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1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0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4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4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7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01CD-AEB7-4AFC-8A40-C455C7486606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B00E-D83F-4F14-A78F-EFC2BC2F2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 to Programming(1)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컴파스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진천조교 최병재</a:t>
            </a:r>
            <a:endParaRPr lang="en-US" altLang="ko-KR" dirty="0" smtClean="0"/>
          </a:p>
          <a:p>
            <a:r>
              <a:rPr lang="en-US" altLang="ko-KR" dirty="0" smtClean="0"/>
              <a:t>010-4749-2199</a:t>
            </a:r>
          </a:p>
        </p:txBody>
      </p:sp>
    </p:spTree>
    <p:extLst>
      <p:ext uri="{BB962C8B-B14F-4D97-AF65-F5344CB8AC3E}">
        <p14:creationId xmlns:p14="http://schemas.microsoft.com/office/powerpoint/2010/main" val="3431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들어가기에 앞서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영어인가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프로그래밍 언어와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전세계에서 영어를 씁니다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코드는 모두 영어니까요</a:t>
            </a:r>
            <a:r>
              <a:rPr lang="en-US" altLang="ko-KR" dirty="0" smtClean="0"/>
              <a:t>!)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우리나라 실무에도 예외가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아닙니다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정렬</a:t>
            </a:r>
            <a:r>
              <a:rPr lang="en-US" altLang="ko-KR" dirty="0"/>
              <a:t>(</a:t>
            </a:r>
            <a:r>
              <a:rPr lang="ko-KR" altLang="en-US" dirty="0"/>
              <a:t>우리도 못 알아들음</a:t>
            </a:r>
            <a:r>
              <a:rPr lang="en-US" altLang="ko-KR" dirty="0"/>
              <a:t>) -&gt; </a:t>
            </a:r>
            <a:r>
              <a:rPr lang="en-US" altLang="ko-KR" dirty="0" smtClean="0"/>
              <a:t>Sorting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그래서 영어에 좀 익숙해지자는 의미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2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Our First Program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46085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&gt;&gt;&gt; print (</a:t>
            </a:r>
            <a:r>
              <a:rPr lang="en-US" altLang="ko-KR" dirty="0" smtClean="0">
                <a:solidFill>
                  <a:srgbClr val="00B050"/>
                </a:solidFill>
              </a:rPr>
              <a:t>"</a:t>
            </a:r>
            <a:r>
              <a:rPr lang="en-US" altLang="ko-KR" dirty="0" err="1" smtClean="0">
                <a:solidFill>
                  <a:srgbClr val="00B050"/>
                </a:solidFill>
              </a:rPr>
              <a:t>Hello,World</a:t>
            </a:r>
            <a:r>
              <a:rPr lang="en-US" altLang="ko-KR" dirty="0" smtClean="0">
                <a:solidFill>
                  <a:srgbClr val="00B050"/>
                </a:solidFill>
              </a:rPr>
              <a:t>!“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Hello, World</a:t>
            </a:r>
            <a:r>
              <a:rPr lang="en-US" altLang="ko-KR" dirty="0" smtClean="0">
                <a:solidFill>
                  <a:srgbClr val="0070C0"/>
                </a:solidFill>
              </a:rPr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Let’s Take a Deeper look…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484784"/>
            <a:ext cx="8208912" cy="4608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&gt;&gt;&gt; print (</a:t>
            </a:r>
            <a:r>
              <a:rPr lang="en-US" altLang="ko-KR" dirty="0" smtClean="0">
                <a:solidFill>
                  <a:srgbClr val="00B050"/>
                </a:solidFill>
              </a:rPr>
              <a:t>"</a:t>
            </a:r>
            <a:r>
              <a:rPr lang="en-US" altLang="ko-KR" dirty="0" err="1" smtClean="0">
                <a:solidFill>
                  <a:srgbClr val="00B050"/>
                </a:solidFill>
              </a:rPr>
              <a:t>Hello,World</a:t>
            </a:r>
            <a:r>
              <a:rPr lang="en-US" altLang="ko-KR" dirty="0" smtClean="0">
                <a:solidFill>
                  <a:srgbClr val="00B050"/>
                </a:solidFill>
              </a:rPr>
              <a:t>!“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Hello, World!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63588" y="1486189"/>
            <a:ext cx="3384376" cy="3268572"/>
            <a:chOff x="863588" y="1486189"/>
            <a:chExt cx="3384376" cy="3268572"/>
          </a:xfrm>
        </p:grpSpPr>
        <p:sp>
          <p:nvSpPr>
            <p:cNvPr id="5" name="직사각형 4"/>
            <p:cNvSpPr/>
            <p:nvPr/>
          </p:nvSpPr>
          <p:spPr>
            <a:xfrm>
              <a:off x="1547664" y="1486189"/>
              <a:ext cx="1008112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1559917" y="2062253"/>
              <a:ext cx="144016" cy="208682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63588" y="4293096"/>
              <a:ext cx="338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Do Print Something</a:t>
              </a:r>
              <a:endParaRPr lang="ko-KR" altLang="en-US" sz="2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71800" y="1549613"/>
            <a:ext cx="5616624" cy="2885758"/>
            <a:chOff x="2771800" y="1549613"/>
            <a:chExt cx="5616624" cy="288575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1549613"/>
              <a:ext cx="2520280" cy="512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272209" y="2086088"/>
              <a:ext cx="1379911" cy="13429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48064" y="3604374"/>
              <a:ext cx="3240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Something you want to print!!</a:t>
              </a:r>
              <a:endParaRPr lang="ko-KR" altLang="en-US" sz="2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544" y="2118042"/>
            <a:ext cx="8064896" cy="917819"/>
            <a:chOff x="467544" y="2118042"/>
            <a:chExt cx="8064896" cy="91781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67544" y="2118042"/>
              <a:ext cx="6552728" cy="0"/>
            </a:xfrm>
            <a:prstGeom prst="line">
              <a:avLst/>
            </a:prstGeom>
            <a:ln w="635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8144" y="2204864"/>
              <a:ext cx="266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Press Enter to run the program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985839" y="2620362"/>
            <a:ext cx="3132348" cy="1065688"/>
            <a:chOff x="1985839" y="2620362"/>
            <a:chExt cx="3132348" cy="1065688"/>
          </a:xfrm>
        </p:grpSpPr>
        <p:sp>
          <p:nvSpPr>
            <p:cNvPr id="21" name="TextBox 20"/>
            <p:cNvSpPr txBox="1"/>
            <p:nvPr/>
          </p:nvSpPr>
          <p:spPr>
            <a:xfrm>
              <a:off x="1985839" y="3039719"/>
              <a:ext cx="3132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Returned(Printed) Result – </a:t>
              </a:r>
              <a:r>
                <a:rPr lang="ko-KR" altLang="en-US" dirty="0" smtClean="0"/>
                <a:t>반환된 결과값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771800" y="2620362"/>
              <a:ext cx="288032" cy="48530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83568" y="54452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It’s really like playing with LEGO blocks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8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&gt;&gt;&gt; print (</a:t>
            </a:r>
            <a:r>
              <a:rPr lang="en-US" altLang="ko-KR" dirty="0" smtClean="0"/>
              <a:t>2+2)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&gt;&gt;&gt; print("</a:t>
            </a:r>
            <a:r>
              <a:rPr lang="ko-KR" altLang="en-US" dirty="0"/>
              <a:t>설마 될까</a:t>
            </a:r>
            <a:r>
              <a:rPr lang="en-US" altLang="ko-KR" dirty="0"/>
              <a:t>?" + 2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Traceback</a:t>
            </a:r>
            <a:r>
              <a:rPr lang="en-US" altLang="ko-KR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File "&lt;pyshell#2&gt;", line 1, in &lt;module&gt;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print("</a:t>
            </a:r>
            <a:r>
              <a:rPr lang="ko-KR" altLang="en-US" dirty="0">
                <a:solidFill>
                  <a:srgbClr val="FF0000"/>
                </a:solidFill>
              </a:rPr>
              <a:t>설마 될까</a:t>
            </a:r>
            <a:r>
              <a:rPr lang="en-US" altLang="ko-KR" dirty="0">
                <a:solidFill>
                  <a:srgbClr val="FF0000"/>
                </a:solidFill>
              </a:rPr>
              <a:t>?" + 2)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>
                <a:solidFill>
                  <a:srgbClr val="FF0000"/>
                </a:solidFill>
              </a:rPr>
              <a:t>: must be </a:t>
            </a:r>
            <a:r>
              <a:rPr lang="en-US" altLang="ko-KR" dirty="0" err="1">
                <a:solidFill>
                  <a:srgbClr val="FF0000"/>
                </a:solidFill>
              </a:rPr>
              <a:t>str</a:t>
            </a:r>
            <a:r>
              <a:rPr lang="en-US" altLang="ko-KR" dirty="0">
                <a:solidFill>
                  <a:srgbClr val="FF0000"/>
                </a:solidFill>
              </a:rPr>
              <a:t>, not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It means a computer can’t run the program </a:t>
            </a:r>
          </a:p>
          <a:p>
            <a:r>
              <a:rPr lang="en-US" altLang="ko-KR" dirty="0" smtClean="0"/>
              <a:t>In that case, a compiler will tell you where and why it couldn’t run the code, so you can simply(?) fix it…</a:t>
            </a:r>
          </a:p>
          <a:p>
            <a:r>
              <a:rPr lang="en-US" altLang="ko-KR" dirty="0" smtClean="0"/>
              <a:t>Do not fear errors – All programmers(Even extraordinary talented) always fail to run their program in their first try.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8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Assume you want to make a program that shows what (2+2*2) is</a:t>
            </a:r>
          </a:p>
          <a:p>
            <a:r>
              <a:rPr lang="en-US" altLang="ko-KR" dirty="0" smtClean="0"/>
              <a:t>And you typed the code :</a:t>
            </a:r>
          </a:p>
          <a:p>
            <a:pPr marL="0" indent="0">
              <a:buNone/>
            </a:pPr>
            <a:r>
              <a:rPr lang="en-US" altLang="ko-KR" dirty="0"/>
              <a:t> &gt;&gt;&gt; print((2+2)*2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8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This is a bug; It means the program runs without errors, but the result isn’t exactly what you wanted.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5445224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Arrrrrrrgh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672"/>
            <a:ext cx="6120680" cy="485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topics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</a:p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6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273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Microsoft Sans Serif</vt:lpstr>
      <vt:lpstr>Office 테마</vt:lpstr>
      <vt:lpstr>Introduction to Programming(1)</vt:lpstr>
      <vt:lpstr>들어가기에 앞서</vt:lpstr>
      <vt:lpstr>Our First Program</vt:lpstr>
      <vt:lpstr>Let’s Take a Deeper look…</vt:lpstr>
      <vt:lpstr>Examples</vt:lpstr>
      <vt:lpstr>Errors</vt:lpstr>
      <vt:lpstr>Bugs</vt:lpstr>
      <vt:lpstr>Arrrrrrrgh!!!!</vt:lpstr>
      <vt:lpstr>Next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Gul</dc:creator>
  <cp:lastModifiedBy>Windows 사용자</cp:lastModifiedBy>
  <cp:revision>22</cp:revision>
  <dcterms:created xsi:type="dcterms:W3CDTF">2017-06-06T05:08:20Z</dcterms:created>
  <dcterms:modified xsi:type="dcterms:W3CDTF">2017-06-07T10:08:16Z</dcterms:modified>
</cp:coreProperties>
</file>