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5"/>
  </p:sldMasterIdLst>
  <p:sldIdLst>
    <p:sldId id="257" r:id="rId1"/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347"/>
    <p:restoredTop sz="94096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slideMaster" Target="slideMasters/slideMaster1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282A27DF-FC33-4C05-96AC-ECA7B11A9C6B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>
                <a:defRPr lang="ko-KR" altLang="en-US"/>
              </a:pPr>
              <a:t>2019-04-05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 lang="ko-KR" altLang="en-US"/>
            </a:pPr>
            <a:r>
              <a:rPr lang="en-US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en-US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>
                <a:defRPr lang="ko-KR" altLang="en-US"/>
              </a:pPr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 lang="ko-KR" altLang="en-US"/>
            </a:pPr>
            <a:fld id="{10BF683E-EC8C-4F1E-8017-25E57E2CE77B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>
                <a:defRPr lang="ko-KR" altLang="en-US"/>
              </a:pPr>
              <a:t>2019-04-05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>
                <a:defRPr lang="ko-KR" altLang="en-US"/>
              </a:pPr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5FDD8E82-9EDF-4A21-8052-950E349A4E6B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>
                <a:defRPr lang="ko-KR" altLang="en-US"/>
              </a:pPr>
              <a:t>2019-04-05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>
                <a:defRPr lang="ko-KR" altLang="en-US"/>
              </a:pPr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16753771-9475-4309-9B2C-4F43EB0294C6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>
                <a:defRPr lang="ko-KR" altLang="en-US"/>
              </a:pPr>
              <a:t>2019-04-05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>
                <a:defRPr lang="ko-KR" altLang="en-US"/>
              </a:pPr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21794FCA-B30B-4B0B-A06E-872BCCC939B8}" type="datetime1">
              <a:rPr lang="ko-KR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l">
                <a:defRPr lang="ko-KR" altLang="en-US"/>
              </a:pPr>
              <a:t>2019-04-05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r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t/>
            </a:r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en-US" altLang="en-US" sz="1200">
                <a:solidFill>
                  <a:srgbClr val="5f5f5f">
                    <a:lumMod val="50000"/>
                  </a:srgbClr>
                </a:solidFill>
                <a:latin typeface="Arial"/>
                <a:cs typeface="+mn-cs"/>
              </a:rPr>
              <a:pPr algn="r">
                <a:defRPr lang="ko-KR" altLang="en-US"/>
              </a:pPr>
              <a:t>‹#›</a:t>
            </a:fld>
            <a:endParaRPr lang="en-US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정보보호 인증체계</a:t>
            </a:r>
            <a:endParaRPr lang="ko-KR" altLang="en-US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정보보안 정책</a:t>
            </a:r>
            <a:endParaRPr lang="ko-KR" altLang="en-US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교차</vt:lpstr>
      <vt:lpstr>정보보호 인증체계</vt:lpstr>
      <vt:lpstr>정보보안 정책</vt:lpstr>
    </vt:vector>
  </ep:TitlesOfParts>
  <ep:HyperlinkBase/>
  <ep:Application>Hancom Office Hanshow 2010</ep:Application>
  <ep:AppVersion>8.5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terms:created xsi:type="dcterms:W3CDTF">2019-04-05T04:39:36.966</dcterms:created>
  <dc:creator>dzero</dc:creator>
  <dc:description/>
  <cp:keywords/>
  <cp:lastModifiedBy>dzero</cp:lastModifiedBy>
  <dcterms:modified xsi:type="dcterms:W3CDTF">2019-04-05T04:41:33.468</dcterms:modified>
  <cp:revision>2</cp:revision>
  <dc:subject/>
  <dc:title>정보보호 인증체계</dc:title>
</cp:coreProperties>
</file>