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38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1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70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6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79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8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4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Word Prediction using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dirty="0"/>
              <a:t>A </a:t>
            </a:r>
            <a:r>
              <a:rPr dirty="0" err="1"/>
              <a:t>Streamlit</a:t>
            </a:r>
            <a:r>
              <a:rPr dirty="0"/>
              <a:t>-Based Autocomplete Application</a:t>
            </a:r>
          </a:p>
          <a:p>
            <a:pPr>
              <a:spcAft>
                <a:spcPts val="1000"/>
              </a:spcAft>
            </a:pPr>
            <a:r>
              <a:rPr dirty="0"/>
              <a:t>Presented by: </a:t>
            </a:r>
            <a:r>
              <a:rPr lang="en-IN" dirty="0"/>
              <a:t>Aiswarya P 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t>- Build an intelligent autocomplete system using LSTM.</a:t>
            </a:r>
          </a:p>
          <a:p>
            <a:pPr>
              <a:spcAft>
                <a:spcPts val="1000"/>
              </a:spcAft>
            </a:pPr>
            <a:r>
              <a:t>- Predict the next word in a sentence as the user types.</a:t>
            </a:r>
          </a:p>
          <a:p>
            <a:pPr>
              <a:spcAft>
                <a:spcPts val="1000"/>
              </a:spcAft>
            </a:pPr>
            <a:r>
              <a:t>- Provide top-3 suggestions based on trained corpus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t>- Python</a:t>
            </a:r>
          </a:p>
          <a:p>
            <a:pPr>
              <a:spcAft>
                <a:spcPts val="1000"/>
              </a:spcAft>
            </a:pPr>
            <a:r>
              <a:t>- TensorFlow / Keras</a:t>
            </a:r>
          </a:p>
          <a:p>
            <a:pPr>
              <a:spcAft>
                <a:spcPts val="1000"/>
              </a:spcAft>
            </a:pPr>
            <a:r>
              <a:t>- Streamlit</a:t>
            </a:r>
          </a:p>
          <a:p>
            <a:pPr>
              <a:spcAft>
                <a:spcPts val="1000"/>
              </a:spcAft>
            </a:pPr>
            <a:r>
              <a:t>- Tokenizer</a:t>
            </a:r>
          </a:p>
          <a:p>
            <a:pPr>
              <a:spcAft>
                <a:spcPts val="1000"/>
              </a:spcAft>
            </a:pPr>
            <a:r>
              <a:t>- LSTM (Long Short-Term Memory)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Model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t>- The text corpus is tokenized into sequences.</a:t>
            </a:r>
          </a:p>
          <a:p>
            <a:pPr>
              <a:spcAft>
                <a:spcPts val="1000"/>
              </a:spcAft>
            </a:pPr>
            <a:r>
              <a:t>- Sequences are padded and passed to an LSTM model.</a:t>
            </a:r>
          </a:p>
          <a:p>
            <a:pPr>
              <a:spcAft>
                <a:spcPts val="1000"/>
              </a:spcAft>
            </a:pPr>
            <a:r>
              <a:t>- The model learns word patterns and context.</a:t>
            </a:r>
          </a:p>
          <a:p>
            <a:pPr>
              <a:spcAft>
                <a:spcPts val="1000"/>
              </a:spcAft>
            </a:pPr>
            <a:r>
              <a:t>- After training, the model predicts the next likely words.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Interface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dirty="0"/>
              <a:t>Functionality:</a:t>
            </a:r>
          </a:p>
          <a:p>
            <a:pPr>
              <a:spcAft>
                <a:spcPts val="1000"/>
              </a:spcAft>
            </a:pPr>
            <a:r>
              <a:rPr dirty="0"/>
              <a:t>- Type any partial sentence in the textbox.</a:t>
            </a:r>
          </a:p>
          <a:p>
            <a:pPr>
              <a:spcAft>
                <a:spcPts val="1000"/>
              </a:spcAft>
            </a:pPr>
            <a:r>
              <a:rPr dirty="0"/>
              <a:t>- </a:t>
            </a:r>
            <a:r>
              <a:rPr lang="en-IN" dirty="0"/>
              <a:t>Click</a:t>
            </a:r>
            <a:r>
              <a:rPr dirty="0"/>
              <a:t> </a:t>
            </a:r>
            <a:r>
              <a:rPr lang="en-IN" dirty="0"/>
              <a:t>‘ Press </a:t>
            </a:r>
            <a:r>
              <a:rPr dirty="0"/>
              <a:t>Enter</a:t>
            </a:r>
            <a:r>
              <a:rPr lang="en-IN" dirty="0"/>
              <a:t> to apply ’</a:t>
            </a:r>
            <a:r>
              <a:rPr dirty="0"/>
              <a:t> to see predictions.</a:t>
            </a:r>
          </a:p>
          <a:p>
            <a:pPr>
              <a:spcAft>
                <a:spcPts val="1000"/>
              </a:spcAft>
            </a:pPr>
            <a:r>
              <a:rPr dirty="0"/>
              <a:t>- Click on a suggested word to append it to the sentence.</a:t>
            </a:r>
          </a:p>
          <a:p>
            <a:pPr>
              <a:spcAft>
                <a:spcPts val="1000"/>
              </a:spcAft>
            </a:pPr>
            <a:endParaRPr dirty="0"/>
          </a:p>
          <a:p>
            <a:pPr>
              <a:spcAft>
                <a:spcPts val="1000"/>
              </a:spcAft>
            </a:pPr>
            <a:r>
              <a:rPr dirty="0"/>
              <a:t>(Screenshot will be shown here)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E2FB3-422F-852E-3C0F-6341A8C07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88" y="285134"/>
            <a:ext cx="7669160" cy="6282813"/>
          </a:xfrm>
        </p:spPr>
      </p:pic>
    </p:spTree>
    <p:extLst>
      <p:ext uri="{BB962C8B-B14F-4D97-AF65-F5344CB8AC3E}">
        <p14:creationId xmlns:p14="http://schemas.microsoft.com/office/powerpoint/2010/main" val="42229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t>- Real-time suggestion based on text input.</a:t>
            </a:r>
          </a:p>
          <a:p>
            <a:pPr>
              <a:spcAft>
                <a:spcPts val="1000"/>
              </a:spcAft>
            </a:pPr>
            <a:r>
              <a:t>- Top 3 word suggestions using probability ranking.</a:t>
            </a:r>
          </a:p>
          <a:p>
            <a:pPr>
              <a:spcAft>
                <a:spcPts val="1000"/>
              </a:spcAft>
            </a:pPr>
            <a:r>
              <a:t>- Simple and clean UI built using Streamlit.</a:t>
            </a:r>
          </a:p>
          <a:p>
            <a:pPr>
              <a:spcAft>
                <a:spcPts val="1000"/>
              </a:spcAft>
            </a:pPr>
            <a:r>
              <a:t>- Easy model retraining with custom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t>- Prepared a custom text corpus for better predictions.</a:t>
            </a:r>
          </a:p>
          <a:p>
            <a:pPr>
              <a:spcAft>
                <a:spcPts val="1000"/>
              </a:spcAft>
            </a:pPr>
            <a:r>
              <a:t>- Trained and saved model + tokenizer for reuse.</a:t>
            </a:r>
          </a:p>
          <a:p>
            <a:pPr>
              <a:spcAft>
                <a:spcPts val="1000"/>
              </a:spcAft>
            </a:pPr>
            <a:r>
              <a:t>- Managed Streamlit session state for dynamic UI.</a:t>
            </a:r>
          </a:p>
          <a:p>
            <a:pPr>
              <a:spcAft>
                <a:spcPts val="1000"/>
              </a:spcAft>
            </a:pPr>
            <a:r>
              <a:t>- Handled streamlit rerun logic and input updates.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84206"/>
            <a:ext cx="6347713" cy="1366684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4800" dirty="0"/>
              <a:t>Thank you!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240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Next Word Prediction using LSTM</vt:lpstr>
      <vt:lpstr>Objective</vt:lpstr>
      <vt:lpstr>Tools and Technologies</vt:lpstr>
      <vt:lpstr>How the Model Works</vt:lpstr>
      <vt:lpstr>App Interface Demo</vt:lpstr>
      <vt:lpstr>PowerPoint Presentation</vt:lpstr>
      <vt:lpstr>Key Features</vt:lpstr>
      <vt:lpstr>Development Highlights</vt:lpstr>
      <vt:lpstr>        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Aiswarya P S</dc:creator>
  <cp:keywords/>
  <dc:description>generated using python-pptx</dc:description>
  <cp:lastModifiedBy>Aiswarya P S</cp:lastModifiedBy>
  <cp:revision>2</cp:revision>
  <dcterms:created xsi:type="dcterms:W3CDTF">2013-01-27T09:14:16Z</dcterms:created>
  <dcterms:modified xsi:type="dcterms:W3CDTF">2025-07-13T17:14:22Z</dcterms:modified>
  <cp:category/>
</cp:coreProperties>
</file>