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9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3C4A1-4533-421C-A967-92C04C5F3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BC4D86-1463-4AE3-9E46-47F8EF17C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53A27-3FDF-4B91-BAA9-ADDCEE6B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FDC-6EBB-4276-AE56-B979AF9F7442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E8102-62CE-410B-837B-0B04C697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36E5F-B0F2-4DC2-86E6-3DCA4E51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B08D-ABFC-483F-92A0-65E2D749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0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5BF9-233E-4902-867B-2E4A49AF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77C40D-9E47-4093-B063-1169172E4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D85C3-5505-40EB-BFDF-8E932A8C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FDC-6EBB-4276-AE56-B979AF9F7442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C43C6-85B7-4C59-8DCE-AFE7F91B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0056F-36CA-43DB-9595-E6EC0CDC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B08D-ABFC-483F-92A0-65E2D749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5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02F908-D629-4BB2-96AE-5578C5A00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50C23-61DA-480B-A85E-6B78604A7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C8608-3167-479B-9488-B8867855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FDC-6EBB-4276-AE56-B979AF9F7442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883F3-6E9A-42F0-AF25-765EFCDF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B7463-BE34-4E34-A1D9-A787803A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B08D-ABFC-483F-92A0-65E2D749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0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A1D1E-ECC7-4A96-B60B-53C8BEFA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C049C-BEF4-4070-A0FF-0ABDB88C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58B71-F747-44A6-A8CA-E9DB2ACF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FDC-6EBB-4276-AE56-B979AF9F7442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C4DC8-FE64-47AA-AFFB-D6E580F6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6DFD8-0A38-44D3-88E2-537C9ED5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B08D-ABFC-483F-92A0-65E2D749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3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FDCCE-4891-48ED-BCEF-D01A44D1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69C14-D2F5-4BBB-BEBB-333BCADF8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F6CC5-5848-4DFF-98A4-45661EC2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FDC-6EBB-4276-AE56-B979AF9F7442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8DE85-FFFF-406A-A9AF-C06D4501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F4BEB-C98A-4066-8EFB-39DBFB58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B08D-ABFC-483F-92A0-65E2D749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1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34DA2-1131-46CF-BC0F-7100614C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3075F-AD37-47A9-A3AA-271824F83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4B52F-C603-4369-B9F5-E7DD0C396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51E33-03EA-4038-948F-22F1138B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FDC-6EBB-4276-AE56-B979AF9F7442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BB9FE-3822-45D9-8757-498DE9D5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AD6FA1-D1BE-4379-823E-42E6CCE0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B08D-ABFC-483F-92A0-65E2D749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FFA2D-2B6A-4193-8DA7-D616BF42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43586-21BD-4570-B9E6-CB876ABE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B1E211-72A3-43EE-9885-94A3CA317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9B2606-5E50-499B-9FE8-1E66F2474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5ABC95-D90B-43D6-A285-3CDC55446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452AEC-0AA8-4536-9E63-CF2A28AA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FDC-6EBB-4276-AE56-B979AF9F7442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D5B17B-416A-48D7-9ED9-D5D3761F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477C72-1DE3-4A45-9119-3BF47E53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B08D-ABFC-483F-92A0-65E2D749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7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73D72-FD0D-4A90-A96D-42096C18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D9DB4-BAC7-46C0-90A0-AF89ECDC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FDC-6EBB-4276-AE56-B979AF9F7442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6F6CA4-0986-40C9-9996-D58E6A3B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4C245C-84BC-4B3C-8D63-BCB6D670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B08D-ABFC-483F-92A0-65E2D749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8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EAAAB8-847D-46E7-A6C2-79391EFE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FDC-6EBB-4276-AE56-B979AF9F7442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B103FA-6862-41BC-B449-8D10B373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B3D531-F897-45B6-AF4F-2B153BBC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B08D-ABFC-483F-92A0-65E2D749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2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C8ECC-24B4-48D8-8670-3C4C486A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CF2A1-1862-4AAF-B50C-397BECCE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9E3D2E-1CED-498C-AA8F-CD4D168CA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2F254-EA41-48A7-98E8-E969E4ED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FDC-6EBB-4276-AE56-B979AF9F7442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A02846-7535-446B-8A8D-E04F2AB4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AE689-94B8-4944-9932-5D781063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B08D-ABFC-483F-92A0-65E2D749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69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408E5-2E93-4054-A68D-CE56529E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3E6304-BFDE-4216-9316-1374294F5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E3EC1B-D995-4E83-A2D1-BC7170EDD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016F5-BC1C-4182-926A-EDD77197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FDC-6EBB-4276-AE56-B979AF9F7442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70B9D9-B445-4A34-81F4-25959797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E89700-09EA-409B-B63A-F05872E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B08D-ABFC-483F-92A0-65E2D749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DDF39-906B-4929-A619-9BF0A91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0851B-BC74-4BB8-8D74-DA006A8DA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2057-9501-4A72-9D6B-EDC20E9CF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2FDC-6EBB-4276-AE56-B979AF9F7442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D505E-710B-4423-BB0C-208EEAA49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62D1B-2180-474F-B297-9447C550C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B08D-ABFC-483F-92A0-65E2D749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67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8F6E6-CE7E-4409-A17C-FA9F43A21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저상버스</a:t>
            </a:r>
            <a:r>
              <a:rPr lang="ko-KR" altLang="en-US" b="1" dirty="0">
                <a:solidFill>
                  <a:schemeClr val="bg1"/>
                </a:solidFill>
              </a:rPr>
              <a:t> 예약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2719B-2924-4491-81D7-D8DF6329F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1300" y="6343650"/>
            <a:ext cx="9144000" cy="400050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b="1" dirty="0">
                <a:solidFill>
                  <a:schemeClr val="bg1"/>
                </a:solidFill>
              </a:rPr>
              <a:t>6</a:t>
            </a:r>
            <a:r>
              <a:rPr lang="ko-KR" altLang="en-US" sz="1800" b="1" dirty="0">
                <a:solidFill>
                  <a:schemeClr val="bg1"/>
                </a:solidFill>
              </a:rPr>
              <a:t>조</a:t>
            </a:r>
            <a:r>
              <a:rPr lang="en-US" altLang="ko-KR" sz="1800" b="1" dirty="0">
                <a:solidFill>
                  <a:schemeClr val="bg1"/>
                </a:solidFill>
              </a:rPr>
              <a:t>_</a:t>
            </a:r>
            <a:r>
              <a:rPr lang="ko-KR" altLang="en-US" sz="1800" b="1" dirty="0" err="1">
                <a:solidFill>
                  <a:schemeClr val="bg1"/>
                </a:solidFill>
              </a:rPr>
              <a:t>김성록</a:t>
            </a:r>
            <a:r>
              <a:rPr lang="en-US" altLang="ko-KR" sz="1800" b="1" dirty="0">
                <a:solidFill>
                  <a:schemeClr val="bg1"/>
                </a:solidFill>
              </a:rPr>
              <a:t>,</a:t>
            </a:r>
            <a:r>
              <a:rPr lang="ko-KR" altLang="en-US" sz="1800" b="1" dirty="0">
                <a:solidFill>
                  <a:schemeClr val="bg1"/>
                </a:solidFill>
              </a:rPr>
              <a:t>김민서</a:t>
            </a:r>
            <a:r>
              <a:rPr lang="en-US" altLang="ko-KR" sz="1800" b="1" dirty="0">
                <a:solidFill>
                  <a:schemeClr val="bg1"/>
                </a:solidFill>
              </a:rPr>
              <a:t>,</a:t>
            </a:r>
            <a:r>
              <a:rPr lang="ko-KR" altLang="en-US" sz="1800" b="1" dirty="0" err="1">
                <a:solidFill>
                  <a:schemeClr val="bg1"/>
                </a:solidFill>
              </a:rPr>
              <a:t>김보람</a:t>
            </a:r>
            <a:r>
              <a:rPr lang="en-US" altLang="ko-KR" sz="1800" b="1" dirty="0">
                <a:solidFill>
                  <a:schemeClr val="bg1"/>
                </a:solidFill>
              </a:rPr>
              <a:t>,</a:t>
            </a:r>
            <a:r>
              <a:rPr lang="ko-KR" altLang="en-US" sz="1800" b="1" dirty="0">
                <a:solidFill>
                  <a:schemeClr val="bg1"/>
                </a:solidFill>
              </a:rPr>
              <a:t>김재희</a:t>
            </a:r>
            <a:r>
              <a:rPr lang="en-US" altLang="ko-KR" sz="1800" b="1" dirty="0">
                <a:solidFill>
                  <a:schemeClr val="bg1"/>
                </a:solidFill>
              </a:rPr>
              <a:t>,</a:t>
            </a:r>
            <a:r>
              <a:rPr lang="ko-KR" altLang="en-US" sz="1800" b="1" dirty="0">
                <a:solidFill>
                  <a:schemeClr val="bg1"/>
                </a:solidFill>
              </a:rPr>
              <a:t>정주영</a:t>
            </a:r>
          </a:p>
        </p:txBody>
      </p:sp>
    </p:spTree>
    <p:extLst>
      <p:ext uri="{BB962C8B-B14F-4D97-AF65-F5344CB8AC3E}">
        <p14:creationId xmlns:p14="http://schemas.microsoft.com/office/powerpoint/2010/main" val="115514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DB1BCE-0171-47E1-AD9B-69C4267A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A9711F-4A3B-4777-A892-7A7C72855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CB936F-CEB4-4D74-864E-48AB1E123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FA4480-5AAC-4A76-ADA3-ABDB1EA21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5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400283-BD20-43FB-89F8-C9E0BC88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9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370C2-600C-4296-A763-812BDB07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ER </a:t>
            </a:r>
            <a:r>
              <a:rPr lang="ko-KR" altLang="en-US" b="1" dirty="0">
                <a:solidFill>
                  <a:schemeClr val="bg1"/>
                </a:solidFill>
              </a:rPr>
              <a:t>다이어그램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857DA5-9F2B-17AB-BFD7-20269C236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570129"/>
          </a:xfrm>
        </p:spPr>
      </p:pic>
    </p:spTree>
    <p:extLst>
      <p:ext uri="{BB962C8B-B14F-4D97-AF65-F5344CB8AC3E}">
        <p14:creationId xmlns:p14="http://schemas.microsoft.com/office/powerpoint/2010/main" val="47410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370C2-600C-4296-A763-812BDB07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</a:rPr>
              <a:t>테이블 구성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A6C2C6-3454-85AC-D403-0A25A4016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37" y="1592691"/>
            <a:ext cx="6384512" cy="4900184"/>
          </a:xfrm>
        </p:spPr>
      </p:pic>
    </p:spTree>
    <p:extLst>
      <p:ext uri="{BB962C8B-B14F-4D97-AF65-F5344CB8AC3E}">
        <p14:creationId xmlns:p14="http://schemas.microsoft.com/office/powerpoint/2010/main" val="122539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Macintosh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저상버스 예약 시스템</vt:lpstr>
      <vt:lpstr>PowerPoint 프레젠테이션</vt:lpstr>
      <vt:lpstr>PowerPoint 프레젠테이션</vt:lpstr>
      <vt:lpstr>ER 다이어그램</vt:lpstr>
      <vt:lpstr>테이블 구성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 주영</cp:lastModifiedBy>
  <cp:revision>4</cp:revision>
  <dcterms:created xsi:type="dcterms:W3CDTF">2022-06-26T01:44:40Z</dcterms:created>
  <dcterms:modified xsi:type="dcterms:W3CDTF">2022-06-26T02:59:40Z</dcterms:modified>
</cp:coreProperties>
</file>