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5" autoAdjust="0"/>
    <p:restoredTop sz="94660"/>
  </p:normalViewPr>
  <p:slideViewPr>
    <p:cSldViewPr snapToGrid="0">
      <p:cViewPr varScale="1">
        <p:scale>
          <a:sx n="75" d="100"/>
          <a:sy n="75" d="100"/>
        </p:scale>
        <p:origin x="6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69C91B-2538-4E9E-A4B7-FC4E0CAA7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1CECA0-36BA-462B-A2F3-627A2B28A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CAE93-1547-4AD3-B60E-4EABA377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F813-55FA-47F5-BBE0-D423058CD5B2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B36B4C-AF08-4833-95B5-EB6B34C65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5BD90A-67B1-4F6B-900D-1411D5D94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05AB-E8CC-421A-996C-C21F820BB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908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D5B003-5FC8-4C26-88B9-77E91D8D8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B775FD-6235-4AF2-86EA-D40D7410D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BCD943-1B30-4825-A6A5-156B94047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F813-55FA-47F5-BBE0-D423058CD5B2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269FC8-A5F1-4D6B-9B65-F758859F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6C6A5A-7AAB-4F03-8365-C628BDD55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05AB-E8CC-421A-996C-C21F820BB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262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DE49FF-8E67-466D-9CBC-9CA056F89C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B5B403-2BEF-4B40-AC70-53CBFD347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B5706C-C3A5-4CF7-A79C-2E7C1A09B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F813-55FA-47F5-BBE0-D423058CD5B2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138FE8-8D02-4708-A5B8-AC73D22FC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18D920-CD7A-4AEC-ADC0-2DBB3DF7E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05AB-E8CC-421A-996C-C21F820BB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44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473B00-56AB-4723-9B60-3D7169A59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4B1A1F-B379-401D-977E-740F8DAFD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DCA414-2CD6-4E90-A3B8-DDEDEE7E9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F813-55FA-47F5-BBE0-D423058CD5B2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4790E5-36BD-4EA9-8EE9-EB9718A04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78821C-0383-4C62-9679-7813B3CAA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05AB-E8CC-421A-996C-C21F820BB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798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F87E1-7207-44EB-9625-EFE40A4C3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DF20B8-16B6-4FD8-83F7-2319486A4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44CEFE-DB6F-4DA1-9D2B-7906CDC28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F813-55FA-47F5-BBE0-D423058CD5B2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6D1713-B7C6-467A-A288-55795A94F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6FE438-80D7-4812-849B-7F3F38664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05AB-E8CC-421A-996C-C21F820BB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577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80B63-E520-466A-B2D6-6C4533B72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73C0D2-5E25-4976-825B-EA4BA82071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875155-ED83-48A5-A1FB-5B9C6C74A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85CF1E-F7A3-4311-ABC1-E7483CF37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F813-55FA-47F5-BBE0-D423058CD5B2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931969-83F9-4633-A414-1AA29EC2F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5384AB-B3B2-42D2-A16C-6E2F1621F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05AB-E8CC-421A-996C-C21F820BB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312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7DB79F-59C5-40CB-95E9-8B24C374B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F1E099-FC45-430E-8C5A-ECA097922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3223F3-423C-4E57-935E-BA1E348ED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213076-ADD8-4FA2-BB92-F4AEDFC067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771FB8-EA7D-4F58-975C-D5695ED8D8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3E11DE-73B6-4FA6-8BFB-F24F07CC9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F813-55FA-47F5-BBE0-D423058CD5B2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9D9873-4A15-4A17-ADB1-00BB77870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81EAD6-81FB-418E-A178-D483ED1AD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05AB-E8CC-421A-996C-C21F820BB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340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7D9BD-4CEC-4E33-9A38-869516BF8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C17339-C812-42B1-A668-6941DD049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F813-55FA-47F5-BBE0-D423058CD5B2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7CD4BA-FE78-430A-9A6A-51E925B0E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D7334E-E703-42B0-AEDD-F609BDF59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05AB-E8CC-421A-996C-C21F820BB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88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DE1FCB-91E1-4F78-AF6D-474662E8F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F813-55FA-47F5-BBE0-D423058CD5B2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AA04C75-E8A8-4256-BA24-08701FC0B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885D7C-5F03-4698-A696-DB739FA54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05AB-E8CC-421A-996C-C21F820BB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374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D53AD-E1CD-4724-B4AF-CDA2874CB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FC263F-449B-4F7F-BD68-D95FA3BEF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0C0E3A-AE08-4F49-89B0-B74A71311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C2CD04-C291-46D7-9B67-D5F60F9BF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F813-55FA-47F5-BBE0-D423058CD5B2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F3B3C0-5200-4DE1-9D34-8F56A9CB1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0325FC-7C26-47BD-9387-76767380E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05AB-E8CC-421A-996C-C21F820BB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199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D4BA3-9250-4FBF-8267-0BF86C590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3D3218-B527-4BA7-9563-63ED93FDB3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F6F737-362A-4B8F-804B-96EA4AE29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DF11CD-B13A-4B6B-8642-ABE99D446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F813-55FA-47F5-BBE0-D423058CD5B2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B58028-84AB-4E9E-BF80-1687CDDAB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538FF5-020B-4A59-B2EC-ACF756054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05AB-E8CC-421A-996C-C21F820BB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671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989163-3A4F-480E-BC5C-A1A6DBB50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545E12-0BBB-45C8-BA82-A16152BEC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0F9B4F-686C-4FC8-9DFB-A454933F16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0F813-55FA-47F5-BBE0-D423058CD5B2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A28439-A06B-43B5-90A2-95EC8A6939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B83713-9584-4569-97F6-837445A78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005AB-E8CC-421A-996C-C21F820BB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60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5B19771-3386-4BB5-B066-073E1B7ED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650" y="161925"/>
            <a:ext cx="9105900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053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3774D-51BA-4FF5-AACA-219C2BD06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Resnet50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36CD5B-510A-49BF-BBA3-5FFAEE6A9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23875"/>
          </a:xfrm>
        </p:spPr>
        <p:txBody>
          <a:bodyPr/>
          <a:lstStyle/>
          <a:p>
            <a:r>
              <a:rPr lang="en-US" altLang="ko-KR" dirty="0"/>
              <a:t>Optimizer = SGD(0.01, momentum=0.9)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935491-A4FD-468B-BB7F-56621AE28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97136"/>
            <a:ext cx="5598045" cy="41068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C23F95-88E9-4398-A8AA-4509180ACDE2}"/>
              </a:ext>
            </a:extLst>
          </p:cNvPr>
          <p:cNvSpPr txBox="1"/>
          <p:nvPr/>
        </p:nvSpPr>
        <p:spPr>
          <a:xfrm>
            <a:off x="6769100" y="3207352"/>
            <a:ext cx="5067300" cy="1959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pneumonia(</a:t>
            </a:r>
            <a:r>
              <a:rPr lang="ko-KR" altLang="en-US" sz="2400" dirty="0"/>
              <a:t>폐렴</a:t>
            </a:r>
            <a:r>
              <a:rPr lang="en-US" altLang="ko-KR" sz="2400" dirty="0"/>
              <a:t>) </a:t>
            </a:r>
            <a:r>
              <a:rPr lang="ko-KR" altLang="en-US" sz="2400" dirty="0"/>
              <a:t>예측 확률</a:t>
            </a:r>
            <a:r>
              <a:rPr lang="en-US" altLang="ko-KR" sz="2400" dirty="0"/>
              <a:t>: 92%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normal(</a:t>
            </a:r>
            <a:r>
              <a:rPr lang="ko-KR" altLang="en-US" sz="2400" dirty="0"/>
              <a:t>정상</a:t>
            </a:r>
            <a:r>
              <a:rPr lang="en-US" altLang="ko-KR" sz="2400" dirty="0"/>
              <a:t>) </a:t>
            </a:r>
            <a:r>
              <a:rPr lang="ko-KR" altLang="en-US" sz="2400" dirty="0"/>
              <a:t>예측 확률</a:t>
            </a:r>
            <a:r>
              <a:rPr lang="en-US" altLang="ko-KR" sz="2400" dirty="0"/>
              <a:t>: 83%</a:t>
            </a:r>
          </a:p>
          <a:p>
            <a:pPr>
              <a:lnSpc>
                <a:spcPct val="250000"/>
              </a:lnSpc>
            </a:pPr>
            <a:r>
              <a:rPr lang="en-US" altLang="ko-KR" sz="2400" dirty="0"/>
              <a:t>Test Accuracy: 88%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548137-3B22-462D-892B-A3163E729870}"/>
              </a:ext>
            </a:extLst>
          </p:cNvPr>
          <p:cNvSpPr txBox="1"/>
          <p:nvPr/>
        </p:nvSpPr>
        <p:spPr>
          <a:xfrm>
            <a:off x="6769100" y="2559627"/>
            <a:ext cx="400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: valid = 85% : 15%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0616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A365FBF-4FB5-4296-8AE0-7DC5A5328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7" y="1781175"/>
            <a:ext cx="6105525" cy="38290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468C447-C867-44A1-B361-D4A20CCCEC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49"/>
          <a:stretch/>
        </p:blipFill>
        <p:spPr>
          <a:xfrm>
            <a:off x="6211888" y="1781175"/>
            <a:ext cx="580707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658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ACE014F-B57C-486A-8F21-27FD25060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74" y="301624"/>
            <a:ext cx="10479913" cy="625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105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CE3FA92-0DCA-4E9B-A82A-498AEA1B3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12" y="914400"/>
            <a:ext cx="825817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229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43</Words>
  <Application>Microsoft Office PowerPoint</Application>
  <PresentationFormat>와이드스크린</PresentationFormat>
  <Paragraphs>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Resnet50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</cp:revision>
  <dcterms:created xsi:type="dcterms:W3CDTF">2022-05-25T04:12:42Z</dcterms:created>
  <dcterms:modified xsi:type="dcterms:W3CDTF">2022-05-25T09:22:52Z</dcterms:modified>
</cp:coreProperties>
</file>