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7" r:id="rId3"/>
    <p:sldId id="358" r:id="rId4"/>
    <p:sldId id="359" r:id="rId5"/>
    <p:sldId id="373" r:id="rId6"/>
    <p:sldId id="362" r:id="rId7"/>
    <p:sldId id="374" r:id="rId8"/>
    <p:sldId id="360" r:id="rId9"/>
    <p:sldId id="361" r:id="rId10"/>
    <p:sldId id="363" r:id="rId11"/>
    <p:sldId id="364" r:id="rId12"/>
    <p:sldId id="365" r:id="rId13"/>
    <p:sldId id="375" r:id="rId14"/>
    <p:sldId id="369" r:id="rId15"/>
    <p:sldId id="366" r:id="rId16"/>
    <p:sldId id="353" r:id="rId17"/>
    <p:sldId id="354" r:id="rId18"/>
    <p:sldId id="377" r:id="rId19"/>
    <p:sldId id="355" r:id="rId20"/>
    <p:sldId id="367" r:id="rId21"/>
    <p:sldId id="376" r:id="rId22"/>
    <p:sldId id="368" r:id="rId23"/>
    <p:sldId id="371" r:id="rId24"/>
  </p:sldIdLst>
  <p:sldSz cx="9144000" cy="6858000" type="screen4x3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B"/>
    <a:srgbClr val="7F7F7F"/>
    <a:srgbClr val="4F81BD"/>
    <a:srgbClr val="ED9C5B"/>
    <a:srgbClr val="00B0F0"/>
    <a:srgbClr val="E72324"/>
    <a:srgbClr val="132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2895" autoAdjust="0"/>
  </p:normalViewPr>
  <p:slideViewPr>
    <p:cSldViewPr>
      <p:cViewPr varScale="1">
        <p:scale>
          <a:sx n="83" d="100"/>
          <a:sy n="83" d="100"/>
        </p:scale>
        <p:origin x="3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Ehlert" userId="66f566ea871c6883" providerId="LiveId" clId="{1548E9EF-CF5D-459F-B0C8-A5EF39EEE0A9}"/>
    <pc:docChg chg="custSel addSld delSld modSld">
      <pc:chgData name="Lars Ehlert" userId="66f566ea871c6883" providerId="LiveId" clId="{1548E9EF-CF5D-459F-B0C8-A5EF39EEE0A9}" dt="2021-12-19T19:22:56.947" v="23" actId="20577"/>
      <pc:docMkLst>
        <pc:docMk/>
      </pc:docMkLst>
      <pc:sldChg chg="addSp delSp modSp mod">
        <pc:chgData name="Lars Ehlert" userId="66f566ea871c6883" providerId="LiveId" clId="{1548E9EF-CF5D-459F-B0C8-A5EF39EEE0A9}" dt="2021-12-19T19:22:13.572" v="9" actId="478"/>
        <pc:sldMkLst>
          <pc:docMk/>
          <pc:sldMk cId="789397531" sldId="353"/>
        </pc:sldMkLst>
        <pc:spChg chg="mod">
          <ac:chgData name="Lars Ehlert" userId="66f566ea871c6883" providerId="LiveId" clId="{1548E9EF-CF5D-459F-B0C8-A5EF39EEE0A9}" dt="2021-12-19T19:22:06.911" v="6" actId="207"/>
          <ac:spMkLst>
            <pc:docMk/>
            <pc:sldMk cId="789397531" sldId="353"/>
            <ac:spMk id="6" creationId="{00000000-0000-0000-0000-000000000000}"/>
          </ac:spMkLst>
        </pc:spChg>
        <pc:spChg chg="del mod">
          <ac:chgData name="Lars Ehlert" userId="66f566ea871c6883" providerId="LiveId" clId="{1548E9EF-CF5D-459F-B0C8-A5EF39EEE0A9}" dt="2021-12-19T19:22:13.572" v="9" actId="478"/>
          <ac:spMkLst>
            <pc:docMk/>
            <pc:sldMk cId="789397531" sldId="353"/>
            <ac:spMk id="47" creationId="{DCAD2AA1-E3ED-482F-A1EA-6AB6C47DAF6B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51" creationId="{306612A9-3995-4698-9DFA-C6E6E4916EC8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52" creationId="{010580FB-D207-4A2E-95BD-3166FF124937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56" creationId="{F57B412A-A9AA-4B3A-995B-1FE3B1ECA349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58" creationId="{A6E840B0-D549-48C9-A648-F1A7B5CE31B9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59" creationId="{A1FFC1D7-A15B-4AE3-9AF8-2F16EF7ABFF7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0" creationId="{B8723B39-6414-4285-961E-4405EFC53052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1" creationId="{6BE73BA5-5F68-4E12-9A5E-D29FF36CF125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2" creationId="{36C5699F-39D1-4618-A1C0-A2FD17F560A1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3" creationId="{D8AFCFA0-A0C7-41CB-8D94-C6048F55856D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4" creationId="{88D6FF22-6664-40AB-9CD0-8D0E33C85636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5" creationId="{D09B3D5E-D5C3-46EB-9562-B715F036811F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6" creationId="{D8F12817-39E1-4245-A2CE-EA8935EC010E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7" creationId="{655A731B-0D25-47CA-B22A-B55129FE81E7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8" creationId="{DA84D2B1-CDC8-4659-82FD-0AA71810F168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69" creationId="{C4D56856-C902-4C27-B4D9-FCCCE9E33315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0" creationId="{777CFFE9-6925-4C17-9DC8-B62AAD5C8CAB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1" creationId="{881741C4-4C77-4EA7-B12C-11325D05DA48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2" creationId="{52E5E964-8C5E-4A9A-9735-A19BDCBB591E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3" creationId="{FE8F13DA-8104-4A06-8AD6-25A0798D878D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4" creationId="{0EFDB000-268B-4F89-B816-E47E30223B6D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5" creationId="{A38AEF22-31E4-48E9-8423-8E2E22D83CAD}"/>
          </ac:spMkLst>
        </pc:spChg>
        <pc:spChg chg="mod">
          <ac:chgData name="Lars Ehlert" userId="66f566ea871c6883" providerId="LiveId" clId="{1548E9EF-CF5D-459F-B0C8-A5EF39EEE0A9}" dt="2021-12-19T19:22:09.863" v="8"/>
          <ac:spMkLst>
            <pc:docMk/>
            <pc:sldMk cId="789397531" sldId="353"/>
            <ac:spMk id="76" creationId="{7919FBF2-761C-4DCE-A739-97357AF06086}"/>
          </ac:spMkLst>
        </pc:spChg>
        <pc:grpChg chg="del">
          <ac:chgData name="Lars Ehlert" userId="66f566ea871c6883" providerId="LiveId" clId="{1548E9EF-CF5D-459F-B0C8-A5EF39EEE0A9}" dt="2021-12-19T19:22:09.500" v="7" actId="478"/>
          <ac:grpSpMkLst>
            <pc:docMk/>
            <pc:sldMk cId="789397531" sldId="353"/>
            <ac:grpSpMk id="10" creationId="{00000000-0000-0000-0000-000000000000}"/>
          </ac:grpSpMkLst>
        </pc:grpChg>
        <pc:grpChg chg="add 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45" creationId="{3E7EFF68-EAD3-40EB-93A4-679824642276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48" creationId="{593C768D-97FB-4A7A-845C-60246989CD78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49" creationId="{CC448E24-C0D9-4883-BD67-243D999DEA18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50" creationId="{810E0843-6E7A-4FC8-A0F4-C5368E25F002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53" creationId="{5C4DD9A3-2EDE-4ABD-881A-D482F2A76966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54" creationId="{BB2EC5C9-DB23-4BDA-BE35-18CA63858AE4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55" creationId="{EAE6F0A1-10AC-43BE-8B20-F9DA8E1FCBC8}"/>
          </ac:grpSpMkLst>
        </pc:grpChg>
        <pc:grpChg chg="mod">
          <ac:chgData name="Lars Ehlert" userId="66f566ea871c6883" providerId="LiveId" clId="{1548E9EF-CF5D-459F-B0C8-A5EF39EEE0A9}" dt="2021-12-19T19:22:09.863" v="8"/>
          <ac:grpSpMkLst>
            <pc:docMk/>
            <pc:sldMk cId="789397531" sldId="353"/>
            <ac:grpSpMk id="57" creationId="{E0891F87-E902-4EC1-8291-FCFDC63372AA}"/>
          </ac:grpSpMkLst>
        </pc:grpChg>
        <pc:cxnChg chg="mod">
          <ac:chgData name="Lars Ehlert" userId="66f566ea871c6883" providerId="LiveId" clId="{1548E9EF-CF5D-459F-B0C8-A5EF39EEE0A9}" dt="2021-12-19T19:22:09.863" v="8"/>
          <ac:cxnSpMkLst>
            <pc:docMk/>
            <pc:sldMk cId="789397531" sldId="353"/>
            <ac:cxnSpMk id="46" creationId="{910ECFE2-B5D1-482E-BA95-AC6BB022A2D4}"/>
          </ac:cxnSpMkLst>
        </pc:cxnChg>
      </pc:sldChg>
      <pc:sldChg chg="delSp mod">
        <pc:chgData name="Lars Ehlert" userId="66f566ea871c6883" providerId="LiveId" clId="{1548E9EF-CF5D-459F-B0C8-A5EF39EEE0A9}" dt="2021-12-19T19:22:16.740" v="10" actId="478"/>
        <pc:sldMkLst>
          <pc:docMk/>
          <pc:sldMk cId="3946206966" sldId="354"/>
        </pc:sldMkLst>
        <pc:spChg chg="del">
          <ac:chgData name="Lars Ehlert" userId="66f566ea871c6883" providerId="LiveId" clId="{1548E9EF-CF5D-459F-B0C8-A5EF39EEE0A9}" dt="2021-12-19T19:22:16.740" v="10" actId="478"/>
          <ac:spMkLst>
            <pc:docMk/>
            <pc:sldMk cId="3946206966" sldId="354"/>
            <ac:spMk id="11" creationId="{00000000-0000-0000-0000-000000000000}"/>
          </ac:spMkLst>
        </pc:spChg>
      </pc:sldChg>
      <pc:sldChg chg="addSp delSp modSp mod">
        <pc:chgData name="Lars Ehlert" userId="66f566ea871c6883" providerId="LiveId" clId="{1548E9EF-CF5D-459F-B0C8-A5EF39EEE0A9}" dt="2021-12-19T19:22:22.926" v="12" actId="478"/>
        <pc:sldMkLst>
          <pc:docMk/>
          <pc:sldMk cId="2552183850" sldId="355"/>
        </pc:sldMkLst>
        <pc:spChg chg="mod">
          <ac:chgData name="Lars Ehlert" userId="66f566ea871c6883" providerId="LiveId" clId="{1548E9EF-CF5D-459F-B0C8-A5EF39EEE0A9}" dt="2021-12-19T19:21:52.680" v="5" actId="207"/>
          <ac:spMkLst>
            <pc:docMk/>
            <pc:sldMk cId="2552183850" sldId="355"/>
            <ac:spMk id="6" creationId="{00000000-0000-0000-0000-000000000000}"/>
          </ac:spMkLst>
        </pc:spChg>
        <pc:spChg chg="del mod">
          <ac:chgData name="Lars Ehlert" userId="66f566ea871c6883" providerId="LiveId" clId="{1548E9EF-CF5D-459F-B0C8-A5EF39EEE0A9}" dt="2021-12-19T19:22:22.926" v="12" actId="478"/>
          <ac:spMkLst>
            <pc:docMk/>
            <pc:sldMk cId="2552183850" sldId="355"/>
            <ac:spMk id="46" creationId="{DB3E0D1D-4C9F-4D79-937B-87462FB5F226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0" creationId="{2B423F60-9BA9-414C-8B90-41408E1228AC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1" creationId="{FF616614-42B4-4D25-B3CA-1A52AF236A43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5" creationId="{E56CE5F7-09E3-4EA7-AB8E-51C7E702FFC5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7" creationId="{B13E2AEA-B1FA-40D3-AC4D-252A6DF37A1E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8" creationId="{2AF34F9D-3665-4A02-BB97-CB506A4B14F6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59" creationId="{76E0F087-8E19-409E-BE68-26DEF3964417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0" creationId="{744821B9-03E4-440F-AFDB-B817AF99DE4F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1" creationId="{C3CF0EE0-5434-41FA-95AB-FA85E589784C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2" creationId="{656EA36F-A286-4C96-A898-28DAEC94FE74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3" creationId="{2442668C-EB5D-42BC-8549-70CB5AE1D253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4" creationId="{273241A2-AF4D-4DDF-B475-2330A74E28E5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5" creationId="{ABA2EEA6-9FCB-4FB2-915F-32F10A8EB5A8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6" creationId="{A0E62D75-8BBE-47DA-B02F-C8BAF1BF892E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7" creationId="{6776E9C8-01D2-464F-B2CE-1319481084CB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8" creationId="{6C754B3C-3248-47B7-A910-F9D63E40C0E0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69" creationId="{CCA6DF11-4EE8-42E6-BE2A-E336098203B2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0" creationId="{E00BA48E-1028-4E1F-996E-0A410BF657FE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1" creationId="{59A6E986-D90D-4D54-BA5C-12DAADD65FFC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2" creationId="{F41AF807-2B6A-43C1-9EFB-E1BE19E6231C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3" creationId="{98AC5857-6BA9-4D55-92EB-6FB70F20A3C8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4" creationId="{2C31B749-200E-4CF0-B657-CAAC4B2C0012}"/>
          </ac:spMkLst>
        </pc:spChg>
        <pc:spChg chg="mod">
          <ac:chgData name="Lars Ehlert" userId="66f566ea871c6883" providerId="LiveId" clId="{1548E9EF-CF5D-459F-B0C8-A5EF39EEE0A9}" dt="2021-12-19T19:21:43.802" v="4"/>
          <ac:spMkLst>
            <pc:docMk/>
            <pc:sldMk cId="2552183850" sldId="355"/>
            <ac:spMk id="75" creationId="{CF26456F-8E6E-4ACA-AFEE-752D6A39FDA9}"/>
          </ac:spMkLst>
        </pc:spChg>
        <pc:grpChg chg="del">
          <ac:chgData name="Lars Ehlert" userId="66f566ea871c6883" providerId="LiveId" clId="{1548E9EF-CF5D-459F-B0C8-A5EF39EEE0A9}" dt="2021-12-19T19:21:43.468" v="3" actId="478"/>
          <ac:grpSpMkLst>
            <pc:docMk/>
            <pc:sldMk cId="2552183850" sldId="355"/>
            <ac:grpSpMk id="9" creationId="{00000000-0000-0000-0000-000000000000}"/>
          </ac:grpSpMkLst>
        </pc:grpChg>
        <pc:grpChg chg="add 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44" creationId="{4052B247-08DF-4AAF-A78F-E4ECAFF3AC1A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47" creationId="{89496159-A626-4A9D-A571-1E739785AA3A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48" creationId="{CC315D85-BA1D-4A63-9040-760F528CF9D7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49" creationId="{26702406-573B-4C0C-AF94-929C3B68F010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52" creationId="{AFA5F65A-1AD1-4B5D-87AF-18A23C15E565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53" creationId="{4ACDD86E-5D78-4BC0-A22F-ECD3A9454793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54" creationId="{F1B322C8-5237-46AB-93FB-3DEB7FDD4F4F}"/>
          </ac:grpSpMkLst>
        </pc:grpChg>
        <pc:grpChg chg="mod">
          <ac:chgData name="Lars Ehlert" userId="66f566ea871c6883" providerId="LiveId" clId="{1548E9EF-CF5D-459F-B0C8-A5EF39EEE0A9}" dt="2021-12-19T19:21:43.802" v="4"/>
          <ac:grpSpMkLst>
            <pc:docMk/>
            <pc:sldMk cId="2552183850" sldId="355"/>
            <ac:grpSpMk id="56" creationId="{5A02DFE4-3C9B-41C2-8C0C-7D0FA143F11D}"/>
          </ac:grpSpMkLst>
        </pc:grpChg>
        <pc:cxnChg chg="mod">
          <ac:chgData name="Lars Ehlert" userId="66f566ea871c6883" providerId="LiveId" clId="{1548E9EF-CF5D-459F-B0C8-A5EF39EEE0A9}" dt="2021-12-19T19:21:43.802" v="4"/>
          <ac:cxnSpMkLst>
            <pc:docMk/>
            <pc:sldMk cId="2552183850" sldId="355"/>
            <ac:cxnSpMk id="45" creationId="{AA944217-C7F7-482B-85ED-B3B58DDDA3F2}"/>
          </ac:cxnSpMkLst>
        </pc:cxnChg>
      </pc:sldChg>
      <pc:sldChg chg="addSp delSp modSp mod">
        <pc:chgData name="Lars Ehlert" userId="66f566ea871c6883" providerId="LiveId" clId="{1548E9EF-CF5D-459F-B0C8-A5EF39EEE0A9}" dt="2021-12-19T19:22:56.947" v="23" actId="20577"/>
        <pc:sldMkLst>
          <pc:docMk/>
          <pc:sldMk cId="1123705391" sldId="368"/>
        </pc:sldMkLst>
        <pc:spChg chg="mod">
          <ac:chgData name="Lars Ehlert" userId="66f566ea871c6883" providerId="LiveId" clId="{1548E9EF-CF5D-459F-B0C8-A5EF39EEE0A9}" dt="2021-12-19T19:22:56.947" v="23" actId="20577"/>
          <ac:spMkLst>
            <pc:docMk/>
            <pc:sldMk cId="1123705391" sldId="368"/>
            <ac:spMk id="17" creationId="{00000000-0000-0000-0000-000000000000}"/>
          </ac:spMkLst>
        </pc:spChg>
        <pc:spChg chg="del mod">
          <ac:chgData name="Lars Ehlert" userId="66f566ea871c6883" providerId="LiveId" clId="{1548E9EF-CF5D-459F-B0C8-A5EF39EEE0A9}" dt="2021-12-19T19:22:46.640" v="19" actId="478"/>
          <ac:spMkLst>
            <pc:docMk/>
            <pc:sldMk cId="1123705391" sldId="368"/>
            <ac:spMk id="37" creationId="{94923857-7AF5-475B-9A70-9A4CFA9DF13D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41" creationId="{B52B53BA-7A99-4FD0-A889-7F4426A69474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74" creationId="{B8228E44-6F10-45A4-AFD9-2BF7EFDE4CE5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78" creationId="{946F68E4-CEEC-426A-A672-DB99C5E49DA8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0" creationId="{02620F3A-80CB-4309-8D0B-2449F148AA61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1" creationId="{DC3A8DFC-0A50-43C5-9051-B06C62E1FA73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2" creationId="{59ACBF33-86B7-4753-A357-C3BDDCE33190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3" creationId="{C68FFA1C-4BC0-4B19-B3BE-40BEFAEFB73B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4" creationId="{BEB1C97F-54BB-48BB-AEC6-7D7ED1FDB0EC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5" creationId="{B92EE257-A750-40F3-B0B0-629D20E766F2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6" creationId="{C481C205-4693-4F61-B44E-B2B45822965A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7" creationId="{3C37CD73-33C6-412B-A072-F5D890FB6FD1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8" creationId="{9CA3836F-FE7E-46B3-A1C7-CF23EB0BE493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89" creationId="{EEA7135D-2D4C-4546-BC68-406EECB33A11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0" creationId="{46CDD2FA-7543-4C9B-A827-8FBBC9F51CD2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1" creationId="{DFA59FA5-9B28-4115-BB99-2E7B7C1F3BF6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2" creationId="{24B10939-CB2B-4FE8-AD17-55162F2162A0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3" creationId="{68630890-2896-46A6-B0FE-2E3BC6E53908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4" creationId="{BA7B4C04-F217-4980-A4CE-25595F1D7270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5" creationId="{EAA04017-9957-4621-B950-14BE08F81614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6" creationId="{F889FE05-EF86-4C5B-8D4E-3B9E146E9CE8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7" creationId="{720D0CBD-E07C-4B27-865B-E0969A4CF074}"/>
          </ac:spMkLst>
        </pc:spChg>
        <pc:spChg chg="mod">
          <ac:chgData name="Lars Ehlert" userId="66f566ea871c6883" providerId="LiveId" clId="{1548E9EF-CF5D-459F-B0C8-A5EF39EEE0A9}" dt="2021-12-19T19:22:43.404" v="18"/>
          <ac:spMkLst>
            <pc:docMk/>
            <pc:sldMk cId="1123705391" sldId="368"/>
            <ac:spMk id="98" creationId="{AF3D662B-3DBA-4EFB-8D89-FBF20E3F04E1}"/>
          </ac:spMkLst>
        </pc:spChg>
        <pc:grpChg chg="add 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35" creationId="{C210CCBE-0904-4A8C-8803-22B1783AE415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38" creationId="{AF9D7012-EEA2-4B9E-B442-853B799D3917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39" creationId="{DB81E052-BA8C-4CB6-B5CB-62B3CDD08692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40" creationId="{5DB32758-6263-4FD8-A752-71781D7B03CD}"/>
          </ac:grpSpMkLst>
        </pc:grpChg>
        <pc:grpChg chg="del">
          <ac:chgData name="Lars Ehlert" userId="66f566ea871c6883" providerId="LiveId" clId="{1548E9EF-CF5D-459F-B0C8-A5EF39EEE0A9}" dt="2021-12-19T19:22:43.037" v="17" actId="478"/>
          <ac:grpSpMkLst>
            <pc:docMk/>
            <pc:sldMk cId="1123705391" sldId="368"/>
            <ac:grpSpMk id="42" creationId="{00000000-0000-0000-0000-000000000000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75" creationId="{14D570CB-7682-4FBC-BEC0-79CF7216ACBD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76" creationId="{545F8AFE-7D44-4C86-A239-9028736E1359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77" creationId="{6C87559D-D2FD-418C-9E5A-05C5C3A394A6}"/>
          </ac:grpSpMkLst>
        </pc:grpChg>
        <pc:grpChg chg="mod">
          <ac:chgData name="Lars Ehlert" userId="66f566ea871c6883" providerId="LiveId" clId="{1548E9EF-CF5D-459F-B0C8-A5EF39EEE0A9}" dt="2021-12-19T19:22:43.404" v="18"/>
          <ac:grpSpMkLst>
            <pc:docMk/>
            <pc:sldMk cId="1123705391" sldId="368"/>
            <ac:grpSpMk id="79" creationId="{038D9421-33E9-4A12-95E2-112B82CBCACC}"/>
          </ac:grpSpMkLst>
        </pc:grpChg>
        <pc:cxnChg chg="mod">
          <ac:chgData name="Lars Ehlert" userId="66f566ea871c6883" providerId="LiveId" clId="{1548E9EF-CF5D-459F-B0C8-A5EF39EEE0A9}" dt="2021-12-19T19:22:43.404" v="18"/>
          <ac:cxnSpMkLst>
            <pc:docMk/>
            <pc:sldMk cId="1123705391" sldId="368"/>
            <ac:cxnSpMk id="36" creationId="{034F1A68-FF75-4A78-AF48-F04953B028B3}"/>
          </ac:cxnSpMkLst>
        </pc:cxnChg>
      </pc:sldChg>
      <pc:sldChg chg="del">
        <pc:chgData name="Lars Ehlert" userId="66f566ea871c6883" providerId="LiveId" clId="{1548E9EF-CF5D-459F-B0C8-A5EF39EEE0A9}" dt="2021-12-19T19:20:29.913" v="0" actId="47"/>
        <pc:sldMkLst>
          <pc:docMk/>
          <pc:sldMk cId="3447578350" sldId="370"/>
        </pc:sldMkLst>
      </pc:sldChg>
      <pc:sldChg chg="addSp delSp modSp mod">
        <pc:chgData name="Lars Ehlert" userId="66f566ea871c6883" providerId="LiveId" clId="{1548E9EF-CF5D-459F-B0C8-A5EF39EEE0A9}" dt="2021-12-19T19:22:38.174" v="16" actId="207"/>
        <pc:sldMkLst>
          <pc:docMk/>
          <pc:sldMk cId="2845544652" sldId="376"/>
        </pc:sldMkLst>
        <pc:spChg chg="mod">
          <ac:chgData name="Lars Ehlert" userId="66f566ea871c6883" providerId="LiveId" clId="{1548E9EF-CF5D-459F-B0C8-A5EF39EEE0A9}" dt="2021-12-19T19:22:38.174" v="16" actId="207"/>
          <ac:spMkLst>
            <pc:docMk/>
            <pc:sldMk cId="2845544652" sldId="376"/>
            <ac:spMk id="4" creationId="{00000000-0000-0000-0000-000000000000}"/>
          </ac:spMkLst>
        </pc:spChg>
        <pc:spChg chg="mod">
          <ac:chgData name="Lars Ehlert" userId="66f566ea871c6883" providerId="LiveId" clId="{1548E9EF-CF5D-459F-B0C8-A5EF39EEE0A9}" dt="2021-12-19T19:22:38.174" v="16" actId="207"/>
          <ac:spMkLst>
            <pc:docMk/>
            <pc:sldMk cId="2845544652" sldId="376"/>
            <ac:spMk id="52" creationId="{00000000-0000-0000-0000-000000000000}"/>
          </ac:spMkLst>
        </pc:spChg>
        <pc:spChg chg="mod">
          <ac:chgData name="Lars Ehlert" userId="66f566ea871c6883" providerId="LiveId" clId="{1548E9EF-CF5D-459F-B0C8-A5EF39EEE0A9}" dt="2021-12-19T19:22:38.174" v="16" actId="207"/>
          <ac:spMkLst>
            <pc:docMk/>
            <pc:sldMk cId="2845544652" sldId="376"/>
            <ac:spMk id="56" creationId="{00000000-0000-0000-0000-000000000000}"/>
          </ac:spMkLst>
        </pc:spChg>
        <pc:spChg chg="mod">
          <ac:chgData name="Lars Ehlert" userId="66f566ea871c6883" providerId="LiveId" clId="{1548E9EF-CF5D-459F-B0C8-A5EF39EEE0A9}" dt="2021-12-19T19:22:38.174" v="16" actId="207"/>
          <ac:spMkLst>
            <pc:docMk/>
            <pc:sldMk cId="2845544652" sldId="376"/>
            <ac:spMk id="60" creationId="{00000000-0000-0000-0000-000000000000}"/>
          </ac:spMkLst>
        </pc:spChg>
        <pc:spChg chg="del mod">
          <ac:chgData name="Lars Ehlert" userId="66f566ea871c6883" providerId="LiveId" clId="{1548E9EF-CF5D-459F-B0C8-A5EF39EEE0A9}" dt="2021-12-19T19:22:32.378" v="15" actId="478"/>
          <ac:spMkLst>
            <pc:docMk/>
            <pc:sldMk cId="2845544652" sldId="376"/>
            <ac:spMk id="66" creationId="{3D6B2BC5-6682-4DCF-AD9A-0AA27FE7A2BF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0" creationId="{DFFEAA87-42E9-472D-ADEA-E5F2286FCB7C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1" creationId="{3B3BC5EB-F49B-4D69-853A-04C1EA1CE420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5" creationId="{62E979FF-68FA-4488-B54C-5109BD69A723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7" creationId="{B4687F60-B4FA-44B7-A6C8-A882435C6749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8" creationId="{2987B0AA-50CC-41ED-BFEE-3DA6AC54777B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79" creationId="{F749D792-7B03-4368-BFE4-A82696F2E7CC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0" creationId="{C60CC97A-3D10-4C68-A976-7E1893CD2F38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1" creationId="{139CED60-E6E8-48D3-8B9B-D1B19DC48821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2" creationId="{6D38815A-6974-4ECD-AD93-E5298D6AE333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3" creationId="{EA797E4A-E39A-4447-9691-EA579315FF64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4" creationId="{989BA40E-6AE0-4C0D-A28B-1D286F114D2D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5" creationId="{18330725-3408-4A4C-9677-E44533B3FAD1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6" creationId="{362DD7A4-D7F6-423C-81D9-D81AC32C6E46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7" creationId="{F243175B-43E1-4741-95AB-ADE2ADB970C6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8" creationId="{7CE16C22-7161-441A-88A8-9CD728090F97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89" creationId="{1E6DFAD6-34F0-46FC-B5A0-B337051A0908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0" creationId="{6B47355A-3082-4632-B89C-CB9794DE20EA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1" creationId="{9BCDFDD3-F449-4194-9046-D9B73DDF32A1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2" creationId="{1EDEE747-7A62-4BD3-97AC-CB32D18B363D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3" creationId="{1B503BA1-58BE-4FA7-B542-DB0F8992B70B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4" creationId="{A3D2DE11-D381-4F23-B0E2-9FC8348CEAEE}"/>
          </ac:spMkLst>
        </pc:spChg>
        <pc:spChg chg="mod">
          <ac:chgData name="Lars Ehlert" userId="66f566ea871c6883" providerId="LiveId" clId="{1548E9EF-CF5D-459F-B0C8-A5EF39EEE0A9}" dt="2021-12-19T19:22:29.034" v="14"/>
          <ac:spMkLst>
            <pc:docMk/>
            <pc:sldMk cId="2845544652" sldId="376"/>
            <ac:spMk id="95" creationId="{046C03E1-D3C9-43F3-B3F2-C032AC333C6B}"/>
          </ac:spMkLst>
        </pc:spChg>
        <pc:grpChg chg="del">
          <ac:chgData name="Lars Ehlert" userId="66f566ea871c6883" providerId="LiveId" clId="{1548E9EF-CF5D-459F-B0C8-A5EF39EEE0A9}" dt="2021-12-19T19:22:28.696" v="13" actId="478"/>
          <ac:grpSpMkLst>
            <pc:docMk/>
            <pc:sldMk cId="2845544652" sldId="376"/>
            <ac:grpSpMk id="8" creationId="{00000000-0000-0000-0000-000000000000}"/>
          </ac:grpSpMkLst>
        </pc:grpChg>
        <pc:grpChg chg="add 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64" creationId="{05305A17-0A9D-483E-8A92-EA59FE82E142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67" creationId="{E687ECDB-7D1F-44FB-91B1-0933B107A6D2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68" creationId="{3C92A2A9-CD65-429E-8FCF-4FC4B20A9CC0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69" creationId="{2CE78401-A6C5-44D9-B252-674A8E27650D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72" creationId="{411BC102-F228-4705-BDC2-C78395ABE145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73" creationId="{1FF1B317-DC81-43D4-BE48-0FAB17132D6F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74" creationId="{4BDA4FCE-A168-4B85-8C21-93B92561F9D2}"/>
          </ac:grpSpMkLst>
        </pc:grpChg>
        <pc:grpChg chg="mod">
          <ac:chgData name="Lars Ehlert" userId="66f566ea871c6883" providerId="LiveId" clId="{1548E9EF-CF5D-459F-B0C8-A5EF39EEE0A9}" dt="2021-12-19T19:22:29.034" v="14"/>
          <ac:grpSpMkLst>
            <pc:docMk/>
            <pc:sldMk cId="2845544652" sldId="376"/>
            <ac:grpSpMk id="76" creationId="{3AAB1720-FCCA-4E1E-8DB4-3BD4C44ECDB8}"/>
          </ac:grpSpMkLst>
        </pc:grpChg>
        <pc:cxnChg chg="mod">
          <ac:chgData name="Lars Ehlert" userId="66f566ea871c6883" providerId="LiveId" clId="{1548E9EF-CF5D-459F-B0C8-A5EF39EEE0A9}" dt="2021-12-19T19:22:29.034" v="14"/>
          <ac:cxnSpMkLst>
            <pc:docMk/>
            <pc:sldMk cId="2845544652" sldId="376"/>
            <ac:cxnSpMk id="65" creationId="{E1368A33-FAE4-4268-90CB-15A8EF279654}"/>
          </ac:cxnSpMkLst>
        </pc:cxnChg>
      </pc:sldChg>
      <pc:sldChg chg="delSp add mod delAnim">
        <pc:chgData name="Lars Ehlert" userId="66f566ea871c6883" providerId="LiveId" clId="{1548E9EF-CF5D-459F-B0C8-A5EF39EEE0A9}" dt="2021-12-19T19:22:20.033" v="11" actId="478"/>
        <pc:sldMkLst>
          <pc:docMk/>
          <pc:sldMk cId="4182224606" sldId="377"/>
        </pc:sldMkLst>
        <pc:spChg chg="del">
          <ac:chgData name="Lars Ehlert" userId="66f566ea871c6883" providerId="LiveId" clId="{1548E9EF-CF5D-459F-B0C8-A5EF39EEE0A9}" dt="2021-12-19T19:21:34.630" v="2" actId="478"/>
          <ac:spMkLst>
            <pc:docMk/>
            <pc:sldMk cId="4182224606" sldId="377"/>
            <ac:spMk id="4" creationId="{00000000-0000-0000-0000-000000000000}"/>
          </ac:spMkLst>
        </pc:spChg>
        <pc:spChg chg="del">
          <ac:chgData name="Lars Ehlert" userId="66f566ea871c6883" providerId="LiveId" clId="{1548E9EF-CF5D-459F-B0C8-A5EF39EEE0A9}" dt="2021-12-19T19:22:20.033" v="11" actId="478"/>
          <ac:spMkLst>
            <pc:docMk/>
            <pc:sldMk cId="4182224606" sldId="377"/>
            <ac:spMk id="14" creationId="{00000000-0000-0000-0000-000000000000}"/>
          </ac:spMkLst>
        </pc:spChg>
      </pc:sldChg>
    </pc:docChg>
  </pc:docChgLst>
  <pc:docChgLst>
    <pc:chgData name="Lars Ehlert" userId="66f566ea871c6883" providerId="LiveId" clId="{F36CBB85-EA87-4465-A18D-278632EF832A}"/>
    <pc:docChg chg="modSld">
      <pc:chgData name="Lars Ehlert" userId="66f566ea871c6883" providerId="LiveId" clId="{F36CBB85-EA87-4465-A18D-278632EF832A}" dt="2022-11-03T12:49:45.097" v="1" actId="20577"/>
      <pc:docMkLst>
        <pc:docMk/>
      </pc:docMkLst>
      <pc:sldChg chg="modSp mod">
        <pc:chgData name="Lars Ehlert" userId="66f566ea871c6883" providerId="LiveId" clId="{F36CBB85-EA87-4465-A18D-278632EF832A}" dt="2022-11-03T12:49:45.097" v="1" actId="20577"/>
        <pc:sldMkLst>
          <pc:docMk/>
          <pc:sldMk cId="0" sldId="256"/>
        </pc:sldMkLst>
        <pc:spChg chg="mod">
          <ac:chgData name="Lars Ehlert" userId="66f566ea871c6883" providerId="LiveId" clId="{F36CBB85-EA87-4465-A18D-278632EF832A}" dt="2022-11-03T12:49:45.097" v="1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7FED78-DA54-442A-B2F6-27D05EFCFC84}" type="datetimeFigureOut">
              <a:rPr lang="de-DE" smtClean="0"/>
              <a:pPr/>
              <a:t>03.11.2022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4E397E45-DC40-460A-91A9-CA4DFE6B73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43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8258AA-9C45-4470-807A-9EB5016D8C4D}" type="datetimeFigureOut">
              <a:rPr lang="de-DE" smtClean="0"/>
              <a:pPr/>
              <a:t>03.11.2022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3" tIns="48297" rIns="96593" bIns="482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58890"/>
            <a:ext cx="5510530" cy="4508420"/>
          </a:xfrm>
          <a:prstGeom prst="rect">
            <a:avLst/>
          </a:prstGeom>
        </p:spPr>
        <p:txBody>
          <a:bodyPr vert="horz" lIns="96593" tIns="48297" rIns="96593" bIns="48297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0100AC2B-7912-4D1D-8571-77254A37A84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34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8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0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Rund um die Reaktionen bei einer Kerze;</a:t>
            </a:r>
            <a:r>
              <a:rPr lang="de-DE" baseline="0" dirty="0"/>
              <a:t> Tisch aufgespalten in Versuch 1 und Versuch 2.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89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7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44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02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1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2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748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66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66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04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08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52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7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40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23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07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73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49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0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2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37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B3F6-9F97-4522-8F94-362751BEB27D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A6A-D7AF-4180-866F-D7224F6B022F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74B5-7636-47F1-8E94-D8492A47729E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234C-CB75-424C-993B-1E1EA39E9345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F98B-A055-4D78-BE0A-72A6C5D9E09F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DDF8-67E2-4F6E-A657-86C04A90EABD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5F0-4D78-4ED8-9694-7F56AA04547C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490-E2A9-483C-B563-651F38ABB386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D285-865B-439C-9C4A-557D6327C02D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FE52-3CBF-4977-9931-3BF98DFC0C68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6E9-C124-4F7B-945D-5533DC53D65C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7285-C7D5-402A-82C2-2873D979E0C7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Relationship Id="rId9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-27992" y="0"/>
            <a:ext cx="9208504" cy="6811963"/>
            <a:chOff x="2" y="0"/>
            <a:chExt cx="5758" cy="4291"/>
          </a:xfrm>
        </p:grpSpPr>
        <p:pic>
          <p:nvPicPr>
            <p:cNvPr id="9" name="Picture 25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2509"/>
            <a:stretch/>
          </p:blipFill>
          <p:spPr bwMode="auto">
            <a:xfrm>
              <a:off x="22" y="3475"/>
              <a:ext cx="1664" cy="816"/>
            </a:xfrm>
            <a:prstGeom prst="rect">
              <a:avLst/>
            </a:prstGeom>
            <a:noFill/>
          </p:spPr>
        </p:pic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444531" y="3870807"/>
            <a:ext cx="6264696" cy="1688398"/>
          </a:xfrm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omic Sans MS" panose="030F0702030302020204" pitchFamily="66" charset="0"/>
              </a:rPr>
              <a:t>Herzlich </a:t>
            </a:r>
            <a:r>
              <a:rPr lang="de-DE" b="1" dirty="0">
                <a:solidFill>
                  <a:schemeClr val="bg1"/>
                </a:solidFill>
                <a:latin typeface="Comic Sans MS" panose="030F0702030302020204" pitchFamily="66" charset="0"/>
              </a:rPr>
              <a:t>Willkommen</a:t>
            </a:r>
            <a:br>
              <a:rPr lang="de-DE" sz="3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de-DE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zum Schülertag </a:t>
            </a:r>
            <a:endParaRPr lang="de-DE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Feuer und Flamme</a:t>
            </a:r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2448024" y="-927215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Haare bitte mit einem Haargummi zurückbinden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84" y="3624231"/>
            <a:ext cx="2024633" cy="2469065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02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Kittelärmel bitte hoch krempeln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2" y="3140968"/>
            <a:ext cx="1652016" cy="3212976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42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Bitte die Piktogramme auf den Gefäßen beachten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755057" y="3645024"/>
            <a:ext cx="5633886" cy="2243783"/>
            <a:chOff x="1314378" y="3744080"/>
            <a:chExt cx="5633886" cy="2243783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264" y="3779808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84" y="4903805"/>
              <a:ext cx="1080000" cy="1080000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392" y="4907863"/>
              <a:ext cx="1080000" cy="1080000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040" y="3745699"/>
              <a:ext cx="1080000" cy="108000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847" y="3765453"/>
              <a:ext cx="1080000" cy="10800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378" y="3744080"/>
              <a:ext cx="1080000" cy="10800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519" y="4903805"/>
              <a:ext cx="1080000" cy="1080000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1" name="Sechseck 5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Sechseck 5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Sechseck 5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29" name="Freihandform 2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0" name="Gruppieren 2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1" name="Gruppieren 3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48" name="Sechseck 4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Sechseck 4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Sechseck 4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2" name="Gruppieren 3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3" name="Sechseck 3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4" name="Gruppieren 3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5" name="Flussdiagramm: Dokument 3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Rechteck 3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Ellipse 3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Ellipse 4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28" name="Ellipse 2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46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Bitte beachtet die </a:t>
            </a:r>
          </a:p>
          <a:p>
            <a:pPr algn="ctr"/>
            <a:r>
              <a:rPr lang="de-DE" sz="5400" b="1" dirty="0">
                <a:solidFill>
                  <a:schemeClr val="accent6"/>
                </a:solidFill>
              </a:rPr>
              <a:t>folgenden Symbole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1" name="Sechseck 5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Sechseck 5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Sechseck 5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29" name="Freihandform 2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0" name="Gruppieren 2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1" name="Gruppieren 3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48" name="Sechseck 4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Sechseck 4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Sechseck 4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2" name="Gruppieren 3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3" name="Sechseck 3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4" name="Gruppieren 3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5" name="Flussdiagramm: Dokument 3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Rechteck 3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Ellipse 3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Ellipse 4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28" name="Ellipse 2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81" y="3429000"/>
            <a:ext cx="2348338" cy="216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7" y="3429000"/>
            <a:ext cx="2348852" cy="216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31640" y="5753602"/>
            <a:ext cx="3346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1" dirty="0">
                <a:solidFill>
                  <a:schemeClr val="accent6"/>
                </a:solidFill>
              </a:rPr>
              <a:t>Entsorgung</a:t>
            </a:r>
          </a:p>
        </p:txBody>
      </p:sp>
      <p:sp>
        <p:nvSpPr>
          <p:cNvPr id="54" name="Rechteck 53"/>
          <p:cNvSpPr/>
          <p:nvPr/>
        </p:nvSpPr>
        <p:spPr>
          <a:xfrm>
            <a:off x="4716016" y="5753602"/>
            <a:ext cx="3346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1" dirty="0">
                <a:solidFill>
                  <a:schemeClr val="accent6"/>
                </a:solidFill>
              </a:rPr>
              <a:t>Aufräumen</a:t>
            </a:r>
          </a:p>
        </p:txBody>
      </p:sp>
    </p:spTree>
    <p:extLst>
      <p:ext uri="{BB962C8B-B14F-4D97-AF65-F5344CB8AC3E}">
        <p14:creationId xmlns:p14="http://schemas.microsoft.com/office/powerpoint/2010/main" val="201808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Nach dem Experimentieren bitte mit Seife die Hände gründlich waschen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9" y="4005064"/>
            <a:ext cx="3799703" cy="2285579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12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32000" y="2921169"/>
            <a:ext cx="8280000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Ablauf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11" name="Gruppieren 10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6" name="Freihandform 15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5" name="Ellipse 14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8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4596" y="148478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Kerzenzauber</a:t>
            </a:r>
          </a:p>
          <a:p>
            <a:pPr algn="ctr"/>
            <a:r>
              <a:rPr lang="de-DE" sz="6000" b="1" dirty="0">
                <a:solidFill>
                  <a:srgbClr val="0070C0"/>
                </a:solidFill>
              </a:rPr>
              <a:t>Teil 1 und Teil 2</a:t>
            </a:r>
          </a:p>
        </p:txBody>
      </p:sp>
      <p:pic>
        <p:nvPicPr>
          <p:cNvPr id="44" name="Grafik 43" descr="C:\Users\LocalAdmin\Desktop\Uni\Schülertage\Feuer und Flamme\Neu 2\Bil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29" y="3745318"/>
            <a:ext cx="1666542" cy="23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E7EFF68-EAD3-40EB-93A4-679824642276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10ECFE2-B5D1-482E-BA95-AC6BB022A2D4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593C768D-97FB-4A7A-845C-60246989CD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4" name="Sechseck 73">
                <a:extLst>
                  <a:ext uri="{FF2B5EF4-FFF2-40B4-BE49-F238E27FC236}">
                    <a16:creationId xmlns:a16="http://schemas.microsoft.com/office/drawing/2014/main" id="{0EFDB000-268B-4F89-B816-E47E30223B6D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Sechseck 74">
                <a:extLst>
                  <a:ext uri="{FF2B5EF4-FFF2-40B4-BE49-F238E27FC236}">
                    <a16:creationId xmlns:a16="http://schemas.microsoft.com/office/drawing/2014/main" id="{A38AEF22-31E4-48E9-8423-8E2E22D83CAD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Sechseck 75">
                <a:extLst>
                  <a:ext uri="{FF2B5EF4-FFF2-40B4-BE49-F238E27FC236}">
                    <a16:creationId xmlns:a16="http://schemas.microsoft.com/office/drawing/2014/main" id="{7919FBF2-761C-4DCE-A739-97357AF06086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C448E24-C0D9-4883-BD67-243D999DEA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810E0843-6E7A-4FC8-A0F4-C5368E25F002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52" name="Freihandform 18">
                  <a:extLst>
                    <a:ext uri="{FF2B5EF4-FFF2-40B4-BE49-F238E27FC236}">
                      <a16:creationId xmlns:a16="http://schemas.microsoft.com/office/drawing/2014/main" id="{010580FB-D207-4A2E-95BD-3166FF124937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5C4DD9A3-2EDE-4ABD-881A-D482F2A7696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4" name="Gruppieren 53">
                    <a:extLst>
                      <a:ext uri="{FF2B5EF4-FFF2-40B4-BE49-F238E27FC236}">
                        <a16:creationId xmlns:a16="http://schemas.microsoft.com/office/drawing/2014/main" id="{BB2EC5C9-DB23-4BDA-BE35-18CA63858A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71" name="Sechseck 70">
                      <a:extLst>
                        <a:ext uri="{FF2B5EF4-FFF2-40B4-BE49-F238E27FC236}">
                          <a16:creationId xmlns:a16="http://schemas.microsoft.com/office/drawing/2014/main" id="{881741C4-4C77-4EA7-B12C-11325D05DA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" name="Sechseck 71">
                      <a:extLst>
                        <a:ext uri="{FF2B5EF4-FFF2-40B4-BE49-F238E27FC236}">
                          <a16:creationId xmlns:a16="http://schemas.microsoft.com/office/drawing/2014/main" id="{52E5E964-8C5E-4A9A-9735-A19BDCBB59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" name="Sechseck 72">
                      <a:extLst>
                        <a:ext uri="{FF2B5EF4-FFF2-40B4-BE49-F238E27FC236}">
                          <a16:creationId xmlns:a16="http://schemas.microsoft.com/office/drawing/2014/main" id="{FE8F13DA-8104-4A06-8AD6-25A0798D87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5" name="Gruppieren 54">
                    <a:extLst>
                      <a:ext uri="{FF2B5EF4-FFF2-40B4-BE49-F238E27FC236}">
                        <a16:creationId xmlns:a16="http://schemas.microsoft.com/office/drawing/2014/main" id="{EAE6F0A1-10AC-43BE-8B20-F9DA8E1FCBC8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6" name="Sechseck 55">
                      <a:extLst>
                        <a:ext uri="{FF2B5EF4-FFF2-40B4-BE49-F238E27FC236}">
                          <a16:creationId xmlns:a16="http://schemas.microsoft.com/office/drawing/2014/main" id="{F57B412A-A9AA-4B3A-995B-1FE3B1ECA34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7" name="Gruppieren 56">
                      <a:extLst>
                        <a:ext uri="{FF2B5EF4-FFF2-40B4-BE49-F238E27FC236}">
                          <a16:creationId xmlns:a16="http://schemas.microsoft.com/office/drawing/2014/main" id="{E0891F87-E902-4EC1-8291-FCFDC63372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8" name="Flussdiagramm: Dokument 57">
                        <a:extLst>
                          <a:ext uri="{FF2B5EF4-FFF2-40B4-BE49-F238E27FC236}">
                            <a16:creationId xmlns:a16="http://schemas.microsoft.com/office/drawing/2014/main" id="{A6E840B0-D549-48C9-A648-F1A7B5CE31B9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Rechteck 58">
                        <a:extLst>
                          <a:ext uri="{FF2B5EF4-FFF2-40B4-BE49-F238E27FC236}">
                            <a16:creationId xmlns:a16="http://schemas.microsoft.com/office/drawing/2014/main" id="{A1FFC1D7-A15B-4AE3-9AF8-2F16EF7ABFF7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Freeform 8">
                        <a:extLst>
                          <a:ext uri="{FF2B5EF4-FFF2-40B4-BE49-F238E27FC236}">
                            <a16:creationId xmlns:a16="http://schemas.microsoft.com/office/drawing/2014/main" id="{B8723B39-6414-4285-961E-4405EFC5305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Freeform 7">
                        <a:extLst>
                          <a:ext uri="{FF2B5EF4-FFF2-40B4-BE49-F238E27FC236}">
                            <a16:creationId xmlns:a16="http://schemas.microsoft.com/office/drawing/2014/main" id="{6BE73BA5-5F68-4E12-9A5E-D29FF36CF1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36C5699F-39D1-4618-A1C0-A2FD17F560A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D8AFCFA0-A0C7-41CB-8D94-C6048F55856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>
                        <a:extLst>
                          <a:ext uri="{FF2B5EF4-FFF2-40B4-BE49-F238E27FC236}">
                            <a16:creationId xmlns:a16="http://schemas.microsoft.com/office/drawing/2014/main" id="{88D6FF22-6664-40AB-9CD0-8D0E33C8563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D09B3D5E-D5C3-46EB-9562-B715F036811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>
                        <a:extLst>
                          <a:ext uri="{FF2B5EF4-FFF2-40B4-BE49-F238E27FC236}">
                            <a16:creationId xmlns:a16="http://schemas.microsoft.com/office/drawing/2014/main" id="{D8F12817-39E1-4245-A2CE-EA8935EC010E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>
                        <a:extLst>
                          <a:ext uri="{FF2B5EF4-FFF2-40B4-BE49-F238E27FC236}">
                            <a16:creationId xmlns:a16="http://schemas.microsoft.com/office/drawing/2014/main" id="{655A731B-0D25-47CA-B22A-B55129FE81E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8" name="Ellipse 67">
                        <a:extLst>
                          <a:ext uri="{FF2B5EF4-FFF2-40B4-BE49-F238E27FC236}">
                            <a16:creationId xmlns:a16="http://schemas.microsoft.com/office/drawing/2014/main" id="{DA84D2B1-CDC8-4659-82FD-0AA71810F16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C4D56856-C902-4C27-B4D9-FCCCE9E33315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70" name="Ellipse 69">
                        <a:extLst>
                          <a:ext uri="{FF2B5EF4-FFF2-40B4-BE49-F238E27FC236}">
                            <a16:creationId xmlns:a16="http://schemas.microsoft.com/office/drawing/2014/main" id="{777CFFE9-6925-4C17-9DC8-B62AAD5C8CAB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06612A9-3995-4698-9DFA-C6E6E4916EC8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39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Brandlöschung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73172"/>
            <a:ext cx="2061316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Coolpacks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44" name="Grafik 43" descr="C:\Users\LocalAdmin\Desktop\Uni\Schülertage\Themen\Chemie der Sinne\Neu\Bil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56" y="2276872"/>
            <a:ext cx="4405088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22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Licht ohne Flamme</a:t>
            </a:r>
          </a:p>
        </p:txBody>
      </p:sp>
      <p:pic>
        <p:nvPicPr>
          <p:cNvPr id="1026" name="Picture 2" descr="Bildergebnis fÃ¼r glÃ¼hwÃ¼rmch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80" y="2777708"/>
            <a:ext cx="430964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87016" y="6596390"/>
            <a:ext cx="8856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Abb.: https://www.getyourguide.de/kuala-selangor-l88732/kuala-selangor-gluehwuermchen-tour-batu-hoehlen-abendessen-t60185/?utm_force=0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72000" y="6596390"/>
            <a:ext cx="900000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052B247-08DF-4AAF-A78F-E4ECAFF3AC1A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A944217-C7F7-482B-85ED-B3B58DDDA3F2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9496159-A626-4A9D-A571-1E739785AA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3" name="Sechseck 72">
                <a:extLst>
                  <a:ext uri="{FF2B5EF4-FFF2-40B4-BE49-F238E27FC236}">
                    <a16:creationId xmlns:a16="http://schemas.microsoft.com/office/drawing/2014/main" id="{98AC5857-6BA9-4D55-92EB-6FB70F20A3C8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Sechseck 73">
                <a:extLst>
                  <a:ext uri="{FF2B5EF4-FFF2-40B4-BE49-F238E27FC236}">
                    <a16:creationId xmlns:a16="http://schemas.microsoft.com/office/drawing/2014/main" id="{2C31B749-200E-4CF0-B657-CAAC4B2C0012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Sechseck 74">
                <a:extLst>
                  <a:ext uri="{FF2B5EF4-FFF2-40B4-BE49-F238E27FC236}">
                    <a16:creationId xmlns:a16="http://schemas.microsoft.com/office/drawing/2014/main" id="{CF26456F-8E6E-4ACA-AFEE-752D6A39FDA9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CC315D85-BA1D-4A63-9040-760F528CF9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26702406-573B-4C0C-AF94-929C3B68F010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51" name="Freihandform 18">
                  <a:extLst>
                    <a:ext uri="{FF2B5EF4-FFF2-40B4-BE49-F238E27FC236}">
                      <a16:creationId xmlns:a16="http://schemas.microsoft.com/office/drawing/2014/main" id="{FF616614-42B4-4D25-B3CA-1A52AF236A43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AFA5F65A-1AD1-4B5D-87AF-18A23C15E5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3" name="Gruppieren 52">
                    <a:extLst>
                      <a:ext uri="{FF2B5EF4-FFF2-40B4-BE49-F238E27FC236}">
                        <a16:creationId xmlns:a16="http://schemas.microsoft.com/office/drawing/2014/main" id="{4ACDD86E-5D78-4BC0-A22F-ECD3A945479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70" name="Sechseck 69">
                      <a:extLst>
                        <a:ext uri="{FF2B5EF4-FFF2-40B4-BE49-F238E27FC236}">
                          <a16:creationId xmlns:a16="http://schemas.microsoft.com/office/drawing/2014/main" id="{E00BA48E-1028-4E1F-996E-0A410BF657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" name="Sechseck 70">
                      <a:extLst>
                        <a:ext uri="{FF2B5EF4-FFF2-40B4-BE49-F238E27FC236}">
                          <a16:creationId xmlns:a16="http://schemas.microsoft.com/office/drawing/2014/main" id="{59A6E986-D90D-4D54-BA5C-12DAADD65F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" name="Sechseck 71">
                      <a:extLst>
                        <a:ext uri="{FF2B5EF4-FFF2-40B4-BE49-F238E27FC236}">
                          <a16:creationId xmlns:a16="http://schemas.microsoft.com/office/drawing/2014/main" id="{F41AF807-2B6A-43C1-9EFB-E1BE19E623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4" name="Gruppieren 53">
                    <a:extLst>
                      <a:ext uri="{FF2B5EF4-FFF2-40B4-BE49-F238E27FC236}">
                        <a16:creationId xmlns:a16="http://schemas.microsoft.com/office/drawing/2014/main" id="{F1B322C8-5237-46AB-93FB-3DEB7FDD4F4F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5" name="Sechseck 54">
                      <a:extLst>
                        <a:ext uri="{FF2B5EF4-FFF2-40B4-BE49-F238E27FC236}">
                          <a16:creationId xmlns:a16="http://schemas.microsoft.com/office/drawing/2014/main" id="{E56CE5F7-09E3-4EA7-AB8E-51C7E702FF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6" name="Gruppieren 55">
                      <a:extLst>
                        <a:ext uri="{FF2B5EF4-FFF2-40B4-BE49-F238E27FC236}">
                          <a16:creationId xmlns:a16="http://schemas.microsoft.com/office/drawing/2014/main" id="{5A02DFE4-3C9B-41C2-8C0C-7D0FA143F1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7" name="Flussdiagramm: Dokument 56">
                        <a:extLst>
                          <a:ext uri="{FF2B5EF4-FFF2-40B4-BE49-F238E27FC236}">
                            <a16:creationId xmlns:a16="http://schemas.microsoft.com/office/drawing/2014/main" id="{B13E2AEA-B1FA-40D3-AC4D-252A6DF37A1E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" name="Rechteck 57">
                        <a:extLst>
                          <a:ext uri="{FF2B5EF4-FFF2-40B4-BE49-F238E27FC236}">
                            <a16:creationId xmlns:a16="http://schemas.microsoft.com/office/drawing/2014/main" id="{2AF34F9D-3665-4A02-BB97-CB506A4B14F6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Freeform 8">
                        <a:extLst>
                          <a:ext uri="{FF2B5EF4-FFF2-40B4-BE49-F238E27FC236}">
                            <a16:creationId xmlns:a16="http://schemas.microsoft.com/office/drawing/2014/main" id="{76E0F087-8E19-409E-BE68-26DEF39644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Freeform 7">
                        <a:extLst>
                          <a:ext uri="{FF2B5EF4-FFF2-40B4-BE49-F238E27FC236}">
                            <a16:creationId xmlns:a16="http://schemas.microsoft.com/office/drawing/2014/main" id="{744821B9-03E4-440F-AFDB-B817AF99DE4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Ellipse 60">
                        <a:extLst>
                          <a:ext uri="{FF2B5EF4-FFF2-40B4-BE49-F238E27FC236}">
                            <a16:creationId xmlns:a16="http://schemas.microsoft.com/office/drawing/2014/main" id="{C3CF0EE0-5434-41FA-95AB-FA85E589784C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656EA36F-A286-4C96-A898-28DAEC94FE74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2442668C-EB5D-42BC-8549-70CB5AE1D253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>
                        <a:extLst>
                          <a:ext uri="{FF2B5EF4-FFF2-40B4-BE49-F238E27FC236}">
                            <a16:creationId xmlns:a16="http://schemas.microsoft.com/office/drawing/2014/main" id="{273241A2-AF4D-4DDF-B475-2330A74E28E5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ABA2EEA6-9FCB-4FB2-915F-32F10A8EB5A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>
                        <a:extLst>
                          <a:ext uri="{FF2B5EF4-FFF2-40B4-BE49-F238E27FC236}">
                            <a16:creationId xmlns:a16="http://schemas.microsoft.com/office/drawing/2014/main" id="{A0E62D75-8BBE-47DA-B02F-C8BAF1BF892E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>
                        <a:extLst>
                          <a:ext uri="{FF2B5EF4-FFF2-40B4-BE49-F238E27FC236}">
                            <a16:creationId xmlns:a16="http://schemas.microsoft.com/office/drawing/2014/main" id="{6776E9C8-01D2-464F-B2CE-1319481084CB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8" name="Ellipse 67">
                        <a:extLst>
                          <a:ext uri="{FF2B5EF4-FFF2-40B4-BE49-F238E27FC236}">
                            <a16:creationId xmlns:a16="http://schemas.microsoft.com/office/drawing/2014/main" id="{6C754B3C-3248-47B7-A910-F9D63E40C0E0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CCA6DF11-4EE8-42E6-BE2A-E336098203B2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2B423F60-9BA9-414C-8B90-41408E1228AC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1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6"/>
                </a:solidFill>
              </a:rPr>
              <a:t>Sicheres Arbeiten </a:t>
            </a:r>
          </a:p>
          <a:p>
            <a:pPr algn="ctr"/>
            <a:r>
              <a:rPr lang="de-DE" sz="6000" b="1" dirty="0">
                <a:solidFill>
                  <a:schemeClr val="accent6"/>
                </a:solidFill>
              </a:rPr>
              <a:t>im Chemielabor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48" y="3584729"/>
            <a:ext cx="4850904" cy="2724591"/>
          </a:xfrm>
          <a:prstGeom prst="rect">
            <a:avLst/>
          </a:prstGeom>
        </p:spPr>
      </p:pic>
      <p:grpSp>
        <p:nvGrpSpPr>
          <p:cNvPr id="64" name="Gruppieren 63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63" name="Gerader Verbinder 6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54" name="Gruppieren 5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5" name="Sechseck 54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Sechseck 55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Sechseck 56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32" name="Freihandform 31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3" name="Gruppieren 32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4" name="Gruppieren 3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51" name="Sechseck 50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2" name="Sechseck 51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3" name="Sechseck 52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5" name="Gruppieren 34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8" name="Flussdiagramm: Dokument 37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Rechteck 38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" name="Ellipse 47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" name="Ellipse 48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8" name="Ellipse 5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49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9"/>
            <a:ext cx="8280000" cy="378565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Lest euch bitte jede Versuchsanleitung durch und beantwortet die Fragen im Laborjournal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11" name="Gruppieren 10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6" name="Freihandform 15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5" name="Ellipse 14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11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53470" y="1484784"/>
            <a:ext cx="64440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	Eure Hypothesen</a:t>
            </a:r>
          </a:p>
        </p:txBody>
      </p:sp>
      <p:pic>
        <p:nvPicPr>
          <p:cNvPr id="42" name="Grafik 41" descr="C:\Users\LocalAdmin\Desktop\Uni\Doktorarbeit\Lehrerfortbildung\Pilotstudie II\AB\Bild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" y="1484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rafik 42" descr="C:\Users\LocalAdmin\Desktop\Uni\Doktorarbeit\Lehrerfortbildung\Pilotstudie II\AB\Bild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9" y="2798710"/>
            <a:ext cx="1088887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rafik 43" descr="C:\Users\LocalAdmin\Desktop\Uni\Doktorarbeit\Lehrerfortbildung\Pilotstudie II\AB\Bild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" y="4112262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rafik 44" descr="C:\Users\LocalAdmin\Desktop\Uni\Doktorarbeit\Lehrerfortbildung\Pilotstudie II\AB\Bild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" y="5423912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1691728" y="1718784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Freihandform 49"/>
          <p:cNvSpPr/>
          <p:nvPr/>
        </p:nvSpPr>
        <p:spPr>
          <a:xfrm>
            <a:off x="1619704" y="1718784"/>
            <a:ext cx="288000" cy="612000"/>
          </a:xfrm>
          <a:custGeom>
            <a:avLst/>
            <a:gdLst>
              <a:gd name="connsiteX0" fmla="*/ 0 w 370257"/>
              <a:gd name="connsiteY0" fmla="*/ 0 h 612000"/>
              <a:gd name="connsiteX1" fmla="*/ 154257 w 370257"/>
              <a:gd name="connsiteY1" fmla="*/ 0 h 612000"/>
              <a:gd name="connsiteX2" fmla="*/ 370257 w 370257"/>
              <a:gd name="connsiteY2" fmla="*/ 306000 h 612000"/>
              <a:gd name="connsiteX3" fmla="*/ 154257 w 370257"/>
              <a:gd name="connsiteY3" fmla="*/ 612000 h 612000"/>
              <a:gd name="connsiteX4" fmla="*/ 0 w 370257"/>
              <a:gd name="connsiteY4" fmla="*/ 612000 h 612000"/>
              <a:gd name="connsiteX5" fmla="*/ 0 w 370257"/>
              <a:gd name="connsiteY5" fmla="*/ 524531 h 612000"/>
              <a:gd name="connsiteX6" fmla="*/ 154257 w 370257"/>
              <a:gd name="connsiteY6" fmla="*/ 306000 h 612000"/>
              <a:gd name="connsiteX7" fmla="*/ 0 w 370257"/>
              <a:gd name="connsiteY7" fmla="*/ 87469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257" h="612000">
                <a:moveTo>
                  <a:pt x="0" y="0"/>
                </a:moveTo>
                <a:lnTo>
                  <a:pt x="154257" y="0"/>
                </a:lnTo>
                <a:lnTo>
                  <a:pt x="370257" y="306000"/>
                </a:lnTo>
                <a:lnTo>
                  <a:pt x="154257" y="612000"/>
                </a:lnTo>
                <a:lnTo>
                  <a:pt x="0" y="612000"/>
                </a:lnTo>
                <a:lnTo>
                  <a:pt x="0" y="524531"/>
                </a:lnTo>
                <a:lnTo>
                  <a:pt x="154257" y="306000"/>
                </a:lnTo>
                <a:lnTo>
                  <a:pt x="0" y="87469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1979752" y="1718784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753470" y="2798710"/>
            <a:ext cx="64440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	Eure Experimentieraufgabe</a:t>
            </a:r>
          </a:p>
        </p:txBody>
      </p:sp>
      <p:sp>
        <p:nvSpPr>
          <p:cNvPr id="53" name="Chevron 52"/>
          <p:cNvSpPr/>
          <p:nvPr/>
        </p:nvSpPr>
        <p:spPr>
          <a:xfrm>
            <a:off x="1691728" y="3032710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Freihandform 53"/>
          <p:cNvSpPr/>
          <p:nvPr/>
        </p:nvSpPr>
        <p:spPr>
          <a:xfrm>
            <a:off x="1619704" y="3032710"/>
            <a:ext cx="288000" cy="612000"/>
          </a:xfrm>
          <a:custGeom>
            <a:avLst/>
            <a:gdLst>
              <a:gd name="connsiteX0" fmla="*/ 0 w 370257"/>
              <a:gd name="connsiteY0" fmla="*/ 0 h 612000"/>
              <a:gd name="connsiteX1" fmla="*/ 154257 w 370257"/>
              <a:gd name="connsiteY1" fmla="*/ 0 h 612000"/>
              <a:gd name="connsiteX2" fmla="*/ 370257 w 370257"/>
              <a:gd name="connsiteY2" fmla="*/ 306000 h 612000"/>
              <a:gd name="connsiteX3" fmla="*/ 154257 w 370257"/>
              <a:gd name="connsiteY3" fmla="*/ 612000 h 612000"/>
              <a:gd name="connsiteX4" fmla="*/ 0 w 370257"/>
              <a:gd name="connsiteY4" fmla="*/ 612000 h 612000"/>
              <a:gd name="connsiteX5" fmla="*/ 0 w 370257"/>
              <a:gd name="connsiteY5" fmla="*/ 524531 h 612000"/>
              <a:gd name="connsiteX6" fmla="*/ 154257 w 370257"/>
              <a:gd name="connsiteY6" fmla="*/ 306000 h 612000"/>
              <a:gd name="connsiteX7" fmla="*/ 0 w 370257"/>
              <a:gd name="connsiteY7" fmla="*/ 87469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257" h="612000">
                <a:moveTo>
                  <a:pt x="0" y="0"/>
                </a:moveTo>
                <a:lnTo>
                  <a:pt x="154257" y="0"/>
                </a:lnTo>
                <a:lnTo>
                  <a:pt x="370257" y="306000"/>
                </a:lnTo>
                <a:lnTo>
                  <a:pt x="154257" y="612000"/>
                </a:lnTo>
                <a:lnTo>
                  <a:pt x="0" y="612000"/>
                </a:lnTo>
                <a:lnTo>
                  <a:pt x="0" y="524531"/>
                </a:lnTo>
                <a:lnTo>
                  <a:pt x="154257" y="306000"/>
                </a:lnTo>
                <a:lnTo>
                  <a:pt x="0" y="87469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1979752" y="3032710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749414" y="4112262"/>
            <a:ext cx="64440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	Eure Notizen im Laborjournal</a:t>
            </a:r>
          </a:p>
        </p:txBody>
      </p:sp>
      <p:sp>
        <p:nvSpPr>
          <p:cNvPr id="57" name="Chevron 56"/>
          <p:cNvSpPr/>
          <p:nvPr/>
        </p:nvSpPr>
        <p:spPr>
          <a:xfrm>
            <a:off x="1687671" y="4346262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Freihandform 57"/>
          <p:cNvSpPr/>
          <p:nvPr/>
        </p:nvSpPr>
        <p:spPr>
          <a:xfrm>
            <a:off x="1615647" y="4346262"/>
            <a:ext cx="288000" cy="612000"/>
          </a:xfrm>
          <a:custGeom>
            <a:avLst/>
            <a:gdLst>
              <a:gd name="connsiteX0" fmla="*/ 0 w 370257"/>
              <a:gd name="connsiteY0" fmla="*/ 0 h 612000"/>
              <a:gd name="connsiteX1" fmla="*/ 154257 w 370257"/>
              <a:gd name="connsiteY1" fmla="*/ 0 h 612000"/>
              <a:gd name="connsiteX2" fmla="*/ 370257 w 370257"/>
              <a:gd name="connsiteY2" fmla="*/ 306000 h 612000"/>
              <a:gd name="connsiteX3" fmla="*/ 154257 w 370257"/>
              <a:gd name="connsiteY3" fmla="*/ 612000 h 612000"/>
              <a:gd name="connsiteX4" fmla="*/ 0 w 370257"/>
              <a:gd name="connsiteY4" fmla="*/ 612000 h 612000"/>
              <a:gd name="connsiteX5" fmla="*/ 0 w 370257"/>
              <a:gd name="connsiteY5" fmla="*/ 524531 h 612000"/>
              <a:gd name="connsiteX6" fmla="*/ 154257 w 370257"/>
              <a:gd name="connsiteY6" fmla="*/ 306000 h 612000"/>
              <a:gd name="connsiteX7" fmla="*/ 0 w 370257"/>
              <a:gd name="connsiteY7" fmla="*/ 87469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257" h="612000">
                <a:moveTo>
                  <a:pt x="0" y="0"/>
                </a:moveTo>
                <a:lnTo>
                  <a:pt x="154257" y="0"/>
                </a:lnTo>
                <a:lnTo>
                  <a:pt x="370257" y="306000"/>
                </a:lnTo>
                <a:lnTo>
                  <a:pt x="154257" y="612000"/>
                </a:lnTo>
                <a:lnTo>
                  <a:pt x="0" y="612000"/>
                </a:lnTo>
                <a:lnTo>
                  <a:pt x="0" y="524531"/>
                </a:lnTo>
                <a:lnTo>
                  <a:pt x="154257" y="306000"/>
                </a:lnTo>
                <a:lnTo>
                  <a:pt x="0" y="87469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1975695" y="4346262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1750022" y="5423912"/>
            <a:ext cx="64440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	Tipps für eure Ideen</a:t>
            </a:r>
          </a:p>
        </p:txBody>
      </p:sp>
      <p:sp>
        <p:nvSpPr>
          <p:cNvPr id="61" name="Chevron 60"/>
          <p:cNvSpPr/>
          <p:nvPr/>
        </p:nvSpPr>
        <p:spPr>
          <a:xfrm>
            <a:off x="1688280" y="5657912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616256" y="5657912"/>
            <a:ext cx="288000" cy="612000"/>
          </a:xfrm>
          <a:custGeom>
            <a:avLst/>
            <a:gdLst>
              <a:gd name="connsiteX0" fmla="*/ 0 w 370257"/>
              <a:gd name="connsiteY0" fmla="*/ 0 h 612000"/>
              <a:gd name="connsiteX1" fmla="*/ 154257 w 370257"/>
              <a:gd name="connsiteY1" fmla="*/ 0 h 612000"/>
              <a:gd name="connsiteX2" fmla="*/ 370257 w 370257"/>
              <a:gd name="connsiteY2" fmla="*/ 306000 h 612000"/>
              <a:gd name="connsiteX3" fmla="*/ 154257 w 370257"/>
              <a:gd name="connsiteY3" fmla="*/ 612000 h 612000"/>
              <a:gd name="connsiteX4" fmla="*/ 0 w 370257"/>
              <a:gd name="connsiteY4" fmla="*/ 612000 h 612000"/>
              <a:gd name="connsiteX5" fmla="*/ 0 w 370257"/>
              <a:gd name="connsiteY5" fmla="*/ 524531 h 612000"/>
              <a:gd name="connsiteX6" fmla="*/ 154257 w 370257"/>
              <a:gd name="connsiteY6" fmla="*/ 306000 h 612000"/>
              <a:gd name="connsiteX7" fmla="*/ 0 w 370257"/>
              <a:gd name="connsiteY7" fmla="*/ 87469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257" h="612000">
                <a:moveTo>
                  <a:pt x="0" y="0"/>
                </a:moveTo>
                <a:lnTo>
                  <a:pt x="154257" y="0"/>
                </a:lnTo>
                <a:lnTo>
                  <a:pt x="370257" y="306000"/>
                </a:lnTo>
                <a:lnTo>
                  <a:pt x="154257" y="612000"/>
                </a:lnTo>
                <a:lnTo>
                  <a:pt x="0" y="612000"/>
                </a:lnTo>
                <a:lnTo>
                  <a:pt x="0" y="524531"/>
                </a:lnTo>
                <a:lnTo>
                  <a:pt x="154257" y="306000"/>
                </a:lnTo>
                <a:lnTo>
                  <a:pt x="0" y="87469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1976304" y="5657912"/>
            <a:ext cx="432000" cy="612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5305A17-0A9D-483E-8A92-EA59FE82E142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1368A33-FAE4-4268-90CB-15A8EF279654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687ECDB-7D1F-44FB-91B1-0933B107A6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93" name="Sechseck 92">
                <a:extLst>
                  <a:ext uri="{FF2B5EF4-FFF2-40B4-BE49-F238E27FC236}">
                    <a16:creationId xmlns:a16="http://schemas.microsoft.com/office/drawing/2014/main" id="{1B503BA1-58BE-4FA7-B542-DB0F8992B70B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4" name="Sechseck 93">
                <a:extLst>
                  <a:ext uri="{FF2B5EF4-FFF2-40B4-BE49-F238E27FC236}">
                    <a16:creationId xmlns:a16="http://schemas.microsoft.com/office/drawing/2014/main" id="{A3D2DE11-D381-4F23-B0E2-9FC8348CEAEE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Sechseck 94">
                <a:extLst>
                  <a:ext uri="{FF2B5EF4-FFF2-40B4-BE49-F238E27FC236}">
                    <a16:creationId xmlns:a16="http://schemas.microsoft.com/office/drawing/2014/main" id="{046C03E1-D3C9-43F3-B3F2-C032AC333C6B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C92A2A9-CD65-429E-8FCF-4FC4B20A9C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69" name="Gruppieren 68">
                <a:extLst>
                  <a:ext uri="{FF2B5EF4-FFF2-40B4-BE49-F238E27FC236}">
                    <a16:creationId xmlns:a16="http://schemas.microsoft.com/office/drawing/2014/main" id="{2CE78401-A6C5-44D9-B252-674A8E27650D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71" name="Freihandform 18">
                  <a:extLst>
                    <a:ext uri="{FF2B5EF4-FFF2-40B4-BE49-F238E27FC236}">
                      <a16:creationId xmlns:a16="http://schemas.microsoft.com/office/drawing/2014/main" id="{3B3BC5EB-F49B-4D69-853A-04C1EA1CE420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411BC102-F228-4705-BDC2-C78395ABE14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73" name="Gruppieren 72">
                    <a:extLst>
                      <a:ext uri="{FF2B5EF4-FFF2-40B4-BE49-F238E27FC236}">
                        <a16:creationId xmlns:a16="http://schemas.microsoft.com/office/drawing/2014/main" id="{1FF1B317-DC81-43D4-BE48-0FAB17132D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90" name="Sechseck 89">
                      <a:extLst>
                        <a:ext uri="{FF2B5EF4-FFF2-40B4-BE49-F238E27FC236}">
                          <a16:creationId xmlns:a16="http://schemas.microsoft.com/office/drawing/2014/main" id="{6B47355A-3082-4632-B89C-CB9794DE20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" name="Sechseck 90">
                      <a:extLst>
                        <a:ext uri="{FF2B5EF4-FFF2-40B4-BE49-F238E27FC236}">
                          <a16:creationId xmlns:a16="http://schemas.microsoft.com/office/drawing/2014/main" id="{9BCDFDD3-F449-4194-9046-D9B73DDF32A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" name="Sechseck 91">
                      <a:extLst>
                        <a:ext uri="{FF2B5EF4-FFF2-40B4-BE49-F238E27FC236}">
                          <a16:creationId xmlns:a16="http://schemas.microsoft.com/office/drawing/2014/main" id="{1EDEE747-7A62-4BD3-97AC-CB32D18B36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4" name="Gruppieren 73">
                    <a:extLst>
                      <a:ext uri="{FF2B5EF4-FFF2-40B4-BE49-F238E27FC236}">
                        <a16:creationId xmlns:a16="http://schemas.microsoft.com/office/drawing/2014/main" id="{4BDA4FCE-A168-4B85-8C21-93B92561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75" name="Sechseck 74">
                      <a:extLst>
                        <a:ext uri="{FF2B5EF4-FFF2-40B4-BE49-F238E27FC236}">
                          <a16:creationId xmlns:a16="http://schemas.microsoft.com/office/drawing/2014/main" id="{62E979FF-68FA-4488-B54C-5109BD69A72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76" name="Gruppieren 75">
                      <a:extLst>
                        <a:ext uri="{FF2B5EF4-FFF2-40B4-BE49-F238E27FC236}">
                          <a16:creationId xmlns:a16="http://schemas.microsoft.com/office/drawing/2014/main" id="{3AAB1720-FCCA-4E1E-8DB4-3BD4C44ECD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77" name="Flussdiagramm: Dokument 76">
                        <a:extLst>
                          <a:ext uri="{FF2B5EF4-FFF2-40B4-BE49-F238E27FC236}">
                            <a16:creationId xmlns:a16="http://schemas.microsoft.com/office/drawing/2014/main" id="{B4687F60-B4FA-44B7-A6C8-A882435C6749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78" name="Rechteck 77">
                        <a:extLst>
                          <a:ext uri="{FF2B5EF4-FFF2-40B4-BE49-F238E27FC236}">
                            <a16:creationId xmlns:a16="http://schemas.microsoft.com/office/drawing/2014/main" id="{2987B0AA-50CC-41ED-BFEE-3DA6AC54777B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79" name="Freeform 8">
                        <a:extLst>
                          <a:ext uri="{FF2B5EF4-FFF2-40B4-BE49-F238E27FC236}">
                            <a16:creationId xmlns:a16="http://schemas.microsoft.com/office/drawing/2014/main" id="{F749D792-7B03-4368-BFE4-A82696F2E7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0" name="Freeform 7">
                        <a:extLst>
                          <a:ext uri="{FF2B5EF4-FFF2-40B4-BE49-F238E27FC236}">
                            <a16:creationId xmlns:a16="http://schemas.microsoft.com/office/drawing/2014/main" id="{C60CC97A-3D10-4C68-A976-7E1893CD2F3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139CED60-E6E8-48D3-8B9B-D1B19DC4882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2" name="Ellipse 81">
                        <a:extLst>
                          <a:ext uri="{FF2B5EF4-FFF2-40B4-BE49-F238E27FC236}">
                            <a16:creationId xmlns:a16="http://schemas.microsoft.com/office/drawing/2014/main" id="{6D38815A-6974-4ECD-AD93-E5298D6AE333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3" name="Ellipse 82">
                        <a:extLst>
                          <a:ext uri="{FF2B5EF4-FFF2-40B4-BE49-F238E27FC236}">
                            <a16:creationId xmlns:a16="http://schemas.microsoft.com/office/drawing/2014/main" id="{EA797E4A-E39A-4447-9691-EA579315FF64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4" name="Ellipse 83">
                        <a:extLst>
                          <a:ext uri="{FF2B5EF4-FFF2-40B4-BE49-F238E27FC236}">
                            <a16:creationId xmlns:a16="http://schemas.microsoft.com/office/drawing/2014/main" id="{989BA40E-6AE0-4C0D-A28B-1D286F114D2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5" name="Ellipse 84">
                        <a:extLst>
                          <a:ext uri="{FF2B5EF4-FFF2-40B4-BE49-F238E27FC236}">
                            <a16:creationId xmlns:a16="http://schemas.microsoft.com/office/drawing/2014/main" id="{18330725-3408-4A4C-9677-E44533B3FAD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6" name="Ellipse 85">
                        <a:extLst>
                          <a:ext uri="{FF2B5EF4-FFF2-40B4-BE49-F238E27FC236}">
                            <a16:creationId xmlns:a16="http://schemas.microsoft.com/office/drawing/2014/main" id="{362DD7A4-D7F6-423C-81D9-D81AC32C6E4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7" name="Ellipse 86">
                        <a:extLst>
                          <a:ext uri="{FF2B5EF4-FFF2-40B4-BE49-F238E27FC236}">
                            <a16:creationId xmlns:a16="http://schemas.microsoft.com/office/drawing/2014/main" id="{F243175B-43E1-4741-95AB-ADE2ADB970C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8" name="Ellipse 87">
                        <a:extLst>
                          <a:ext uri="{FF2B5EF4-FFF2-40B4-BE49-F238E27FC236}">
                            <a16:creationId xmlns:a16="http://schemas.microsoft.com/office/drawing/2014/main" id="{7CE16C22-7161-441A-88A8-9CD728090F9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9" name="Ellipse 88">
                        <a:extLst>
                          <a:ext uri="{FF2B5EF4-FFF2-40B4-BE49-F238E27FC236}">
                            <a16:creationId xmlns:a16="http://schemas.microsoft.com/office/drawing/2014/main" id="{1E6DFAD6-34F0-46FC-B5A0-B337051A090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FFEAA87-42E9-472D-ADEA-E5F2286FCB7C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5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8"/>
            <a:ext cx="8280000" cy="470898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Für jede Station sind ca. 25 min. veranschlagt</a:t>
            </a:r>
          </a:p>
          <a:p>
            <a:pPr algn="ctr"/>
            <a:endParaRPr lang="de-DE" sz="6000" b="1" dirty="0">
              <a:solidFill>
                <a:srgbClr val="0070C0"/>
              </a:solidFill>
            </a:endParaRPr>
          </a:p>
          <a:p>
            <a:pPr algn="ctr"/>
            <a:r>
              <a:rPr lang="de-DE" sz="6000" b="1" dirty="0">
                <a:solidFill>
                  <a:srgbClr val="0070C0"/>
                </a:solidFill>
              </a:rPr>
              <a:t>Nach 2 Stationen erfolgt eine kurze Pause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210CCBE-0904-4A8C-8803-22B1783AE415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34F1A68-FF75-4A78-AF48-F04953B028B3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AF9D7012-EEA2-4B9E-B442-853B799D39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96" name="Sechseck 95">
                <a:extLst>
                  <a:ext uri="{FF2B5EF4-FFF2-40B4-BE49-F238E27FC236}">
                    <a16:creationId xmlns:a16="http://schemas.microsoft.com/office/drawing/2014/main" id="{F889FE05-EF86-4C5B-8D4E-3B9E146E9CE8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Sechseck 96">
                <a:extLst>
                  <a:ext uri="{FF2B5EF4-FFF2-40B4-BE49-F238E27FC236}">
                    <a16:creationId xmlns:a16="http://schemas.microsoft.com/office/drawing/2014/main" id="{720D0CBD-E07C-4B27-865B-E0969A4CF074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8" name="Sechseck 97">
                <a:extLst>
                  <a:ext uri="{FF2B5EF4-FFF2-40B4-BE49-F238E27FC236}">
                    <a16:creationId xmlns:a16="http://schemas.microsoft.com/office/drawing/2014/main" id="{AF3D662B-3DBA-4EFB-8D89-FBF20E3F04E1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DB81E052-BA8C-4CB6-B5CB-62B3CDD086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5DB32758-6263-4FD8-A752-71781D7B03CD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74" name="Freihandform 18">
                  <a:extLst>
                    <a:ext uri="{FF2B5EF4-FFF2-40B4-BE49-F238E27FC236}">
                      <a16:creationId xmlns:a16="http://schemas.microsoft.com/office/drawing/2014/main" id="{B8228E44-6F10-45A4-AFD9-2BF7EFDE4CE5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75" name="Gruppieren 74">
                  <a:extLst>
                    <a:ext uri="{FF2B5EF4-FFF2-40B4-BE49-F238E27FC236}">
                      <a16:creationId xmlns:a16="http://schemas.microsoft.com/office/drawing/2014/main" id="{14D570CB-7682-4FBC-BEC0-79CF7216ACB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545F8AFE-7D44-4C86-A239-9028736E13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93" name="Sechseck 92">
                      <a:extLst>
                        <a:ext uri="{FF2B5EF4-FFF2-40B4-BE49-F238E27FC236}">
                          <a16:creationId xmlns:a16="http://schemas.microsoft.com/office/drawing/2014/main" id="{68630890-2896-46A6-B0FE-2E3BC6E539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" name="Sechseck 93">
                      <a:extLst>
                        <a:ext uri="{FF2B5EF4-FFF2-40B4-BE49-F238E27FC236}">
                          <a16:creationId xmlns:a16="http://schemas.microsoft.com/office/drawing/2014/main" id="{BA7B4C04-F217-4980-A4CE-25595F1D72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" name="Sechseck 94">
                      <a:extLst>
                        <a:ext uri="{FF2B5EF4-FFF2-40B4-BE49-F238E27FC236}">
                          <a16:creationId xmlns:a16="http://schemas.microsoft.com/office/drawing/2014/main" id="{EAA04017-9957-4621-B950-14BE08F816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7" name="Gruppieren 76">
                    <a:extLst>
                      <a:ext uri="{FF2B5EF4-FFF2-40B4-BE49-F238E27FC236}">
                        <a16:creationId xmlns:a16="http://schemas.microsoft.com/office/drawing/2014/main" id="{6C87559D-D2FD-418C-9E5A-05C5C3A394A6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78" name="Sechseck 77">
                      <a:extLst>
                        <a:ext uri="{FF2B5EF4-FFF2-40B4-BE49-F238E27FC236}">
                          <a16:creationId xmlns:a16="http://schemas.microsoft.com/office/drawing/2014/main" id="{946F68E4-CEEC-426A-A672-DB99C5E49D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79" name="Gruppieren 78">
                      <a:extLst>
                        <a:ext uri="{FF2B5EF4-FFF2-40B4-BE49-F238E27FC236}">
                          <a16:creationId xmlns:a16="http://schemas.microsoft.com/office/drawing/2014/main" id="{038D9421-33E9-4A12-95E2-112B82CBC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80" name="Flussdiagramm: Dokument 79">
                        <a:extLst>
                          <a:ext uri="{FF2B5EF4-FFF2-40B4-BE49-F238E27FC236}">
                            <a16:creationId xmlns:a16="http://schemas.microsoft.com/office/drawing/2014/main" id="{02620F3A-80CB-4309-8D0B-2449F148AA61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1" name="Rechteck 80">
                        <a:extLst>
                          <a:ext uri="{FF2B5EF4-FFF2-40B4-BE49-F238E27FC236}">
                            <a16:creationId xmlns:a16="http://schemas.microsoft.com/office/drawing/2014/main" id="{DC3A8DFC-0A50-43C5-9051-B06C62E1FA73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2" name="Freeform 8">
                        <a:extLst>
                          <a:ext uri="{FF2B5EF4-FFF2-40B4-BE49-F238E27FC236}">
                            <a16:creationId xmlns:a16="http://schemas.microsoft.com/office/drawing/2014/main" id="{59ACBF33-86B7-4753-A357-C3BDDCE3319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3" name="Freeform 7">
                        <a:extLst>
                          <a:ext uri="{FF2B5EF4-FFF2-40B4-BE49-F238E27FC236}">
                            <a16:creationId xmlns:a16="http://schemas.microsoft.com/office/drawing/2014/main" id="{C68FFA1C-4BC0-4B19-B3BE-40BEFAEFB7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4" name="Ellipse 83">
                        <a:extLst>
                          <a:ext uri="{FF2B5EF4-FFF2-40B4-BE49-F238E27FC236}">
                            <a16:creationId xmlns:a16="http://schemas.microsoft.com/office/drawing/2014/main" id="{BEB1C97F-54BB-48BB-AEC6-7D7ED1FDB0EC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5" name="Ellipse 84">
                        <a:extLst>
                          <a:ext uri="{FF2B5EF4-FFF2-40B4-BE49-F238E27FC236}">
                            <a16:creationId xmlns:a16="http://schemas.microsoft.com/office/drawing/2014/main" id="{B92EE257-A750-40F3-B0B0-629D20E766F2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6" name="Ellipse 85">
                        <a:extLst>
                          <a:ext uri="{FF2B5EF4-FFF2-40B4-BE49-F238E27FC236}">
                            <a16:creationId xmlns:a16="http://schemas.microsoft.com/office/drawing/2014/main" id="{C481C205-4693-4F61-B44E-B2B45822965A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7" name="Ellipse 86">
                        <a:extLst>
                          <a:ext uri="{FF2B5EF4-FFF2-40B4-BE49-F238E27FC236}">
                            <a16:creationId xmlns:a16="http://schemas.microsoft.com/office/drawing/2014/main" id="{3C37CD73-33C6-412B-A072-F5D890FB6FD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8" name="Ellipse 87">
                        <a:extLst>
                          <a:ext uri="{FF2B5EF4-FFF2-40B4-BE49-F238E27FC236}">
                            <a16:creationId xmlns:a16="http://schemas.microsoft.com/office/drawing/2014/main" id="{9CA3836F-FE7E-46B3-A1C7-CF23EB0BE493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9" name="Ellipse 88">
                        <a:extLst>
                          <a:ext uri="{FF2B5EF4-FFF2-40B4-BE49-F238E27FC236}">
                            <a16:creationId xmlns:a16="http://schemas.microsoft.com/office/drawing/2014/main" id="{EEA7135D-2D4C-4546-BC68-406EECB33A1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0" name="Ellipse 89">
                        <a:extLst>
                          <a:ext uri="{FF2B5EF4-FFF2-40B4-BE49-F238E27FC236}">
                            <a16:creationId xmlns:a16="http://schemas.microsoft.com/office/drawing/2014/main" id="{46CDD2FA-7543-4C9B-A827-8FBBC9F51CD2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1" name="Ellipse 90">
                        <a:extLst>
                          <a:ext uri="{FF2B5EF4-FFF2-40B4-BE49-F238E27FC236}">
                            <a16:creationId xmlns:a16="http://schemas.microsoft.com/office/drawing/2014/main" id="{DFA59FA5-9B28-4115-BB99-2E7B7C1F3BF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2" name="Ellipse 91">
                        <a:extLst>
                          <a:ext uri="{FF2B5EF4-FFF2-40B4-BE49-F238E27FC236}">
                            <a16:creationId xmlns:a16="http://schemas.microsoft.com/office/drawing/2014/main" id="{24B10939-CB2B-4FE8-AD17-55162F2162A0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52B53BA-7A99-4FD0-A889-7F4426A69474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70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-27992" y="0"/>
            <a:ext cx="9208504" cy="6811963"/>
            <a:chOff x="2" y="0"/>
            <a:chExt cx="5758" cy="4291"/>
          </a:xfrm>
        </p:grpSpPr>
        <p:pic>
          <p:nvPicPr>
            <p:cNvPr id="12" name="Picture 25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2509"/>
            <a:stretch/>
          </p:blipFill>
          <p:spPr bwMode="auto">
            <a:xfrm>
              <a:off x="22" y="3475"/>
              <a:ext cx="1664" cy="816"/>
            </a:xfrm>
            <a:prstGeom prst="rect">
              <a:avLst/>
            </a:prstGeom>
            <a:noFill/>
          </p:spPr>
        </p:pic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444531" y="3870807"/>
            <a:ext cx="6264696" cy="1688398"/>
          </a:xfrm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omic Sans MS" panose="030F0702030302020204" pitchFamily="66" charset="0"/>
              </a:rPr>
              <a:t>Viel Spaß beim Experimentieren</a:t>
            </a:r>
            <a:endParaRPr lang="de-DE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Feuer und Flamme</a:t>
            </a:r>
          </a:p>
        </p:txBody>
      </p:sp>
      <p:sp>
        <p:nvSpPr>
          <p:cNvPr id="19" name="Rechteck 18"/>
          <p:cNvSpPr/>
          <p:nvPr/>
        </p:nvSpPr>
        <p:spPr>
          <a:xfrm rot="16200000">
            <a:off x="2448024" y="-927215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Schutzbrille und Schutzkittel werden bitte immer getragen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16" y="4365104"/>
            <a:ext cx="1800000" cy="180000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8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Essen und Trinken ist im Chemielabor verboten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92" y="3645024"/>
            <a:ext cx="2752616" cy="2520000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23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Kaugummikauen ist im Chemielabor verboten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42" name="Gruppieren 41"/>
          <p:cNvGrpSpPr/>
          <p:nvPr/>
        </p:nvGrpSpPr>
        <p:grpSpPr>
          <a:xfrm>
            <a:off x="3636097" y="3961033"/>
            <a:ext cx="1799999" cy="1916239"/>
            <a:chOff x="6598520" y="4005064"/>
            <a:chExt cx="1799999" cy="1916239"/>
          </a:xfrm>
        </p:grpSpPr>
        <p:pic>
          <p:nvPicPr>
            <p:cNvPr id="43" name="Picture 8" descr="Kaugummi Extreme Aroma Dark Bur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520" y="4005064"/>
              <a:ext cx="1799999" cy="1800000"/>
            </a:xfrm>
            <a:prstGeom prst="ellipse">
              <a:avLst/>
            </a:prstGeom>
            <a:noFill/>
            <a:ln w="209550">
              <a:solidFill>
                <a:srgbClr val="E7232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hteck 43"/>
            <p:cNvSpPr/>
            <p:nvPr/>
          </p:nvSpPr>
          <p:spPr>
            <a:xfrm rot="2714724">
              <a:off x="6544520" y="4859303"/>
              <a:ext cx="1908000" cy="216000"/>
            </a:xfrm>
            <a:prstGeom prst="rect">
              <a:avLst/>
            </a:prstGeom>
            <a:solidFill>
              <a:srgbClr val="E72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00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Im Gefahr- oder Verletzungsfall sofort einen Betreuer informieren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92" y="4141487"/>
            <a:ext cx="2633216" cy="2095825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3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Not-Aus-Schalter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1026" name="Picture 2" descr="Bildergebnis fÃ¼r Not Aus schu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0" t="18002" r="12305" b="21991"/>
          <a:stretch/>
        </p:blipFill>
        <p:spPr bwMode="auto">
          <a:xfrm>
            <a:off x="3180000" y="3068960"/>
            <a:ext cx="278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Hautkontakt mit Chemikalien bitte die betroffene Stelle sofort mit Wasser spülen</a:t>
            </a:r>
          </a:p>
        </p:txBody>
      </p:sp>
      <p:pic>
        <p:nvPicPr>
          <p:cNvPr id="9" name="Picture 4" descr="http://www.vitanet.de/f/50213/teaser/aktuelles/2014/mai/166203994_h%C3%A4ndewaschen_1000_16zu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21782"/>
          <a:stretch/>
        </p:blipFill>
        <p:spPr bwMode="auto">
          <a:xfrm>
            <a:off x="3491880" y="4856144"/>
            <a:ext cx="1848048" cy="15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6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Augenkontakt mit Chemikalien bitte das betroffene Auge sofort mit Wasser spülen</a:t>
            </a:r>
          </a:p>
        </p:txBody>
      </p:sp>
      <p:pic>
        <p:nvPicPr>
          <p:cNvPr id="10" name="Picture 2" descr="http://www.rada-armaturen.de/fileadmin/600x600/augendusche%20eco%20f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25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9448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Bildschirmpräsentation (4:3)</PresentationFormat>
  <Paragraphs>52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Comic Sans MS</vt:lpstr>
      <vt:lpstr>Larissa-Design</vt:lpstr>
      <vt:lpstr>Herzlich Willkommen zum Schülertag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 Spaß beim Experimentieren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! im Lehr-Lern-Labor der Universität Regensburg</dc:title>
  <dc:creator>Rechenzentrum</dc:creator>
  <cp:lastModifiedBy>Lars Ehlert</cp:lastModifiedBy>
  <cp:revision>160</cp:revision>
  <cp:lastPrinted>2019-04-29T15:35:50Z</cp:lastPrinted>
  <dcterms:created xsi:type="dcterms:W3CDTF">2012-10-15T07:25:13Z</dcterms:created>
  <dcterms:modified xsi:type="dcterms:W3CDTF">2022-11-03T12:49:54Z</dcterms:modified>
</cp:coreProperties>
</file>