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57" r:id="rId3"/>
    <p:sldId id="358" r:id="rId4"/>
    <p:sldId id="359" r:id="rId5"/>
    <p:sldId id="373" r:id="rId6"/>
    <p:sldId id="362" r:id="rId7"/>
    <p:sldId id="360" r:id="rId8"/>
    <p:sldId id="361" r:id="rId9"/>
    <p:sldId id="363" r:id="rId10"/>
    <p:sldId id="364" r:id="rId11"/>
    <p:sldId id="365" r:id="rId12"/>
    <p:sldId id="369" r:id="rId13"/>
    <p:sldId id="366" r:id="rId14"/>
    <p:sldId id="353" r:id="rId15"/>
    <p:sldId id="354" r:id="rId16"/>
    <p:sldId id="355" r:id="rId17"/>
    <p:sldId id="370" r:id="rId18"/>
    <p:sldId id="367" r:id="rId19"/>
    <p:sldId id="368" r:id="rId20"/>
    <p:sldId id="371" r:id="rId21"/>
  </p:sldIdLst>
  <p:sldSz cx="9144000" cy="6858000" type="screen4x3"/>
  <p:notesSz cx="6888163" cy="100187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C5B"/>
    <a:srgbClr val="E72324"/>
    <a:srgbClr val="13233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B1BBB-CE60-453A-98A9-35649147863D}" v="15" dt="2022-01-25T10:20:15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2895" autoAdjust="0"/>
  </p:normalViewPr>
  <p:slideViewPr>
    <p:cSldViewPr>
      <p:cViewPr varScale="1">
        <p:scale>
          <a:sx n="79" d="100"/>
          <a:sy n="79" d="100"/>
        </p:scale>
        <p:origin x="48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Ehlert" userId="66f566ea871c6883" providerId="LiveId" clId="{D4FB1BBB-CE60-453A-98A9-35649147863D}"/>
    <pc:docChg chg="undo custSel delSld modSld">
      <pc:chgData name="Lars Ehlert" userId="66f566ea871c6883" providerId="LiveId" clId="{D4FB1BBB-CE60-453A-98A9-35649147863D}" dt="2022-01-26T07:31:40.692" v="124" actId="20577"/>
      <pc:docMkLst>
        <pc:docMk/>
      </pc:docMkLst>
      <pc:sldChg chg="addSp delSp modSp mod">
        <pc:chgData name="Lars Ehlert" userId="66f566ea871c6883" providerId="LiveId" clId="{D4FB1BBB-CE60-453A-98A9-35649147863D}" dt="2022-01-25T10:09:37.773" v="12" actId="207"/>
        <pc:sldMkLst>
          <pc:docMk/>
          <pc:sldMk cId="789397531" sldId="353"/>
        </pc:sldMkLst>
        <pc:spChg chg="mod">
          <ac:chgData name="Lars Ehlert" userId="66f566ea871c6883" providerId="LiveId" clId="{D4FB1BBB-CE60-453A-98A9-35649147863D}" dt="2022-01-25T10:09:37.773" v="12" actId="207"/>
          <ac:spMkLst>
            <pc:docMk/>
            <pc:sldMk cId="789397531" sldId="353"/>
            <ac:spMk id="6" creationId="{00000000-0000-0000-0000-000000000000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46" creationId="{0FA21D5D-CA32-4F7D-8B5A-66A396A67DEE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50" creationId="{0D350613-F008-44F6-BB0F-6A54306BE3E3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51" creationId="{B2362836-0450-4064-B8CA-83D891814218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55" creationId="{9BFB5709-859F-4C36-85CD-97F461465DD8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57" creationId="{DA9E3CBA-CF9D-4A8E-8113-AD8672B7A5BC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58" creationId="{DA56F229-326C-4D29-BAF2-94583045788D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59" creationId="{ADC0BA8E-F42C-4AFA-BC5B-894C435B8FCF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60" creationId="{FB1E0843-08B1-4CE6-850D-3DD5F725F8EB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61" creationId="{23FC0956-634F-4BFF-A167-EBDBBE9CE57F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62" creationId="{54E1D55C-51F9-4C10-B3F1-654C8191EFF6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63" creationId="{778943BF-0019-4666-9C0F-BF34CF276118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64" creationId="{82188D2B-A966-42E7-B858-DC95F4649115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65" creationId="{8834CA08-F59B-46C8-8DB7-9E851B209A26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66" creationId="{1B792C60-9A58-42CC-AF30-6C5090A3C4C1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67" creationId="{E02CFF3E-BED0-448E-8355-11402E95CBF0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68" creationId="{D5CC45E2-F8CC-4F2F-BADE-27D5636BED11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69" creationId="{1F85BA3F-368A-4BBB-9766-1695A0B8FE6C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70" creationId="{DE61FFCC-DC26-4E0F-B4D6-76587DF20D1B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71" creationId="{1D4330A9-7C91-456D-9EB6-DB66F8812EF1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72" creationId="{AB1BB913-DD58-4F82-95F1-FF3109F61891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73" creationId="{A3E633E6-2185-4A5C-A978-71780266BB6F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74" creationId="{29065D1E-90A8-4EAA-91E3-446B287B11D8}"/>
          </ac:spMkLst>
        </pc:spChg>
        <pc:spChg chg="mod">
          <ac:chgData name="Lars Ehlert" userId="66f566ea871c6883" providerId="LiveId" clId="{D4FB1BBB-CE60-453A-98A9-35649147863D}" dt="2022-01-25T10:09:00.668" v="5"/>
          <ac:spMkLst>
            <pc:docMk/>
            <pc:sldMk cId="789397531" sldId="353"/>
            <ac:spMk id="75" creationId="{C4B20698-1CEB-457D-8B02-26ACE4E97E7E}"/>
          </ac:spMkLst>
        </pc:spChg>
        <pc:grpChg chg="del">
          <ac:chgData name="Lars Ehlert" userId="66f566ea871c6883" providerId="LiveId" clId="{D4FB1BBB-CE60-453A-98A9-35649147863D}" dt="2022-01-25T10:09:00.420" v="4" actId="478"/>
          <ac:grpSpMkLst>
            <pc:docMk/>
            <pc:sldMk cId="789397531" sldId="353"/>
            <ac:grpSpMk id="10" creationId="{00000000-0000-0000-0000-000000000000}"/>
          </ac:grpSpMkLst>
        </pc:grpChg>
        <pc:grpChg chg="add mod">
          <ac:chgData name="Lars Ehlert" userId="66f566ea871c6883" providerId="LiveId" clId="{D4FB1BBB-CE60-453A-98A9-35649147863D}" dt="2022-01-25T10:09:00.668" v="5"/>
          <ac:grpSpMkLst>
            <pc:docMk/>
            <pc:sldMk cId="789397531" sldId="353"/>
            <ac:grpSpMk id="44" creationId="{980C8654-6F9D-426A-A0EC-977170D00DBE}"/>
          </ac:grpSpMkLst>
        </pc:grpChg>
        <pc:grpChg chg="mod">
          <ac:chgData name="Lars Ehlert" userId="66f566ea871c6883" providerId="LiveId" clId="{D4FB1BBB-CE60-453A-98A9-35649147863D}" dt="2022-01-25T10:09:00.668" v="5"/>
          <ac:grpSpMkLst>
            <pc:docMk/>
            <pc:sldMk cId="789397531" sldId="353"/>
            <ac:grpSpMk id="47" creationId="{FDCD73C0-F3ED-4FDE-AD90-A0A293D93712}"/>
          </ac:grpSpMkLst>
        </pc:grpChg>
        <pc:grpChg chg="mod">
          <ac:chgData name="Lars Ehlert" userId="66f566ea871c6883" providerId="LiveId" clId="{D4FB1BBB-CE60-453A-98A9-35649147863D}" dt="2022-01-25T10:09:00.668" v="5"/>
          <ac:grpSpMkLst>
            <pc:docMk/>
            <pc:sldMk cId="789397531" sldId="353"/>
            <ac:grpSpMk id="48" creationId="{98ECA6B5-54DF-4153-9FBB-7F58B146654B}"/>
          </ac:grpSpMkLst>
        </pc:grpChg>
        <pc:grpChg chg="mod">
          <ac:chgData name="Lars Ehlert" userId="66f566ea871c6883" providerId="LiveId" clId="{D4FB1BBB-CE60-453A-98A9-35649147863D}" dt="2022-01-25T10:09:00.668" v="5"/>
          <ac:grpSpMkLst>
            <pc:docMk/>
            <pc:sldMk cId="789397531" sldId="353"/>
            <ac:grpSpMk id="49" creationId="{147C1C26-D4E8-438A-8BD0-12CEF3F28042}"/>
          </ac:grpSpMkLst>
        </pc:grpChg>
        <pc:grpChg chg="mod">
          <ac:chgData name="Lars Ehlert" userId="66f566ea871c6883" providerId="LiveId" clId="{D4FB1BBB-CE60-453A-98A9-35649147863D}" dt="2022-01-25T10:09:00.668" v="5"/>
          <ac:grpSpMkLst>
            <pc:docMk/>
            <pc:sldMk cId="789397531" sldId="353"/>
            <ac:grpSpMk id="52" creationId="{748DD77B-FE12-4392-929C-CCA34897C581}"/>
          </ac:grpSpMkLst>
        </pc:grpChg>
        <pc:grpChg chg="mod">
          <ac:chgData name="Lars Ehlert" userId="66f566ea871c6883" providerId="LiveId" clId="{D4FB1BBB-CE60-453A-98A9-35649147863D}" dt="2022-01-25T10:09:00.668" v="5"/>
          <ac:grpSpMkLst>
            <pc:docMk/>
            <pc:sldMk cId="789397531" sldId="353"/>
            <ac:grpSpMk id="53" creationId="{E417F26F-EE7C-4502-9CDA-6400E2533FE1}"/>
          </ac:grpSpMkLst>
        </pc:grpChg>
        <pc:grpChg chg="mod">
          <ac:chgData name="Lars Ehlert" userId="66f566ea871c6883" providerId="LiveId" clId="{D4FB1BBB-CE60-453A-98A9-35649147863D}" dt="2022-01-25T10:09:00.668" v="5"/>
          <ac:grpSpMkLst>
            <pc:docMk/>
            <pc:sldMk cId="789397531" sldId="353"/>
            <ac:grpSpMk id="54" creationId="{A71EDF3B-E5D8-4B4D-A845-531CCE3E4CCC}"/>
          </ac:grpSpMkLst>
        </pc:grpChg>
        <pc:grpChg chg="mod">
          <ac:chgData name="Lars Ehlert" userId="66f566ea871c6883" providerId="LiveId" clId="{D4FB1BBB-CE60-453A-98A9-35649147863D}" dt="2022-01-25T10:09:00.668" v="5"/>
          <ac:grpSpMkLst>
            <pc:docMk/>
            <pc:sldMk cId="789397531" sldId="353"/>
            <ac:grpSpMk id="56" creationId="{689BD76D-5A3C-42B1-BC19-AFE0A5F31A6F}"/>
          </ac:grpSpMkLst>
        </pc:grpChg>
        <pc:cxnChg chg="mod">
          <ac:chgData name="Lars Ehlert" userId="66f566ea871c6883" providerId="LiveId" clId="{D4FB1BBB-CE60-453A-98A9-35649147863D}" dt="2022-01-25T10:09:00.668" v="5"/>
          <ac:cxnSpMkLst>
            <pc:docMk/>
            <pc:sldMk cId="789397531" sldId="353"/>
            <ac:cxnSpMk id="45" creationId="{EDF885C5-3A99-4C47-BA8C-EDADDE386F2D}"/>
          </ac:cxnSpMkLst>
        </pc:cxnChg>
      </pc:sldChg>
      <pc:sldChg chg="addSp delSp modSp mod">
        <pc:chgData name="Lars Ehlert" userId="66f566ea871c6883" providerId="LiveId" clId="{D4FB1BBB-CE60-453A-98A9-35649147863D}" dt="2022-01-25T10:19:38.113" v="110"/>
        <pc:sldMkLst>
          <pc:docMk/>
          <pc:sldMk cId="3946206966" sldId="354"/>
        </pc:sldMkLst>
        <pc:spChg chg="add del mod">
          <ac:chgData name="Lars Ehlert" userId="66f566ea871c6883" providerId="LiveId" clId="{D4FB1BBB-CE60-453A-98A9-35649147863D}" dt="2022-01-25T10:13:39.734" v="36" actId="478"/>
          <ac:spMkLst>
            <pc:docMk/>
            <pc:sldMk cId="3946206966" sldId="354"/>
            <ac:spMk id="3" creationId="{AB76E392-6557-4CF1-B81C-FC3083D86FC1}"/>
          </ac:spMkLst>
        </pc:spChg>
        <pc:spChg chg="add del mod">
          <ac:chgData name="Lars Ehlert" userId="66f566ea871c6883" providerId="LiveId" clId="{D4FB1BBB-CE60-453A-98A9-35649147863D}" dt="2022-01-25T10:15:04.915" v="53" actId="478"/>
          <ac:spMkLst>
            <pc:docMk/>
            <pc:sldMk cId="3946206966" sldId="354"/>
            <ac:spMk id="44" creationId="{066FFB6B-F67B-4A6E-8589-228660F0F628}"/>
          </ac:spMkLst>
        </pc:spChg>
        <pc:spChg chg="add del">
          <ac:chgData name="Lars Ehlert" userId="66f566ea871c6883" providerId="LiveId" clId="{D4FB1BBB-CE60-453A-98A9-35649147863D}" dt="2022-01-25T10:14:17.951" v="42" actId="22"/>
          <ac:spMkLst>
            <pc:docMk/>
            <pc:sldMk cId="3946206966" sldId="354"/>
            <ac:spMk id="45" creationId="{A58411C4-7D10-4480-912C-852168A6E824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48" creationId="{9C814CDD-C9E7-494C-BBF5-6B5A661062D3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52" creationId="{8349FDE7-2EC0-4B71-93E0-C6CAFA0E47D9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53" creationId="{B5D04A17-9047-421C-A23F-7D5B19AD11B8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57" creationId="{FD02234F-B20C-4612-B6B8-91514A9B59FC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59" creationId="{BEDC7D00-EB60-4CEB-B66A-62DAFD104BE2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60" creationId="{E17D94B4-6308-4405-A2A8-C3093CA06417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61" creationId="{2FB20AB7-C768-4CC3-B5CA-C01090BD8BBF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62" creationId="{7C685179-5F01-4940-8379-BC1A3C38542E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63" creationId="{1501156F-8054-44BD-B504-334BA8F0F691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64" creationId="{6F8054D3-D95E-4782-B01B-EF0AD8E5E059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65" creationId="{ED29702F-ECBD-4729-8B2E-92A5656641D6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66" creationId="{4507361A-1B7F-4450-BF1E-661849351FC8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67" creationId="{8E950B87-044E-4E80-8ACC-1CD865FE5951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68" creationId="{81B5721C-6CE9-44EC-874B-56314851CDFD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69" creationId="{AFED8C50-6251-47A0-BDBF-4DE20FCC075E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70" creationId="{39CD382A-7027-4DE8-9B6B-42BDB3BFCEB9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71" creationId="{D54B03E6-64C5-448E-9CB9-0672B0B57117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72" creationId="{037B94B8-34A0-43F5-A5D9-DEB2B053C527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73" creationId="{418B1B13-3761-481B-B782-C97E9314F60C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74" creationId="{087BF3A7-55B0-4031-9DD8-8126F4389E70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75" creationId="{D30107C3-9274-4F86-B8B3-C1A4C2A07815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76" creationId="{AD6D194C-E48F-42BA-9319-38B9E0161C91}"/>
          </ac:spMkLst>
        </pc:spChg>
        <pc:spChg chg="mod">
          <ac:chgData name="Lars Ehlert" userId="66f566ea871c6883" providerId="LiveId" clId="{D4FB1BBB-CE60-453A-98A9-35649147863D}" dt="2022-01-25T10:19:38.113" v="110"/>
          <ac:spMkLst>
            <pc:docMk/>
            <pc:sldMk cId="3946206966" sldId="354"/>
            <ac:spMk id="77" creationId="{4773AC3C-0971-4247-AE8B-CF970813532D}"/>
          </ac:spMkLst>
        </pc:spChg>
        <pc:grpChg chg="del">
          <ac:chgData name="Lars Ehlert" userId="66f566ea871c6883" providerId="LiveId" clId="{D4FB1BBB-CE60-453A-98A9-35649147863D}" dt="2022-01-25T10:19:37.640" v="109" actId="478"/>
          <ac:grpSpMkLst>
            <pc:docMk/>
            <pc:sldMk cId="3946206966" sldId="354"/>
            <ac:grpSpMk id="9" creationId="{00000000-0000-0000-0000-000000000000}"/>
          </ac:grpSpMkLst>
        </pc:grpChg>
        <pc:grpChg chg="add mod">
          <ac:chgData name="Lars Ehlert" userId="66f566ea871c6883" providerId="LiveId" clId="{D4FB1BBB-CE60-453A-98A9-35649147863D}" dt="2022-01-25T10:19:38.113" v="110"/>
          <ac:grpSpMkLst>
            <pc:docMk/>
            <pc:sldMk cId="3946206966" sldId="354"/>
            <ac:grpSpMk id="46" creationId="{9A2C8069-A93A-45AD-886A-03FFE662B819}"/>
          </ac:grpSpMkLst>
        </pc:grpChg>
        <pc:grpChg chg="mod">
          <ac:chgData name="Lars Ehlert" userId="66f566ea871c6883" providerId="LiveId" clId="{D4FB1BBB-CE60-453A-98A9-35649147863D}" dt="2022-01-25T10:19:38.113" v="110"/>
          <ac:grpSpMkLst>
            <pc:docMk/>
            <pc:sldMk cId="3946206966" sldId="354"/>
            <ac:grpSpMk id="49" creationId="{D4DC545D-00EC-4F2F-8187-269A1B9A4BDF}"/>
          </ac:grpSpMkLst>
        </pc:grpChg>
        <pc:grpChg chg="mod">
          <ac:chgData name="Lars Ehlert" userId="66f566ea871c6883" providerId="LiveId" clId="{D4FB1BBB-CE60-453A-98A9-35649147863D}" dt="2022-01-25T10:19:38.113" v="110"/>
          <ac:grpSpMkLst>
            <pc:docMk/>
            <pc:sldMk cId="3946206966" sldId="354"/>
            <ac:grpSpMk id="50" creationId="{782663F7-97CC-4A40-A665-81C95B3D4ABC}"/>
          </ac:grpSpMkLst>
        </pc:grpChg>
        <pc:grpChg chg="mod">
          <ac:chgData name="Lars Ehlert" userId="66f566ea871c6883" providerId="LiveId" clId="{D4FB1BBB-CE60-453A-98A9-35649147863D}" dt="2022-01-25T10:19:38.113" v="110"/>
          <ac:grpSpMkLst>
            <pc:docMk/>
            <pc:sldMk cId="3946206966" sldId="354"/>
            <ac:grpSpMk id="51" creationId="{0A312182-D5BB-498C-A67E-EBF58543AA67}"/>
          </ac:grpSpMkLst>
        </pc:grpChg>
        <pc:grpChg chg="mod">
          <ac:chgData name="Lars Ehlert" userId="66f566ea871c6883" providerId="LiveId" clId="{D4FB1BBB-CE60-453A-98A9-35649147863D}" dt="2022-01-25T10:19:38.113" v="110"/>
          <ac:grpSpMkLst>
            <pc:docMk/>
            <pc:sldMk cId="3946206966" sldId="354"/>
            <ac:grpSpMk id="54" creationId="{2E382B89-FA4A-419D-AC22-CA0CF21282A3}"/>
          </ac:grpSpMkLst>
        </pc:grpChg>
        <pc:grpChg chg="mod">
          <ac:chgData name="Lars Ehlert" userId="66f566ea871c6883" providerId="LiveId" clId="{D4FB1BBB-CE60-453A-98A9-35649147863D}" dt="2022-01-25T10:19:38.113" v="110"/>
          <ac:grpSpMkLst>
            <pc:docMk/>
            <pc:sldMk cId="3946206966" sldId="354"/>
            <ac:grpSpMk id="55" creationId="{752ECE0F-93E8-4304-A6FA-F1534B829957}"/>
          </ac:grpSpMkLst>
        </pc:grpChg>
        <pc:grpChg chg="mod">
          <ac:chgData name="Lars Ehlert" userId="66f566ea871c6883" providerId="LiveId" clId="{D4FB1BBB-CE60-453A-98A9-35649147863D}" dt="2022-01-25T10:19:38.113" v="110"/>
          <ac:grpSpMkLst>
            <pc:docMk/>
            <pc:sldMk cId="3946206966" sldId="354"/>
            <ac:grpSpMk id="56" creationId="{229E5851-C09A-4D6C-A5EF-E5CB339A145F}"/>
          </ac:grpSpMkLst>
        </pc:grpChg>
        <pc:grpChg chg="mod">
          <ac:chgData name="Lars Ehlert" userId="66f566ea871c6883" providerId="LiveId" clId="{D4FB1BBB-CE60-453A-98A9-35649147863D}" dt="2022-01-25T10:19:38.113" v="110"/>
          <ac:grpSpMkLst>
            <pc:docMk/>
            <pc:sldMk cId="3946206966" sldId="354"/>
            <ac:grpSpMk id="58" creationId="{E5CFD6A8-8371-4DC7-A168-4805A39310F0}"/>
          </ac:grpSpMkLst>
        </pc:grpChg>
        <pc:graphicFrameChg chg="add mod modGraphic">
          <ac:chgData name="Lars Ehlert" userId="66f566ea871c6883" providerId="LiveId" clId="{D4FB1BBB-CE60-453A-98A9-35649147863D}" dt="2022-01-25T10:15:09.265" v="66" actId="1036"/>
          <ac:graphicFrameMkLst>
            <pc:docMk/>
            <pc:sldMk cId="3946206966" sldId="354"/>
            <ac:graphicFrameMk id="4" creationId="{EDBFFF8D-F887-470B-8C56-3A55C246BD30}"/>
          </ac:graphicFrameMkLst>
        </pc:graphicFrameChg>
        <pc:picChg chg="add mod">
          <ac:chgData name="Lars Ehlert" userId="66f566ea871c6883" providerId="LiveId" clId="{D4FB1BBB-CE60-453A-98A9-35649147863D}" dt="2022-01-25T10:12:04.059" v="17" actId="732"/>
          <ac:picMkLst>
            <pc:docMk/>
            <pc:sldMk cId="3946206966" sldId="354"/>
            <ac:picMk id="1026" creationId="{FEA17170-BE4A-4A34-9495-5E1D3BB5933A}"/>
          </ac:picMkLst>
        </pc:picChg>
        <pc:picChg chg="del">
          <ac:chgData name="Lars Ehlert" userId="66f566ea871c6883" providerId="LiveId" clId="{D4FB1BBB-CE60-453A-98A9-35649147863D}" dt="2022-01-25T10:11:44.518" v="13" actId="478"/>
          <ac:picMkLst>
            <pc:docMk/>
            <pc:sldMk cId="3946206966" sldId="354"/>
            <ac:picMk id="1030" creationId="{00000000-0000-0000-0000-000000000000}"/>
          </ac:picMkLst>
        </pc:picChg>
        <pc:cxnChg chg="mod">
          <ac:chgData name="Lars Ehlert" userId="66f566ea871c6883" providerId="LiveId" clId="{D4FB1BBB-CE60-453A-98A9-35649147863D}" dt="2022-01-25T10:19:38.113" v="110"/>
          <ac:cxnSpMkLst>
            <pc:docMk/>
            <pc:sldMk cId="3946206966" sldId="354"/>
            <ac:cxnSpMk id="47" creationId="{18911383-B30F-4B5A-9B88-0DF64EE077CC}"/>
          </ac:cxnSpMkLst>
        </pc:cxnChg>
      </pc:sldChg>
      <pc:sldChg chg="addSp delSp modSp mod">
        <pc:chgData name="Lars Ehlert" userId="66f566ea871c6883" providerId="LiveId" clId="{D4FB1BBB-CE60-453A-98A9-35649147863D}" dt="2022-01-25T10:19:49.187" v="112"/>
        <pc:sldMkLst>
          <pc:docMk/>
          <pc:sldMk cId="2552183850" sldId="355"/>
        </pc:sldMkLst>
        <pc:spChg chg="mod">
          <ac:chgData name="Lars Ehlert" userId="66f566ea871c6883" providerId="LiveId" clId="{D4FB1BBB-CE60-453A-98A9-35649147863D}" dt="2022-01-25T10:09:29.286" v="11" actId="207"/>
          <ac:spMkLst>
            <pc:docMk/>
            <pc:sldMk cId="2552183850" sldId="355"/>
            <ac:spMk id="6" creationId="{00000000-0000-0000-0000-000000000000}"/>
          </ac:spMkLst>
        </pc:spChg>
        <pc:spChg chg="mod">
          <ac:chgData name="Lars Ehlert" userId="66f566ea871c6883" providerId="LiveId" clId="{D4FB1BBB-CE60-453A-98A9-35649147863D}" dt="2022-01-25T10:16:12.341" v="82" actId="20577"/>
          <ac:spMkLst>
            <pc:docMk/>
            <pc:sldMk cId="2552183850" sldId="355"/>
            <ac:spMk id="46" creationId="{74D87DFD-E36E-4A7B-BC73-CBBFFBBCEA42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50" creationId="{5D50E020-C4F6-43E4-B549-29844475837B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51" creationId="{A76E35F5-7556-482F-96F8-BCFBD7AE3751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55" creationId="{0D644288-30DE-46FA-87E8-B6F41BF891DF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57" creationId="{265D64C7-EB2F-482F-BBAB-D1C30D92B3A5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58" creationId="{E31724EE-8843-48AE-825F-BA73E4E64A99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59" creationId="{A6C66CC4-0B84-4C8D-BE02-599F43DF49C0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60" creationId="{D9A8F712-1139-4B6D-95DA-7D1ECBFB40CC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61" creationId="{7F822BEC-E987-48C2-9550-390A8FC6287E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62" creationId="{0366204A-48A5-40E8-B6CB-188F868FAC4D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63" creationId="{629563F7-349F-4581-A982-68684F64143C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64" creationId="{D57A30AC-4012-417C-B2F6-E6ACD4622933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65" creationId="{08E00012-9258-421E-B2A8-677ED725350E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66" creationId="{61A03B59-E3C6-41E3-BD70-14FA1BCB0B36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67" creationId="{5EBD8A0F-9550-42B7-BE1B-889268E14ADA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68" creationId="{F1CAB8E5-D0A1-4D92-84F0-B52E2CD821C6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69" creationId="{B48F9320-9A77-4481-8B3A-886556D6FAAA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70" creationId="{6C3C8531-A21C-4580-8D18-0C482E8EBB53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71" creationId="{7D1A2468-F052-4FB8-B237-7C8E07EB13A2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72" creationId="{82A9E1AB-0C81-40D9-9198-3160A9810B8E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73" creationId="{FC892251-5F5D-40A6-B828-03D19E48A29D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74" creationId="{21F3844F-275E-497E-9523-8CC90E6DA8C2}"/>
          </ac:spMkLst>
        </pc:spChg>
        <pc:spChg chg="mod">
          <ac:chgData name="Lars Ehlert" userId="66f566ea871c6883" providerId="LiveId" clId="{D4FB1BBB-CE60-453A-98A9-35649147863D}" dt="2022-01-25T10:09:11.696" v="7"/>
          <ac:spMkLst>
            <pc:docMk/>
            <pc:sldMk cId="2552183850" sldId="355"/>
            <ac:spMk id="75" creationId="{D038150D-2FB4-4EDD-B709-8D92C6D457B1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78" creationId="{FCDFAA12-0BC6-44B5-8981-413487FA8857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82" creationId="{C4B0BB91-3DC2-4F63-AFB0-45789B41CE59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83" creationId="{0EB262C6-2D91-497D-BF4F-E1C0D7DDF4A4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87" creationId="{1460EBD4-9262-40C2-8C02-05A6087E06C4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89" creationId="{E9A025B7-9C69-4E15-BB7B-307E2035C10C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90" creationId="{8580E2E3-2F5D-4694-86C6-5A6D1E59A5C2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91" creationId="{A2B19BEE-815D-470D-BD9C-CC818F76B61A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92" creationId="{7797DAB5-9744-4CF7-B72D-5E81F9FBF0CD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93" creationId="{2F240FED-B154-4D06-B530-521E5A022296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94" creationId="{FFE826F0-27C1-412F-8BB6-77BDA3C56240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95" creationId="{925390D3-9750-43DE-94C7-DB6AC2688D0F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96" creationId="{FD5B0F8D-7679-4703-AB60-533949876C3F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97" creationId="{78489CF0-8D2E-4623-8424-DB6BA38C43BE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98" creationId="{98AFDD84-3924-4970-8FBB-D33F6AF93276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99" creationId="{E024119D-3815-4438-A968-61C023B674E3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100" creationId="{F2930F23-9976-4A6C-913B-9AB393DA0F77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101" creationId="{91799D32-8492-4181-B94A-44E32802F1BF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102" creationId="{8EDA7E72-18B6-45B9-9ED2-2EF48B473B2A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103" creationId="{6FA649CC-DE49-49C8-B11C-FCF23B458F1C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104" creationId="{B91242F3-BD59-4063-9B7E-50D9BAD11051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105" creationId="{42A4F24B-F9A1-4ADB-9A2F-38048759C028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106" creationId="{8B8E4ED4-0D53-46DC-9A66-5BEC20C57DFD}"/>
          </ac:spMkLst>
        </pc:spChg>
        <pc:spChg chg="mod">
          <ac:chgData name="Lars Ehlert" userId="66f566ea871c6883" providerId="LiveId" clId="{D4FB1BBB-CE60-453A-98A9-35649147863D}" dt="2022-01-25T10:19:49.187" v="112"/>
          <ac:spMkLst>
            <pc:docMk/>
            <pc:sldMk cId="2552183850" sldId="355"/>
            <ac:spMk id="107" creationId="{1DB9B39C-BBF6-488C-ABFC-46E0C84A1D21}"/>
          </ac:spMkLst>
        </pc:spChg>
        <pc:grpChg chg="del">
          <ac:chgData name="Lars Ehlert" userId="66f566ea871c6883" providerId="LiveId" clId="{D4FB1BBB-CE60-453A-98A9-35649147863D}" dt="2022-01-25T10:09:11.405" v="6" actId="478"/>
          <ac:grpSpMkLst>
            <pc:docMk/>
            <pc:sldMk cId="2552183850" sldId="355"/>
            <ac:grpSpMk id="9" creationId="{00000000-0000-0000-0000-000000000000}"/>
          </ac:grpSpMkLst>
        </pc:grpChg>
        <pc:grpChg chg="add del mod">
          <ac:chgData name="Lars Ehlert" userId="66f566ea871c6883" providerId="LiveId" clId="{D4FB1BBB-CE60-453A-98A9-35649147863D}" dt="2022-01-25T10:19:48.650" v="111" actId="478"/>
          <ac:grpSpMkLst>
            <pc:docMk/>
            <pc:sldMk cId="2552183850" sldId="355"/>
            <ac:grpSpMk id="44" creationId="{607CF77E-1510-4AF9-9F78-80060BAE43B3}"/>
          </ac:grpSpMkLst>
        </pc:grpChg>
        <pc:grpChg chg="mod">
          <ac:chgData name="Lars Ehlert" userId="66f566ea871c6883" providerId="LiveId" clId="{D4FB1BBB-CE60-453A-98A9-35649147863D}" dt="2022-01-25T10:09:11.696" v="7"/>
          <ac:grpSpMkLst>
            <pc:docMk/>
            <pc:sldMk cId="2552183850" sldId="355"/>
            <ac:grpSpMk id="47" creationId="{FA79CE2A-97CF-430F-91C8-1F9CE19DDF07}"/>
          </ac:grpSpMkLst>
        </pc:grpChg>
        <pc:grpChg chg="mod">
          <ac:chgData name="Lars Ehlert" userId="66f566ea871c6883" providerId="LiveId" clId="{D4FB1BBB-CE60-453A-98A9-35649147863D}" dt="2022-01-25T10:09:11.696" v="7"/>
          <ac:grpSpMkLst>
            <pc:docMk/>
            <pc:sldMk cId="2552183850" sldId="355"/>
            <ac:grpSpMk id="48" creationId="{6F151540-DA5E-4340-9886-0C655596C95B}"/>
          </ac:grpSpMkLst>
        </pc:grpChg>
        <pc:grpChg chg="mod">
          <ac:chgData name="Lars Ehlert" userId="66f566ea871c6883" providerId="LiveId" clId="{D4FB1BBB-CE60-453A-98A9-35649147863D}" dt="2022-01-25T10:09:11.696" v="7"/>
          <ac:grpSpMkLst>
            <pc:docMk/>
            <pc:sldMk cId="2552183850" sldId="355"/>
            <ac:grpSpMk id="49" creationId="{81F15CBC-8D33-44D6-9353-0E035EC54F69}"/>
          </ac:grpSpMkLst>
        </pc:grpChg>
        <pc:grpChg chg="mod">
          <ac:chgData name="Lars Ehlert" userId="66f566ea871c6883" providerId="LiveId" clId="{D4FB1BBB-CE60-453A-98A9-35649147863D}" dt="2022-01-25T10:09:11.696" v="7"/>
          <ac:grpSpMkLst>
            <pc:docMk/>
            <pc:sldMk cId="2552183850" sldId="355"/>
            <ac:grpSpMk id="52" creationId="{F5F84120-4187-4E7F-83F6-A0AF367AC3F8}"/>
          </ac:grpSpMkLst>
        </pc:grpChg>
        <pc:grpChg chg="mod">
          <ac:chgData name="Lars Ehlert" userId="66f566ea871c6883" providerId="LiveId" clId="{D4FB1BBB-CE60-453A-98A9-35649147863D}" dt="2022-01-25T10:09:11.696" v="7"/>
          <ac:grpSpMkLst>
            <pc:docMk/>
            <pc:sldMk cId="2552183850" sldId="355"/>
            <ac:grpSpMk id="53" creationId="{61911185-06B8-4ACB-93A2-F5E8642B2B54}"/>
          </ac:grpSpMkLst>
        </pc:grpChg>
        <pc:grpChg chg="mod">
          <ac:chgData name="Lars Ehlert" userId="66f566ea871c6883" providerId="LiveId" clId="{D4FB1BBB-CE60-453A-98A9-35649147863D}" dt="2022-01-25T10:09:11.696" v="7"/>
          <ac:grpSpMkLst>
            <pc:docMk/>
            <pc:sldMk cId="2552183850" sldId="355"/>
            <ac:grpSpMk id="54" creationId="{7088C97B-4964-4B56-A427-AC8700E3C36D}"/>
          </ac:grpSpMkLst>
        </pc:grpChg>
        <pc:grpChg chg="mod">
          <ac:chgData name="Lars Ehlert" userId="66f566ea871c6883" providerId="LiveId" clId="{D4FB1BBB-CE60-453A-98A9-35649147863D}" dt="2022-01-25T10:09:11.696" v="7"/>
          <ac:grpSpMkLst>
            <pc:docMk/>
            <pc:sldMk cId="2552183850" sldId="355"/>
            <ac:grpSpMk id="56" creationId="{CD5709F5-087C-45C1-8BCA-6EA5AF986B9A}"/>
          </ac:grpSpMkLst>
        </pc:grpChg>
        <pc:grpChg chg="add mod">
          <ac:chgData name="Lars Ehlert" userId="66f566ea871c6883" providerId="LiveId" clId="{D4FB1BBB-CE60-453A-98A9-35649147863D}" dt="2022-01-25T10:19:49.187" v="112"/>
          <ac:grpSpMkLst>
            <pc:docMk/>
            <pc:sldMk cId="2552183850" sldId="355"/>
            <ac:grpSpMk id="76" creationId="{5DFF5A41-DA61-4D54-AA43-4D25BAD82583}"/>
          </ac:grpSpMkLst>
        </pc:grpChg>
        <pc:grpChg chg="mod">
          <ac:chgData name="Lars Ehlert" userId="66f566ea871c6883" providerId="LiveId" clId="{D4FB1BBB-CE60-453A-98A9-35649147863D}" dt="2022-01-25T10:19:49.187" v="112"/>
          <ac:grpSpMkLst>
            <pc:docMk/>
            <pc:sldMk cId="2552183850" sldId="355"/>
            <ac:grpSpMk id="79" creationId="{5E2045EF-F4B3-46F6-BAE8-AAFBC030073A}"/>
          </ac:grpSpMkLst>
        </pc:grpChg>
        <pc:grpChg chg="mod">
          <ac:chgData name="Lars Ehlert" userId="66f566ea871c6883" providerId="LiveId" clId="{D4FB1BBB-CE60-453A-98A9-35649147863D}" dt="2022-01-25T10:19:49.187" v="112"/>
          <ac:grpSpMkLst>
            <pc:docMk/>
            <pc:sldMk cId="2552183850" sldId="355"/>
            <ac:grpSpMk id="80" creationId="{94E388F1-47B4-4A83-9C30-9670BF57C55F}"/>
          </ac:grpSpMkLst>
        </pc:grpChg>
        <pc:grpChg chg="mod">
          <ac:chgData name="Lars Ehlert" userId="66f566ea871c6883" providerId="LiveId" clId="{D4FB1BBB-CE60-453A-98A9-35649147863D}" dt="2022-01-25T10:19:49.187" v="112"/>
          <ac:grpSpMkLst>
            <pc:docMk/>
            <pc:sldMk cId="2552183850" sldId="355"/>
            <ac:grpSpMk id="81" creationId="{C427EE99-0E2D-4820-9D06-3ADEDE618095}"/>
          </ac:grpSpMkLst>
        </pc:grpChg>
        <pc:grpChg chg="mod">
          <ac:chgData name="Lars Ehlert" userId="66f566ea871c6883" providerId="LiveId" clId="{D4FB1BBB-CE60-453A-98A9-35649147863D}" dt="2022-01-25T10:19:49.187" v="112"/>
          <ac:grpSpMkLst>
            <pc:docMk/>
            <pc:sldMk cId="2552183850" sldId="355"/>
            <ac:grpSpMk id="84" creationId="{EEE42865-077E-457B-9238-EB08B49E984D}"/>
          </ac:grpSpMkLst>
        </pc:grpChg>
        <pc:grpChg chg="mod">
          <ac:chgData name="Lars Ehlert" userId="66f566ea871c6883" providerId="LiveId" clId="{D4FB1BBB-CE60-453A-98A9-35649147863D}" dt="2022-01-25T10:19:49.187" v="112"/>
          <ac:grpSpMkLst>
            <pc:docMk/>
            <pc:sldMk cId="2552183850" sldId="355"/>
            <ac:grpSpMk id="85" creationId="{CE05FE2B-7E9F-4A6C-AC27-0FD295176494}"/>
          </ac:grpSpMkLst>
        </pc:grpChg>
        <pc:grpChg chg="mod">
          <ac:chgData name="Lars Ehlert" userId="66f566ea871c6883" providerId="LiveId" clId="{D4FB1BBB-CE60-453A-98A9-35649147863D}" dt="2022-01-25T10:19:49.187" v="112"/>
          <ac:grpSpMkLst>
            <pc:docMk/>
            <pc:sldMk cId="2552183850" sldId="355"/>
            <ac:grpSpMk id="86" creationId="{625857FE-A8FE-41DF-A1A9-DDC84AAE01D1}"/>
          </ac:grpSpMkLst>
        </pc:grpChg>
        <pc:grpChg chg="mod">
          <ac:chgData name="Lars Ehlert" userId="66f566ea871c6883" providerId="LiveId" clId="{D4FB1BBB-CE60-453A-98A9-35649147863D}" dt="2022-01-25T10:19:49.187" v="112"/>
          <ac:grpSpMkLst>
            <pc:docMk/>
            <pc:sldMk cId="2552183850" sldId="355"/>
            <ac:grpSpMk id="88" creationId="{0BFD5302-2428-40A4-B937-19D3D2E9A7FD}"/>
          </ac:grpSpMkLst>
        </pc:grpChg>
        <pc:cxnChg chg="mod">
          <ac:chgData name="Lars Ehlert" userId="66f566ea871c6883" providerId="LiveId" clId="{D4FB1BBB-CE60-453A-98A9-35649147863D}" dt="2022-01-25T10:09:11.696" v="7"/>
          <ac:cxnSpMkLst>
            <pc:docMk/>
            <pc:sldMk cId="2552183850" sldId="355"/>
            <ac:cxnSpMk id="45" creationId="{B6675AFB-2054-4F13-ACAE-A6E13F7102AE}"/>
          </ac:cxnSpMkLst>
        </pc:cxnChg>
        <pc:cxnChg chg="mod">
          <ac:chgData name="Lars Ehlert" userId="66f566ea871c6883" providerId="LiveId" clId="{D4FB1BBB-CE60-453A-98A9-35649147863D}" dt="2022-01-25T10:19:49.187" v="112"/>
          <ac:cxnSpMkLst>
            <pc:docMk/>
            <pc:sldMk cId="2552183850" sldId="355"/>
            <ac:cxnSpMk id="77" creationId="{3D215C1D-D607-480A-80E0-A2E612CC8997}"/>
          </ac:cxnSpMkLst>
        </pc:cxnChg>
      </pc:sldChg>
      <pc:sldChg chg="del">
        <pc:chgData name="Lars Ehlert" userId="66f566ea871c6883" providerId="LiveId" clId="{D4FB1BBB-CE60-453A-98A9-35649147863D}" dt="2022-01-25T10:15:55.095" v="67" actId="47"/>
        <pc:sldMkLst>
          <pc:docMk/>
          <pc:sldMk cId="3354980301" sldId="356"/>
        </pc:sldMkLst>
      </pc:sldChg>
      <pc:sldChg chg="modSp mod">
        <pc:chgData name="Lars Ehlert" userId="66f566ea871c6883" providerId="LiveId" clId="{D4FB1BBB-CE60-453A-98A9-35649147863D}" dt="2022-01-25T10:16:50.194" v="108" actId="207"/>
        <pc:sldMkLst>
          <pc:docMk/>
          <pc:sldMk cId="1117185744" sldId="366"/>
        </pc:sldMkLst>
        <pc:spChg chg="mod">
          <ac:chgData name="Lars Ehlert" userId="66f566ea871c6883" providerId="LiveId" clId="{D4FB1BBB-CE60-453A-98A9-35649147863D}" dt="2022-01-25T10:08:48.455" v="2" actId="208"/>
          <ac:spMkLst>
            <pc:docMk/>
            <pc:sldMk cId="1117185744" sldId="366"/>
            <ac:spMk id="16" creationId="{00000000-0000-0000-0000-000000000000}"/>
          </ac:spMkLst>
        </pc:spChg>
        <pc:spChg chg="mod">
          <ac:chgData name="Lars Ehlert" userId="66f566ea871c6883" providerId="LiveId" clId="{D4FB1BBB-CE60-453A-98A9-35649147863D}" dt="2022-01-25T10:16:50.194" v="108" actId="207"/>
          <ac:spMkLst>
            <pc:docMk/>
            <pc:sldMk cId="1117185744" sldId="366"/>
            <ac:spMk id="17" creationId="{00000000-0000-0000-0000-000000000000}"/>
          </ac:spMkLst>
        </pc:spChg>
        <pc:spChg chg="mod">
          <ac:chgData name="Lars Ehlert" userId="66f566ea871c6883" providerId="LiveId" clId="{D4FB1BBB-CE60-453A-98A9-35649147863D}" dt="2022-01-25T10:08:43.300" v="1" actId="207"/>
          <ac:spMkLst>
            <pc:docMk/>
            <pc:sldMk cId="1117185744" sldId="366"/>
            <ac:spMk id="38" creationId="{00000000-0000-0000-0000-000000000000}"/>
          </ac:spMkLst>
        </pc:spChg>
        <pc:spChg chg="mod">
          <ac:chgData name="Lars Ehlert" userId="66f566ea871c6883" providerId="LiveId" clId="{D4FB1BBB-CE60-453A-98A9-35649147863D}" dt="2022-01-25T10:08:39.788" v="0" actId="207"/>
          <ac:spMkLst>
            <pc:docMk/>
            <pc:sldMk cId="1117185744" sldId="366"/>
            <ac:spMk id="41" creationId="{00000000-0000-0000-0000-000000000000}"/>
          </ac:spMkLst>
        </pc:spChg>
        <pc:cxnChg chg="mod">
          <ac:chgData name="Lars Ehlert" userId="66f566ea871c6883" providerId="LiveId" clId="{D4FB1BBB-CE60-453A-98A9-35649147863D}" dt="2022-01-25T10:08:51.749" v="3" actId="208"/>
          <ac:cxnSpMkLst>
            <pc:docMk/>
            <pc:sldMk cId="1117185744" sldId="366"/>
            <ac:cxnSpMk id="9" creationId="{00000000-0000-0000-0000-000000000000}"/>
          </ac:cxnSpMkLst>
        </pc:cxnChg>
      </pc:sldChg>
      <pc:sldChg chg="addSp delSp modSp mod">
        <pc:chgData name="Lars Ehlert" userId="66f566ea871c6883" providerId="LiveId" clId="{D4FB1BBB-CE60-453A-98A9-35649147863D}" dt="2022-01-25T10:20:10.310" v="118"/>
        <pc:sldMkLst>
          <pc:docMk/>
          <pc:sldMk cId="2406116158" sldId="367"/>
        </pc:sldMkLst>
        <pc:spChg chg="mod">
          <ac:chgData name="Lars Ehlert" userId="66f566ea871c6883" providerId="LiveId" clId="{D4FB1BBB-CE60-453A-98A9-35649147863D}" dt="2022-01-25T10:20:03.637" v="116" actId="207"/>
          <ac:spMkLst>
            <pc:docMk/>
            <pc:sldMk cId="2406116158" sldId="367"/>
            <ac:spMk id="17" creationId="{00000000-0000-0000-0000-000000000000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44" creationId="{3670EC2F-B912-4A73-9C60-C8741E65D5A4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48" creationId="{61A3F051-DDEC-48FA-9733-26DD9B242CCE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49" creationId="{DB8DAB90-165E-4F38-93A3-BB38C4378B7E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53" creationId="{16C319DD-2112-4BCC-B028-8C6119DDEB2F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55" creationId="{726E3E62-410C-4D53-9C4D-5B56BE3BEAFB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56" creationId="{87C0B976-7AED-490F-B668-4CFC1E000990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57" creationId="{BCB12B92-1C70-48CD-927E-E58B661A35B9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58" creationId="{D1E47171-56F8-48C6-98F7-A54825181F62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59" creationId="{D338A459-E4E5-453F-A58A-2E3DA0269CCD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60" creationId="{60E31F1C-CA6E-4477-B9EC-463C69A6240C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61" creationId="{660BCEE7-9D13-41E5-B27B-378392534D08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62" creationId="{EC2E5620-BB9A-4B6B-866D-FF96DFD6ED46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63" creationId="{DD009316-8BD0-4458-8FDD-4DAF2DAA31B9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64" creationId="{22EFE1C7-0A6B-4F4E-8781-D2626ACD2F65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65" creationId="{1DF3BD51-8D74-4FBE-AB5C-D9F1B231EEBF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66" creationId="{6C70956D-47DE-4628-B667-7AF967C2E674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67" creationId="{081ECB8A-0569-4557-A9CD-E068D646A198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68" creationId="{825F2A12-A2A1-4A48-8374-D23AD616B096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69" creationId="{F48A3EDE-97B2-4DD6-8EE4-D60BF2C8255D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70" creationId="{25FA9A7C-FB2E-494D-B458-02977759BB37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71" creationId="{0A185FCA-6EDA-4557-8006-C817B949D6E7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72" creationId="{95DD0230-132E-4D90-BD4D-B958EB74E3AF}"/>
          </ac:spMkLst>
        </pc:spChg>
        <pc:spChg chg="mod">
          <ac:chgData name="Lars Ehlert" userId="66f566ea871c6883" providerId="LiveId" clId="{D4FB1BBB-CE60-453A-98A9-35649147863D}" dt="2022-01-25T10:20:10.310" v="118"/>
          <ac:spMkLst>
            <pc:docMk/>
            <pc:sldMk cId="2406116158" sldId="367"/>
            <ac:spMk id="73" creationId="{55642035-0AD1-4E08-85DF-26E506A9318E}"/>
          </ac:spMkLst>
        </pc:spChg>
        <pc:grpChg chg="del">
          <ac:chgData name="Lars Ehlert" userId="66f566ea871c6883" providerId="LiveId" clId="{D4FB1BBB-CE60-453A-98A9-35649147863D}" dt="2022-01-25T10:20:09.949" v="117" actId="478"/>
          <ac:grpSpMkLst>
            <pc:docMk/>
            <pc:sldMk cId="2406116158" sldId="367"/>
            <ac:grpSpMk id="8" creationId="{00000000-0000-0000-0000-000000000000}"/>
          </ac:grpSpMkLst>
        </pc:grpChg>
        <pc:grpChg chg="add mod">
          <ac:chgData name="Lars Ehlert" userId="66f566ea871c6883" providerId="LiveId" clId="{D4FB1BBB-CE60-453A-98A9-35649147863D}" dt="2022-01-25T10:20:10.310" v="118"/>
          <ac:grpSpMkLst>
            <pc:docMk/>
            <pc:sldMk cId="2406116158" sldId="367"/>
            <ac:grpSpMk id="42" creationId="{B3F4031B-FEF8-46EE-BC8A-616AE59FA439}"/>
          </ac:grpSpMkLst>
        </pc:grpChg>
        <pc:grpChg chg="mod">
          <ac:chgData name="Lars Ehlert" userId="66f566ea871c6883" providerId="LiveId" clId="{D4FB1BBB-CE60-453A-98A9-35649147863D}" dt="2022-01-25T10:20:10.310" v="118"/>
          <ac:grpSpMkLst>
            <pc:docMk/>
            <pc:sldMk cId="2406116158" sldId="367"/>
            <ac:grpSpMk id="45" creationId="{F51BF967-7A0C-4F7D-9E5F-035682320180}"/>
          </ac:grpSpMkLst>
        </pc:grpChg>
        <pc:grpChg chg="mod">
          <ac:chgData name="Lars Ehlert" userId="66f566ea871c6883" providerId="LiveId" clId="{D4FB1BBB-CE60-453A-98A9-35649147863D}" dt="2022-01-25T10:20:10.310" v="118"/>
          <ac:grpSpMkLst>
            <pc:docMk/>
            <pc:sldMk cId="2406116158" sldId="367"/>
            <ac:grpSpMk id="46" creationId="{54E41D65-3BC1-43BC-A0DA-6FBE63EDBA33}"/>
          </ac:grpSpMkLst>
        </pc:grpChg>
        <pc:grpChg chg="mod">
          <ac:chgData name="Lars Ehlert" userId="66f566ea871c6883" providerId="LiveId" clId="{D4FB1BBB-CE60-453A-98A9-35649147863D}" dt="2022-01-25T10:20:10.310" v="118"/>
          <ac:grpSpMkLst>
            <pc:docMk/>
            <pc:sldMk cId="2406116158" sldId="367"/>
            <ac:grpSpMk id="47" creationId="{56CCAFF1-F0DA-400D-998F-431ECA588C51}"/>
          </ac:grpSpMkLst>
        </pc:grpChg>
        <pc:grpChg chg="mod">
          <ac:chgData name="Lars Ehlert" userId="66f566ea871c6883" providerId="LiveId" clId="{D4FB1BBB-CE60-453A-98A9-35649147863D}" dt="2022-01-25T10:20:10.310" v="118"/>
          <ac:grpSpMkLst>
            <pc:docMk/>
            <pc:sldMk cId="2406116158" sldId="367"/>
            <ac:grpSpMk id="50" creationId="{B811620B-1E51-4647-AC30-597537D438B1}"/>
          </ac:grpSpMkLst>
        </pc:grpChg>
        <pc:grpChg chg="mod">
          <ac:chgData name="Lars Ehlert" userId="66f566ea871c6883" providerId="LiveId" clId="{D4FB1BBB-CE60-453A-98A9-35649147863D}" dt="2022-01-25T10:20:10.310" v="118"/>
          <ac:grpSpMkLst>
            <pc:docMk/>
            <pc:sldMk cId="2406116158" sldId="367"/>
            <ac:grpSpMk id="51" creationId="{CA0D8649-DCC8-481F-A1B1-E4A357A53381}"/>
          </ac:grpSpMkLst>
        </pc:grpChg>
        <pc:grpChg chg="mod">
          <ac:chgData name="Lars Ehlert" userId="66f566ea871c6883" providerId="LiveId" clId="{D4FB1BBB-CE60-453A-98A9-35649147863D}" dt="2022-01-25T10:20:10.310" v="118"/>
          <ac:grpSpMkLst>
            <pc:docMk/>
            <pc:sldMk cId="2406116158" sldId="367"/>
            <ac:grpSpMk id="52" creationId="{814CA683-A40B-4BAF-82EC-E4A2EFDD6860}"/>
          </ac:grpSpMkLst>
        </pc:grpChg>
        <pc:grpChg chg="mod">
          <ac:chgData name="Lars Ehlert" userId="66f566ea871c6883" providerId="LiveId" clId="{D4FB1BBB-CE60-453A-98A9-35649147863D}" dt="2022-01-25T10:20:10.310" v="118"/>
          <ac:grpSpMkLst>
            <pc:docMk/>
            <pc:sldMk cId="2406116158" sldId="367"/>
            <ac:grpSpMk id="54" creationId="{6F1A44C7-8E48-43F2-834A-02D6BACD0D65}"/>
          </ac:grpSpMkLst>
        </pc:grpChg>
        <pc:cxnChg chg="mod">
          <ac:chgData name="Lars Ehlert" userId="66f566ea871c6883" providerId="LiveId" clId="{D4FB1BBB-CE60-453A-98A9-35649147863D}" dt="2022-01-25T10:20:10.310" v="118"/>
          <ac:cxnSpMkLst>
            <pc:docMk/>
            <pc:sldMk cId="2406116158" sldId="367"/>
            <ac:cxnSpMk id="43" creationId="{1FB528F7-9B4B-4F9B-A7FC-5AB57838E775}"/>
          </ac:cxnSpMkLst>
        </pc:cxnChg>
      </pc:sldChg>
      <pc:sldChg chg="addSp delSp modSp mod">
        <pc:chgData name="Lars Ehlert" userId="66f566ea871c6883" providerId="LiveId" clId="{D4FB1BBB-CE60-453A-98A9-35649147863D}" dt="2022-01-26T07:31:40.692" v="124" actId="20577"/>
        <pc:sldMkLst>
          <pc:docMk/>
          <pc:sldMk cId="1123705391" sldId="368"/>
        </pc:sldMkLst>
        <pc:spChg chg="mod">
          <ac:chgData name="Lars Ehlert" userId="66f566ea871c6883" providerId="LiveId" clId="{D4FB1BBB-CE60-453A-98A9-35649147863D}" dt="2022-01-26T07:31:40.692" v="124" actId="20577"/>
          <ac:spMkLst>
            <pc:docMk/>
            <pc:sldMk cId="1123705391" sldId="368"/>
            <ac:spMk id="17" creationId="{00000000-0000-0000-0000-000000000000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37" creationId="{8EABEE02-EA13-4B8D-ABD4-058A1466AA3A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41" creationId="{C8A93C2B-C0C6-4A2A-9340-CEF87DB5C22A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74" creationId="{186E0B9B-7884-4397-B8E1-D00A87F996DC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78" creationId="{777C5351-6315-4558-B324-BA798ECA2AF1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80" creationId="{EB5B3805-018C-4C3E-AD8F-92445C38A85B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81" creationId="{F6402D79-6146-433B-A0E9-9966C4FA6B90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82" creationId="{8176D2B4-3CB1-4E74-B857-39E36A64D9CC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83" creationId="{C271F4B5-778E-4641-93F5-1BFA7E4CB254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84" creationId="{22DB7D61-3F6C-443A-B1CA-C0597EAF7817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85" creationId="{B9D76A4A-9F16-4F65-948F-29A294675656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86" creationId="{67A37628-80C2-4901-B120-A035E98F0697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87" creationId="{0EFD6754-ABE8-4B71-AF3B-ABF2B2532119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88" creationId="{6331F1E6-DED8-45A2-BE36-DFCCCB64BF56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89" creationId="{42721379-B724-4340-BB3C-B5A865E93AFA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90" creationId="{BD92B09B-E54F-49D7-999C-2898E8D2E514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91" creationId="{5E9E5BA7-2203-4D90-9D9B-F1B846115ECD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92" creationId="{51EC5FFE-2801-4338-B9C3-18697EA6A6BA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93" creationId="{9D23D32C-87E7-4605-A2C4-B12F4B436DCE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94" creationId="{A762DC95-39D5-45F5-815B-302E624CA06B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95" creationId="{28841479-2794-47D6-9A08-AF86A915A32A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96" creationId="{B895C150-6BF8-413E-8DF7-2355ADC82DE6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97" creationId="{762BECA7-B971-40D2-9F94-7FA5BD653FDF}"/>
          </ac:spMkLst>
        </pc:spChg>
        <pc:spChg chg="mod">
          <ac:chgData name="Lars Ehlert" userId="66f566ea871c6883" providerId="LiveId" clId="{D4FB1BBB-CE60-453A-98A9-35649147863D}" dt="2022-01-25T10:20:15.006" v="120"/>
          <ac:spMkLst>
            <pc:docMk/>
            <pc:sldMk cId="1123705391" sldId="368"/>
            <ac:spMk id="98" creationId="{E4DFCE75-7E86-49D6-9B7C-31319D9B5506}"/>
          </ac:spMkLst>
        </pc:spChg>
        <pc:grpChg chg="add mod">
          <ac:chgData name="Lars Ehlert" userId="66f566ea871c6883" providerId="LiveId" clId="{D4FB1BBB-CE60-453A-98A9-35649147863D}" dt="2022-01-25T10:20:15.006" v="120"/>
          <ac:grpSpMkLst>
            <pc:docMk/>
            <pc:sldMk cId="1123705391" sldId="368"/>
            <ac:grpSpMk id="35" creationId="{0266451D-6D36-4C74-AA38-E8830E4C7AFC}"/>
          </ac:grpSpMkLst>
        </pc:grpChg>
        <pc:grpChg chg="mod">
          <ac:chgData name="Lars Ehlert" userId="66f566ea871c6883" providerId="LiveId" clId="{D4FB1BBB-CE60-453A-98A9-35649147863D}" dt="2022-01-25T10:20:15.006" v="120"/>
          <ac:grpSpMkLst>
            <pc:docMk/>
            <pc:sldMk cId="1123705391" sldId="368"/>
            <ac:grpSpMk id="38" creationId="{DFE3B7C2-2FD6-43FC-92CB-1261192CB995}"/>
          </ac:grpSpMkLst>
        </pc:grpChg>
        <pc:grpChg chg="mod">
          <ac:chgData name="Lars Ehlert" userId="66f566ea871c6883" providerId="LiveId" clId="{D4FB1BBB-CE60-453A-98A9-35649147863D}" dt="2022-01-25T10:20:15.006" v="120"/>
          <ac:grpSpMkLst>
            <pc:docMk/>
            <pc:sldMk cId="1123705391" sldId="368"/>
            <ac:grpSpMk id="39" creationId="{F448D5E8-2F92-41C1-8697-2A168B103AFA}"/>
          </ac:grpSpMkLst>
        </pc:grpChg>
        <pc:grpChg chg="mod">
          <ac:chgData name="Lars Ehlert" userId="66f566ea871c6883" providerId="LiveId" clId="{D4FB1BBB-CE60-453A-98A9-35649147863D}" dt="2022-01-25T10:20:15.006" v="120"/>
          <ac:grpSpMkLst>
            <pc:docMk/>
            <pc:sldMk cId="1123705391" sldId="368"/>
            <ac:grpSpMk id="40" creationId="{725FBE23-8683-4E4D-AF96-09A5042EF737}"/>
          </ac:grpSpMkLst>
        </pc:grpChg>
        <pc:grpChg chg="del">
          <ac:chgData name="Lars Ehlert" userId="66f566ea871c6883" providerId="LiveId" clId="{D4FB1BBB-CE60-453A-98A9-35649147863D}" dt="2022-01-25T10:20:14.619" v="119" actId="478"/>
          <ac:grpSpMkLst>
            <pc:docMk/>
            <pc:sldMk cId="1123705391" sldId="368"/>
            <ac:grpSpMk id="42" creationId="{00000000-0000-0000-0000-000000000000}"/>
          </ac:grpSpMkLst>
        </pc:grpChg>
        <pc:grpChg chg="mod">
          <ac:chgData name="Lars Ehlert" userId="66f566ea871c6883" providerId="LiveId" clId="{D4FB1BBB-CE60-453A-98A9-35649147863D}" dt="2022-01-25T10:20:15.006" v="120"/>
          <ac:grpSpMkLst>
            <pc:docMk/>
            <pc:sldMk cId="1123705391" sldId="368"/>
            <ac:grpSpMk id="75" creationId="{56FBEB88-19E7-4D18-85CE-2273F46DE45C}"/>
          </ac:grpSpMkLst>
        </pc:grpChg>
        <pc:grpChg chg="mod">
          <ac:chgData name="Lars Ehlert" userId="66f566ea871c6883" providerId="LiveId" clId="{D4FB1BBB-CE60-453A-98A9-35649147863D}" dt="2022-01-25T10:20:15.006" v="120"/>
          <ac:grpSpMkLst>
            <pc:docMk/>
            <pc:sldMk cId="1123705391" sldId="368"/>
            <ac:grpSpMk id="76" creationId="{90F83BB9-9357-41EE-9D61-2B622296756C}"/>
          </ac:grpSpMkLst>
        </pc:grpChg>
        <pc:grpChg chg="mod">
          <ac:chgData name="Lars Ehlert" userId="66f566ea871c6883" providerId="LiveId" clId="{D4FB1BBB-CE60-453A-98A9-35649147863D}" dt="2022-01-25T10:20:15.006" v="120"/>
          <ac:grpSpMkLst>
            <pc:docMk/>
            <pc:sldMk cId="1123705391" sldId="368"/>
            <ac:grpSpMk id="77" creationId="{9CB70710-199E-4957-BCE5-09DBDC23FC99}"/>
          </ac:grpSpMkLst>
        </pc:grpChg>
        <pc:grpChg chg="mod">
          <ac:chgData name="Lars Ehlert" userId="66f566ea871c6883" providerId="LiveId" clId="{D4FB1BBB-CE60-453A-98A9-35649147863D}" dt="2022-01-25T10:20:15.006" v="120"/>
          <ac:grpSpMkLst>
            <pc:docMk/>
            <pc:sldMk cId="1123705391" sldId="368"/>
            <ac:grpSpMk id="79" creationId="{75913C8D-D95F-42E4-9DFC-A18D22E4C711}"/>
          </ac:grpSpMkLst>
        </pc:grpChg>
        <pc:cxnChg chg="mod">
          <ac:chgData name="Lars Ehlert" userId="66f566ea871c6883" providerId="LiveId" clId="{D4FB1BBB-CE60-453A-98A9-35649147863D}" dt="2022-01-25T10:20:15.006" v="120"/>
          <ac:cxnSpMkLst>
            <pc:docMk/>
            <pc:sldMk cId="1123705391" sldId="368"/>
            <ac:cxnSpMk id="36" creationId="{D33ABDE9-9AF1-4D36-9F67-0FAF132773DE}"/>
          </ac:cxnSpMkLst>
        </pc:cxnChg>
      </pc:sldChg>
      <pc:sldChg chg="addSp delSp modSp mod">
        <pc:chgData name="Lars Ehlert" userId="66f566ea871c6883" providerId="LiveId" clId="{D4FB1BBB-CE60-453A-98A9-35649147863D}" dt="2022-01-25T10:19:56.988" v="114"/>
        <pc:sldMkLst>
          <pc:docMk/>
          <pc:sldMk cId="3447578350" sldId="370"/>
        </pc:sldMkLst>
        <pc:spChg chg="mod">
          <ac:chgData name="Lars Ehlert" userId="66f566ea871c6883" providerId="LiveId" clId="{D4FB1BBB-CE60-453A-98A9-35649147863D}" dt="2022-01-25T10:09:25.263" v="10" actId="207"/>
          <ac:spMkLst>
            <pc:docMk/>
            <pc:sldMk cId="3447578350" sldId="370"/>
            <ac:spMk id="6" creationId="{00000000-0000-0000-0000-000000000000}"/>
          </ac:spMkLst>
        </pc:spChg>
        <pc:spChg chg="mod">
          <ac:chgData name="Lars Ehlert" userId="66f566ea871c6883" providerId="LiveId" clId="{D4FB1BBB-CE60-453A-98A9-35649147863D}" dt="2022-01-25T10:16:26.253" v="106" actId="20577"/>
          <ac:spMkLst>
            <pc:docMk/>
            <pc:sldMk cId="3447578350" sldId="370"/>
            <ac:spMk id="47" creationId="{B86C03D6-B18E-4B65-91E8-64C409209B28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51" creationId="{3FAE255C-F936-420F-9CF8-4148127B73A0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52" creationId="{11844D9A-E659-4F0F-BF85-275BDF55EC17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56" creationId="{23A8F52C-CB88-42DA-9335-DCC1BBC961BC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58" creationId="{49D67DAB-54DF-474F-BAC9-2EF750F2F8BE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59" creationId="{608DB33E-85B5-49A7-B98D-BF09B01EA3C8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60" creationId="{D0CAEDB8-D338-43CC-86B1-DBFACE5F9436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61" creationId="{521FBB29-EE58-4F4E-8314-286B291E3E2B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62" creationId="{7C0FD991-6A1A-4CFC-8752-FDE4B7D2B369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63" creationId="{9FBFDC21-1A54-48AA-A455-AAF40B807639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64" creationId="{545838E1-863A-447A-8D00-2F7FDE850FE7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65" creationId="{3DF6A579-58C5-4842-9A27-FF0DDA0E6F6F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66" creationId="{A06FE86C-D886-4769-B406-0213AB41B6FA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67" creationId="{55A1071E-B94E-4AB4-A3B5-0926DA48FEA2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68" creationId="{66C0B2E0-5171-4801-9A59-4CDB87E7279E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69" creationId="{2623E7EF-5DD8-4BB9-A564-F92D9CC399C0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70" creationId="{8E0194B9-2D36-4165-8651-5F500D37AAB3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71" creationId="{2226F617-98D5-4C3F-8667-FC276D8157E3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72" creationId="{25EB95D1-D606-4493-9C62-B4D946E8D38A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73" creationId="{777A9CDB-DAA1-4713-9031-B3BF03A32E92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74" creationId="{D7C40AC1-429A-41FF-8F2F-121BEC86B849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75" creationId="{FC715131-312C-4AFE-B200-B86F6AEB62F8}"/>
          </ac:spMkLst>
        </pc:spChg>
        <pc:spChg chg="mod">
          <ac:chgData name="Lars Ehlert" userId="66f566ea871c6883" providerId="LiveId" clId="{D4FB1BBB-CE60-453A-98A9-35649147863D}" dt="2022-01-25T10:09:20.105" v="9"/>
          <ac:spMkLst>
            <pc:docMk/>
            <pc:sldMk cId="3447578350" sldId="370"/>
            <ac:spMk id="76" creationId="{3589B600-D8A9-432B-A304-2A757ABBCF8A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79" creationId="{CE1B0E38-AD33-411F-B430-E6F801EEA9D8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83" creationId="{F9DCD7A8-285F-47D7-B09B-787AB68CE498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84" creationId="{5C9DD68A-8CD8-4B36-96E4-D019856ECA00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88" creationId="{31609B4F-817E-4B1B-A7BC-BEA5B6C27E4D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90" creationId="{5C95A80F-6016-4CC3-84CE-A0803461C831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91" creationId="{D9CD4992-0F41-47F4-BA77-F49E6A2BF5B1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92" creationId="{E39884E0-1596-4504-BCF1-1595EF5E6F01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93" creationId="{77AF4AA3-E6F8-4426-ACBB-C9BC4FE56519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94" creationId="{14C100DF-6B3A-4B13-9058-A54CABFDF44F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95" creationId="{9E9D5E4D-CBD9-4337-BCC2-A35DE521FDFF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96" creationId="{3E1DACD5-3910-407C-B461-58C05C2DD0D0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97" creationId="{A4831F1D-3C5E-4726-A567-59DF3083F513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98" creationId="{E0693328-CCC5-4CDF-AABA-2D2FCF3CC4E2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99" creationId="{E89E7731-9800-42E4-A392-93F16B1362DB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100" creationId="{9CD6566B-2578-43F7-B13F-985C1C670552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101" creationId="{C2715091-4087-424F-92E0-33090F73A27D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102" creationId="{4054DA2C-8AF9-468A-AA66-C39D71E6ECA6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103" creationId="{AEE95049-F5D3-4D9D-A8C6-3F787F50CD3B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104" creationId="{FE92C434-F269-43C8-8B76-D262C667A1EE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105" creationId="{7D662053-EE3F-4A5B-A70B-2D80EC582218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106" creationId="{F8868DDC-B335-437F-BD73-D3D674901EB9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107" creationId="{08B8061E-F18F-4398-94CF-EE4DF0808930}"/>
          </ac:spMkLst>
        </pc:spChg>
        <pc:spChg chg="mod">
          <ac:chgData name="Lars Ehlert" userId="66f566ea871c6883" providerId="LiveId" clId="{D4FB1BBB-CE60-453A-98A9-35649147863D}" dt="2022-01-25T10:19:56.988" v="114"/>
          <ac:spMkLst>
            <pc:docMk/>
            <pc:sldMk cId="3447578350" sldId="370"/>
            <ac:spMk id="108" creationId="{33E45ED8-BEE1-4A03-928F-978D579DB2E4}"/>
          </ac:spMkLst>
        </pc:spChg>
        <pc:grpChg chg="del">
          <ac:chgData name="Lars Ehlert" userId="66f566ea871c6883" providerId="LiveId" clId="{D4FB1BBB-CE60-453A-98A9-35649147863D}" dt="2022-01-25T10:09:19.748" v="8" actId="478"/>
          <ac:grpSpMkLst>
            <pc:docMk/>
            <pc:sldMk cId="3447578350" sldId="370"/>
            <ac:grpSpMk id="9" creationId="{00000000-0000-0000-0000-000000000000}"/>
          </ac:grpSpMkLst>
        </pc:grpChg>
        <pc:grpChg chg="add del mod">
          <ac:chgData name="Lars Ehlert" userId="66f566ea871c6883" providerId="LiveId" clId="{D4FB1BBB-CE60-453A-98A9-35649147863D}" dt="2022-01-25T10:19:56.609" v="113" actId="478"/>
          <ac:grpSpMkLst>
            <pc:docMk/>
            <pc:sldMk cId="3447578350" sldId="370"/>
            <ac:grpSpMk id="45" creationId="{4BCDABC3-DEB6-44AD-8804-8F7DEE3E07C1}"/>
          </ac:grpSpMkLst>
        </pc:grpChg>
        <pc:grpChg chg="mod">
          <ac:chgData name="Lars Ehlert" userId="66f566ea871c6883" providerId="LiveId" clId="{D4FB1BBB-CE60-453A-98A9-35649147863D}" dt="2022-01-25T10:09:20.105" v="9"/>
          <ac:grpSpMkLst>
            <pc:docMk/>
            <pc:sldMk cId="3447578350" sldId="370"/>
            <ac:grpSpMk id="48" creationId="{8DE56C00-6591-4472-A13A-9377F3C3D2D2}"/>
          </ac:grpSpMkLst>
        </pc:grpChg>
        <pc:grpChg chg="mod">
          <ac:chgData name="Lars Ehlert" userId="66f566ea871c6883" providerId="LiveId" clId="{D4FB1BBB-CE60-453A-98A9-35649147863D}" dt="2022-01-25T10:09:20.105" v="9"/>
          <ac:grpSpMkLst>
            <pc:docMk/>
            <pc:sldMk cId="3447578350" sldId="370"/>
            <ac:grpSpMk id="49" creationId="{351684B8-B270-44DF-A9C8-8E91D93CCEF8}"/>
          </ac:grpSpMkLst>
        </pc:grpChg>
        <pc:grpChg chg="mod">
          <ac:chgData name="Lars Ehlert" userId="66f566ea871c6883" providerId="LiveId" clId="{D4FB1BBB-CE60-453A-98A9-35649147863D}" dt="2022-01-25T10:09:20.105" v="9"/>
          <ac:grpSpMkLst>
            <pc:docMk/>
            <pc:sldMk cId="3447578350" sldId="370"/>
            <ac:grpSpMk id="50" creationId="{A1753FD6-F2E8-421A-A856-98817164B462}"/>
          </ac:grpSpMkLst>
        </pc:grpChg>
        <pc:grpChg chg="mod">
          <ac:chgData name="Lars Ehlert" userId="66f566ea871c6883" providerId="LiveId" clId="{D4FB1BBB-CE60-453A-98A9-35649147863D}" dt="2022-01-25T10:09:20.105" v="9"/>
          <ac:grpSpMkLst>
            <pc:docMk/>
            <pc:sldMk cId="3447578350" sldId="370"/>
            <ac:grpSpMk id="53" creationId="{A59813A2-5281-414D-8F24-B73197223180}"/>
          </ac:grpSpMkLst>
        </pc:grpChg>
        <pc:grpChg chg="mod">
          <ac:chgData name="Lars Ehlert" userId="66f566ea871c6883" providerId="LiveId" clId="{D4FB1BBB-CE60-453A-98A9-35649147863D}" dt="2022-01-25T10:09:20.105" v="9"/>
          <ac:grpSpMkLst>
            <pc:docMk/>
            <pc:sldMk cId="3447578350" sldId="370"/>
            <ac:grpSpMk id="54" creationId="{A1686EB5-E2D8-402D-883E-72F3AEABC76A}"/>
          </ac:grpSpMkLst>
        </pc:grpChg>
        <pc:grpChg chg="mod">
          <ac:chgData name="Lars Ehlert" userId="66f566ea871c6883" providerId="LiveId" clId="{D4FB1BBB-CE60-453A-98A9-35649147863D}" dt="2022-01-25T10:09:20.105" v="9"/>
          <ac:grpSpMkLst>
            <pc:docMk/>
            <pc:sldMk cId="3447578350" sldId="370"/>
            <ac:grpSpMk id="55" creationId="{E0AAB17B-4042-446A-87BE-3F05612B4CEE}"/>
          </ac:grpSpMkLst>
        </pc:grpChg>
        <pc:grpChg chg="mod">
          <ac:chgData name="Lars Ehlert" userId="66f566ea871c6883" providerId="LiveId" clId="{D4FB1BBB-CE60-453A-98A9-35649147863D}" dt="2022-01-25T10:09:20.105" v="9"/>
          <ac:grpSpMkLst>
            <pc:docMk/>
            <pc:sldMk cId="3447578350" sldId="370"/>
            <ac:grpSpMk id="57" creationId="{8F7992D6-CF3F-41E8-98BE-A37B082C7985}"/>
          </ac:grpSpMkLst>
        </pc:grpChg>
        <pc:grpChg chg="add mod">
          <ac:chgData name="Lars Ehlert" userId="66f566ea871c6883" providerId="LiveId" clId="{D4FB1BBB-CE60-453A-98A9-35649147863D}" dt="2022-01-25T10:19:56.988" v="114"/>
          <ac:grpSpMkLst>
            <pc:docMk/>
            <pc:sldMk cId="3447578350" sldId="370"/>
            <ac:grpSpMk id="77" creationId="{D10ED34B-A8E6-4E55-8B61-32ECF7EEDFD4}"/>
          </ac:grpSpMkLst>
        </pc:grpChg>
        <pc:grpChg chg="mod">
          <ac:chgData name="Lars Ehlert" userId="66f566ea871c6883" providerId="LiveId" clId="{D4FB1BBB-CE60-453A-98A9-35649147863D}" dt="2022-01-25T10:19:56.988" v="114"/>
          <ac:grpSpMkLst>
            <pc:docMk/>
            <pc:sldMk cId="3447578350" sldId="370"/>
            <ac:grpSpMk id="80" creationId="{7AE8C2B9-24D5-42CC-96B4-E9D44A8E28CF}"/>
          </ac:grpSpMkLst>
        </pc:grpChg>
        <pc:grpChg chg="mod">
          <ac:chgData name="Lars Ehlert" userId="66f566ea871c6883" providerId="LiveId" clId="{D4FB1BBB-CE60-453A-98A9-35649147863D}" dt="2022-01-25T10:19:56.988" v="114"/>
          <ac:grpSpMkLst>
            <pc:docMk/>
            <pc:sldMk cId="3447578350" sldId="370"/>
            <ac:grpSpMk id="81" creationId="{0E13A866-B296-45D6-A8C8-19BAB27B987E}"/>
          </ac:grpSpMkLst>
        </pc:grpChg>
        <pc:grpChg chg="mod">
          <ac:chgData name="Lars Ehlert" userId="66f566ea871c6883" providerId="LiveId" clId="{D4FB1BBB-CE60-453A-98A9-35649147863D}" dt="2022-01-25T10:19:56.988" v="114"/>
          <ac:grpSpMkLst>
            <pc:docMk/>
            <pc:sldMk cId="3447578350" sldId="370"/>
            <ac:grpSpMk id="82" creationId="{210F860A-86BB-416C-8E90-9862DEC3639E}"/>
          </ac:grpSpMkLst>
        </pc:grpChg>
        <pc:grpChg chg="mod">
          <ac:chgData name="Lars Ehlert" userId="66f566ea871c6883" providerId="LiveId" clId="{D4FB1BBB-CE60-453A-98A9-35649147863D}" dt="2022-01-25T10:19:56.988" v="114"/>
          <ac:grpSpMkLst>
            <pc:docMk/>
            <pc:sldMk cId="3447578350" sldId="370"/>
            <ac:grpSpMk id="85" creationId="{C648D639-E645-4B49-94E8-60BE291D9D83}"/>
          </ac:grpSpMkLst>
        </pc:grpChg>
        <pc:grpChg chg="mod">
          <ac:chgData name="Lars Ehlert" userId="66f566ea871c6883" providerId="LiveId" clId="{D4FB1BBB-CE60-453A-98A9-35649147863D}" dt="2022-01-25T10:19:56.988" v="114"/>
          <ac:grpSpMkLst>
            <pc:docMk/>
            <pc:sldMk cId="3447578350" sldId="370"/>
            <ac:grpSpMk id="86" creationId="{199FD9FD-6C8D-46BA-83FF-7CC894AD8641}"/>
          </ac:grpSpMkLst>
        </pc:grpChg>
        <pc:grpChg chg="mod">
          <ac:chgData name="Lars Ehlert" userId="66f566ea871c6883" providerId="LiveId" clId="{D4FB1BBB-CE60-453A-98A9-35649147863D}" dt="2022-01-25T10:19:56.988" v="114"/>
          <ac:grpSpMkLst>
            <pc:docMk/>
            <pc:sldMk cId="3447578350" sldId="370"/>
            <ac:grpSpMk id="87" creationId="{864D72B6-D309-4219-93AA-0832D27ABA5D}"/>
          </ac:grpSpMkLst>
        </pc:grpChg>
        <pc:grpChg chg="mod">
          <ac:chgData name="Lars Ehlert" userId="66f566ea871c6883" providerId="LiveId" clId="{D4FB1BBB-CE60-453A-98A9-35649147863D}" dt="2022-01-25T10:19:56.988" v="114"/>
          <ac:grpSpMkLst>
            <pc:docMk/>
            <pc:sldMk cId="3447578350" sldId="370"/>
            <ac:grpSpMk id="89" creationId="{1D1646E5-0A71-4985-AEFF-A1D5A9E8EF4A}"/>
          </ac:grpSpMkLst>
        </pc:grpChg>
        <pc:cxnChg chg="mod">
          <ac:chgData name="Lars Ehlert" userId="66f566ea871c6883" providerId="LiveId" clId="{D4FB1BBB-CE60-453A-98A9-35649147863D}" dt="2022-01-25T10:09:20.105" v="9"/>
          <ac:cxnSpMkLst>
            <pc:docMk/>
            <pc:sldMk cId="3447578350" sldId="370"/>
            <ac:cxnSpMk id="46" creationId="{CE3CFD0F-62D4-4863-88DB-148F602D1C46}"/>
          </ac:cxnSpMkLst>
        </pc:cxnChg>
        <pc:cxnChg chg="mod">
          <ac:chgData name="Lars Ehlert" userId="66f566ea871c6883" providerId="LiveId" clId="{D4FB1BBB-CE60-453A-98A9-35649147863D}" dt="2022-01-25T10:19:56.988" v="114"/>
          <ac:cxnSpMkLst>
            <pc:docMk/>
            <pc:sldMk cId="3447578350" sldId="370"/>
            <ac:cxnSpMk id="78" creationId="{30FAFB64-EAD6-4CC0-A0B3-A907399844B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/>
          <a:lstStyle>
            <a:lvl1pPr algn="l">
              <a:defRPr sz="1200"/>
            </a:lvl1pPr>
          </a:lstStyle>
          <a:p>
            <a:r>
              <a:rPr lang="de-DE"/>
              <a:t>Nummer1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1700" y="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/>
          <a:lstStyle>
            <a:lvl1pPr algn="r">
              <a:defRPr sz="1200"/>
            </a:lvl1pPr>
          </a:lstStyle>
          <a:p>
            <a:fld id="{C57FED78-DA54-442A-B2F6-27D05EFCFC84}" type="datetimeFigureOut">
              <a:rPr lang="de-DE" smtClean="0"/>
              <a:pPr/>
              <a:t>31.01.2022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51604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1700" y="951604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 anchor="b"/>
          <a:lstStyle>
            <a:lvl1pPr algn="r">
              <a:defRPr sz="1200"/>
            </a:lvl1pPr>
          </a:lstStyle>
          <a:p>
            <a:fld id="{4E397E45-DC40-460A-91A9-CA4DFE6B737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743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/>
          <a:lstStyle>
            <a:lvl1pPr algn="l">
              <a:defRPr sz="1200"/>
            </a:lvl1pPr>
          </a:lstStyle>
          <a:p>
            <a:r>
              <a:rPr lang="de-DE"/>
              <a:t>Nummer1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01700" y="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/>
          <a:lstStyle>
            <a:lvl1pPr algn="r">
              <a:defRPr sz="1200"/>
            </a:lvl1pPr>
          </a:lstStyle>
          <a:p>
            <a:fld id="{C58258AA-9C45-4470-807A-9EB5016D8C4D}" type="datetimeFigureOut">
              <a:rPr lang="de-DE" smtClean="0"/>
              <a:pPr/>
              <a:t>31.01.2022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3" tIns="48297" rIns="96593" bIns="4829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817" y="4758890"/>
            <a:ext cx="5510530" cy="4508420"/>
          </a:xfrm>
          <a:prstGeom prst="rect">
            <a:avLst/>
          </a:prstGeom>
        </p:spPr>
        <p:txBody>
          <a:bodyPr vert="horz" lIns="96593" tIns="48297" rIns="96593" bIns="48297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51604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1700" y="9516040"/>
            <a:ext cx="2984871" cy="500935"/>
          </a:xfrm>
          <a:prstGeom prst="rect">
            <a:avLst/>
          </a:prstGeom>
        </p:spPr>
        <p:txBody>
          <a:bodyPr vert="horz" lIns="96593" tIns="48297" rIns="96593" bIns="48297" rtlCol="0" anchor="b"/>
          <a:lstStyle>
            <a:lvl1pPr algn="r">
              <a:defRPr sz="1200"/>
            </a:lvl1pPr>
          </a:lstStyle>
          <a:p>
            <a:fld id="{0100AC2B-7912-4D1D-8571-77254A37A84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6349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8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Rund um die Reaktionen bei einer Kerze;</a:t>
            </a:r>
            <a:r>
              <a:rPr lang="de-DE" baseline="0" dirty="0"/>
              <a:t> Tisch aufgespalten in Versuch 1 und Versuch 2.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897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722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020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11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425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748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660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404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089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74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7043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840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230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707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73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49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3726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37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50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B3F6-9F97-4522-8F94-362751BEB27D}" type="datetime1">
              <a:rPr lang="de-DE" smtClean="0"/>
              <a:pPr/>
              <a:t>31.01.2022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A6A-D7AF-4180-866F-D7224F6B022F}" type="datetime1">
              <a:rPr lang="de-DE" smtClean="0"/>
              <a:pPr/>
              <a:t>31.01.2022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74B5-7636-47F1-8E94-D8492A47729E}" type="datetime1">
              <a:rPr lang="de-DE" smtClean="0"/>
              <a:pPr/>
              <a:t>31.01.2022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234C-CB75-424C-993B-1E1EA39E9345}" type="datetime1">
              <a:rPr lang="de-DE" smtClean="0"/>
              <a:pPr/>
              <a:t>31.01.2022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F98B-A055-4D78-BE0A-72A6C5D9E09F}" type="datetime1">
              <a:rPr lang="de-DE" smtClean="0"/>
              <a:pPr/>
              <a:t>31.01.2022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DDF8-67E2-4F6E-A657-86C04A90EABD}" type="datetime1">
              <a:rPr lang="de-DE" smtClean="0"/>
              <a:pPr/>
              <a:t>31.01.2022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45F0-4D78-4ED8-9694-7F56AA04547C}" type="datetime1">
              <a:rPr lang="de-DE" smtClean="0"/>
              <a:pPr/>
              <a:t>31.01.2022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490-E2A9-483C-B563-651F38ABB386}" type="datetime1">
              <a:rPr lang="de-DE" smtClean="0"/>
              <a:pPr/>
              <a:t>31.01.2022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D285-865B-439C-9C4A-557D6327C02D}" type="datetime1">
              <a:rPr lang="de-DE" smtClean="0"/>
              <a:pPr/>
              <a:t>31.01.2022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FE52-3CBF-4977-9931-3BF98DFC0C68}" type="datetime1">
              <a:rPr lang="de-DE" smtClean="0"/>
              <a:pPr/>
              <a:t>31.01.2022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6E9-C124-4F7B-945D-5533DC53D65C}" type="datetime1">
              <a:rPr lang="de-DE" smtClean="0"/>
              <a:pPr/>
              <a:t>31.01.2022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07285-C7D5-402A-82C2-2873D979E0C7}" type="datetime1">
              <a:rPr lang="de-DE" smtClean="0"/>
              <a:pPr/>
              <a:t>31.01.2022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Schülertag " Nachhaltigkeit "  im Lehr-Lern-Labor der Universität Regensburg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A4CF9-D2BA-4856-8997-18204B3F3E8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3.gif"/><Relationship Id="rId7" Type="http://schemas.openxmlformats.org/officeDocument/2006/relationships/image" Target="../media/image1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Relationship Id="rId9" Type="http://schemas.openxmlformats.org/officeDocument/2006/relationships/image" Target="../media/image1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4572008"/>
            <a:ext cx="9144000" cy="928694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-27992" y="0"/>
            <a:ext cx="9208504" cy="6811963"/>
            <a:chOff x="2" y="0"/>
            <a:chExt cx="5758" cy="4291"/>
          </a:xfrm>
        </p:grpSpPr>
        <p:pic>
          <p:nvPicPr>
            <p:cNvPr id="9" name="Picture 25"/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2509"/>
            <a:stretch/>
          </p:blipFill>
          <p:spPr bwMode="auto">
            <a:xfrm>
              <a:off x="22" y="3475"/>
              <a:ext cx="1664" cy="816"/>
            </a:xfrm>
            <a:prstGeom prst="rect">
              <a:avLst/>
            </a:prstGeom>
            <a:noFill/>
          </p:spPr>
        </p:pic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pic>
        <p:nvPicPr>
          <p:cNvPr id="5" name="Picture 2" descr="https://thumbs.dreamstime.com/t/tafel-mit-schwamm-und-kreide-4881353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83" t="11393" r="17224" b="15274"/>
          <a:stretch/>
        </p:blipFill>
        <p:spPr bwMode="auto">
          <a:xfrm rot="774139">
            <a:off x="2420315" y="3445835"/>
            <a:ext cx="6192000" cy="2564595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 rot="774139">
            <a:off x="2377160" y="4086831"/>
            <a:ext cx="6264696" cy="1688398"/>
          </a:xfrm>
        </p:spPr>
        <p:txBody>
          <a:bodyPr>
            <a:no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Comic Sans MS" panose="030F0702030302020204" pitchFamily="66" charset="0"/>
              </a:rPr>
              <a:t>Herzlich Willkommen</a:t>
            </a:r>
            <a:br>
              <a:rPr lang="de-DE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de-DE" dirty="0">
                <a:solidFill>
                  <a:schemeClr val="bg1"/>
                </a:solidFill>
                <a:latin typeface="Comic Sans MS" panose="030F0702030302020204" pitchFamily="66" charset="0"/>
              </a:rPr>
              <a:t>zum Schülertag </a:t>
            </a:r>
            <a:br>
              <a:rPr lang="de-DE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de-DE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4283968" y="670955"/>
            <a:ext cx="2124236" cy="243010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 flipV="1">
            <a:off x="6438848" y="670956"/>
            <a:ext cx="725440" cy="304607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6228184" y="490935"/>
            <a:ext cx="360040" cy="360040"/>
          </a:xfrm>
          <a:prstGeom prst="ellipse">
            <a:avLst/>
          </a:prstGeom>
          <a:solidFill>
            <a:srgbClr val="13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35496" y="764704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</a:rPr>
              <a:t>Molekulare Küche</a:t>
            </a:r>
          </a:p>
        </p:txBody>
      </p:sp>
      <p:sp>
        <p:nvSpPr>
          <p:cNvPr id="16" name="Rechteck 15"/>
          <p:cNvSpPr/>
          <p:nvPr/>
        </p:nvSpPr>
        <p:spPr>
          <a:xfrm>
            <a:off x="-110460" y="-27384"/>
            <a:ext cx="216135" cy="4680520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 rot="16200000">
            <a:off x="2376024" y="-855215"/>
            <a:ext cx="72000" cy="4680000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Lange Kittelärmel bitte hoch krempeln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992" y="3140968"/>
            <a:ext cx="1652016" cy="3212976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142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Bitte die Piktogramme auf den Gefäßen beachten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755057" y="3645024"/>
            <a:ext cx="5633886" cy="2243783"/>
            <a:chOff x="1314378" y="3744080"/>
            <a:chExt cx="5633886" cy="2243783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264" y="3779808"/>
              <a:ext cx="1080000" cy="1080000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184" y="4903805"/>
              <a:ext cx="1080000" cy="1080000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4392" y="4907863"/>
              <a:ext cx="1080000" cy="1080000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2040" y="3745699"/>
              <a:ext cx="1080000" cy="1080000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847" y="3765453"/>
              <a:ext cx="1080000" cy="1080000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378" y="3744080"/>
              <a:ext cx="1080000" cy="1080000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519" y="4903805"/>
              <a:ext cx="1080000" cy="1080000"/>
            </a:xfrm>
            <a:prstGeom prst="rect">
              <a:avLst/>
            </a:prstGeom>
          </p:spPr>
        </p:pic>
      </p:grpSp>
      <p:grpSp>
        <p:nvGrpSpPr>
          <p:cNvPr id="16" name="Gruppieren 15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9" name="Gruppieren 18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51" name="Sechseck 50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Sechseck 51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53" name="Sechseck 52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20" name="Gruppieren 19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21" name="Gruppieren 20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29" name="Freihandform 28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30" name="Gruppieren 29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31" name="Gruppieren 3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48" name="Sechseck 47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9" name="Sechseck 48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0" name="Sechseck 49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32" name="Gruppieren 31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33" name="Sechseck 32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34" name="Gruppieren 33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35" name="Flussdiagramm: Dokument 34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Rechteck 35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8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9" name="Ellipse 38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" name="Ellipse 39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1" name="Ellipse 40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2" name="Ellipse 41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" name="Ellipse 42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4" name="Ellipse 43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" name="Ellipse 44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6" name="Ellipse 45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7" name="Ellipse 46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28" name="Ellipse 2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046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4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Nach dem Experimentieren bitte mit Seife die Hände gründlich waschen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49" y="4005064"/>
            <a:ext cx="3799703" cy="2285579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612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432000" y="2921169"/>
            <a:ext cx="8280000" cy="1015663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070C0"/>
                </a:solidFill>
              </a:rPr>
              <a:t>Ablauf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9" name="Gerader Verbinder 8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Ablauf</a:t>
              </a:r>
              <a:endParaRPr lang="de-DE" sz="2000" dirty="0"/>
            </a:p>
          </p:txBody>
        </p:sp>
        <p:grpSp>
          <p:nvGrpSpPr>
            <p:cNvPr id="11" name="Gruppieren 10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39" name="Sechseck 38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Sechseck 39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13" name="Gruppieren 12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4" name="Gruppieren 13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6" name="Freihandform 15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8" name="Gruppieren 17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19" name="Gruppieren 1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1" name="Sechseck 20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" name="Gruppieren 21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3" name="Flussdiagramm: Dokument 22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4" name="Rechteck 23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Ellipse 26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5" name="Ellipse 14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718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7544" y="1412776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070C0"/>
                </a:solidFill>
              </a:rPr>
              <a:t>Mehrphasiger Cocktail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00" y="2708920"/>
            <a:ext cx="2700000" cy="3600000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80C8654-6F9D-426A-A0EC-977170D00DBE}"/>
              </a:ext>
            </a:extLst>
          </p:cNvPr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DF885C5-3A99-4C47-BA8C-EDADDE386F2D}"/>
                </a:ext>
              </a:extLst>
            </p:cNvPr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Textfeld 2">
              <a:extLst>
                <a:ext uri="{FF2B5EF4-FFF2-40B4-BE49-F238E27FC236}">
                  <a16:creationId xmlns:a16="http://schemas.microsoft.com/office/drawing/2014/main" id="{0FA21D5D-CA32-4F7D-8B5A-66A396A67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Ablauf</a:t>
              </a:r>
              <a:endParaRPr lang="de-DE" sz="2000" dirty="0"/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DCD73C0-F3ED-4FDE-AD90-A0A293D937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73" name="Sechseck 72">
                <a:extLst>
                  <a:ext uri="{FF2B5EF4-FFF2-40B4-BE49-F238E27FC236}">
                    <a16:creationId xmlns:a16="http://schemas.microsoft.com/office/drawing/2014/main" id="{A3E633E6-2185-4A5C-A978-71780266BB6F}"/>
                  </a:ext>
                </a:extLst>
              </p:cNvPr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74" name="Sechseck 73">
                <a:extLst>
                  <a:ext uri="{FF2B5EF4-FFF2-40B4-BE49-F238E27FC236}">
                    <a16:creationId xmlns:a16="http://schemas.microsoft.com/office/drawing/2014/main" id="{29065D1E-90A8-4EAA-91E3-446B287B11D8}"/>
                  </a:ext>
                </a:extLst>
              </p:cNvPr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75" name="Sechseck 74">
                <a:extLst>
                  <a:ext uri="{FF2B5EF4-FFF2-40B4-BE49-F238E27FC236}">
                    <a16:creationId xmlns:a16="http://schemas.microsoft.com/office/drawing/2014/main" id="{C4B20698-1CEB-457D-8B02-26ACE4E97E7E}"/>
                  </a:ext>
                </a:extLst>
              </p:cNvPr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98ECA6B5-54DF-4153-9FBB-7F58B14665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49" name="Gruppieren 48">
                <a:extLst>
                  <a:ext uri="{FF2B5EF4-FFF2-40B4-BE49-F238E27FC236}">
                    <a16:creationId xmlns:a16="http://schemas.microsoft.com/office/drawing/2014/main" id="{147C1C26-D4E8-438A-8BD0-12CEF3F28042}"/>
                  </a:ext>
                </a:extLst>
              </p:cNvPr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51" name="Freihandform 15">
                  <a:extLst>
                    <a:ext uri="{FF2B5EF4-FFF2-40B4-BE49-F238E27FC236}">
                      <a16:creationId xmlns:a16="http://schemas.microsoft.com/office/drawing/2014/main" id="{B2362836-0450-4064-B8CA-83D891814218}"/>
                    </a:ext>
                  </a:extLst>
                </p:cNvPr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52" name="Gruppieren 51">
                  <a:extLst>
                    <a:ext uri="{FF2B5EF4-FFF2-40B4-BE49-F238E27FC236}">
                      <a16:creationId xmlns:a16="http://schemas.microsoft.com/office/drawing/2014/main" id="{748DD77B-FE12-4392-929C-CCA34897C58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53" name="Gruppieren 52">
                    <a:extLst>
                      <a:ext uri="{FF2B5EF4-FFF2-40B4-BE49-F238E27FC236}">
                        <a16:creationId xmlns:a16="http://schemas.microsoft.com/office/drawing/2014/main" id="{E417F26F-EE7C-4502-9CDA-6400E2533FE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70" name="Sechseck 69">
                      <a:extLst>
                        <a:ext uri="{FF2B5EF4-FFF2-40B4-BE49-F238E27FC236}">
                          <a16:creationId xmlns:a16="http://schemas.microsoft.com/office/drawing/2014/main" id="{DE61FFCC-DC26-4E0F-B4D6-76587DF20D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1" name="Sechseck 70">
                      <a:extLst>
                        <a:ext uri="{FF2B5EF4-FFF2-40B4-BE49-F238E27FC236}">
                          <a16:creationId xmlns:a16="http://schemas.microsoft.com/office/drawing/2014/main" id="{1D4330A9-7C91-456D-9EB6-DB66F8812EF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2" name="Sechseck 71">
                      <a:extLst>
                        <a:ext uri="{FF2B5EF4-FFF2-40B4-BE49-F238E27FC236}">
                          <a16:creationId xmlns:a16="http://schemas.microsoft.com/office/drawing/2014/main" id="{AB1BB913-DD58-4F82-95F1-FF3109F6189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54" name="Gruppieren 53">
                    <a:extLst>
                      <a:ext uri="{FF2B5EF4-FFF2-40B4-BE49-F238E27FC236}">
                        <a16:creationId xmlns:a16="http://schemas.microsoft.com/office/drawing/2014/main" id="{A71EDF3B-E5D8-4B4D-A845-531CCE3E4CCC}"/>
                      </a:ext>
                    </a:extLst>
                  </p:cNvPr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55" name="Sechseck 54">
                      <a:extLst>
                        <a:ext uri="{FF2B5EF4-FFF2-40B4-BE49-F238E27FC236}">
                          <a16:creationId xmlns:a16="http://schemas.microsoft.com/office/drawing/2014/main" id="{9BFB5709-859F-4C36-85CD-97F461465DD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56" name="Gruppieren 55">
                      <a:extLst>
                        <a:ext uri="{FF2B5EF4-FFF2-40B4-BE49-F238E27FC236}">
                          <a16:creationId xmlns:a16="http://schemas.microsoft.com/office/drawing/2014/main" id="{689BD76D-5A3C-42B1-BC19-AFE0A5F31A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57" name="Flussdiagramm: Dokument 56">
                        <a:extLst>
                          <a:ext uri="{FF2B5EF4-FFF2-40B4-BE49-F238E27FC236}">
                            <a16:creationId xmlns:a16="http://schemas.microsoft.com/office/drawing/2014/main" id="{DA9E3CBA-CF9D-4A8E-8113-AD8672B7A5BC}"/>
                          </a:ext>
                        </a:extLst>
                      </p:cNvPr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8" name="Rechteck 57">
                        <a:extLst>
                          <a:ext uri="{FF2B5EF4-FFF2-40B4-BE49-F238E27FC236}">
                            <a16:creationId xmlns:a16="http://schemas.microsoft.com/office/drawing/2014/main" id="{DA56F229-326C-4D29-BAF2-94583045788D}"/>
                          </a:ext>
                        </a:extLst>
                      </p:cNvPr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9" name="Freeform 8">
                        <a:extLst>
                          <a:ext uri="{FF2B5EF4-FFF2-40B4-BE49-F238E27FC236}">
                            <a16:creationId xmlns:a16="http://schemas.microsoft.com/office/drawing/2014/main" id="{ADC0BA8E-F42C-4AFA-BC5B-894C435B8FC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0" name="Freeform 7">
                        <a:extLst>
                          <a:ext uri="{FF2B5EF4-FFF2-40B4-BE49-F238E27FC236}">
                            <a16:creationId xmlns:a16="http://schemas.microsoft.com/office/drawing/2014/main" id="{FB1E0843-08B1-4CE6-850D-3DD5F725F8E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1" name="Ellipse 60">
                        <a:extLst>
                          <a:ext uri="{FF2B5EF4-FFF2-40B4-BE49-F238E27FC236}">
                            <a16:creationId xmlns:a16="http://schemas.microsoft.com/office/drawing/2014/main" id="{23FC0956-634F-4BFF-A167-EBDBBE9CE57F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2" name="Ellipse 61">
                        <a:extLst>
                          <a:ext uri="{FF2B5EF4-FFF2-40B4-BE49-F238E27FC236}">
                            <a16:creationId xmlns:a16="http://schemas.microsoft.com/office/drawing/2014/main" id="{54E1D55C-51F9-4C10-B3F1-654C8191EFF6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3" name="Ellipse 62">
                        <a:extLst>
                          <a:ext uri="{FF2B5EF4-FFF2-40B4-BE49-F238E27FC236}">
                            <a16:creationId xmlns:a16="http://schemas.microsoft.com/office/drawing/2014/main" id="{778943BF-0019-4666-9C0F-BF34CF276118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4" name="Ellipse 63">
                        <a:extLst>
                          <a:ext uri="{FF2B5EF4-FFF2-40B4-BE49-F238E27FC236}">
                            <a16:creationId xmlns:a16="http://schemas.microsoft.com/office/drawing/2014/main" id="{82188D2B-A966-42E7-B858-DC95F4649115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5" name="Ellipse 64">
                        <a:extLst>
                          <a:ext uri="{FF2B5EF4-FFF2-40B4-BE49-F238E27FC236}">
                            <a16:creationId xmlns:a16="http://schemas.microsoft.com/office/drawing/2014/main" id="{8834CA08-F59B-46C8-8DB7-9E851B209A26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6" name="Ellipse 65">
                        <a:extLst>
                          <a:ext uri="{FF2B5EF4-FFF2-40B4-BE49-F238E27FC236}">
                            <a16:creationId xmlns:a16="http://schemas.microsoft.com/office/drawing/2014/main" id="{1B792C60-9A58-42CC-AF30-6C5090A3C4C1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7" name="Ellipse 66">
                        <a:extLst>
                          <a:ext uri="{FF2B5EF4-FFF2-40B4-BE49-F238E27FC236}">
                            <a16:creationId xmlns:a16="http://schemas.microsoft.com/office/drawing/2014/main" id="{E02CFF3E-BED0-448E-8355-11402E95CBF0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8" name="Ellipse 67">
                        <a:extLst>
                          <a:ext uri="{FF2B5EF4-FFF2-40B4-BE49-F238E27FC236}">
                            <a16:creationId xmlns:a16="http://schemas.microsoft.com/office/drawing/2014/main" id="{D5CC45E2-F8CC-4F2F-BADE-27D5636BED11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9" name="Ellipse 68">
                        <a:extLst>
                          <a:ext uri="{FF2B5EF4-FFF2-40B4-BE49-F238E27FC236}">
                            <a16:creationId xmlns:a16="http://schemas.microsoft.com/office/drawing/2014/main" id="{1F85BA3F-368A-4BBB-9766-1695A0B8FE6C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0D350613-F008-44F6-BB0F-6A54306BE3E3}"/>
                  </a:ext>
                </a:extLst>
              </p:cNvPr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939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7544" y="1412776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070C0"/>
                </a:solidFill>
              </a:rPr>
              <a:t>Künstlicher Kaviar</a:t>
            </a:r>
          </a:p>
        </p:txBody>
      </p:sp>
      <p:pic>
        <p:nvPicPr>
          <p:cNvPr id="1026" name="Picture 2" descr="Grundtechniken der Molekularküche - Kochen für Angeber">
            <a:extLst>
              <a:ext uri="{FF2B5EF4-FFF2-40B4-BE49-F238E27FC236}">
                <a16:creationId xmlns:a16="http://schemas.microsoft.com/office/drawing/2014/main" id="{FEA17170-BE4A-4A34-9495-5E1D3BB59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0"/>
          <a:stretch/>
        </p:blipFill>
        <p:spPr bwMode="auto">
          <a:xfrm>
            <a:off x="2336804" y="2428439"/>
            <a:ext cx="4479234" cy="352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DBFFF8D-F887-470B-8C56-3A55C246B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05830"/>
              </p:ext>
            </p:extLst>
          </p:nvPr>
        </p:nvGraphicFramePr>
        <p:xfrm>
          <a:off x="143508" y="6522288"/>
          <a:ext cx="885698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984">
                  <a:extLst>
                    <a:ext uri="{9D8B030D-6E8A-4147-A177-3AD203B41FA5}">
                      <a16:colId xmlns:a16="http://schemas.microsoft.com/office/drawing/2014/main" val="901927569"/>
                    </a:ext>
                  </a:extLst>
                </a:gridCol>
              </a:tblGrid>
              <a:tr h="368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https://kochen-fuer-angeber.de/wp-content/uploads/2014/06/bigstock-spoon-on-molecular-caviar-28950614.jpg</a:t>
                      </a:r>
                    </a:p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454461"/>
                  </a:ext>
                </a:extLst>
              </a:tr>
            </a:tbl>
          </a:graphicData>
        </a:graphic>
      </p:graphicFrame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A2C8069-A93A-45AD-886A-03FFE662B819}"/>
              </a:ext>
            </a:extLst>
          </p:cNvPr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8911383-B30F-4B5A-9B88-0DF64EE077CC}"/>
                </a:ext>
              </a:extLst>
            </p:cNvPr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Textfeld 2">
              <a:extLst>
                <a:ext uri="{FF2B5EF4-FFF2-40B4-BE49-F238E27FC236}">
                  <a16:creationId xmlns:a16="http://schemas.microsoft.com/office/drawing/2014/main" id="{9C814CDD-C9E7-494C-BBF5-6B5A66106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Ablauf</a:t>
              </a:r>
              <a:endParaRPr lang="de-DE" sz="2000" dirty="0"/>
            </a:p>
          </p:txBody>
        </p: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D4DC545D-00EC-4F2F-8187-269A1B9A4B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75" name="Sechseck 74">
                <a:extLst>
                  <a:ext uri="{FF2B5EF4-FFF2-40B4-BE49-F238E27FC236}">
                    <a16:creationId xmlns:a16="http://schemas.microsoft.com/office/drawing/2014/main" id="{D30107C3-9274-4F86-B8B3-C1A4C2A07815}"/>
                  </a:ext>
                </a:extLst>
              </p:cNvPr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76" name="Sechseck 75">
                <a:extLst>
                  <a:ext uri="{FF2B5EF4-FFF2-40B4-BE49-F238E27FC236}">
                    <a16:creationId xmlns:a16="http://schemas.microsoft.com/office/drawing/2014/main" id="{AD6D194C-E48F-42BA-9319-38B9E0161C91}"/>
                  </a:ext>
                </a:extLst>
              </p:cNvPr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77" name="Sechseck 76">
                <a:extLst>
                  <a:ext uri="{FF2B5EF4-FFF2-40B4-BE49-F238E27FC236}">
                    <a16:creationId xmlns:a16="http://schemas.microsoft.com/office/drawing/2014/main" id="{4773AC3C-0971-4247-AE8B-CF970813532D}"/>
                  </a:ext>
                </a:extLst>
              </p:cNvPr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782663F7-97CC-4A40-A665-81C95B3D4A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0A312182-D5BB-498C-A67E-EBF58543AA67}"/>
                  </a:ext>
                </a:extLst>
              </p:cNvPr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53" name="Freihandform 15">
                  <a:extLst>
                    <a:ext uri="{FF2B5EF4-FFF2-40B4-BE49-F238E27FC236}">
                      <a16:creationId xmlns:a16="http://schemas.microsoft.com/office/drawing/2014/main" id="{B5D04A17-9047-421C-A23F-7D5B19AD11B8}"/>
                    </a:ext>
                  </a:extLst>
                </p:cNvPr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54" name="Gruppieren 53">
                  <a:extLst>
                    <a:ext uri="{FF2B5EF4-FFF2-40B4-BE49-F238E27FC236}">
                      <a16:creationId xmlns:a16="http://schemas.microsoft.com/office/drawing/2014/main" id="{2E382B89-FA4A-419D-AC22-CA0CF21282A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55" name="Gruppieren 54">
                    <a:extLst>
                      <a:ext uri="{FF2B5EF4-FFF2-40B4-BE49-F238E27FC236}">
                        <a16:creationId xmlns:a16="http://schemas.microsoft.com/office/drawing/2014/main" id="{752ECE0F-93E8-4304-A6FA-F1534B82995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72" name="Sechseck 71">
                      <a:extLst>
                        <a:ext uri="{FF2B5EF4-FFF2-40B4-BE49-F238E27FC236}">
                          <a16:creationId xmlns:a16="http://schemas.microsoft.com/office/drawing/2014/main" id="{037B94B8-34A0-43F5-A5D9-DEB2B053C52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3" name="Sechseck 72">
                      <a:extLst>
                        <a:ext uri="{FF2B5EF4-FFF2-40B4-BE49-F238E27FC236}">
                          <a16:creationId xmlns:a16="http://schemas.microsoft.com/office/drawing/2014/main" id="{418B1B13-3761-481B-B782-C97E9314F60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4" name="Sechseck 73">
                      <a:extLst>
                        <a:ext uri="{FF2B5EF4-FFF2-40B4-BE49-F238E27FC236}">
                          <a16:creationId xmlns:a16="http://schemas.microsoft.com/office/drawing/2014/main" id="{087BF3A7-55B0-4031-9DD8-8126F4389E7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56" name="Gruppieren 55">
                    <a:extLst>
                      <a:ext uri="{FF2B5EF4-FFF2-40B4-BE49-F238E27FC236}">
                        <a16:creationId xmlns:a16="http://schemas.microsoft.com/office/drawing/2014/main" id="{229E5851-C09A-4D6C-A5EF-E5CB339A145F}"/>
                      </a:ext>
                    </a:extLst>
                  </p:cNvPr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57" name="Sechseck 56">
                      <a:extLst>
                        <a:ext uri="{FF2B5EF4-FFF2-40B4-BE49-F238E27FC236}">
                          <a16:creationId xmlns:a16="http://schemas.microsoft.com/office/drawing/2014/main" id="{FD02234F-B20C-4612-B6B8-91514A9B59F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58" name="Gruppieren 57">
                      <a:extLst>
                        <a:ext uri="{FF2B5EF4-FFF2-40B4-BE49-F238E27FC236}">
                          <a16:creationId xmlns:a16="http://schemas.microsoft.com/office/drawing/2014/main" id="{E5CFD6A8-8371-4DC7-A168-4805A39310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59" name="Flussdiagramm: Dokument 58">
                        <a:extLst>
                          <a:ext uri="{FF2B5EF4-FFF2-40B4-BE49-F238E27FC236}">
                            <a16:creationId xmlns:a16="http://schemas.microsoft.com/office/drawing/2014/main" id="{BEDC7D00-EB60-4CEB-B66A-62DAFD104BE2}"/>
                          </a:ext>
                        </a:extLst>
                      </p:cNvPr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0" name="Rechteck 59">
                        <a:extLst>
                          <a:ext uri="{FF2B5EF4-FFF2-40B4-BE49-F238E27FC236}">
                            <a16:creationId xmlns:a16="http://schemas.microsoft.com/office/drawing/2014/main" id="{E17D94B4-6308-4405-A2A8-C3093CA06417}"/>
                          </a:ext>
                        </a:extLst>
                      </p:cNvPr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1" name="Freeform 8">
                        <a:extLst>
                          <a:ext uri="{FF2B5EF4-FFF2-40B4-BE49-F238E27FC236}">
                            <a16:creationId xmlns:a16="http://schemas.microsoft.com/office/drawing/2014/main" id="{2FB20AB7-C768-4CC3-B5CA-C01090BD8BB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2" name="Freeform 7">
                        <a:extLst>
                          <a:ext uri="{FF2B5EF4-FFF2-40B4-BE49-F238E27FC236}">
                            <a16:creationId xmlns:a16="http://schemas.microsoft.com/office/drawing/2014/main" id="{7C685179-5F01-4940-8379-BC1A3C38542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3" name="Ellipse 62">
                        <a:extLst>
                          <a:ext uri="{FF2B5EF4-FFF2-40B4-BE49-F238E27FC236}">
                            <a16:creationId xmlns:a16="http://schemas.microsoft.com/office/drawing/2014/main" id="{1501156F-8054-44BD-B504-334BA8F0F691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4" name="Ellipse 63">
                        <a:extLst>
                          <a:ext uri="{FF2B5EF4-FFF2-40B4-BE49-F238E27FC236}">
                            <a16:creationId xmlns:a16="http://schemas.microsoft.com/office/drawing/2014/main" id="{6F8054D3-D95E-4782-B01B-EF0AD8E5E059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5" name="Ellipse 64">
                        <a:extLst>
                          <a:ext uri="{FF2B5EF4-FFF2-40B4-BE49-F238E27FC236}">
                            <a16:creationId xmlns:a16="http://schemas.microsoft.com/office/drawing/2014/main" id="{ED29702F-ECBD-4729-8B2E-92A5656641D6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6" name="Ellipse 65">
                        <a:extLst>
                          <a:ext uri="{FF2B5EF4-FFF2-40B4-BE49-F238E27FC236}">
                            <a16:creationId xmlns:a16="http://schemas.microsoft.com/office/drawing/2014/main" id="{4507361A-1B7F-4450-BF1E-661849351FC8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7" name="Ellipse 66">
                        <a:extLst>
                          <a:ext uri="{FF2B5EF4-FFF2-40B4-BE49-F238E27FC236}">
                            <a16:creationId xmlns:a16="http://schemas.microsoft.com/office/drawing/2014/main" id="{8E950B87-044E-4E80-8ACC-1CD865FE5951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8" name="Ellipse 67">
                        <a:extLst>
                          <a:ext uri="{FF2B5EF4-FFF2-40B4-BE49-F238E27FC236}">
                            <a16:creationId xmlns:a16="http://schemas.microsoft.com/office/drawing/2014/main" id="{81B5721C-6CE9-44EC-874B-56314851CDFD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9" name="Ellipse 68">
                        <a:extLst>
                          <a:ext uri="{FF2B5EF4-FFF2-40B4-BE49-F238E27FC236}">
                            <a16:creationId xmlns:a16="http://schemas.microsoft.com/office/drawing/2014/main" id="{AFED8C50-6251-47A0-BDBF-4DE20FCC075E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70" name="Ellipse 69">
                        <a:extLst>
                          <a:ext uri="{FF2B5EF4-FFF2-40B4-BE49-F238E27FC236}">
                            <a16:creationId xmlns:a16="http://schemas.microsoft.com/office/drawing/2014/main" id="{39CD382A-7027-4DE8-9B6B-42BDB3BFCEB9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71" name="Ellipse 70">
                        <a:extLst>
                          <a:ext uri="{FF2B5EF4-FFF2-40B4-BE49-F238E27FC236}">
                            <a16:creationId xmlns:a16="http://schemas.microsoft.com/office/drawing/2014/main" id="{D54B03E6-64C5-448E-9CB9-0672B0B57117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8349FDE7-2EC0-4B71-93E0-C6CAFA0E47D9}"/>
                  </a:ext>
                </a:extLst>
              </p:cNvPr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20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7544" y="1412776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070C0"/>
                </a:solidFill>
              </a:rPr>
              <a:t>Pimp my Apple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62" y="2754787"/>
            <a:ext cx="3190476" cy="3685714"/>
          </a:xfrm>
          <a:prstGeom prst="rect">
            <a:avLst/>
          </a:prstGeom>
        </p:spPr>
      </p:pic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5DFF5A41-DA61-4D54-AA43-4D25BAD82583}"/>
              </a:ext>
            </a:extLst>
          </p:cNvPr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3D215C1D-D607-480A-80E0-A2E612CC8997}"/>
                </a:ext>
              </a:extLst>
            </p:cNvPr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Textfeld 2">
              <a:extLst>
                <a:ext uri="{FF2B5EF4-FFF2-40B4-BE49-F238E27FC236}">
                  <a16:creationId xmlns:a16="http://schemas.microsoft.com/office/drawing/2014/main" id="{FCDFAA12-0BC6-44B5-8981-413487FA8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Ablauf</a:t>
              </a:r>
              <a:endParaRPr lang="de-DE" sz="2000" dirty="0"/>
            </a:p>
          </p:txBody>
        </p:sp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5E2045EF-F4B3-46F6-BAE8-AAFBC03007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105" name="Sechseck 104">
                <a:extLst>
                  <a:ext uri="{FF2B5EF4-FFF2-40B4-BE49-F238E27FC236}">
                    <a16:creationId xmlns:a16="http://schemas.microsoft.com/office/drawing/2014/main" id="{42A4F24B-F9A1-4ADB-9A2F-38048759C028}"/>
                  </a:ext>
                </a:extLst>
              </p:cNvPr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106" name="Sechseck 105">
                <a:extLst>
                  <a:ext uri="{FF2B5EF4-FFF2-40B4-BE49-F238E27FC236}">
                    <a16:creationId xmlns:a16="http://schemas.microsoft.com/office/drawing/2014/main" id="{8B8E4ED4-0D53-46DC-9A66-5BEC20C57DFD}"/>
                  </a:ext>
                </a:extLst>
              </p:cNvPr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107" name="Sechseck 106">
                <a:extLst>
                  <a:ext uri="{FF2B5EF4-FFF2-40B4-BE49-F238E27FC236}">
                    <a16:creationId xmlns:a16="http://schemas.microsoft.com/office/drawing/2014/main" id="{1DB9B39C-BBF6-488C-ABFC-46E0C84A1D21}"/>
                  </a:ext>
                </a:extLst>
              </p:cNvPr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94E388F1-47B4-4A83-9C30-9670BF57C5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C427EE99-0E2D-4820-9D06-3ADEDE618095}"/>
                  </a:ext>
                </a:extLst>
              </p:cNvPr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83" name="Freihandform 15">
                  <a:extLst>
                    <a:ext uri="{FF2B5EF4-FFF2-40B4-BE49-F238E27FC236}">
                      <a16:creationId xmlns:a16="http://schemas.microsoft.com/office/drawing/2014/main" id="{0EB262C6-2D91-497D-BF4F-E1C0D7DDF4A4}"/>
                    </a:ext>
                  </a:extLst>
                </p:cNvPr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84" name="Gruppieren 83">
                  <a:extLst>
                    <a:ext uri="{FF2B5EF4-FFF2-40B4-BE49-F238E27FC236}">
                      <a16:creationId xmlns:a16="http://schemas.microsoft.com/office/drawing/2014/main" id="{EEE42865-077E-457B-9238-EB08B49E984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85" name="Gruppieren 84">
                    <a:extLst>
                      <a:ext uri="{FF2B5EF4-FFF2-40B4-BE49-F238E27FC236}">
                        <a16:creationId xmlns:a16="http://schemas.microsoft.com/office/drawing/2014/main" id="{CE05FE2B-7E9F-4A6C-AC27-0FD2951764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102" name="Sechseck 101">
                      <a:extLst>
                        <a:ext uri="{FF2B5EF4-FFF2-40B4-BE49-F238E27FC236}">
                          <a16:creationId xmlns:a16="http://schemas.microsoft.com/office/drawing/2014/main" id="{8EDA7E72-18B6-45B9-9ED2-2EF48B473B2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03" name="Sechseck 102">
                      <a:extLst>
                        <a:ext uri="{FF2B5EF4-FFF2-40B4-BE49-F238E27FC236}">
                          <a16:creationId xmlns:a16="http://schemas.microsoft.com/office/drawing/2014/main" id="{6FA649CC-DE49-49C8-B11C-FCF23B458F1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04" name="Sechseck 103">
                      <a:extLst>
                        <a:ext uri="{FF2B5EF4-FFF2-40B4-BE49-F238E27FC236}">
                          <a16:creationId xmlns:a16="http://schemas.microsoft.com/office/drawing/2014/main" id="{B91242F3-BD59-4063-9B7E-50D9BAD1105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86" name="Gruppieren 85">
                    <a:extLst>
                      <a:ext uri="{FF2B5EF4-FFF2-40B4-BE49-F238E27FC236}">
                        <a16:creationId xmlns:a16="http://schemas.microsoft.com/office/drawing/2014/main" id="{625857FE-A8FE-41DF-A1A9-DDC84AAE01D1}"/>
                      </a:ext>
                    </a:extLst>
                  </p:cNvPr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87" name="Sechseck 86">
                      <a:extLst>
                        <a:ext uri="{FF2B5EF4-FFF2-40B4-BE49-F238E27FC236}">
                          <a16:creationId xmlns:a16="http://schemas.microsoft.com/office/drawing/2014/main" id="{1460EBD4-9262-40C2-8C02-05A6087E06C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88" name="Gruppieren 87">
                      <a:extLst>
                        <a:ext uri="{FF2B5EF4-FFF2-40B4-BE49-F238E27FC236}">
                          <a16:creationId xmlns:a16="http://schemas.microsoft.com/office/drawing/2014/main" id="{0BFD5302-2428-40A4-B937-19D3D2E9A7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89" name="Flussdiagramm: Dokument 88">
                        <a:extLst>
                          <a:ext uri="{FF2B5EF4-FFF2-40B4-BE49-F238E27FC236}">
                            <a16:creationId xmlns:a16="http://schemas.microsoft.com/office/drawing/2014/main" id="{E9A025B7-9C69-4E15-BB7B-307E2035C10C}"/>
                          </a:ext>
                        </a:extLst>
                      </p:cNvPr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0" name="Rechteck 89">
                        <a:extLst>
                          <a:ext uri="{FF2B5EF4-FFF2-40B4-BE49-F238E27FC236}">
                            <a16:creationId xmlns:a16="http://schemas.microsoft.com/office/drawing/2014/main" id="{8580E2E3-2F5D-4694-86C6-5A6D1E59A5C2}"/>
                          </a:ext>
                        </a:extLst>
                      </p:cNvPr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1" name="Freeform 8">
                        <a:extLst>
                          <a:ext uri="{FF2B5EF4-FFF2-40B4-BE49-F238E27FC236}">
                            <a16:creationId xmlns:a16="http://schemas.microsoft.com/office/drawing/2014/main" id="{A2B19BEE-815D-470D-BD9C-CC818F76B61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2" name="Freeform 7">
                        <a:extLst>
                          <a:ext uri="{FF2B5EF4-FFF2-40B4-BE49-F238E27FC236}">
                            <a16:creationId xmlns:a16="http://schemas.microsoft.com/office/drawing/2014/main" id="{7797DAB5-9744-4CF7-B72D-5E81F9FBF0C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3" name="Ellipse 92">
                        <a:extLst>
                          <a:ext uri="{FF2B5EF4-FFF2-40B4-BE49-F238E27FC236}">
                            <a16:creationId xmlns:a16="http://schemas.microsoft.com/office/drawing/2014/main" id="{2F240FED-B154-4D06-B530-521E5A022296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4" name="Ellipse 93">
                        <a:extLst>
                          <a:ext uri="{FF2B5EF4-FFF2-40B4-BE49-F238E27FC236}">
                            <a16:creationId xmlns:a16="http://schemas.microsoft.com/office/drawing/2014/main" id="{FFE826F0-27C1-412F-8BB6-77BDA3C56240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5" name="Ellipse 94">
                        <a:extLst>
                          <a:ext uri="{FF2B5EF4-FFF2-40B4-BE49-F238E27FC236}">
                            <a16:creationId xmlns:a16="http://schemas.microsoft.com/office/drawing/2014/main" id="{925390D3-9750-43DE-94C7-DB6AC2688D0F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6" name="Ellipse 95">
                        <a:extLst>
                          <a:ext uri="{FF2B5EF4-FFF2-40B4-BE49-F238E27FC236}">
                            <a16:creationId xmlns:a16="http://schemas.microsoft.com/office/drawing/2014/main" id="{FD5B0F8D-7679-4703-AB60-533949876C3F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7" name="Ellipse 96">
                        <a:extLst>
                          <a:ext uri="{FF2B5EF4-FFF2-40B4-BE49-F238E27FC236}">
                            <a16:creationId xmlns:a16="http://schemas.microsoft.com/office/drawing/2014/main" id="{78489CF0-8D2E-4623-8424-DB6BA38C43BE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8" name="Ellipse 97">
                        <a:extLst>
                          <a:ext uri="{FF2B5EF4-FFF2-40B4-BE49-F238E27FC236}">
                            <a16:creationId xmlns:a16="http://schemas.microsoft.com/office/drawing/2014/main" id="{98AFDD84-3924-4970-8FBB-D33F6AF93276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9" name="Ellipse 98">
                        <a:extLst>
                          <a:ext uri="{FF2B5EF4-FFF2-40B4-BE49-F238E27FC236}">
                            <a16:creationId xmlns:a16="http://schemas.microsoft.com/office/drawing/2014/main" id="{E024119D-3815-4438-A968-61C023B674E3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0" name="Ellipse 99">
                        <a:extLst>
                          <a:ext uri="{FF2B5EF4-FFF2-40B4-BE49-F238E27FC236}">
                            <a16:creationId xmlns:a16="http://schemas.microsoft.com/office/drawing/2014/main" id="{F2930F23-9976-4A6C-913B-9AB393DA0F77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1" name="Ellipse 100">
                        <a:extLst>
                          <a:ext uri="{FF2B5EF4-FFF2-40B4-BE49-F238E27FC236}">
                            <a16:creationId xmlns:a16="http://schemas.microsoft.com/office/drawing/2014/main" id="{91799D32-8492-4181-B94A-44E32802F1BF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C4B0BB91-3DC2-4F63-AFB0-45789B41CE59}"/>
                  </a:ext>
                </a:extLst>
              </p:cNvPr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218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7544" y="1412776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070C0"/>
                </a:solidFill>
              </a:rPr>
              <a:t>Food Design</a:t>
            </a:r>
          </a:p>
          <a:p>
            <a:pPr algn="ctr"/>
            <a:r>
              <a:rPr lang="de-DE" sz="6000" b="1" dirty="0">
                <a:solidFill>
                  <a:srgbClr val="0070C0"/>
                </a:solidFill>
              </a:rPr>
              <a:t>Künstliche Spaghetti</a:t>
            </a:r>
          </a:p>
        </p:txBody>
      </p:sp>
      <p:pic>
        <p:nvPicPr>
          <p:cNvPr id="44" name="Grafik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40" y="3495987"/>
            <a:ext cx="2102320" cy="2952000"/>
          </a:xfrm>
          <a:prstGeom prst="rect">
            <a:avLst/>
          </a:prstGeom>
        </p:spPr>
      </p:pic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10ED34B-A8E6-4E55-8B61-32ECF7EEDFD4}"/>
              </a:ext>
            </a:extLst>
          </p:cNvPr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30FAFB64-EAD6-4CC0-A0B3-A907399844B8}"/>
                </a:ext>
              </a:extLst>
            </p:cNvPr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Textfeld 2">
              <a:extLst>
                <a:ext uri="{FF2B5EF4-FFF2-40B4-BE49-F238E27FC236}">
                  <a16:creationId xmlns:a16="http://schemas.microsoft.com/office/drawing/2014/main" id="{CE1B0E38-AD33-411F-B430-E6F801EEA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Ablauf</a:t>
              </a:r>
              <a:endParaRPr lang="de-DE" sz="2000" dirty="0"/>
            </a:p>
          </p:txBody>
        </p: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7AE8C2B9-24D5-42CC-96B4-E9D44A8E28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106" name="Sechseck 105">
                <a:extLst>
                  <a:ext uri="{FF2B5EF4-FFF2-40B4-BE49-F238E27FC236}">
                    <a16:creationId xmlns:a16="http://schemas.microsoft.com/office/drawing/2014/main" id="{F8868DDC-B335-437F-BD73-D3D674901EB9}"/>
                  </a:ext>
                </a:extLst>
              </p:cNvPr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107" name="Sechseck 106">
                <a:extLst>
                  <a:ext uri="{FF2B5EF4-FFF2-40B4-BE49-F238E27FC236}">
                    <a16:creationId xmlns:a16="http://schemas.microsoft.com/office/drawing/2014/main" id="{08B8061E-F18F-4398-94CF-EE4DF0808930}"/>
                  </a:ext>
                </a:extLst>
              </p:cNvPr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108" name="Sechseck 107">
                <a:extLst>
                  <a:ext uri="{FF2B5EF4-FFF2-40B4-BE49-F238E27FC236}">
                    <a16:creationId xmlns:a16="http://schemas.microsoft.com/office/drawing/2014/main" id="{33E45ED8-BEE1-4A03-928F-978D579DB2E4}"/>
                  </a:ext>
                </a:extLst>
              </p:cNvPr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0E13A866-B296-45D6-A8C8-19BAB27B98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82" name="Gruppieren 81">
                <a:extLst>
                  <a:ext uri="{FF2B5EF4-FFF2-40B4-BE49-F238E27FC236}">
                    <a16:creationId xmlns:a16="http://schemas.microsoft.com/office/drawing/2014/main" id="{210F860A-86BB-416C-8E90-9862DEC3639E}"/>
                  </a:ext>
                </a:extLst>
              </p:cNvPr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84" name="Freihandform 15">
                  <a:extLst>
                    <a:ext uri="{FF2B5EF4-FFF2-40B4-BE49-F238E27FC236}">
                      <a16:creationId xmlns:a16="http://schemas.microsoft.com/office/drawing/2014/main" id="{5C9DD68A-8CD8-4B36-96E4-D019856ECA00}"/>
                    </a:ext>
                  </a:extLst>
                </p:cNvPr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C648D639-E645-4B49-94E8-60BE291D9D8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86" name="Gruppieren 85">
                    <a:extLst>
                      <a:ext uri="{FF2B5EF4-FFF2-40B4-BE49-F238E27FC236}">
                        <a16:creationId xmlns:a16="http://schemas.microsoft.com/office/drawing/2014/main" id="{199FD9FD-6C8D-46BA-83FF-7CC894AD864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103" name="Sechseck 102">
                      <a:extLst>
                        <a:ext uri="{FF2B5EF4-FFF2-40B4-BE49-F238E27FC236}">
                          <a16:creationId xmlns:a16="http://schemas.microsoft.com/office/drawing/2014/main" id="{AEE95049-F5D3-4D9D-A8C6-3F787F50CD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04" name="Sechseck 103">
                      <a:extLst>
                        <a:ext uri="{FF2B5EF4-FFF2-40B4-BE49-F238E27FC236}">
                          <a16:creationId xmlns:a16="http://schemas.microsoft.com/office/drawing/2014/main" id="{FE92C434-F269-43C8-8B76-D262C667A1E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05" name="Sechseck 104">
                      <a:extLst>
                        <a:ext uri="{FF2B5EF4-FFF2-40B4-BE49-F238E27FC236}">
                          <a16:creationId xmlns:a16="http://schemas.microsoft.com/office/drawing/2014/main" id="{7D662053-EE3F-4A5B-A70B-2D80EC58221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87" name="Gruppieren 86">
                    <a:extLst>
                      <a:ext uri="{FF2B5EF4-FFF2-40B4-BE49-F238E27FC236}">
                        <a16:creationId xmlns:a16="http://schemas.microsoft.com/office/drawing/2014/main" id="{864D72B6-D309-4219-93AA-0832D27ABA5D}"/>
                      </a:ext>
                    </a:extLst>
                  </p:cNvPr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88" name="Sechseck 87">
                      <a:extLst>
                        <a:ext uri="{FF2B5EF4-FFF2-40B4-BE49-F238E27FC236}">
                          <a16:creationId xmlns:a16="http://schemas.microsoft.com/office/drawing/2014/main" id="{31609B4F-817E-4B1B-A7BC-BEA5B6C27E4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89" name="Gruppieren 88">
                      <a:extLst>
                        <a:ext uri="{FF2B5EF4-FFF2-40B4-BE49-F238E27FC236}">
                          <a16:creationId xmlns:a16="http://schemas.microsoft.com/office/drawing/2014/main" id="{1D1646E5-0A71-4985-AEFF-A1D5A9E8EF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90" name="Flussdiagramm: Dokument 89">
                        <a:extLst>
                          <a:ext uri="{FF2B5EF4-FFF2-40B4-BE49-F238E27FC236}">
                            <a16:creationId xmlns:a16="http://schemas.microsoft.com/office/drawing/2014/main" id="{5C95A80F-6016-4CC3-84CE-A0803461C831}"/>
                          </a:ext>
                        </a:extLst>
                      </p:cNvPr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1" name="Rechteck 90">
                        <a:extLst>
                          <a:ext uri="{FF2B5EF4-FFF2-40B4-BE49-F238E27FC236}">
                            <a16:creationId xmlns:a16="http://schemas.microsoft.com/office/drawing/2014/main" id="{D9CD4992-0F41-47F4-BA77-F49E6A2BF5B1}"/>
                          </a:ext>
                        </a:extLst>
                      </p:cNvPr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2" name="Freeform 8">
                        <a:extLst>
                          <a:ext uri="{FF2B5EF4-FFF2-40B4-BE49-F238E27FC236}">
                            <a16:creationId xmlns:a16="http://schemas.microsoft.com/office/drawing/2014/main" id="{E39884E0-1596-4504-BCF1-1595EF5E6F0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3" name="Freeform 7">
                        <a:extLst>
                          <a:ext uri="{FF2B5EF4-FFF2-40B4-BE49-F238E27FC236}">
                            <a16:creationId xmlns:a16="http://schemas.microsoft.com/office/drawing/2014/main" id="{77AF4AA3-E6F8-4426-ACBB-C9BC4FE5651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4" name="Ellipse 93">
                        <a:extLst>
                          <a:ext uri="{FF2B5EF4-FFF2-40B4-BE49-F238E27FC236}">
                            <a16:creationId xmlns:a16="http://schemas.microsoft.com/office/drawing/2014/main" id="{14C100DF-6B3A-4B13-9058-A54CABFDF44F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5" name="Ellipse 94">
                        <a:extLst>
                          <a:ext uri="{FF2B5EF4-FFF2-40B4-BE49-F238E27FC236}">
                            <a16:creationId xmlns:a16="http://schemas.microsoft.com/office/drawing/2014/main" id="{9E9D5E4D-CBD9-4337-BCC2-A35DE521FDFF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6" name="Ellipse 95">
                        <a:extLst>
                          <a:ext uri="{FF2B5EF4-FFF2-40B4-BE49-F238E27FC236}">
                            <a16:creationId xmlns:a16="http://schemas.microsoft.com/office/drawing/2014/main" id="{3E1DACD5-3910-407C-B461-58C05C2DD0D0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7" name="Ellipse 96">
                        <a:extLst>
                          <a:ext uri="{FF2B5EF4-FFF2-40B4-BE49-F238E27FC236}">
                            <a16:creationId xmlns:a16="http://schemas.microsoft.com/office/drawing/2014/main" id="{A4831F1D-3C5E-4726-A567-59DF3083F513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8" name="Ellipse 97">
                        <a:extLst>
                          <a:ext uri="{FF2B5EF4-FFF2-40B4-BE49-F238E27FC236}">
                            <a16:creationId xmlns:a16="http://schemas.microsoft.com/office/drawing/2014/main" id="{E0693328-CCC5-4CDF-AABA-2D2FCF3CC4E2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9" name="Ellipse 98">
                        <a:extLst>
                          <a:ext uri="{FF2B5EF4-FFF2-40B4-BE49-F238E27FC236}">
                            <a16:creationId xmlns:a16="http://schemas.microsoft.com/office/drawing/2014/main" id="{E89E7731-9800-42E4-A392-93F16B1362DB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0" name="Ellipse 99">
                        <a:extLst>
                          <a:ext uri="{FF2B5EF4-FFF2-40B4-BE49-F238E27FC236}">
                            <a16:creationId xmlns:a16="http://schemas.microsoft.com/office/drawing/2014/main" id="{9CD6566B-2578-43F7-B13F-985C1C670552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1" name="Ellipse 100">
                        <a:extLst>
                          <a:ext uri="{FF2B5EF4-FFF2-40B4-BE49-F238E27FC236}">
                            <a16:creationId xmlns:a16="http://schemas.microsoft.com/office/drawing/2014/main" id="{C2715091-4087-424F-92E0-33090F73A27D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2" name="Ellipse 101">
                        <a:extLst>
                          <a:ext uri="{FF2B5EF4-FFF2-40B4-BE49-F238E27FC236}">
                            <a16:creationId xmlns:a16="http://schemas.microsoft.com/office/drawing/2014/main" id="{4054DA2C-8AF9-468A-AA66-C39D71E6ECA6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F9DCD7A8-285F-47D7-B09B-787AB68CE498}"/>
                  </a:ext>
                </a:extLst>
              </p:cNvPr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757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441194" y="1367559"/>
            <a:ext cx="8280000" cy="378565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070C0"/>
                </a:solidFill>
              </a:rPr>
              <a:t>Lies dir bitte jede Versuchsanleitung durch und beantworte die Fragen im Laborjournal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B3F4031B-FEF8-46EE-BC8A-616AE59FA439}"/>
              </a:ext>
            </a:extLst>
          </p:cNvPr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1FB528F7-9B4B-4F9B-A7FC-5AB57838E775}"/>
                </a:ext>
              </a:extLst>
            </p:cNvPr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xtfeld 2">
              <a:extLst>
                <a:ext uri="{FF2B5EF4-FFF2-40B4-BE49-F238E27FC236}">
                  <a16:creationId xmlns:a16="http://schemas.microsoft.com/office/drawing/2014/main" id="{3670EC2F-B912-4A73-9C60-C8741E65D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Ablauf</a:t>
              </a:r>
              <a:endParaRPr lang="de-DE" sz="2000" dirty="0"/>
            </a:p>
          </p:txBody>
        </p: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F51BF967-7A0C-4F7D-9E5F-0356823201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71" name="Sechseck 70">
                <a:extLst>
                  <a:ext uri="{FF2B5EF4-FFF2-40B4-BE49-F238E27FC236}">
                    <a16:creationId xmlns:a16="http://schemas.microsoft.com/office/drawing/2014/main" id="{0A185FCA-6EDA-4557-8006-C817B949D6E7}"/>
                  </a:ext>
                </a:extLst>
              </p:cNvPr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72" name="Sechseck 71">
                <a:extLst>
                  <a:ext uri="{FF2B5EF4-FFF2-40B4-BE49-F238E27FC236}">
                    <a16:creationId xmlns:a16="http://schemas.microsoft.com/office/drawing/2014/main" id="{95DD0230-132E-4D90-BD4D-B958EB74E3AF}"/>
                  </a:ext>
                </a:extLst>
              </p:cNvPr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73" name="Sechseck 72">
                <a:extLst>
                  <a:ext uri="{FF2B5EF4-FFF2-40B4-BE49-F238E27FC236}">
                    <a16:creationId xmlns:a16="http://schemas.microsoft.com/office/drawing/2014/main" id="{55642035-0AD1-4E08-85DF-26E506A9318E}"/>
                  </a:ext>
                </a:extLst>
              </p:cNvPr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54E41D65-3BC1-43BC-A0DA-6FBE63EDBA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56CCAFF1-F0DA-400D-998F-431ECA588C51}"/>
                  </a:ext>
                </a:extLst>
              </p:cNvPr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49" name="Freihandform 15">
                  <a:extLst>
                    <a:ext uri="{FF2B5EF4-FFF2-40B4-BE49-F238E27FC236}">
                      <a16:creationId xmlns:a16="http://schemas.microsoft.com/office/drawing/2014/main" id="{DB8DAB90-165E-4F38-93A3-BB38C4378B7E}"/>
                    </a:ext>
                  </a:extLst>
                </p:cNvPr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50" name="Gruppieren 49">
                  <a:extLst>
                    <a:ext uri="{FF2B5EF4-FFF2-40B4-BE49-F238E27FC236}">
                      <a16:creationId xmlns:a16="http://schemas.microsoft.com/office/drawing/2014/main" id="{B811620B-1E51-4647-AC30-597537D438B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51" name="Gruppieren 50">
                    <a:extLst>
                      <a:ext uri="{FF2B5EF4-FFF2-40B4-BE49-F238E27FC236}">
                        <a16:creationId xmlns:a16="http://schemas.microsoft.com/office/drawing/2014/main" id="{CA0D8649-DCC8-481F-A1B1-E4A357A5338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68" name="Sechseck 67">
                      <a:extLst>
                        <a:ext uri="{FF2B5EF4-FFF2-40B4-BE49-F238E27FC236}">
                          <a16:creationId xmlns:a16="http://schemas.microsoft.com/office/drawing/2014/main" id="{825F2A12-A2A1-4A48-8374-D23AD616B09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9" name="Sechseck 68">
                      <a:extLst>
                        <a:ext uri="{FF2B5EF4-FFF2-40B4-BE49-F238E27FC236}">
                          <a16:creationId xmlns:a16="http://schemas.microsoft.com/office/drawing/2014/main" id="{F48A3EDE-97B2-4DD6-8EE4-D60BF2C8255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0" name="Sechseck 69">
                      <a:extLst>
                        <a:ext uri="{FF2B5EF4-FFF2-40B4-BE49-F238E27FC236}">
                          <a16:creationId xmlns:a16="http://schemas.microsoft.com/office/drawing/2014/main" id="{25FA9A7C-FB2E-494D-B458-02977759BB3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52" name="Gruppieren 51">
                    <a:extLst>
                      <a:ext uri="{FF2B5EF4-FFF2-40B4-BE49-F238E27FC236}">
                        <a16:creationId xmlns:a16="http://schemas.microsoft.com/office/drawing/2014/main" id="{814CA683-A40B-4BAF-82EC-E4A2EFDD6860}"/>
                      </a:ext>
                    </a:extLst>
                  </p:cNvPr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53" name="Sechseck 52">
                      <a:extLst>
                        <a:ext uri="{FF2B5EF4-FFF2-40B4-BE49-F238E27FC236}">
                          <a16:creationId xmlns:a16="http://schemas.microsoft.com/office/drawing/2014/main" id="{16C319DD-2112-4BCC-B028-8C6119DDEB2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54" name="Gruppieren 53">
                      <a:extLst>
                        <a:ext uri="{FF2B5EF4-FFF2-40B4-BE49-F238E27FC236}">
                          <a16:creationId xmlns:a16="http://schemas.microsoft.com/office/drawing/2014/main" id="{6F1A44C7-8E48-43F2-834A-02D6BACD0D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55" name="Flussdiagramm: Dokument 54">
                        <a:extLst>
                          <a:ext uri="{FF2B5EF4-FFF2-40B4-BE49-F238E27FC236}">
                            <a16:creationId xmlns:a16="http://schemas.microsoft.com/office/drawing/2014/main" id="{726E3E62-410C-4D53-9C4D-5B56BE3BEAFB}"/>
                          </a:ext>
                        </a:extLst>
                      </p:cNvPr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6" name="Rechteck 55">
                        <a:extLst>
                          <a:ext uri="{FF2B5EF4-FFF2-40B4-BE49-F238E27FC236}">
                            <a16:creationId xmlns:a16="http://schemas.microsoft.com/office/drawing/2014/main" id="{87C0B976-7AED-490F-B668-4CFC1E000990}"/>
                          </a:ext>
                        </a:extLst>
                      </p:cNvPr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7" name="Freeform 8">
                        <a:extLst>
                          <a:ext uri="{FF2B5EF4-FFF2-40B4-BE49-F238E27FC236}">
                            <a16:creationId xmlns:a16="http://schemas.microsoft.com/office/drawing/2014/main" id="{BCB12B92-1C70-48CD-927E-E58B661A35B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8" name="Freeform 7">
                        <a:extLst>
                          <a:ext uri="{FF2B5EF4-FFF2-40B4-BE49-F238E27FC236}">
                            <a16:creationId xmlns:a16="http://schemas.microsoft.com/office/drawing/2014/main" id="{D1E47171-56F8-48C6-98F7-A54825181F6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9" name="Ellipse 58">
                        <a:extLst>
                          <a:ext uri="{FF2B5EF4-FFF2-40B4-BE49-F238E27FC236}">
                            <a16:creationId xmlns:a16="http://schemas.microsoft.com/office/drawing/2014/main" id="{D338A459-E4E5-453F-A58A-2E3DA0269CCD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0" name="Ellipse 59">
                        <a:extLst>
                          <a:ext uri="{FF2B5EF4-FFF2-40B4-BE49-F238E27FC236}">
                            <a16:creationId xmlns:a16="http://schemas.microsoft.com/office/drawing/2014/main" id="{60E31F1C-CA6E-4477-B9EC-463C69A6240C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1" name="Ellipse 60">
                        <a:extLst>
                          <a:ext uri="{FF2B5EF4-FFF2-40B4-BE49-F238E27FC236}">
                            <a16:creationId xmlns:a16="http://schemas.microsoft.com/office/drawing/2014/main" id="{660BCEE7-9D13-41E5-B27B-378392534D08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2" name="Ellipse 61">
                        <a:extLst>
                          <a:ext uri="{FF2B5EF4-FFF2-40B4-BE49-F238E27FC236}">
                            <a16:creationId xmlns:a16="http://schemas.microsoft.com/office/drawing/2014/main" id="{EC2E5620-BB9A-4B6B-866D-FF96DFD6ED46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3" name="Ellipse 62">
                        <a:extLst>
                          <a:ext uri="{FF2B5EF4-FFF2-40B4-BE49-F238E27FC236}">
                            <a16:creationId xmlns:a16="http://schemas.microsoft.com/office/drawing/2014/main" id="{DD009316-8BD0-4458-8FDD-4DAF2DAA31B9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4" name="Ellipse 63">
                        <a:extLst>
                          <a:ext uri="{FF2B5EF4-FFF2-40B4-BE49-F238E27FC236}">
                            <a16:creationId xmlns:a16="http://schemas.microsoft.com/office/drawing/2014/main" id="{22EFE1C7-0A6B-4F4E-8781-D2626ACD2F65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5" name="Ellipse 64">
                        <a:extLst>
                          <a:ext uri="{FF2B5EF4-FFF2-40B4-BE49-F238E27FC236}">
                            <a16:creationId xmlns:a16="http://schemas.microsoft.com/office/drawing/2014/main" id="{1DF3BD51-8D74-4FBE-AB5C-D9F1B231EEBF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6" name="Ellipse 65">
                        <a:extLst>
                          <a:ext uri="{FF2B5EF4-FFF2-40B4-BE49-F238E27FC236}">
                            <a16:creationId xmlns:a16="http://schemas.microsoft.com/office/drawing/2014/main" id="{6C70956D-47DE-4628-B667-7AF967C2E674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67" name="Ellipse 66">
                        <a:extLst>
                          <a:ext uri="{FF2B5EF4-FFF2-40B4-BE49-F238E27FC236}">
                            <a16:creationId xmlns:a16="http://schemas.microsoft.com/office/drawing/2014/main" id="{081ECB8A-0569-4557-A9CD-E068D646A198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61A3F051-DDEC-48FA-9733-26DD9B242CCE}"/>
                  </a:ext>
                </a:extLst>
              </p:cNvPr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611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441194" y="1367558"/>
            <a:ext cx="8280000" cy="4708981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070C0"/>
                </a:solidFill>
              </a:rPr>
              <a:t>Für jede Station sind ca. 25 min. veranschlagt</a:t>
            </a:r>
          </a:p>
          <a:p>
            <a:pPr algn="ctr"/>
            <a:endParaRPr lang="de-DE" sz="6000" b="1" dirty="0">
              <a:solidFill>
                <a:srgbClr val="0070C0"/>
              </a:solidFill>
            </a:endParaRPr>
          </a:p>
          <a:p>
            <a:pPr algn="ctr"/>
            <a:r>
              <a:rPr lang="de-DE" sz="6000" b="1" dirty="0">
                <a:solidFill>
                  <a:srgbClr val="0070C0"/>
                </a:solidFill>
              </a:rPr>
              <a:t>Nach 2 Stationen erfolgt eine kurze Pause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266451D-6D36-4C74-AA38-E8830E4C7AFC}"/>
              </a:ext>
            </a:extLst>
          </p:cNvPr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D33ABDE9-9AF1-4D36-9F67-0FAF132773DE}"/>
                </a:ext>
              </a:extLst>
            </p:cNvPr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Textfeld 2">
              <a:extLst>
                <a:ext uri="{FF2B5EF4-FFF2-40B4-BE49-F238E27FC236}">
                  <a16:creationId xmlns:a16="http://schemas.microsoft.com/office/drawing/2014/main" id="{8EABEE02-EA13-4B8D-ABD4-058A1466A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Ablauf</a:t>
              </a:r>
              <a:endParaRPr lang="de-DE" sz="2000" dirty="0"/>
            </a:p>
          </p:txBody>
        </p: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DFE3B7C2-2FD6-43FC-92CB-1261192CB9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96" name="Sechseck 95">
                <a:extLst>
                  <a:ext uri="{FF2B5EF4-FFF2-40B4-BE49-F238E27FC236}">
                    <a16:creationId xmlns:a16="http://schemas.microsoft.com/office/drawing/2014/main" id="{B895C150-6BF8-413E-8DF7-2355ADC82DE6}"/>
                  </a:ext>
                </a:extLst>
              </p:cNvPr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97" name="Sechseck 96">
                <a:extLst>
                  <a:ext uri="{FF2B5EF4-FFF2-40B4-BE49-F238E27FC236}">
                    <a16:creationId xmlns:a16="http://schemas.microsoft.com/office/drawing/2014/main" id="{762BECA7-B971-40D2-9F94-7FA5BD653FDF}"/>
                  </a:ext>
                </a:extLst>
              </p:cNvPr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98" name="Sechseck 97">
                <a:extLst>
                  <a:ext uri="{FF2B5EF4-FFF2-40B4-BE49-F238E27FC236}">
                    <a16:creationId xmlns:a16="http://schemas.microsoft.com/office/drawing/2014/main" id="{E4DFCE75-7E86-49D6-9B7C-31319D9B5506}"/>
                  </a:ext>
                </a:extLst>
              </p:cNvPr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 dirty="0"/>
              </a:p>
            </p:txBody>
          </p: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F448D5E8-2F92-41C1-8697-2A168B103A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725FBE23-8683-4E4D-AF96-09A5042EF737}"/>
                  </a:ext>
                </a:extLst>
              </p:cNvPr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74" name="Freihandform 15">
                  <a:extLst>
                    <a:ext uri="{FF2B5EF4-FFF2-40B4-BE49-F238E27FC236}">
                      <a16:creationId xmlns:a16="http://schemas.microsoft.com/office/drawing/2014/main" id="{186E0B9B-7884-4397-B8E1-D00A87F996DC}"/>
                    </a:ext>
                  </a:extLst>
                </p:cNvPr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75" name="Gruppieren 74">
                  <a:extLst>
                    <a:ext uri="{FF2B5EF4-FFF2-40B4-BE49-F238E27FC236}">
                      <a16:creationId xmlns:a16="http://schemas.microsoft.com/office/drawing/2014/main" id="{56FBEB88-19E7-4D18-85CE-2273F46DE45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76" name="Gruppieren 75">
                    <a:extLst>
                      <a:ext uri="{FF2B5EF4-FFF2-40B4-BE49-F238E27FC236}">
                        <a16:creationId xmlns:a16="http://schemas.microsoft.com/office/drawing/2014/main" id="{90F83BB9-9357-41EE-9D61-2B622296756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93" name="Sechseck 92">
                      <a:extLst>
                        <a:ext uri="{FF2B5EF4-FFF2-40B4-BE49-F238E27FC236}">
                          <a16:creationId xmlns:a16="http://schemas.microsoft.com/office/drawing/2014/main" id="{9D23D32C-87E7-4605-A2C4-B12F4B436DC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4" name="Sechseck 93">
                      <a:extLst>
                        <a:ext uri="{FF2B5EF4-FFF2-40B4-BE49-F238E27FC236}">
                          <a16:creationId xmlns:a16="http://schemas.microsoft.com/office/drawing/2014/main" id="{A762DC95-39D5-45F5-815B-302E624CA06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5" name="Sechseck 94">
                      <a:extLst>
                        <a:ext uri="{FF2B5EF4-FFF2-40B4-BE49-F238E27FC236}">
                          <a16:creationId xmlns:a16="http://schemas.microsoft.com/office/drawing/2014/main" id="{28841479-2794-47D6-9A08-AF86A915A32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77" name="Gruppieren 76">
                    <a:extLst>
                      <a:ext uri="{FF2B5EF4-FFF2-40B4-BE49-F238E27FC236}">
                        <a16:creationId xmlns:a16="http://schemas.microsoft.com/office/drawing/2014/main" id="{9CB70710-199E-4957-BCE5-09DBDC23FC99}"/>
                      </a:ext>
                    </a:extLst>
                  </p:cNvPr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78" name="Sechseck 77">
                      <a:extLst>
                        <a:ext uri="{FF2B5EF4-FFF2-40B4-BE49-F238E27FC236}">
                          <a16:creationId xmlns:a16="http://schemas.microsoft.com/office/drawing/2014/main" id="{777C5351-6315-4558-B324-BA798ECA2AF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79" name="Gruppieren 78">
                      <a:extLst>
                        <a:ext uri="{FF2B5EF4-FFF2-40B4-BE49-F238E27FC236}">
                          <a16:creationId xmlns:a16="http://schemas.microsoft.com/office/drawing/2014/main" id="{75913C8D-D95F-42E4-9DFC-A18D22E4C7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80" name="Flussdiagramm: Dokument 79">
                        <a:extLst>
                          <a:ext uri="{FF2B5EF4-FFF2-40B4-BE49-F238E27FC236}">
                            <a16:creationId xmlns:a16="http://schemas.microsoft.com/office/drawing/2014/main" id="{EB5B3805-018C-4C3E-AD8F-92445C38A85B}"/>
                          </a:ext>
                        </a:extLst>
                      </p:cNvPr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1" name="Rechteck 80">
                        <a:extLst>
                          <a:ext uri="{FF2B5EF4-FFF2-40B4-BE49-F238E27FC236}">
                            <a16:creationId xmlns:a16="http://schemas.microsoft.com/office/drawing/2014/main" id="{F6402D79-6146-433B-A0E9-9966C4FA6B90}"/>
                          </a:ext>
                        </a:extLst>
                      </p:cNvPr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2" name="Freeform 8">
                        <a:extLst>
                          <a:ext uri="{FF2B5EF4-FFF2-40B4-BE49-F238E27FC236}">
                            <a16:creationId xmlns:a16="http://schemas.microsoft.com/office/drawing/2014/main" id="{8176D2B4-3CB1-4E74-B857-39E36A64D9C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3" name="Freeform 7">
                        <a:extLst>
                          <a:ext uri="{FF2B5EF4-FFF2-40B4-BE49-F238E27FC236}">
                            <a16:creationId xmlns:a16="http://schemas.microsoft.com/office/drawing/2014/main" id="{C271F4B5-778E-4641-93F5-1BFA7E4CB25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4" name="Ellipse 83">
                        <a:extLst>
                          <a:ext uri="{FF2B5EF4-FFF2-40B4-BE49-F238E27FC236}">
                            <a16:creationId xmlns:a16="http://schemas.microsoft.com/office/drawing/2014/main" id="{22DB7D61-3F6C-443A-B1CA-C0597EAF7817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5" name="Ellipse 84">
                        <a:extLst>
                          <a:ext uri="{FF2B5EF4-FFF2-40B4-BE49-F238E27FC236}">
                            <a16:creationId xmlns:a16="http://schemas.microsoft.com/office/drawing/2014/main" id="{B9D76A4A-9F16-4F65-948F-29A294675656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6" name="Ellipse 85">
                        <a:extLst>
                          <a:ext uri="{FF2B5EF4-FFF2-40B4-BE49-F238E27FC236}">
                            <a16:creationId xmlns:a16="http://schemas.microsoft.com/office/drawing/2014/main" id="{67A37628-80C2-4901-B120-A035E98F0697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7" name="Ellipse 86">
                        <a:extLst>
                          <a:ext uri="{FF2B5EF4-FFF2-40B4-BE49-F238E27FC236}">
                            <a16:creationId xmlns:a16="http://schemas.microsoft.com/office/drawing/2014/main" id="{0EFD6754-ABE8-4B71-AF3B-ABF2B2532119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8" name="Ellipse 87">
                        <a:extLst>
                          <a:ext uri="{FF2B5EF4-FFF2-40B4-BE49-F238E27FC236}">
                            <a16:creationId xmlns:a16="http://schemas.microsoft.com/office/drawing/2014/main" id="{6331F1E6-DED8-45A2-BE36-DFCCCB64BF56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89" name="Ellipse 88">
                        <a:extLst>
                          <a:ext uri="{FF2B5EF4-FFF2-40B4-BE49-F238E27FC236}">
                            <a16:creationId xmlns:a16="http://schemas.microsoft.com/office/drawing/2014/main" id="{42721379-B724-4340-BB3C-B5A865E93AFA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0" name="Ellipse 89">
                        <a:extLst>
                          <a:ext uri="{FF2B5EF4-FFF2-40B4-BE49-F238E27FC236}">
                            <a16:creationId xmlns:a16="http://schemas.microsoft.com/office/drawing/2014/main" id="{BD92B09B-E54F-49D7-999C-2898E8D2E514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1" name="Ellipse 90">
                        <a:extLst>
                          <a:ext uri="{FF2B5EF4-FFF2-40B4-BE49-F238E27FC236}">
                            <a16:creationId xmlns:a16="http://schemas.microsoft.com/office/drawing/2014/main" id="{5E9E5BA7-2203-4D90-9D9B-F1B846115ECD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92" name="Ellipse 91">
                        <a:extLst>
                          <a:ext uri="{FF2B5EF4-FFF2-40B4-BE49-F238E27FC236}">
                            <a16:creationId xmlns:a16="http://schemas.microsoft.com/office/drawing/2014/main" id="{51EC5FFE-2801-4338-B9C3-18697EA6A6BA}"/>
                          </a:ext>
                        </a:extLst>
                      </p:cNvPr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C8A93C2B-C0C6-4A2A-9340-CEF87DB5C22A}"/>
                  </a:ext>
                </a:extLst>
              </p:cNvPr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70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chemeClr val="accent6"/>
                </a:solidFill>
              </a:rPr>
              <a:t>Sicheres Arbeiten </a:t>
            </a:r>
          </a:p>
          <a:p>
            <a:pPr algn="ctr"/>
            <a:r>
              <a:rPr lang="de-DE" sz="6000" b="1" dirty="0">
                <a:solidFill>
                  <a:schemeClr val="accent6"/>
                </a:solidFill>
              </a:rPr>
              <a:t>im Chemielabor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48" y="3584729"/>
            <a:ext cx="4850904" cy="2724591"/>
          </a:xfrm>
          <a:prstGeom prst="rect">
            <a:avLst/>
          </a:prstGeom>
        </p:spPr>
      </p:pic>
      <p:grpSp>
        <p:nvGrpSpPr>
          <p:cNvPr id="64" name="Gruppieren 63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63" name="Gerader Verbinder 62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54" name="Gruppieren 5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55" name="Sechseck 54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56" name="Sechseck 55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57" name="Sechseck 56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61" name="Gruppieren 60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32" name="Freihandform 31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33" name="Gruppieren 32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34" name="Gruppieren 33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51" name="Sechseck 50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2" name="Sechseck 51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53" name="Sechseck 52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35" name="Gruppieren 34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37" name="Gruppieren 36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38" name="Flussdiagramm: Dokument 37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9" name="Rechteck 38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0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1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2" name="Ellipse 41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3" name="Ellipse 42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4" name="Ellipse 43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5" name="Ellipse 44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6" name="Ellipse 45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7" name="Ellipse 46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8" name="Ellipse 47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49" name="Ellipse 48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50" name="Ellipse 49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58" name="Ellipse 5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497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4572008"/>
            <a:ext cx="9144000" cy="928694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-27992" y="0"/>
            <a:ext cx="9208504" cy="6811963"/>
            <a:chOff x="2" y="0"/>
            <a:chExt cx="5758" cy="4291"/>
          </a:xfrm>
        </p:grpSpPr>
        <p:pic>
          <p:nvPicPr>
            <p:cNvPr id="12" name="Picture 25"/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2509"/>
            <a:stretch/>
          </p:blipFill>
          <p:spPr bwMode="auto">
            <a:xfrm>
              <a:off x="22" y="3475"/>
              <a:ext cx="1664" cy="816"/>
            </a:xfrm>
            <a:prstGeom prst="rect">
              <a:avLst/>
            </a:prstGeom>
            <a:noFill/>
          </p:spPr>
        </p:pic>
        <p:sp>
          <p:nvSpPr>
            <p:cNvPr id="13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pic>
        <p:nvPicPr>
          <p:cNvPr id="5" name="Picture 2" descr="https://thumbs.dreamstime.com/t/tafel-mit-schwamm-und-kreide-4881353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83" t="11393" r="17224" b="15274"/>
          <a:stretch/>
        </p:blipFill>
        <p:spPr bwMode="auto">
          <a:xfrm rot="774139">
            <a:off x="2420315" y="3445835"/>
            <a:ext cx="6192000" cy="2564595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 rot="774139">
            <a:off x="2444531" y="3870807"/>
            <a:ext cx="6264696" cy="1688398"/>
          </a:xfrm>
        </p:spPr>
        <p:txBody>
          <a:bodyPr>
            <a:no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Comic Sans MS" panose="030F0702030302020204" pitchFamily="66" charset="0"/>
              </a:rPr>
              <a:t>Viel Spaß beim Experimentieren</a:t>
            </a:r>
            <a:endParaRPr lang="de-DE" sz="3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4283968" y="670955"/>
            <a:ext cx="2124236" cy="243010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 flipV="1">
            <a:off x="6438848" y="670956"/>
            <a:ext cx="725440" cy="304607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6228184" y="490935"/>
            <a:ext cx="360040" cy="360040"/>
          </a:xfrm>
          <a:prstGeom prst="ellipse">
            <a:avLst/>
          </a:prstGeom>
          <a:solidFill>
            <a:srgbClr val="13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5496" y="764704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</a:rPr>
              <a:t>Molekulare Küche</a:t>
            </a:r>
          </a:p>
        </p:txBody>
      </p:sp>
      <p:sp>
        <p:nvSpPr>
          <p:cNvPr id="16" name="Rechteck 15"/>
          <p:cNvSpPr/>
          <p:nvPr/>
        </p:nvSpPr>
        <p:spPr>
          <a:xfrm>
            <a:off x="-110460" y="-27384"/>
            <a:ext cx="216135" cy="4680520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 rot="16200000">
            <a:off x="2376024" y="-855215"/>
            <a:ext cx="72000" cy="4680000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4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Schutzbrille und Schutzkittel werden bitte immer getragen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365104"/>
            <a:ext cx="1800000" cy="180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16" y="4365104"/>
            <a:ext cx="1800000" cy="1800000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3" name="Gerader Verbinder 12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1" name="Sechseck 40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Sechseck 42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9" name="Freihandform 18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20" name="Gruppieren 19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1" name="Gruppieren 20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40" name="Sechseck 39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2" name="Gruppieren 21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3" name="Sechseck 22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4" name="Gruppieren 23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5" name="Flussdiagramm: Dokument 24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Rechteck 25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7" name="Ellipse 36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8" name="Ellipse 17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681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Das Essen und Trinken ist im Chemielabor verboten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92" y="3645024"/>
            <a:ext cx="2752616" cy="2520000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0" name="Gerader Verbinder 9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3" name="Gruppieren 12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39" name="Sechseck 38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Sechseck 39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5" name="Gruppieren 14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7" name="Freihandform 16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8" name="Gruppieren 17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19" name="Gruppieren 1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1" name="Sechseck 20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" name="Gruppieren 21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3" name="Flussdiagramm: Dokument 22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4" name="Rechteck 23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Ellipse 26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6" name="Ellipse 15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323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Das Kaugummikauen ist im Chemielabor verboten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0" name="Gerader Verbinder 9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3" name="Gruppieren 12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39" name="Sechseck 38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Sechseck 39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5" name="Gruppieren 14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7" name="Freihandform 16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8" name="Gruppieren 17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19" name="Gruppieren 1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1" name="Sechseck 20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" name="Gruppieren 21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3" name="Flussdiagramm: Dokument 22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4" name="Rechteck 23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Ellipse 26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6" name="Ellipse 15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42" name="Gruppieren 41"/>
          <p:cNvGrpSpPr/>
          <p:nvPr/>
        </p:nvGrpSpPr>
        <p:grpSpPr>
          <a:xfrm>
            <a:off x="3636097" y="3961033"/>
            <a:ext cx="1799999" cy="1916239"/>
            <a:chOff x="6598520" y="4005064"/>
            <a:chExt cx="1799999" cy="1916239"/>
          </a:xfrm>
        </p:grpSpPr>
        <p:pic>
          <p:nvPicPr>
            <p:cNvPr id="43" name="Picture 8" descr="Kaugummi Extreme Aroma Dark Bur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8520" y="4005064"/>
              <a:ext cx="1799999" cy="1800000"/>
            </a:xfrm>
            <a:prstGeom prst="ellipse">
              <a:avLst/>
            </a:prstGeom>
            <a:noFill/>
            <a:ln w="209550">
              <a:solidFill>
                <a:srgbClr val="E7232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hteck 43"/>
            <p:cNvSpPr/>
            <p:nvPr/>
          </p:nvSpPr>
          <p:spPr>
            <a:xfrm rot="2714724">
              <a:off x="6544520" y="4859303"/>
              <a:ext cx="1908000" cy="216000"/>
            </a:xfrm>
            <a:prstGeom prst="rect">
              <a:avLst/>
            </a:prstGeom>
            <a:solidFill>
              <a:srgbClr val="E72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5006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3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Im Gefahr- oder Verletzungsfall sofort einen Betreuer informieren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92" y="4141487"/>
            <a:ext cx="2633216" cy="2095825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33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Bei Hautkontakt mit Chemikalien bitte die betroffene Stelle sofort mit Wasser spülen</a:t>
            </a:r>
          </a:p>
        </p:txBody>
      </p:sp>
      <p:pic>
        <p:nvPicPr>
          <p:cNvPr id="9" name="Picture 4" descr="http://www.vitanet.de/f/50213/teaser/aktuelles/2014/mai/166203994_h%C3%A4ndewaschen_1000_16zu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5" r="21782"/>
          <a:stretch/>
        </p:blipFill>
        <p:spPr bwMode="auto">
          <a:xfrm>
            <a:off x="3491880" y="4856144"/>
            <a:ext cx="1848048" cy="159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69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Bei Augenkontakt mit Chemikalien bitte das betroffene Auge sofort mit Wasser spülen</a:t>
            </a:r>
          </a:p>
        </p:txBody>
      </p:sp>
      <p:pic>
        <p:nvPicPr>
          <p:cNvPr id="10" name="Picture 2" descr="http://www.rada-armaturen.de/fileadmin/600x600/augendusche%20eco%20fh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7251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1" name="Gerader Verbinder 10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40" name="Sechseck 39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Sechseck 41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8" name="Freihandform 17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9" name="Gruppieren 18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20" name="Gruppieren 19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9" name="Sechseck 38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2" name="Sechseck 21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3" name="Gruppieren 22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4" name="Flussdiagramm: Dokument 23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Rechteck 24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6" name="Ellipse 35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7" name="Ellipse 16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94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32000" y="1412775"/>
            <a:ext cx="8280000" cy="518400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chemeClr val="accent6"/>
                </a:solidFill>
              </a:rPr>
              <a:t>Lange Haare bitte mit einem Haargummi zurückbinden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84" y="3624231"/>
            <a:ext cx="2024633" cy="2469065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432000" y="188760"/>
            <a:ext cx="8280000" cy="1080000"/>
            <a:chOff x="432000" y="188760"/>
            <a:chExt cx="8280000" cy="1080000"/>
          </a:xfrm>
        </p:grpSpPr>
        <p:cxnSp>
          <p:nvCxnSpPr>
            <p:cNvPr id="10" name="Gerader Verbinder 9"/>
            <p:cNvCxnSpPr/>
            <p:nvPr/>
          </p:nvCxnSpPr>
          <p:spPr>
            <a:xfrm>
              <a:off x="1056038" y="731106"/>
              <a:ext cx="57600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feld 2"/>
            <p:cNvSpPr txBox="1">
              <a:spLocks noChangeArrowheads="1"/>
            </p:cNvSpPr>
            <p:nvPr/>
          </p:nvSpPr>
          <p:spPr bwMode="auto">
            <a:xfrm>
              <a:off x="1115616" y="368712"/>
              <a:ext cx="2991157" cy="468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/>
                <a:t>Sicherheitsbelehrung</a:t>
              </a:r>
              <a:endParaRPr lang="de-DE" sz="2000" dirty="0"/>
            </a:p>
          </p:txBody>
        </p:sp>
        <p:grpSp>
          <p:nvGrpSpPr>
            <p:cNvPr id="13" name="Gruppieren 12"/>
            <p:cNvGrpSpPr>
              <a:grpSpLocks noChangeAspect="1"/>
            </p:cNvGrpSpPr>
            <p:nvPr/>
          </p:nvGrpSpPr>
          <p:grpSpPr>
            <a:xfrm>
              <a:off x="432000" y="345587"/>
              <a:ext cx="675556" cy="828000"/>
              <a:chOff x="0" y="0"/>
              <a:chExt cx="3077352" cy="3773104"/>
            </a:xfrm>
          </p:grpSpPr>
          <p:sp>
            <p:nvSpPr>
              <p:cNvPr id="39" name="Sechseck 38"/>
              <p:cNvSpPr/>
              <p:nvPr/>
            </p:nvSpPr>
            <p:spPr>
              <a:xfrm rot="5400000">
                <a:off x="-137738" y="137738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Sechseck 39"/>
              <p:cNvSpPr/>
              <p:nvPr/>
            </p:nvSpPr>
            <p:spPr>
              <a:xfrm rot="5400000">
                <a:off x="244400" y="1665752"/>
                <a:ext cx="2245090" cy="196961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2BDC7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Sechseck 40"/>
              <p:cNvSpPr/>
              <p:nvPr/>
            </p:nvSpPr>
            <p:spPr>
              <a:xfrm rot="5400000">
                <a:off x="970002" y="854818"/>
                <a:ext cx="2245089" cy="196961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fillRef>
              <a:effectRef idx="0">
                <a:schemeClr val="accent3">
                  <a:alpha val="90000"/>
                  <a:hueOff val="0"/>
                  <a:satOff val="0"/>
                  <a:lumOff val="0"/>
                  <a:alphaOff val="-3200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6816038" y="188760"/>
              <a:ext cx="1895962" cy="1080000"/>
              <a:chOff x="5528310" y="438150"/>
              <a:chExt cx="1263015" cy="719455"/>
            </a:xfrm>
          </p:grpSpPr>
          <p:grpSp>
            <p:nvGrpSpPr>
              <p:cNvPr id="15" name="Gruppieren 14"/>
              <p:cNvGrpSpPr/>
              <p:nvPr/>
            </p:nvGrpSpPr>
            <p:grpSpPr>
              <a:xfrm>
                <a:off x="5528310" y="438150"/>
                <a:ext cx="1263015" cy="719455"/>
                <a:chOff x="0" y="0"/>
                <a:chExt cx="1263129" cy="720000"/>
              </a:xfrm>
            </p:grpSpPr>
            <p:sp>
              <p:nvSpPr>
                <p:cNvPr id="17" name="Freihandform 16"/>
                <p:cNvSpPr/>
                <p:nvPr/>
              </p:nvSpPr>
              <p:spPr>
                <a:xfrm flipH="1">
                  <a:off x="0" y="326004"/>
                  <a:ext cx="791845" cy="35560"/>
                </a:xfrm>
                <a:custGeom>
                  <a:avLst/>
                  <a:gdLst>
                    <a:gd name="connsiteX0" fmla="*/ 0 w 1104595"/>
                    <a:gd name="connsiteY0" fmla="*/ 124358 h 130904"/>
                    <a:gd name="connsiteX1" fmla="*/ 365760 w 1104595"/>
                    <a:gd name="connsiteY1" fmla="*/ 0 h 130904"/>
                    <a:gd name="connsiteX2" fmla="*/ 782727 w 1104595"/>
                    <a:gd name="connsiteY2" fmla="*/ 124358 h 130904"/>
                    <a:gd name="connsiteX3" fmla="*/ 1104595 w 1104595"/>
                    <a:gd name="connsiteY3" fmla="*/ 102413 h 130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4595" h="130904">
                      <a:moveTo>
                        <a:pt x="0" y="124358"/>
                      </a:moveTo>
                      <a:cubicBezTo>
                        <a:pt x="117653" y="62179"/>
                        <a:pt x="235306" y="0"/>
                        <a:pt x="365760" y="0"/>
                      </a:cubicBezTo>
                      <a:cubicBezTo>
                        <a:pt x="496214" y="0"/>
                        <a:pt x="659588" y="107289"/>
                        <a:pt x="782727" y="124358"/>
                      </a:cubicBezTo>
                      <a:cubicBezTo>
                        <a:pt x="905866" y="141427"/>
                        <a:pt x="1005230" y="121920"/>
                        <a:pt x="1104595" y="102413"/>
                      </a:cubicBezTo>
                    </a:path>
                  </a:pathLst>
                </a:cu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/>
                </a:p>
              </p:txBody>
            </p:sp>
            <p:grpSp>
              <p:nvGrpSpPr>
                <p:cNvPr id="18" name="Gruppieren 17"/>
                <p:cNvGrpSpPr>
                  <a:grpSpLocks noChangeAspect="1"/>
                </p:cNvGrpSpPr>
                <p:nvPr/>
              </p:nvGrpSpPr>
              <p:grpSpPr>
                <a:xfrm>
                  <a:off x="675860" y="0"/>
                  <a:ext cx="587269" cy="720000"/>
                  <a:chOff x="0" y="0"/>
                  <a:chExt cx="6116567" cy="7499433"/>
                </a:xfrm>
              </p:grpSpPr>
              <p:grpSp>
                <p:nvGrpSpPr>
                  <p:cNvPr id="19" name="Gruppieren 18"/>
                  <p:cNvGrpSpPr>
                    <a:grpSpLocks noChangeAspect="1"/>
                  </p:cNvGrpSpPr>
                  <p:nvPr/>
                </p:nvGrpSpPr>
                <p:grpSpPr>
                  <a:xfrm>
                    <a:off x="0" y="0"/>
                    <a:ext cx="6116567" cy="7499433"/>
                    <a:chOff x="0" y="0"/>
                    <a:chExt cx="3077358" cy="3773104"/>
                  </a:xfrm>
                </p:grpSpPr>
                <p:sp>
                  <p:nvSpPr>
                    <p:cNvPr id="36" name="Sechseck 35"/>
                    <p:cNvSpPr/>
                    <p:nvPr/>
                  </p:nvSpPr>
                  <p:spPr>
                    <a:xfrm rot="5400000">
                      <a:off x="-137738" y="137738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7" name="Sechseck 36"/>
                    <p:cNvSpPr/>
                    <p:nvPr/>
                  </p:nvSpPr>
                  <p:spPr>
                    <a:xfrm rot="5400000">
                      <a:off x="244402" y="1665752"/>
                      <a:ext cx="2245091" cy="1969613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B2BDC7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38" name="Sechseck 37"/>
                    <p:cNvSpPr/>
                    <p:nvPr/>
                  </p:nvSpPr>
                  <p:spPr>
                    <a:xfrm rot="5400000">
                      <a:off x="970006" y="854814"/>
                      <a:ext cx="2245090" cy="1969614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100878" y="1611824"/>
                    <a:ext cx="3914811" cy="4462348"/>
                    <a:chOff x="1100878" y="1611824"/>
                    <a:chExt cx="3914811" cy="4462348"/>
                  </a:xfrm>
                </p:grpSpPr>
                <p:sp>
                  <p:nvSpPr>
                    <p:cNvPr id="21" name="Sechseck 20"/>
                    <p:cNvSpPr/>
                    <p:nvPr/>
                  </p:nvSpPr>
                  <p:spPr>
                    <a:xfrm rot="5400000">
                      <a:off x="827110" y="1885592"/>
                      <a:ext cx="4462348" cy="3914811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fillRef>
                    <a:effectRef idx="0">
                      <a:schemeClr val="accent3">
                        <a:alpha val="90000"/>
                        <a:hueOff val="0"/>
                        <a:satOff val="0"/>
                        <a:lumOff val="0"/>
                        <a:alphaOff val="-3200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" name="Gruppieren 21"/>
                    <p:cNvGrpSpPr/>
                    <p:nvPr/>
                  </p:nvGrpSpPr>
                  <p:grpSpPr>
                    <a:xfrm>
                      <a:off x="2144985" y="1981615"/>
                      <a:ext cx="1472628" cy="3722764"/>
                      <a:chOff x="2144985" y="1981615"/>
                      <a:chExt cx="1472628" cy="3722764"/>
                    </a:xfrm>
                  </p:grpSpPr>
                  <p:sp>
                    <p:nvSpPr>
                      <p:cNvPr id="23" name="Flussdiagramm: Dokument 22"/>
                      <p:cNvSpPr/>
                      <p:nvPr/>
                    </p:nvSpPr>
                    <p:spPr>
                      <a:xfrm rot="11642438">
                        <a:off x="2476187" y="3479731"/>
                        <a:ext cx="950400" cy="720000"/>
                      </a:xfrm>
                      <a:prstGeom prst="flowChartDocument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4" name="Rechteck 23"/>
                      <p:cNvSpPr/>
                      <p:nvPr/>
                    </p:nvSpPr>
                    <p:spPr>
                      <a:xfrm rot="879393">
                        <a:off x="2327158" y="4157238"/>
                        <a:ext cx="946800" cy="75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5" name="Freeform 8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144985" y="4843606"/>
                        <a:ext cx="950679" cy="795187"/>
                      </a:xfrm>
                      <a:custGeom>
                        <a:avLst/>
                        <a:gdLst>
                          <a:gd name="T0" fmla="*/ 0 w 333"/>
                          <a:gd name="T1" fmla="*/ 0 h 1009"/>
                          <a:gd name="T2" fmla="*/ 0 w 333"/>
                          <a:gd name="T3" fmla="*/ 2147483646 h 1009"/>
                          <a:gd name="T4" fmla="*/ 2147483646 w 333"/>
                          <a:gd name="T5" fmla="*/ 2147483646 h 1009"/>
                          <a:gd name="T6" fmla="*/ 2147483646 w 333"/>
                          <a:gd name="T7" fmla="*/ 2147483646 h 1009"/>
                          <a:gd name="T8" fmla="*/ 2147483646 w 333"/>
                          <a:gd name="T9" fmla="*/ 2147483646 h 1009"/>
                          <a:gd name="T10" fmla="*/ 2147483646 w 333"/>
                          <a:gd name="T11" fmla="*/ 2147483646 h 1009"/>
                          <a:gd name="T12" fmla="*/ 2147483646 w 333"/>
                          <a:gd name="T13" fmla="*/ 2147483646 h 1009"/>
                          <a:gd name="T14" fmla="*/ 2147483646 w 333"/>
                          <a:gd name="T15" fmla="*/ 2147483646 h 1009"/>
                          <a:gd name="T16" fmla="*/ 2147483646 w 333"/>
                          <a:gd name="T17" fmla="*/ 2147483646 h 1009"/>
                          <a:gd name="T18" fmla="*/ 0 w 333"/>
                          <a:gd name="T19" fmla="*/ 0 h 100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333" h="1009">
                            <a:moveTo>
                              <a:pt x="0" y="0"/>
                            </a:moveTo>
                            <a:lnTo>
                              <a:pt x="0" y="912"/>
                            </a:lnTo>
                            <a:lnTo>
                              <a:pt x="38" y="978"/>
                            </a:lnTo>
                            <a:lnTo>
                              <a:pt x="96" y="1003"/>
                            </a:lnTo>
                            <a:lnTo>
                              <a:pt x="186" y="1009"/>
                            </a:lnTo>
                            <a:lnTo>
                              <a:pt x="257" y="994"/>
                            </a:lnTo>
                            <a:lnTo>
                              <a:pt x="305" y="961"/>
                            </a:lnTo>
                            <a:lnTo>
                              <a:pt x="333" y="912"/>
                            </a:lnTo>
                            <a:lnTo>
                              <a:pt x="333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CCFF"/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6" name="Freeform 7"/>
                      <p:cNvSpPr>
                        <a:spLocks/>
                      </p:cNvSpPr>
                      <p:nvPr/>
                    </p:nvSpPr>
                    <p:spPr bwMode="auto">
                      <a:xfrm rot="833245">
                        <a:off x="2294554" y="2395135"/>
                        <a:ext cx="1201363" cy="3309244"/>
                      </a:xfrm>
                      <a:custGeom>
                        <a:avLst/>
                        <a:gdLst>
                          <a:gd name="T0" fmla="*/ 0 w 576"/>
                          <a:gd name="T1" fmla="*/ 2147483646 h 2362"/>
                          <a:gd name="T2" fmla="*/ 2147483646 w 576"/>
                          <a:gd name="T3" fmla="*/ 2147483646 h 2362"/>
                          <a:gd name="T4" fmla="*/ 2147483646 w 576"/>
                          <a:gd name="T5" fmla="*/ 2147483646 h 2362"/>
                          <a:gd name="T6" fmla="*/ 2147483646 w 576"/>
                          <a:gd name="T7" fmla="*/ 2147483646 h 2362"/>
                          <a:gd name="T8" fmla="*/ 2147483646 w 576"/>
                          <a:gd name="T9" fmla="*/ 2147483646 h 2362"/>
                          <a:gd name="T10" fmla="*/ 2147483646 w 576"/>
                          <a:gd name="T11" fmla="*/ 2147483646 h 2362"/>
                          <a:gd name="T12" fmla="*/ 2147483646 w 576"/>
                          <a:gd name="T13" fmla="*/ 2147483646 h 2362"/>
                          <a:gd name="T14" fmla="*/ 2147483646 w 576"/>
                          <a:gd name="T15" fmla="*/ 2147483646 h 2362"/>
                          <a:gd name="T16" fmla="*/ 2147483646 w 576"/>
                          <a:gd name="T17" fmla="*/ 2147483646 h 2362"/>
                          <a:gd name="T18" fmla="*/ 2147483646 w 576"/>
                          <a:gd name="T19" fmla="*/ 2147483646 h 2362"/>
                          <a:gd name="T20" fmla="*/ 2147483646 w 576"/>
                          <a:gd name="T21" fmla="*/ 2147483646 h 2362"/>
                          <a:gd name="T22" fmla="*/ 2147483646 w 576"/>
                          <a:gd name="T23" fmla="*/ 0 h 2362"/>
                          <a:gd name="T24" fmla="*/ 2147483646 w 576"/>
                          <a:gd name="T25" fmla="*/ 2147483646 h 2362"/>
                          <a:gd name="T26" fmla="*/ 2147483646 w 576"/>
                          <a:gd name="T27" fmla="*/ 2147483646 h 2362"/>
                          <a:gd name="T28" fmla="*/ 2147483646 w 576"/>
                          <a:gd name="T29" fmla="*/ 2147483646 h 2362"/>
                          <a:gd name="T30" fmla="*/ 2147483646 w 576"/>
                          <a:gd name="T31" fmla="*/ 2147483646 h 2362"/>
                          <a:gd name="T32" fmla="*/ 2147483646 w 576"/>
                          <a:gd name="T33" fmla="*/ 2147483646 h 2362"/>
                          <a:gd name="T34" fmla="*/ 2147483646 w 576"/>
                          <a:gd name="T35" fmla="*/ 2147483646 h 2362"/>
                          <a:gd name="T36" fmla="*/ 2147483646 w 576"/>
                          <a:gd name="T37" fmla="*/ 2147483646 h 2362"/>
                          <a:gd name="T38" fmla="*/ 2147483646 w 576"/>
                          <a:gd name="T39" fmla="*/ 2147483646 h 2362"/>
                          <a:gd name="T40" fmla="*/ 2147483646 w 576"/>
                          <a:gd name="T41" fmla="*/ 2147483646 h 2362"/>
                          <a:gd name="T42" fmla="*/ 0 w 576"/>
                          <a:gd name="T43" fmla="*/ 2147483646 h 236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576" h="2362">
                            <a:moveTo>
                              <a:pt x="0" y="45"/>
                            </a:moveTo>
                            <a:lnTo>
                              <a:pt x="48" y="61"/>
                            </a:lnTo>
                            <a:lnTo>
                              <a:pt x="48" y="2240"/>
                            </a:lnTo>
                            <a:lnTo>
                              <a:pt x="116" y="2325"/>
                            </a:lnTo>
                            <a:lnTo>
                              <a:pt x="208" y="2362"/>
                            </a:lnTo>
                            <a:lnTo>
                              <a:pt x="376" y="2362"/>
                            </a:lnTo>
                            <a:lnTo>
                              <a:pt x="480" y="2319"/>
                            </a:lnTo>
                            <a:lnTo>
                              <a:pt x="543" y="2241"/>
                            </a:lnTo>
                            <a:lnTo>
                              <a:pt x="544" y="67"/>
                            </a:lnTo>
                            <a:lnTo>
                              <a:pt x="576" y="39"/>
                            </a:lnTo>
                            <a:lnTo>
                              <a:pt x="540" y="12"/>
                            </a:lnTo>
                            <a:lnTo>
                              <a:pt x="516" y="0"/>
                            </a:lnTo>
                            <a:lnTo>
                              <a:pt x="516" y="2238"/>
                            </a:lnTo>
                            <a:lnTo>
                              <a:pt x="465" y="2301"/>
                            </a:lnTo>
                            <a:lnTo>
                              <a:pt x="392" y="2334"/>
                            </a:lnTo>
                            <a:lnTo>
                              <a:pt x="196" y="2334"/>
                            </a:lnTo>
                            <a:lnTo>
                              <a:pt x="126" y="2310"/>
                            </a:lnTo>
                            <a:lnTo>
                              <a:pt x="72" y="2240"/>
                            </a:lnTo>
                            <a:lnTo>
                              <a:pt x="72" y="8"/>
                            </a:lnTo>
                            <a:lnTo>
                              <a:pt x="524" y="8"/>
                            </a:lnTo>
                            <a:lnTo>
                              <a:pt x="36" y="8"/>
                            </a:lnTo>
                            <a:lnTo>
                              <a:pt x="0" y="45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 w="0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7" name="Ellipse 26"/>
                      <p:cNvSpPr/>
                      <p:nvPr/>
                    </p:nvSpPr>
                    <p:spPr>
                      <a:xfrm rot="706517" flipV="1">
                        <a:off x="3013832" y="3244670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8" name="Ellipse 27"/>
                      <p:cNvSpPr/>
                      <p:nvPr/>
                    </p:nvSpPr>
                    <p:spPr>
                      <a:xfrm rot="706517" flipV="1">
                        <a:off x="3164055" y="2957621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9" name="Ellipse 28"/>
                      <p:cNvSpPr/>
                      <p:nvPr/>
                    </p:nvSpPr>
                    <p:spPr>
                      <a:xfrm rot="706517" flipV="1">
                        <a:off x="3278355" y="31766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0" name="Ellipse 29"/>
                      <p:cNvSpPr/>
                      <p:nvPr/>
                    </p:nvSpPr>
                    <p:spPr>
                      <a:xfrm rot="706517" flipV="1">
                        <a:off x="3364080" y="2719496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1" name="Ellipse 30"/>
                      <p:cNvSpPr/>
                      <p:nvPr/>
                    </p:nvSpPr>
                    <p:spPr>
                      <a:xfrm rot="706517" flipV="1">
                        <a:off x="3159365" y="2506789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2" name="Ellipse 31"/>
                      <p:cNvSpPr/>
                      <p:nvPr/>
                    </p:nvSpPr>
                    <p:spPr>
                      <a:xfrm rot="706517" flipV="1">
                        <a:off x="3309588" y="2219740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3" name="Ellipse 32"/>
                      <p:cNvSpPr/>
                      <p:nvPr/>
                    </p:nvSpPr>
                    <p:spPr>
                      <a:xfrm rot="706517" flipV="1">
                        <a:off x="3423888" y="24388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4" name="Ellipse 33"/>
                      <p:cNvSpPr/>
                      <p:nvPr/>
                    </p:nvSpPr>
                    <p:spPr>
                      <a:xfrm rot="706517" flipV="1">
                        <a:off x="3509613" y="1981615"/>
                        <a:ext cx="108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35" name="Ellipse 34"/>
                      <p:cNvSpPr/>
                      <p:nvPr/>
                    </p:nvSpPr>
                    <p:spPr>
                      <a:xfrm rot="706517" flipV="1">
                        <a:off x="2904740" y="3466234"/>
                        <a:ext cx="144000" cy="108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6" name="Ellipse 15"/>
              <p:cNvSpPr/>
              <p:nvPr/>
            </p:nvSpPr>
            <p:spPr>
              <a:xfrm>
                <a:off x="5528944" y="753107"/>
                <a:ext cx="95927" cy="9592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50229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</Words>
  <Application>Microsoft Office PowerPoint</Application>
  <PresentationFormat>Bildschirmpräsentation (4:3)</PresentationFormat>
  <Paragraphs>46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Comic Sans MS</vt:lpstr>
      <vt:lpstr>Larissa-Design</vt:lpstr>
      <vt:lpstr>Herzlich Willkommen zum Schülertag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 Spaß beim Experimentieren</vt:lpstr>
    </vt:vector>
  </TitlesOfParts>
  <Company>Universität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Willkommen ! im Lehr-Lern-Labor der Universität Regensburg</dc:title>
  <dc:creator>Rechenzentrum</dc:creator>
  <cp:lastModifiedBy>Lars Ehlert</cp:lastModifiedBy>
  <cp:revision>148</cp:revision>
  <cp:lastPrinted>2019-04-29T15:35:50Z</cp:lastPrinted>
  <dcterms:created xsi:type="dcterms:W3CDTF">2012-10-15T07:25:13Z</dcterms:created>
  <dcterms:modified xsi:type="dcterms:W3CDTF">2022-01-31T13:09:10Z</dcterms:modified>
</cp:coreProperties>
</file>