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3825" r:id="rId5"/>
    <p:sldId id="3826" r:id="rId6"/>
    <p:sldId id="3837" r:id="rId7"/>
    <p:sldId id="3838" r:id="rId8"/>
    <p:sldId id="3839" r:id="rId9"/>
    <p:sldId id="3833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421BA-3C88-495D-BC27-3B1BA9098654}" v="7" dt="2022-07-06T14:34:07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3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rogl" userId="d8d05bc05bc715f2" providerId="LiveId" clId="{08AECAD8-30C9-4959-9359-0E60CF4BF292}"/>
    <pc:docChg chg="undo redo custSel addSld delSld modSld">
      <pc:chgData name="andreas rogl" userId="d8d05bc05bc715f2" providerId="LiveId" clId="{08AECAD8-30C9-4959-9359-0E60CF4BF292}" dt="2022-06-27T12:48:31.992" v="1436" actId="1076"/>
      <pc:docMkLst>
        <pc:docMk/>
      </pc:docMkLst>
      <pc:sldChg chg="addSp delSp modSp mod modClrScheme chgLayout">
        <pc:chgData name="andreas rogl" userId="d8d05bc05bc715f2" providerId="LiveId" clId="{08AECAD8-30C9-4959-9359-0E60CF4BF292}" dt="2022-06-24T12:03:48.766" v="156"/>
        <pc:sldMkLst>
          <pc:docMk/>
          <pc:sldMk cId="1019213662" sldId="3791"/>
        </pc:sldMkLst>
        <pc:spChg chg="add del mod">
          <ac:chgData name="andreas rogl" userId="d8d05bc05bc715f2" providerId="LiveId" clId="{08AECAD8-30C9-4959-9359-0E60CF4BF292}" dt="2022-06-24T10:35:40.973" v="30"/>
          <ac:spMkLst>
            <pc:docMk/>
            <pc:sldMk cId="1019213662" sldId="3791"/>
            <ac:spMk id="3" creationId="{BD79B796-649A-E6E2-DA2F-BB3F4EA001A3}"/>
          </ac:spMkLst>
        </pc:spChg>
        <pc:spChg chg="mod">
          <ac:chgData name="andreas rogl" userId="d8d05bc05bc715f2" providerId="LiveId" clId="{08AECAD8-30C9-4959-9359-0E60CF4BF292}" dt="2022-06-24T10:35:48.610" v="31" actId="26606"/>
          <ac:spMkLst>
            <pc:docMk/>
            <pc:sldMk cId="1019213662" sldId="3791"/>
            <ac:spMk id="11" creationId="{E78514DD-3FC6-4AEF-9C9C-057CF64C8E2D}"/>
          </ac:spMkLst>
        </pc:spChg>
        <pc:spChg chg="mod">
          <ac:chgData name="andreas rogl" userId="d8d05bc05bc715f2" providerId="LiveId" clId="{08AECAD8-30C9-4959-9359-0E60CF4BF292}" dt="2022-06-24T10:35:48.610" v="31" actId="26606"/>
          <ac:spMkLst>
            <pc:docMk/>
            <pc:sldMk cId="1019213662" sldId="3791"/>
            <ac:spMk id="12" creationId="{BB55F5DE-D801-496C-806A-73E6EF45CB06}"/>
          </ac:spMkLst>
        </pc:spChg>
        <pc:spChg chg="mod">
          <ac:chgData name="andreas rogl" userId="d8d05bc05bc715f2" providerId="LiveId" clId="{08AECAD8-30C9-4959-9359-0E60CF4BF292}" dt="2022-06-24T10:35:48.610" v="31" actId="26606"/>
          <ac:spMkLst>
            <pc:docMk/>
            <pc:sldMk cId="1019213662" sldId="3791"/>
            <ac:spMk id="13" creationId="{9B6754F1-BBB9-45C3-8F76-FA0E19B7463B}"/>
          </ac:spMkLst>
        </pc:spChg>
        <pc:spChg chg="mod">
          <ac:chgData name="andreas rogl" userId="d8d05bc05bc715f2" providerId="LiveId" clId="{08AECAD8-30C9-4959-9359-0E60CF4BF292}" dt="2022-06-24T10:35:48.610" v="31" actId="26606"/>
          <ac:spMkLst>
            <pc:docMk/>
            <pc:sldMk cId="1019213662" sldId="3791"/>
            <ac:spMk id="14" creationId="{47FB0EFA-9228-4C2B-BC70-5B5C93771274}"/>
          </ac:spMkLst>
        </pc:spChg>
        <pc:graphicFrameChg chg="del">
          <ac:chgData name="andreas rogl" userId="d8d05bc05bc715f2" providerId="LiveId" clId="{08AECAD8-30C9-4959-9359-0E60CF4BF292}" dt="2022-06-24T10:33:47.224" v="27" actId="478"/>
          <ac:graphicFrameMkLst>
            <pc:docMk/>
            <pc:sldMk cId="1019213662" sldId="3791"/>
            <ac:graphicFrameMk id="7" creationId="{55E783DC-66E7-4CEE-82CF-D51DFA19A3A2}"/>
          </ac:graphicFrameMkLst>
        </pc:graphicFrameChg>
        <pc:picChg chg="add mod">
          <ac:chgData name="andreas rogl" userId="d8d05bc05bc715f2" providerId="LiveId" clId="{08AECAD8-30C9-4959-9359-0E60CF4BF292}" dt="2022-06-24T12:03:48.766" v="156"/>
          <ac:picMkLst>
            <pc:docMk/>
            <pc:sldMk cId="1019213662" sldId="3791"/>
            <ac:picMk id="15" creationId="{4A77CD0C-D38C-9163-840C-5F96A0A94AF5}"/>
          </ac:picMkLst>
        </pc:picChg>
        <pc:picChg chg="add del">
          <ac:chgData name="andreas rogl" userId="d8d05bc05bc715f2" providerId="LiveId" clId="{08AECAD8-30C9-4959-9359-0E60CF4BF292}" dt="2022-06-24T10:35:39.434" v="29"/>
          <ac:picMkLst>
            <pc:docMk/>
            <pc:sldMk cId="1019213662" sldId="3791"/>
            <ac:picMk id="1026" creationId="{11F69CFA-45F6-05CA-8357-C99700AC7940}"/>
          </ac:picMkLst>
        </pc:picChg>
        <pc:picChg chg="add mod ord">
          <ac:chgData name="andreas rogl" userId="d8d05bc05bc715f2" providerId="LiveId" clId="{08AECAD8-30C9-4959-9359-0E60CF4BF292}" dt="2022-06-24T10:35:48.610" v="31" actId="26606"/>
          <ac:picMkLst>
            <pc:docMk/>
            <pc:sldMk cId="1019213662" sldId="3791"/>
            <ac:picMk id="1028" creationId="{8E04E723-239D-F1FA-36FE-43D41C7EE8BE}"/>
          </ac:picMkLst>
        </pc:picChg>
      </pc:sldChg>
      <pc:sldChg chg="del">
        <pc:chgData name="andreas rogl" userId="d8d05bc05bc715f2" providerId="LiveId" clId="{08AECAD8-30C9-4959-9359-0E60CF4BF292}" dt="2022-06-24T12:03:56.678" v="158" actId="47"/>
        <pc:sldMkLst>
          <pc:docMk/>
          <pc:sldMk cId="3927950662" sldId="3792"/>
        </pc:sldMkLst>
      </pc:sldChg>
      <pc:sldChg chg="del">
        <pc:chgData name="andreas rogl" userId="d8d05bc05bc715f2" providerId="LiveId" clId="{08AECAD8-30C9-4959-9359-0E60CF4BF292}" dt="2022-06-24T12:32:28.586" v="229" actId="47"/>
        <pc:sldMkLst>
          <pc:docMk/>
          <pc:sldMk cId="1813910725" sldId="3794"/>
        </pc:sldMkLst>
      </pc:sldChg>
      <pc:sldChg chg="modSp mod">
        <pc:chgData name="andreas rogl" userId="d8d05bc05bc715f2" providerId="LiveId" clId="{08AECAD8-30C9-4959-9359-0E60CF4BF292}" dt="2022-06-24T12:03:32.985" v="147" actId="1076"/>
        <pc:sldMkLst>
          <pc:docMk/>
          <pc:sldMk cId="800962904" sldId="3825"/>
        </pc:sldMkLst>
        <pc:picChg chg="mod">
          <ac:chgData name="andreas rogl" userId="d8d05bc05bc715f2" providerId="LiveId" clId="{08AECAD8-30C9-4959-9359-0E60CF4BF292}" dt="2022-06-24T12:03:32.985" v="147" actId="1076"/>
          <ac:picMkLst>
            <pc:docMk/>
            <pc:sldMk cId="800962904" sldId="3825"/>
            <ac:picMk id="4" creationId="{74A449BF-15FD-0050-B6FC-9AE06BEE3FD8}"/>
          </ac:picMkLst>
        </pc:picChg>
      </pc:sldChg>
      <pc:sldChg chg="addSp modSp mod">
        <pc:chgData name="andreas rogl" userId="d8d05bc05bc715f2" providerId="LiveId" clId="{08AECAD8-30C9-4959-9359-0E60CF4BF292}" dt="2022-06-24T12:03:35.511" v="148"/>
        <pc:sldMkLst>
          <pc:docMk/>
          <pc:sldMk cId="55160260" sldId="3826"/>
        </pc:sldMkLst>
        <pc:spChg chg="mod">
          <ac:chgData name="andreas rogl" userId="d8d05bc05bc715f2" providerId="LiveId" clId="{08AECAD8-30C9-4959-9359-0E60CF4BF292}" dt="2022-06-24T10:32:52.460" v="7" actId="20577"/>
          <ac:spMkLst>
            <pc:docMk/>
            <pc:sldMk cId="55160260" sldId="3826"/>
            <ac:spMk id="3" creationId="{869C3FD2-AF88-4EF1-AFB7-5D31BD5AA0BF}"/>
          </ac:spMkLst>
        </pc:spChg>
        <pc:picChg chg="add mod">
          <ac:chgData name="andreas rogl" userId="d8d05bc05bc715f2" providerId="LiveId" clId="{08AECAD8-30C9-4959-9359-0E60CF4BF292}" dt="2022-06-24T12:03:35.511" v="148"/>
          <ac:picMkLst>
            <pc:docMk/>
            <pc:sldMk cId="55160260" sldId="3826"/>
            <ac:picMk id="7" creationId="{15153F20-3F90-22B3-FAEF-02FD6C376195}"/>
          </ac:picMkLst>
        </pc:picChg>
      </pc:sldChg>
      <pc:sldChg chg="addSp modSp">
        <pc:chgData name="andreas rogl" userId="d8d05bc05bc715f2" providerId="LiveId" clId="{08AECAD8-30C9-4959-9359-0E60CF4BF292}" dt="2022-06-24T12:03:37.955" v="149"/>
        <pc:sldMkLst>
          <pc:docMk/>
          <pc:sldMk cId="4283594893" sldId="3828"/>
        </pc:sldMkLst>
        <pc:picChg chg="add mod">
          <ac:chgData name="andreas rogl" userId="d8d05bc05bc715f2" providerId="LiveId" clId="{08AECAD8-30C9-4959-9359-0E60CF4BF292}" dt="2022-06-24T12:03:37.955" v="149"/>
          <ac:picMkLst>
            <pc:docMk/>
            <pc:sldMk cId="4283594893" sldId="3828"/>
            <ac:picMk id="3" creationId="{29B514B4-7E09-F318-46BF-A6D994743746}"/>
          </ac:picMkLst>
        </pc:picChg>
      </pc:sldChg>
      <pc:sldChg chg="del">
        <pc:chgData name="andreas rogl" userId="d8d05bc05bc715f2" providerId="LiveId" clId="{08AECAD8-30C9-4959-9359-0E60CF4BF292}" dt="2022-06-24T12:32:28.586" v="229" actId="47"/>
        <pc:sldMkLst>
          <pc:docMk/>
          <pc:sldMk cId="1026132043" sldId="3829"/>
        </pc:sldMkLst>
      </pc:sldChg>
      <pc:sldChg chg="del">
        <pc:chgData name="andreas rogl" userId="d8d05bc05bc715f2" providerId="LiveId" clId="{08AECAD8-30C9-4959-9359-0E60CF4BF292}" dt="2022-06-24T12:32:28.586" v="229" actId="47"/>
        <pc:sldMkLst>
          <pc:docMk/>
          <pc:sldMk cId="1791535643" sldId="3830"/>
        </pc:sldMkLst>
      </pc:sldChg>
      <pc:sldChg chg="del">
        <pc:chgData name="andreas rogl" userId="d8d05bc05bc715f2" providerId="LiveId" clId="{08AECAD8-30C9-4959-9359-0E60CF4BF292}" dt="2022-06-24T12:32:28.586" v="229" actId="47"/>
        <pc:sldMkLst>
          <pc:docMk/>
          <pc:sldMk cId="3942647457" sldId="3831"/>
        </pc:sldMkLst>
      </pc:sldChg>
      <pc:sldChg chg="del">
        <pc:chgData name="andreas rogl" userId="d8d05bc05bc715f2" providerId="LiveId" clId="{08AECAD8-30C9-4959-9359-0E60CF4BF292}" dt="2022-06-24T12:32:28.586" v="229" actId="47"/>
        <pc:sldMkLst>
          <pc:docMk/>
          <pc:sldMk cId="543995561" sldId="3832"/>
        </pc:sldMkLst>
      </pc:sldChg>
      <pc:sldChg chg="addSp delSp modSp mod modClrScheme chgLayout">
        <pc:chgData name="andreas rogl" userId="d8d05bc05bc715f2" providerId="LiveId" clId="{08AECAD8-30C9-4959-9359-0E60CF4BF292}" dt="2022-06-24T12:37:40.974" v="485" actId="700"/>
        <pc:sldMkLst>
          <pc:docMk/>
          <pc:sldMk cId="17839761" sldId="3833"/>
        </pc:sldMkLst>
        <pc:spChg chg="add del mod">
          <ac:chgData name="andreas rogl" userId="d8d05bc05bc715f2" providerId="LiveId" clId="{08AECAD8-30C9-4959-9359-0E60CF4BF292}" dt="2022-06-24T12:36:46.018" v="465" actId="931"/>
          <ac:spMkLst>
            <pc:docMk/>
            <pc:sldMk cId="17839761" sldId="3833"/>
            <ac:spMk id="2" creationId="{DCA7EC43-8A76-9C2E-FEC3-2843B5BB95E5}"/>
          </ac:spMkLst>
        </pc:spChg>
        <pc:spChg chg="mod ord">
          <ac:chgData name="andreas rogl" userId="d8d05bc05bc715f2" providerId="LiveId" clId="{08AECAD8-30C9-4959-9359-0E60CF4BF292}" dt="2022-06-24T12:37:40.974" v="485" actId="700"/>
          <ac:spMkLst>
            <pc:docMk/>
            <pc:sldMk cId="17839761" sldId="3833"/>
            <ac:spMk id="4" creationId="{E45C6405-9D6C-48F5-9EFB-4CF1F3193EA4}"/>
          </ac:spMkLst>
        </pc:spChg>
        <pc:spChg chg="mod ord">
          <ac:chgData name="andreas rogl" userId="d8d05bc05bc715f2" providerId="LiveId" clId="{08AECAD8-30C9-4959-9359-0E60CF4BF292}" dt="2022-06-24T12:37:40.974" v="485" actId="700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andreas rogl" userId="d8d05bc05bc715f2" providerId="LiveId" clId="{08AECAD8-30C9-4959-9359-0E60CF4BF292}" dt="2022-06-24T12:36:54.776" v="468" actId="931"/>
          <ac:spMkLst>
            <pc:docMk/>
            <pc:sldMk cId="17839761" sldId="3833"/>
            <ac:spMk id="8" creationId="{BCCBF703-BB71-41A7-A792-19D5CE8A40B9}"/>
          </ac:spMkLst>
        </pc:spChg>
        <pc:spChg chg="mod ord">
          <ac:chgData name="andreas rogl" userId="d8d05bc05bc715f2" providerId="LiveId" clId="{08AECAD8-30C9-4959-9359-0E60CF4BF292}" dt="2022-06-24T12:37:40.974" v="485" actId="700"/>
          <ac:spMkLst>
            <pc:docMk/>
            <pc:sldMk cId="17839761" sldId="3833"/>
            <ac:spMk id="12" creationId="{C01975C7-D604-4AD4-85CC-2EFC92D81A7E}"/>
          </ac:spMkLst>
        </pc:spChg>
        <pc:spChg chg="mod ord">
          <ac:chgData name="andreas rogl" userId="d8d05bc05bc715f2" providerId="LiveId" clId="{08AECAD8-30C9-4959-9359-0E60CF4BF292}" dt="2022-06-24T12:37:40.974" v="485" actId="700"/>
          <ac:spMkLst>
            <pc:docMk/>
            <pc:sldMk cId="17839761" sldId="3833"/>
            <ac:spMk id="13" creationId="{E0C27B2A-1D72-43E3-82D3-29739485AA73}"/>
          </ac:spMkLst>
        </pc:spChg>
        <pc:spChg chg="mod ord">
          <ac:chgData name="andreas rogl" userId="d8d05bc05bc715f2" providerId="LiveId" clId="{08AECAD8-30C9-4959-9359-0E60CF4BF292}" dt="2022-06-24T12:37:40.974" v="485" actId="700"/>
          <ac:spMkLst>
            <pc:docMk/>
            <pc:sldMk cId="17839761" sldId="3833"/>
            <ac:spMk id="14" creationId="{DC4D09A1-D96F-4BFC-8475-2F079EAD8652}"/>
          </ac:spMkLst>
        </pc:spChg>
        <pc:picChg chg="add mod ord">
          <ac:chgData name="andreas rogl" userId="d8d05bc05bc715f2" providerId="LiveId" clId="{08AECAD8-30C9-4959-9359-0E60CF4BF292}" dt="2022-06-24T12:37:40.974" v="485" actId="700"/>
          <ac:picMkLst>
            <pc:docMk/>
            <pc:sldMk cId="17839761" sldId="3833"/>
            <ac:picMk id="6" creationId="{93842AAA-0182-B926-D104-E35C9A1216F3}"/>
          </ac:picMkLst>
        </pc:picChg>
        <pc:picChg chg="del">
          <ac:chgData name="andreas rogl" userId="d8d05bc05bc715f2" providerId="LiveId" clId="{08AECAD8-30C9-4959-9359-0E60CF4BF292}" dt="2022-06-24T12:36:03.801" v="464" actId="478"/>
          <ac:picMkLst>
            <pc:docMk/>
            <pc:sldMk cId="17839761" sldId="3833"/>
            <ac:picMk id="9" creationId="{BB00A97C-4C32-42DA-9838-F3D341AB0DCC}"/>
          </ac:picMkLst>
        </pc:picChg>
        <pc:picChg chg="del">
          <ac:chgData name="andreas rogl" userId="d8d05bc05bc715f2" providerId="LiveId" clId="{08AECAD8-30C9-4959-9359-0E60CF4BF292}" dt="2022-06-24T12:36:49.156" v="466" actId="478"/>
          <ac:picMkLst>
            <pc:docMk/>
            <pc:sldMk cId="17839761" sldId="3833"/>
            <ac:picMk id="11" creationId="{89C83A94-9400-40DF-9CE0-AFEB3C742BC3}"/>
          </ac:picMkLst>
        </pc:picChg>
        <pc:picChg chg="add mod ord">
          <ac:chgData name="andreas rogl" userId="d8d05bc05bc715f2" providerId="LiveId" clId="{08AECAD8-30C9-4959-9359-0E60CF4BF292}" dt="2022-06-24T12:37:40.974" v="485" actId="700"/>
          <ac:picMkLst>
            <pc:docMk/>
            <pc:sldMk cId="17839761" sldId="3833"/>
            <ac:picMk id="15" creationId="{86BF51C7-ACA6-3F01-FF4D-27E8BACBE845}"/>
          </ac:picMkLst>
        </pc:picChg>
        <pc:picChg chg="add mod">
          <ac:chgData name="andreas rogl" userId="d8d05bc05bc715f2" providerId="LiveId" clId="{08AECAD8-30C9-4959-9359-0E60CF4BF292}" dt="2022-06-24T12:37:26.520" v="483" actId="1076"/>
          <ac:picMkLst>
            <pc:docMk/>
            <pc:sldMk cId="17839761" sldId="3833"/>
            <ac:picMk id="17" creationId="{68BC511B-8E56-E840-4DA4-BEA3278D1B66}"/>
          </ac:picMkLst>
        </pc:picChg>
        <pc:picChg chg="add del">
          <ac:chgData name="andreas rogl" userId="d8d05bc05bc715f2" providerId="LiveId" clId="{08AECAD8-30C9-4959-9359-0E60CF4BF292}" dt="2022-06-24T12:36:03.801" v="464" actId="478"/>
          <ac:picMkLst>
            <pc:docMk/>
            <pc:sldMk cId="17839761" sldId="3833"/>
            <ac:picMk id="2050" creationId="{3AAA1056-D81F-7802-2DBB-0B40D8B0752E}"/>
          </ac:picMkLst>
        </pc:picChg>
      </pc:sldChg>
      <pc:sldChg chg="addSp modSp">
        <pc:chgData name="andreas rogl" userId="d8d05bc05bc715f2" providerId="LiveId" clId="{08AECAD8-30C9-4959-9359-0E60CF4BF292}" dt="2022-06-24T12:03:44.974" v="154"/>
        <pc:sldMkLst>
          <pc:docMk/>
          <pc:sldMk cId="835510477" sldId="3835"/>
        </pc:sldMkLst>
        <pc:picChg chg="add mod">
          <ac:chgData name="andreas rogl" userId="d8d05bc05bc715f2" providerId="LiveId" clId="{08AECAD8-30C9-4959-9359-0E60CF4BF292}" dt="2022-06-24T12:03:44.974" v="154"/>
          <ac:picMkLst>
            <pc:docMk/>
            <pc:sldMk cId="835510477" sldId="3835"/>
            <ac:picMk id="4" creationId="{9A126952-8E1A-493E-303D-7895D1B16403}"/>
          </ac:picMkLst>
        </pc:picChg>
      </pc:sldChg>
      <pc:sldChg chg="addSp modSp mod modClrScheme chgLayout">
        <pc:chgData name="andreas rogl" userId="d8d05bc05bc715f2" providerId="LiveId" clId="{08AECAD8-30C9-4959-9359-0E60CF4BF292}" dt="2022-06-24T12:03:41.045" v="151"/>
        <pc:sldMkLst>
          <pc:docMk/>
          <pc:sldMk cId="885674973" sldId="3836"/>
        </pc:sldMkLst>
        <pc:spChg chg="mod">
          <ac:chgData name="andreas rogl" userId="d8d05bc05bc715f2" providerId="LiveId" clId="{08AECAD8-30C9-4959-9359-0E60CF4BF292}" dt="2022-06-24T10:38:02.634" v="86" actId="26606"/>
          <ac:spMkLst>
            <pc:docMk/>
            <pc:sldMk cId="885674973" sldId="3836"/>
            <ac:spMk id="4" creationId="{7B290457-2071-4F7C-9327-CE85A282B4D5}"/>
          </ac:spMkLst>
        </pc:spChg>
        <pc:spChg chg="mod">
          <ac:chgData name="andreas rogl" userId="d8d05bc05bc715f2" providerId="LiveId" clId="{08AECAD8-30C9-4959-9359-0E60CF4BF292}" dt="2022-06-24T10:38:02.634" v="86" actId="26606"/>
          <ac:spMkLst>
            <pc:docMk/>
            <pc:sldMk cId="885674973" sldId="3836"/>
            <ac:spMk id="14" creationId="{A01CAB10-68AF-4904-BD59-D332B297A10F}"/>
          </ac:spMkLst>
        </pc:spChg>
        <pc:spChg chg="mod">
          <ac:chgData name="andreas rogl" userId="d8d05bc05bc715f2" providerId="LiveId" clId="{08AECAD8-30C9-4959-9359-0E60CF4BF292}" dt="2022-06-24T10:38:02.634" v="86" actId="26606"/>
          <ac:spMkLst>
            <pc:docMk/>
            <pc:sldMk cId="885674973" sldId="3836"/>
            <ac:spMk id="15" creationId="{96B342A5-1683-4650-BB07-B98D8B23C1FC}"/>
          </ac:spMkLst>
        </pc:spChg>
        <pc:spChg chg="mod">
          <ac:chgData name="andreas rogl" userId="d8d05bc05bc715f2" providerId="LiveId" clId="{08AECAD8-30C9-4959-9359-0E60CF4BF292}" dt="2022-06-24T10:38:02.634" v="86" actId="26606"/>
          <ac:spMkLst>
            <pc:docMk/>
            <pc:sldMk cId="885674973" sldId="3836"/>
            <ac:spMk id="16" creationId="{46EEA4F1-5FA3-4EBF-97F1-DF392077DB76}"/>
          </ac:spMkLst>
        </pc:spChg>
        <pc:picChg chg="mod ord">
          <ac:chgData name="andreas rogl" userId="d8d05bc05bc715f2" providerId="LiveId" clId="{08AECAD8-30C9-4959-9359-0E60CF4BF292}" dt="2022-06-24T10:38:02.634" v="86" actId="26606"/>
          <ac:picMkLst>
            <pc:docMk/>
            <pc:sldMk cId="885674973" sldId="3836"/>
            <ac:picMk id="3" creationId="{538865BC-8B2C-3FBD-3FB0-5ADC8AFDD7BF}"/>
          </ac:picMkLst>
        </pc:picChg>
        <pc:picChg chg="add mod">
          <ac:chgData name="andreas rogl" userId="d8d05bc05bc715f2" providerId="LiveId" clId="{08AECAD8-30C9-4959-9359-0E60CF4BF292}" dt="2022-06-24T12:03:41.045" v="151"/>
          <ac:picMkLst>
            <pc:docMk/>
            <pc:sldMk cId="885674973" sldId="3836"/>
            <ac:picMk id="8" creationId="{47EA8013-F88B-D8EA-52D1-1B106464C406}"/>
          </ac:picMkLst>
        </pc:picChg>
        <pc:picChg chg="mod ord">
          <ac:chgData name="andreas rogl" userId="d8d05bc05bc715f2" providerId="LiveId" clId="{08AECAD8-30C9-4959-9359-0E60CF4BF292}" dt="2022-06-24T10:38:02.634" v="86" actId="26606"/>
          <ac:picMkLst>
            <pc:docMk/>
            <pc:sldMk cId="885674973" sldId="3836"/>
            <ac:picMk id="1026" creationId="{10920A4C-BA49-0365-DAA8-0B2F9C88DCC1}"/>
          </ac:picMkLst>
        </pc:picChg>
      </pc:sldChg>
      <pc:sldChg chg="addSp modSp mod modClrScheme chgLayout">
        <pc:chgData name="andreas rogl" userId="d8d05bc05bc715f2" providerId="LiveId" clId="{08AECAD8-30C9-4959-9359-0E60CF4BF292}" dt="2022-06-24T12:03:39.316" v="150"/>
        <pc:sldMkLst>
          <pc:docMk/>
          <pc:sldMk cId="1814758383" sldId="3837"/>
        </pc:sldMkLst>
        <pc:spChg chg="mod">
          <ac:chgData name="andreas rogl" userId="d8d05bc05bc715f2" providerId="LiveId" clId="{08AECAD8-30C9-4959-9359-0E60CF4BF292}" dt="2022-06-24T10:37:51.525" v="85" actId="26606"/>
          <ac:spMkLst>
            <pc:docMk/>
            <pc:sldMk cId="1814758383" sldId="3837"/>
            <ac:spMk id="4" creationId="{7B290457-2071-4F7C-9327-CE85A282B4D5}"/>
          </ac:spMkLst>
        </pc:spChg>
        <pc:spChg chg="mod">
          <ac:chgData name="andreas rogl" userId="d8d05bc05bc715f2" providerId="LiveId" clId="{08AECAD8-30C9-4959-9359-0E60CF4BF292}" dt="2022-06-24T10:37:51.525" v="85" actId="26606"/>
          <ac:spMkLst>
            <pc:docMk/>
            <pc:sldMk cId="1814758383" sldId="3837"/>
            <ac:spMk id="14" creationId="{A01CAB10-68AF-4904-BD59-D332B297A10F}"/>
          </ac:spMkLst>
        </pc:spChg>
        <pc:spChg chg="mod">
          <ac:chgData name="andreas rogl" userId="d8d05bc05bc715f2" providerId="LiveId" clId="{08AECAD8-30C9-4959-9359-0E60CF4BF292}" dt="2022-06-24T10:37:51.525" v="85" actId="26606"/>
          <ac:spMkLst>
            <pc:docMk/>
            <pc:sldMk cId="1814758383" sldId="3837"/>
            <ac:spMk id="15" creationId="{96B342A5-1683-4650-BB07-B98D8B23C1FC}"/>
          </ac:spMkLst>
        </pc:spChg>
        <pc:spChg chg="mod">
          <ac:chgData name="andreas rogl" userId="d8d05bc05bc715f2" providerId="LiveId" clId="{08AECAD8-30C9-4959-9359-0E60CF4BF292}" dt="2022-06-24T10:37:51.525" v="85" actId="26606"/>
          <ac:spMkLst>
            <pc:docMk/>
            <pc:sldMk cId="1814758383" sldId="3837"/>
            <ac:spMk id="16" creationId="{46EEA4F1-5FA3-4EBF-97F1-DF392077DB76}"/>
          </ac:spMkLst>
        </pc:spChg>
        <pc:picChg chg="add mod">
          <ac:chgData name="andreas rogl" userId="d8d05bc05bc715f2" providerId="LiveId" clId="{08AECAD8-30C9-4959-9359-0E60CF4BF292}" dt="2022-06-24T12:03:39.316" v="150"/>
          <ac:picMkLst>
            <pc:docMk/>
            <pc:sldMk cId="1814758383" sldId="3837"/>
            <ac:picMk id="7" creationId="{995FD0DF-6375-871A-B738-D561A42A3A98}"/>
          </ac:picMkLst>
        </pc:picChg>
        <pc:picChg chg="mod">
          <ac:chgData name="andreas rogl" userId="d8d05bc05bc715f2" providerId="LiveId" clId="{08AECAD8-30C9-4959-9359-0E60CF4BF292}" dt="2022-06-24T10:37:51.525" v="85" actId="26606"/>
          <ac:picMkLst>
            <pc:docMk/>
            <pc:sldMk cId="1814758383" sldId="3837"/>
            <ac:picMk id="9" creationId="{77295071-438B-3E05-74DB-6C5953944BB3}"/>
          </ac:picMkLst>
        </pc:picChg>
      </pc:sldChg>
      <pc:sldChg chg="addSp modSp mod">
        <pc:chgData name="andreas rogl" userId="d8d05bc05bc715f2" providerId="LiveId" clId="{08AECAD8-30C9-4959-9359-0E60CF4BF292}" dt="2022-06-24T12:03:42.269" v="152"/>
        <pc:sldMkLst>
          <pc:docMk/>
          <pc:sldMk cId="1318349474" sldId="3838"/>
        </pc:sldMkLst>
        <pc:picChg chg="mod">
          <ac:chgData name="andreas rogl" userId="d8d05bc05bc715f2" providerId="LiveId" clId="{08AECAD8-30C9-4959-9359-0E60CF4BF292}" dt="2022-06-24T10:38:26.136" v="88" actId="1076"/>
          <ac:picMkLst>
            <pc:docMk/>
            <pc:sldMk cId="1318349474" sldId="3838"/>
            <ac:picMk id="7" creationId="{ADF5D260-CAB8-831F-EBA6-0E228ED78D3A}"/>
          </ac:picMkLst>
        </pc:picChg>
        <pc:picChg chg="add mod">
          <ac:chgData name="andreas rogl" userId="d8d05bc05bc715f2" providerId="LiveId" clId="{08AECAD8-30C9-4959-9359-0E60CF4BF292}" dt="2022-06-24T12:03:42.269" v="152"/>
          <ac:picMkLst>
            <pc:docMk/>
            <pc:sldMk cId="1318349474" sldId="3838"/>
            <ac:picMk id="8" creationId="{34FBB21D-698D-D18B-3AE6-0C499D03C33A}"/>
          </ac:picMkLst>
        </pc:picChg>
      </pc:sldChg>
      <pc:sldChg chg="addSp modSp mod modClrScheme chgLayout">
        <pc:chgData name="andreas rogl" userId="d8d05bc05bc715f2" providerId="LiveId" clId="{08AECAD8-30C9-4959-9359-0E60CF4BF292}" dt="2022-06-24T12:03:43.234" v="153"/>
        <pc:sldMkLst>
          <pc:docMk/>
          <pc:sldMk cId="4054625188" sldId="3839"/>
        </pc:sldMkLst>
        <pc:spChg chg="mod">
          <ac:chgData name="andreas rogl" userId="d8d05bc05bc715f2" providerId="LiveId" clId="{08AECAD8-30C9-4959-9359-0E60CF4BF292}" dt="2022-06-24T10:37:31.576" v="84" actId="26606"/>
          <ac:spMkLst>
            <pc:docMk/>
            <pc:sldMk cId="4054625188" sldId="3839"/>
            <ac:spMk id="4" creationId="{7B290457-2071-4F7C-9327-CE85A282B4D5}"/>
          </ac:spMkLst>
        </pc:spChg>
        <pc:spChg chg="mod">
          <ac:chgData name="andreas rogl" userId="d8d05bc05bc715f2" providerId="LiveId" clId="{08AECAD8-30C9-4959-9359-0E60CF4BF292}" dt="2022-06-24T10:37:31.576" v="84" actId="26606"/>
          <ac:spMkLst>
            <pc:docMk/>
            <pc:sldMk cId="4054625188" sldId="3839"/>
            <ac:spMk id="14" creationId="{A01CAB10-68AF-4904-BD59-D332B297A10F}"/>
          </ac:spMkLst>
        </pc:spChg>
        <pc:spChg chg="mod">
          <ac:chgData name="andreas rogl" userId="d8d05bc05bc715f2" providerId="LiveId" clId="{08AECAD8-30C9-4959-9359-0E60CF4BF292}" dt="2022-06-24T10:37:31.576" v="84" actId="26606"/>
          <ac:spMkLst>
            <pc:docMk/>
            <pc:sldMk cId="4054625188" sldId="3839"/>
            <ac:spMk id="15" creationId="{96B342A5-1683-4650-BB07-B98D8B23C1FC}"/>
          </ac:spMkLst>
        </pc:spChg>
        <pc:spChg chg="mod">
          <ac:chgData name="andreas rogl" userId="d8d05bc05bc715f2" providerId="LiveId" clId="{08AECAD8-30C9-4959-9359-0E60CF4BF292}" dt="2022-06-24T10:37:31.576" v="84" actId="26606"/>
          <ac:spMkLst>
            <pc:docMk/>
            <pc:sldMk cId="4054625188" sldId="3839"/>
            <ac:spMk id="16" creationId="{46EEA4F1-5FA3-4EBF-97F1-DF392077DB76}"/>
          </ac:spMkLst>
        </pc:spChg>
        <pc:picChg chg="add mod">
          <ac:chgData name="andreas rogl" userId="d8d05bc05bc715f2" providerId="LiveId" clId="{08AECAD8-30C9-4959-9359-0E60CF4BF292}" dt="2022-06-24T12:03:43.234" v="153"/>
          <ac:picMkLst>
            <pc:docMk/>
            <pc:sldMk cId="4054625188" sldId="3839"/>
            <ac:picMk id="8" creationId="{9110DE79-E333-C8BD-BCAA-8B43371A8B45}"/>
          </ac:picMkLst>
        </pc:picChg>
        <pc:picChg chg="mod ord">
          <ac:chgData name="andreas rogl" userId="d8d05bc05bc715f2" providerId="LiveId" clId="{08AECAD8-30C9-4959-9359-0E60CF4BF292}" dt="2022-06-24T10:37:31.576" v="84" actId="26606"/>
          <ac:picMkLst>
            <pc:docMk/>
            <pc:sldMk cId="4054625188" sldId="3839"/>
            <ac:picMk id="2050" creationId="{39FA05E8-E439-767B-93CD-1BC6CFAD8C95}"/>
          </ac:picMkLst>
        </pc:picChg>
        <pc:picChg chg="mod ord">
          <ac:chgData name="andreas rogl" userId="d8d05bc05bc715f2" providerId="LiveId" clId="{08AECAD8-30C9-4959-9359-0E60CF4BF292}" dt="2022-06-24T10:37:31.576" v="84" actId="26606"/>
          <ac:picMkLst>
            <pc:docMk/>
            <pc:sldMk cId="4054625188" sldId="3839"/>
            <ac:picMk id="2052" creationId="{B4CBAF02-7D84-7A79-5409-254B3082D8D5}"/>
          </ac:picMkLst>
        </pc:picChg>
      </pc:sldChg>
      <pc:sldChg chg="addSp modSp mod modClrScheme chgLayout">
        <pc:chgData name="andreas rogl" userId="d8d05bc05bc715f2" providerId="LiveId" clId="{08AECAD8-30C9-4959-9359-0E60CF4BF292}" dt="2022-06-24T12:03:47.250" v="155"/>
        <pc:sldMkLst>
          <pc:docMk/>
          <pc:sldMk cId="1463328659" sldId="3840"/>
        </pc:sldMkLst>
        <pc:spChg chg="mod">
          <ac:chgData name="andreas rogl" userId="d8d05bc05bc715f2" providerId="LiveId" clId="{08AECAD8-30C9-4959-9359-0E60CF4BF292}" dt="2022-06-24T10:36:43.150" v="60" actId="20577"/>
          <ac:spMkLst>
            <pc:docMk/>
            <pc:sldMk cId="1463328659" sldId="3840"/>
            <ac:spMk id="4" creationId="{7B290457-2071-4F7C-9327-CE85A282B4D5}"/>
          </ac:spMkLst>
        </pc:spChg>
        <pc:spChg chg="mod ord">
          <ac:chgData name="andreas rogl" userId="d8d05bc05bc715f2" providerId="LiveId" clId="{08AECAD8-30C9-4959-9359-0E60CF4BF292}" dt="2022-06-24T10:36:19.627" v="32" actId="26606"/>
          <ac:spMkLst>
            <pc:docMk/>
            <pc:sldMk cId="1463328659" sldId="3840"/>
            <ac:spMk id="14" creationId="{A01CAB10-68AF-4904-BD59-D332B297A10F}"/>
          </ac:spMkLst>
        </pc:spChg>
        <pc:spChg chg="mod ord">
          <ac:chgData name="andreas rogl" userId="d8d05bc05bc715f2" providerId="LiveId" clId="{08AECAD8-30C9-4959-9359-0E60CF4BF292}" dt="2022-06-24T10:36:19.627" v="32" actId="26606"/>
          <ac:spMkLst>
            <pc:docMk/>
            <pc:sldMk cId="1463328659" sldId="3840"/>
            <ac:spMk id="16" creationId="{46EEA4F1-5FA3-4EBF-97F1-DF392077DB76}"/>
          </ac:spMkLst>
        </pc:spChg>
        <pc:spChg chg="add mod">
          <ac:chgData name="andreas rogl" userId="d8d05bc05bc715f2" providerId="LiveId" clId="{08AECAD8-30C9-4959-9359-0E60CF4BF292}" dt="2022-06-24T10:36:23.545" v="38" actId="20577"/>
          <ac:spMkLst>
            <pc:docMk/>
            <pc:sldMk cId="1463328659" sldId="3840"/>
            <ac:spMk id="4105" creationId="{B7CE872F-5ABE-AB5A-EE60-8A87BE05DF3F}"/>
          </ac:spMkLst>
        </pc:spChg>
        <pc:spChg chg="add mod">
          <ac:chgData name="andreas rogl" userId="d8d05bc05bc715f2" providerId="LiveId" clId="{08AECAD8-30C9-4959-9359-0E60CF4BF292}" dt="2022-06-24T10:36:48.473" v="72" actId="20577"/>
          <ac:spMkLst>
            <pc:docMk/>
            <pc:sldMk cId="1463328659" sldId="3840"/>
            <ac:spMk id="4107" creationId="{790E9A5F-0F39-006E-BDDA-36089364ABB5}"/>
          </ac:spMkLst>
        </pc:spChg>
        <pc:spChg chg="add mod">
          <ac:chgData name="andreas rogl" userId="d8d05bc05bc715f2" providerId="LiveId" clId="{08AECAD8-30C9-4959-9359-0E60CF4BF292}" dt="2022-06-24T10:36:19.627" v="32" actId="26606"/>
          <ac:spMkLst>
            <pc:docMk/>
            <pc:sldMk cId="1463328659" sldId="3840"/>
            <ac:spMk id="4109" creationId="{BB4FEDED-6067-9B6E-F4DA-FD5270E73823}"/>
          </ac:spMkLst>
        </pc:spChg>
        <pc:spChg chg="add mod">
          <ac:chgData name="andreas rogl" userId="d8d05bc05bc715f2" providerId="LiveId" clId="{08AECAD8-30C9-4959-9359-0E60CF4BF292}" dt="2022-06-24T10:36:51.724" v="78" actId="20577"/>
          <ac:spMkLst>
            <pc:docMk/>
            <pc:sldMk cId="1463328659" sldId="3840"/>
            <ac:spMk id="4111" creationId="{8B6B3185-F9D2-FA92-9383-69BA7EA0E4A5}"/>
          </ac:spMkLst>
        </pc:spChg>
        <pc:picChg chg="mod">
          <ac:chgData name="andreas rogl" userId="d8d05bc05bc715f2" providerId="LiveId" clId="{08AECAD8-30C9-4959-9359-0E60CF4BF292}" dt="2022-06-24T10:37:10.971" v="83" actId="1076"/>
          <ac:picMkLst>
            <pc:docMk/>
            <pc:sldMk cId="1463328659" sldId="3840"/>
            <ac:picMk id="3" creationId="{39B4E61E-DA75-0986-7D29-F40F2E7424E7}"/>
          </ac:picMkLst>
        </pc:picChg>
        <pc:picChg chg="add mod">
          <ac:chgData name="andreas rogl" userId="d8d05bc05bc715f2" providerId="LiveId" clId="{08AECAD8-30C9-4959-9359-0E60CF4BF292}" dt="2022-06-24T12:03:47.250" v="155"/>
          <ac:picMkLst>
            <pc:docMk/>
            <pc:sldMk cId="1463328659" sldId="3840"/>
            <ac:picMk id="12" creationId="{384FE6F8-6F99-FBCA-B091-4C96A344591F}"/>
          </ac:picMkLst>
        </pc:picChg>
        <pc:picChg chg="mod">
          <ac:chgData name="andreas rogl" userId="d8d05bc05bc715f2" providerId="LiveId" clId="{08AECAD8-30C9-4959-9359-0E60CF4BF292}" dt="2022-06-24T10:37:01.794" v="82" actId="1076"/>
          <ac:picMkLst>
            <pc:docMk/>
            <pc:sldMk cId="1463328659" sldId="3840"/>
            <ac:picMk id="4098" creationId="{6D92D2BE-2A91-2BA3-9DF7-411F597F790D}"/>
          </ac:picMkLst>
        </pc:picChg>
        <pc:picChg chg="mod">
          <ac:chgData name="andreas rogl" userId="d8d05bc05bc715f2" providerId="LiveId" clId="{08AECAD8-30C9-4959-9359-0E60CF4BF292}" dt="2022-06-24T10:36:36.911" v="42" actId="1076"/>
          <ac:picMkLst>
            <pc:docMk/>
            <pc:sldMk cId="1463328659" sldId="3840"/>
            <ac:picMk id="4100" creationId="{F0569305-DBD2-DD51-5C2B-8377758FB2FE}"/>
          </ac:picMkLst>
        </pc:picChg>
      </pc:sldChg>
      <pc:sldChg chg="addSp delSp modSp add mod">
        <pc:chgData name="andreas rogl" userId="d8d05bc05bc715f2" providerId="LiveId" clId="{08AECAD8-30C9-4959-9359-0E60CF4BF292}" dt="2022-06-24T12:31:28.926" v="221" actId="20577"/>
        <pc:sldMkLst>
          <pc:docMk/>
          <pc:sldMk cId="2652344891" sldId="3841"/>
        </pc:sldMkLst>
        <pc:spChg chg="add mod">
          <ac:chgData name="andreas rogl" userId="d8d05bc05bc715f2" providerId="LiveId" clId="{08AECAD8-30C9-4959-9359-0E60CF4BF292}" dt="2022-06-24T12:31:28.926" v="221" actId="20577"/>
          <ac:spMkLst>
            <pc:docMk/>
            <pc:sldMk cId="2652344891" sldId="3841"/>
            <ac:spMk id="3" creationId="{DDE5709D-C5A4-933F-68BC-CB5086482741}"/>
          </ac:spMkLst>
        </pc:spChg>
        <pc:spChg chg="mod">
          <ac:chgData name="andreas rogl" userId="d8d05bc05bc715f2" providerId="LiveId" clId="{08AECAD8-30C9-4959-9359-0E60CF4BF292}" dt="2022-06-24T12:02:51.413" v="130" actId="20577"/>
          <ac:spMkLst>
            <pc:docMk/>
            <pc:sldMk cId="2652344891" sldId="3841"/>
            <ac:spMk id="11" creationId="{E78514DD-3FC6-4AEF-9C9C-057CF64C8E2D}"/>
          </ac:spMkLst>
        </pc:spChg>
        <pc:spChg chg="mod">
          <ac:chgData name="andreas rogl" userId="d8d05bc05bc715f2" providerId="LiveId" clId="{08AECAD8-30C9-4959-9359-0E60CF4BF292}" dt="2022-06-24T12:03:12.201" v="146" actId="6549"/>
          <ac:spMkLst>
            <pc:docMk/>
            <pc:sldMk cId="2652344891" sldId="3841"/>
            <ac:spMk id="12" creationId="{BB55F5DE-D801-496C-806A-73E6EF45CB06}"/>
          </ac:spMkLst>
        </pc:spChg>
        <pc:spChg chg="mod">
          <ac:chgData name="andreas rogl" userId="d8d05bc05bc715f2" providerId="LiveId" clId="{08AECAD8-30C9-4959-9359-0E60CF4BF292}" dt="2022-06-24T12:03:07.956" v="145" actId="20577"/>
          <ac:spMkLst>
            <pc:docMk/>
            <pc:sldMk cId="2652344891" sldId="3841"/>
            <ac:spMk id="13" creationId="{9B6754F1-BBB9-45C3-8F76-FA0E19B7463B}"/>
          </ac:spMkLst>
        </pc:spChg>
        <pc:picChg chg="add mod">
          <ac:chgData name="andreas rogl" userId="d8d05bc05bc715f2" providerId="LiveId" clId="{08AECAD8-30C9-4959-9359-0E60CF4BF292}" dt="2022-06-24T12:03:52.760" v="157"/>
          <ac:picMkLst>
            <pc:docMk/>
            <pc:sldMk cId="2652344891" sldId="3841"/>
            <ac:picMk id="9" creationId="{32E2FA00-5D30-D9FC-C533-13C65FA69931}"/>
          </ac:picMkLst>
        </pc:picChg>
        <pc:picChg chg="del">
          <ac:chgData name="andreas rogl" userId="d8d05bc05bc715f2" providerId="LiveId" clId="{08AECAD8-30C9-4959-9359-0E60CF4BF292}" dt="2022-06-24T12:02:53.457" v="131" actId="478"/>
          <ac:picMkLst>
            <pc:docMk/>
            <pc:sldMk cId="2652344891" sldId="3841"/>
            <ac:picMk id="1028" creationId="{8E04E723-239D-F1FA-36FE-43D41C7EE8BE}"/>
          </ac:picMkLst>
        </pc:picChg>
      </pc:sldChg>
      <pc:sldChg chg="addSp delSp modSp add del mod">
        <pc:chgData name="andreas rogl" userId="d8d05bc05bc715f2" providerId="LiveId" clId="{08AECAD8-30C9-4959-9359-0E60CF4BF292}" dt="2022-06-24T12:32:13.588" v="227" actId="47"/>
        <pc:sldMkLst>
          <pc:docMk/>
          <pc:sldMk cId="1975605983" sldId="3842"/>
        </pc:sldMkLst>
        <pc:spChg chg="add mod">
          <ac:chgData name="andreas rogl" userId="d8d05bc05bc715f2" providerId="LiveId" clId="{08AECAD8-30C9-4959-9359-0E60CF4BF292}" dt="2022-06-24T12:31:46.264" v="225" actId="478"/>
          <ac:spMkLst>
            <pc:docMk/>
            <pc:sldMk cId="1975605983" sldId="3842"/>
            <ac:spMk id="4" creationId="{CD55DCCD-301E-AA3D-FD1B-E1AD4081F9EF}"/>
          </ac:spMkLst>
        </pc:spChg>
        <pc:spChg chg="del mod">
          <ac:chgData name="andreas rogl" userId="d8d05bc05bc715f2" providerId="LiveId" clId="{08AECAD8-30C9-4959-9359-0E60CF4BF292}" dt="2022-06-24T12:31:46.264" v="225" actId="478"/>
          <ac:spMkLst>
            <pc:docMk/>
            <pc:sldMk cId="1975605983" sldId="3842"/>
            <ac:spMk id="11" creationId="{E78514DD-3FC6-4AEF-9C9C-057CF64C8E2D}"/>
          </ac:spMkLst>
        </pc:spChg>
      </pc:sldChg>
      <pc:sldChg chg="addSp modSp new mod">
        <pc:chgData name="andreas rogl" userId="d8d05bc05bc715f2" providerId="LiveId" clId="{08AECAD8-30C9-4959-9359-0E60CF4BF292}" dt="2022-06-27T12:26:33.223" v="618" actId="20577"/>
        <pc:sldMkLst>
          <pc:docMk/>
          <pc:sldMk cId="49373849" sldId="3843"/>
        </pc:sldMkLst>
        <pc:spChg chg="add mod">
          <ac:chgData name="andreas rogl" userId="d8d05bc05bc715f2" providerId="LiveId" clId="{08AECAD8-30C9-4959-9359-0E60CF4BF292}" dt="2022-06-27T12:26:03.061" v="537" actId="1076"/>
          <ac:spMkLst>
            <pc:docMk/>
            <pc:sldMk cId="49373849" sldId="3843"/>
            <ac:spMk id="15" creationId="{95DE9CA5-D18A-829C-3D30-FCEE54A73892}"/>
          </ac:spMkLst>
        </pc:spChg>
        <pc:spChg chg="add mod">
          <ac:chgData name="andreas rogl" userId="d8d05bc05bc715f2" providerId="LiveId" clId="{08AECAD8-30C9-4959-9359-0E60CF4BF292}" dt="2022-06-27T12:26:33.223" v="618" actId="20577"/>
          <ac:spMkLst>
            <pc:docMk/>
            <pc:sldMk cId="49373849" sldId="3843"/>
            <ac:spMk id="16" creationId="{42FDAB79-0DD1-FA96-21BC-60B4639D0C51}"/>
          </ac:spMkLst>
        </pc:spChg>
        <pc:picChg chg="add mod">
          <ac:chgData name="andreas rogl" userId="d8d05bc05bc715f2" providerId="LiveId" clId="{08AECAD8-30C9-4959-9359-0E60CF4BF292}" dt="2022-06-24T12:32:18.336" v="228"/>
          <ac:picMkLst>
            <pc:docMk/>
            <pc:sldMk cId="49373849" sldId="3843"/>
            <ac:picMk id="5" creationId="{5330E370-EBD4-B84B-9245-AE8BA6CB0B85}"/>
          </ac:picMkLst>
        </pc:picChg>
        <pc:picChg chg="add mod">
          <ac:chgData name="andreas rogl" userId="d8d05bc05bc715f2" providerId="LiveId" clId="{08AECAD8-30C9-4959-9359-0E60CF4BF292}" dt="2022-06-27T12:21:06.123" v="501" actId="1076"/>
          <ac:picMkLst>
            <pc:docMk/>
            <pc:sldMk cId="49373849" sldId="3843"/>
            <ac:picMk id="7" creationId="{0D0EA949-2030-DD2C-1329-DA1A2CB063C3}"/>
          </ac:picMkLst>
        </pc:picChg>
        <pc:picChg chg="add mod">
          <ac:chgData name="andreas rogl" userId="d8d05bc05bc715f2" providerId="LiveId" clId="{08AECAD8-30C9-4959-9359-0E60CF4BF292}" dt="2022-06-27T12:21:06.123" v="501" actId="1076"/>
          <ac:picMkLst>
            <pc:docMk/>
            <pc:sldMk cId="49373849" sldId="3843"/>
            <ac:picMk id="9" creationId="{D292764D-7E19-E7F9-8DAC-310AEE625B62}"/>
          </ac:picMkLst>
        </pc:picChg>
        <pc:picChg chg="add mod">
          <ac:chgData name="andreas rogl" userId="d8d05bc05bc715f2" providerId="LiveId" clId="{08AECAD8-30C9-4959-9359-0E60CF4BF292}" dt="2022-06-27T12:21:06.123" v="501" actId="1076"/>
          <ac:picMkLst>
            <pc:docMk/>
            <pc:sldMk cId="49373849" sldId="3843"/>
            <ac:picMk id="11" creationId="{5B8725C4-F560-40D0-AB74-BA387F151627}"/>
          </ac:picMkLst>
        </pc:picChg>
        <pc:picChg chg="add mod">
          <ac:chgData name="andreas rogl" userId="d8d05bc05bc715f2" providerId="LiveId" clId="{08AECAD8-30C9-4959-9359-0E60CF4BF292}" dt="2022-06-27T12:21:02.115" v="500" actId="1076"/>
          <ac:picMkLst>
            <pc:docMk/>
            <pc:sldMk cId="49373849" sldId="3843"/>
            <ac:picMk id="13" creationId="{C674F8AD-E4D0-D1F6-7326-C24965F42E85}"/>
          </ac:picMkLst>
        </pc:picChg>
      </pc:sldChg>
      <pc:sldChg chg="add del">
        <pc:chgData name="andreas rogl" userId="d8d05bc05bc715f2" providerId="LiveId" clId="{08AECAD8-30C9-4959-9359-0E60CF4BF292}" dt="2022-06-27T12:26:40.032" v="619" actId="47"/>
        <pc:sldMkLst>
          <pc:docMk/>
          <pc:sldMk cId="2432339784" sldId="3844"/>
        </pc:sldMkLst>
      </pc:sldChg>
      <pc:sldChg chg="addSp delSp modSp add mod">
        <pc:chgData name="andreas rogl" userId="d8d05bc05bc715f2" providerId="LiveId" clId="{08AECAD8-30C9-4959-9359-0E60CF4BF292}" dt="2022-06-27T12:28:43.805" v="667" actId="1076"/>
        <pc:sldMkLst>
          <pc:docMk/>
          <pc:sldMk cId="3097062605" sldId="3844"/>
        </pc:sldMkLst>
        <pc:spChg chg="mod">
          <ac:chgData name="andreas rogl" userId="d8d05bc05bc715f2" providerId="LiveId" clId="{08AECAD8-30C9-4959-9359-0E60CF4BF292}" dt="2022-06-27T12:27:00.377" v="656" actId="20577"/>
          <ac:spMkLst>
            <pc:docMk/>
            <pc:sldMk cId="3097062605" sldId="3844"/>
            <ac:spMk id="15" creationId="{95DE9CA5-D18A-829C-3D30-FCEE54A73892}"/>
          </ac:spMkLst>
        </pc:spChg>
        <pc:spChg chg="del">
          <ac:chgData name="andreas rogl" userId="d8d05bc05bc715f2" providerId="LiveId" clId="{08AECAD8-30C9-4959-9359-0E60CF4BF292}" dt="2022-06-27T12:27:08.808" v="660" actId="478"/>
          <ac:spMkLst>
            <pc:docMk/>
            <pc:sldMk cId="3097062605" sldId="3844"/>
            <ac:spMk id="16" creationId="{42FDAB79-0DD1-FA96-21BC-60B4639D0C51}"/>
          </ac:spMkLst>
        </pc:spChg>
        <pc:picChg chg="del">
          <ac:chgData name="andreas rogl" userId="d8d05bc05bc715f2" providerId="LiveId" clId="{08AECAD8-30C9-4959-9359-0E60CF4BF292}" dt="2022-06-27T12:27:03.547" v="657" actId="478"/>
          <ac:picMkLst>
            <pc:docMk/>
            <pc:sldMk cId="3097062605" sldId="3844"/>
            <ac:picMk id="7" creationId="{0D0EA949-2030-DD2C-1329-DA1A2CB063C3}"/>
          </ac:picMkLst>
        </pc:picChg>
        <pc:picChg chg="add mod">
          <ac:chgData name="andreas rogl" userId="d8d05bc05bc715f2" providerId="LiveId" clId="{08AECAD8-30C9-4959-9359-0E60CF4BF292}" dt="2022-06-27T12:27:25.954" v="665" actId="1076"/>
          <ac:picMkLst>
            <pc:docMk/>
            <pc:sldMk cId="3097062605" sldId="3844"/>
            <ac:picMk id="8" creationId="{4DD092D8-B266-F54B-8D13-2211A1C61699}"/>
          </ac:picMkLst>
        </pc:picChg>
        <pc:picChg chg="del">
          <ac:chgData name="andreas rogl" userId="d8d05bc05bc715f2" providerId="LiveId" clId="{08AECAD8-30C9-4959-9359-0E60CF4BF292}" dt="2022-06-27T12:27:04.849" v="658" actId="478"/>
          <ac:picMkLst>
            <pc:docMk/>
            <pc:sldMk cId="3097062605" sldId="3844"/>
            <ac:picMk id="9" creationId="{D292764D-7E19-E7F9-8DAC-310AEE625B62}"/>
          </ac:picMkLst>
        </pc:picChg>
        <pc:picChg chg="del">
          <ac:chgData name="andreas rogl" userId="d8d05bc05bc715f2" providerId="LiveId" clId="{08AECAD8-30C9-4959-9359-0E60CF4BF292}" dt="2022-06-27T12:27:09.862" v="661" actId="478"/>
          <ac:picMkLst>
            <pc:docMk/>
            <pc:sldMk cId="3097062605" sldId="3844"/>
            <ac:picMk id="11" creationId="{5B8725C4-F560-40D0-AB74-BA387F151627}"/>
          </ac:picMkLst>
        </pc:picChg>
        <pc:picChg chg="add mod">
          <ac:chgData name="andreas rogl" userId="d8d05bc05bc715f2" providerId="LiveId" clId="{08AECAD8-30C9-4959-9359-0E60CF4BF292}" dt="2022-06-27T12:28:43.805" v="667" actId="1076"/>
          <ac:picMkLst>
            <pc:docMk/>
            <pc:sldMk cId="3097062605" sldId="3844"/>
            <ac:picMk id="12" creationId="{DD99DEAF-F2E1-1ACA-08B4-C02949EC4536}"/>
          </ac:picMkLst>
        </pc:picChg>
        <pc:picChg chg="del">
          <ac:chgData name="andreas rogl" userId="d8d05bc05bc715f2" providerId="LiveId" clId="{08AECAD8-30C9-4959-9359-0E60CF4BF292}" dt="2022-06-27T12:27:05.736" v="659" actId="478"/>
          <ac:picMkLst>
            <pc:docMk/>
            <pc:sldMk cId="3097062605" sldId="3844"/>
            <ac:picMk id="13" creationId="{C674F8AD-E4D0-D1F6-7326-C24965F42E85}"/>
          </ac:picMkLst>
        </pc:picChg>
      </pc:sldChg>
      <pc:sldChg chg="add del">
        <pc:chgData name="andreas rogl" userId="d8d05bc05bc715f2" providerId="LiveId" clId="{08AECAD8-30C9-4959-9359-0E60CF4BF292}" dt="2022-06-27T12:30:37.229" v="722" actId="47"/>
        <pc:sldMkLst>
          <pc:docMk/>
          <pc:sldMk cId="2109373300" sldId="3845"/>
        </pc:sldMkLst>
      </pc:sldChg>
      <pc:sldChg chg="addSp modSp add mod">
        <pc:chgData name="andreas rogl" userId="d8d05bc05bc715f2" providerId="LiveId" clId="{08AECAD8-30C9-4959-9359-0E60CF4BF292}" dt="2022-06-27T12:30:27.296" v="721" actId="1076"/>
        <pc:sldMkLst>
          <pc:docMk/>
          <pc:sldMk cId="1431679124" sldId="3846"/>
        </pc:sldMkLst>
        <pc:spChg chg="mod">
          <ac:chgData name="andreas rogl" userId="d8d05bc05bc715f2" providerId="LiveId" clId="{08AECAD8-30C9-4959-9359-0E60CF4BF292}" dt="2022-06-27T12:29:01.553" v="719" actId="20577"/>
          <ac:spMkLst>
            <pc:docMk/>
            <pc:sldMk cId="1431679124" sldId="3846"/>
            <ac:spMk id="15" creationId="{95DE9CA5-D18A-829C-3D30-FCEE54A73892}"/>
          </ac:spMkLst>
        </pc:spChg>
        <pc:picChg chg="add mod">
          <ac:chgData name="andreas rogl" userId="d8d05bc05bc715f2" providerId="LiveId" clId="{08AECAD8-30C9-4959-9359-0E60CF4BF292}" dt="2022-06-27T12:30:27.296" v="721" actId="1076"/>
          <ac:picMkLst>
            <pc:docMk/>
            <pc:sldMk cId="1431679124" sldId="3846"/>
            <ac:picMk id="7" creationId="{75AAC8BF-471E-B29A-8386-952CDDE7A3F7}"/>
          </ac:picMkLst>
        </pc:picChg>
      </pc:sldChg>
      <pc:sldChg chg="addSp delSp modSp add mod">
        <pc:chgData name="andreas rogl" userId="d8d05bc05bc715f2" providerId="LiveId" clId="{08AECAD8-30C9-4959-9359-0E60CF4BF292}" dt="2022-06-27T12:48:31.992" v="1436" actId="1076"/>
        <pc:sldMkLst>
          <pc:docMk/>
          <pc:sldMk cId="1999599108" sldId="3847"/>
        </pc:sldMkLst>
        <pc:spChg chg="add del">
          <ac:chgData name="andreas rogl" userId="d8d05bc05bc715f2" providerId="LiveId" clId="{08AECAD8-30C9-4959-9359-0E60CF4BF292}" dt="2022-06-27T12:47:04.776" v="1419" actId="22"/>
          <ac:spMkLst>
            <pc:docMk/>
            <pc:sldMk cId="1999599108" sldId="3847"/>
            <ac:spMk id="13" creationId="{5CC9665C-1C94-4B8B-91C1-D5A5E505FE50}"/>
          </ac:spMkLst>
        </pc:spChg>
        <pc:spChg chg="mod">
          <ac:chgData name="andreas rogl" userId="d8d05bc05bc715f2" providerId="LiveId" clId="{08AECAD8-30C9-4959-9359-0E60CF4BF292}" dt="2022-06-27T12:48:10.529" v="1429" actId="1076"/>
          <ac:spMkLst>
            <pc:docMk/>
            <pc:sldMk cId="1999599108" sldId="3847"/>
            <ac:spMk id="15" creationId="{95DE9CA5-D18A-829C-3D30-FCEE54A73892}"/>
          </ac:spMkLst>
        </pc:spChg>
        <pc:spChg chg="add mod">
          <ac:chgData name="andreas rogl" userId="d8d05bc05bc715f2" providerId="LiveId" clId="{08AECAD8-30C9-4959-9359-0E60CF4BF292}" dt="2022-06-27T12:48:31.992" v="1436" actId="1076"/>
          <ac:spMkLst>
            <pc:docMk/>
            <pc:sldMk cId="1999599108" sldId="3847"/>
            <ac:spMk id="16" creationId="{348D7B44-34AA-351C-B0B3-3CFACBA6B356}"/>
          </ac:spMkLst>
        </pc:spChg>
        <pc:picChg chg="del">
          <ac:chgData name="andreas rogl" userId="d8d05bc05bc715f2" providerId="LiveId" clId="{08AECAD8-30C9-4959-9359-0E60CF4BF292}" dt="2022-06-27T12:31:04.961" v="750" actId="478"/>
          <ac:picMkLst>
            <pc:docMk/>
            <pc:sldMk cId="1999599108" sldId="3847"/>
            <ac:picMk id="7" creationId="{75AAC8BF-471E-B29A-8386-952CDDE7A3F7}"/>
          </ac:picMkLst>
        </pc:picChg>
        <pc:picChg chg="del">
          <ac:chgData name="andreas rogl" userId="d8d05bc05bc715f2" providerId="LiveId" clId="{08AECAD8-30C9-4959-9359-0E60CF4BF292}" dt="2022-06-27T12:31:01.670" v="748" actId="478"/>
          <ac:picMkLst>
            <pc:docMk/>
            <pc:sldMk cId="1999599108" sldId="3847"/>
            <ac:picMk id="8" creationId="{4DD092D8-B266-F54B-8D13-2211A1C61699}"/>
          </ac:picMkLst>
        </pc:picChg>
        <pc:picChg chg="add mod">
          <ac:chgData name="andreas rogl" userId="d8d05bc05bc715f2" providerId="LiveId" clId="{08AECAD8-30C9-4959-9359-0E60CF4BF292}" dt="2022-06-27T12:48:31.992" v="1436" actId="1076"/>
          <ac:picMkLst>
            <pc:docMk/>
            <pc:sldMk cId="1999599108" sldId="3847"/>
            <ac:picMk id="9" creationId="{9D1DABD4-A0FD-83B3-24AB-BA6771739282}"/>
          </ac:picMkLst>
        </pc:picChg>
        <pc:picChg chg="del">
          <ac:chgData name="andreas rogl" userId="d8d05bc05bc715f2" providerId="LiveId" clId="{08AECAD8-30C9-4959-9359-0E60CF4BF292}" dt="2022-06-27T12:31:03.320" v="749" actId="478"/>
          <ac:picMkLst>
            <pc:docMk/>
            <pc:sldMk cId="1999599108" sldId="3847"/>
            <ac:picMk id="12" creationId="{DD99DEAF-F2E1-1ACA-08B4-C02949EC4536}"/>
          </ac:picMkLst>
        </pc:picChg>
        <pc:picChg chg="add mod">
          <ac:chgData name="andreas rogl" userId="d8d05bc05bc715f2" providerId="LiveId" clId="{08AECAD8-30C9-4959-9359-0E60CF4BF292}" dt="2022-06-27T12:48:31.992" v="1436" actId="1076"/>
          <ac:picMkLst>
            <pc:docMk/>
            <pc:sldMk cId="1999599108" sldId="3847"/>
            <ac:picMk id="17" creationId="{A7A71540-0EEC-E42C-93E1-5C91F1119925}"/>
          </ac:picMkLst>
        </pc:picChg>
      </pc:sldChg>
      <pc:sldChg chg="addSp delSp modSp add mod">
        <pc:chgData name="andreas rogl" userId="d8d05bc05bc715f2" providerId="LiveId" clId="{08AECAD8-30C9-4959-9359-0E60CF4BF292}" dt="2022-06-27T12:43:23.540" v="1404" actId="1076"/>
        <pc:sldMkLst>
          <pc:docMk/>
          <pc:sldMk cId="4108305086" sldId="3848"/>
        </pc:sldMkLst>
        <pc:spChg chg="mod">
          <ac:chgData name="andreas rogl" userId="d8d05bc05bc715f2" providerId="LiveId" clId="{08AECAD8-30C9-4959-9359-0E60CF4BF292}" dt="2022-06-27T12:43:23.540" v="1404" actId="1076"/>
          <ac:spMkLst>
            <pc:docMk/>
            <pc:sldMk cId="4108305086" sldId="3848"/>
            <ac:spMk id="15" creationId="{95DE9CA5-D18A-829C-3D30-FCEE54A73892}"/>
          </ac:spMkLst>
        </pc:spChg>
        <pc:picChg chg="del">
          <ac:chgData name="andreas rogl" userId="d8d05bc05bc715f2" providerId="LiveId" clId="{08AECAD8-30C9-4959-9359-0E60CF4BF292}" dt="2022-06-27T12:33:48.036" v="1287" actId="478"/>
          <ac:picMkLst>
            <pc:docMk/>
            <pc:sldMk cId="4108305086" sldId="3848"/>
            <ac:picMk id="7" creationId="{75AAC8BF-471E-B29A-8386-952CDDE7A3F7}"/>
          </ac:picMkLst>
        </pc:picChg>
        <pc:picChg chg="del">
          <ac:chgData name="andreas rogl" userId="d8d05bc05bc715f2" providerId="LiveId" clId="{08AECAD8-30C9-4959-9359-0E60CF4BF292}" dt="2022-06-27T12:33:46.433" v="1285" actId="478"/>
          <ac:picMkLst>
            <pc:docMk/>
            <pc:sldMk cId="4108305086" sldId="3848"/>
            <ac:picMk id="8" creationId="{4DD092D8-B266-F54B-8D13-2211A1C61699}"/>
          </ac:picMkLst>
        </pc:picChg>
        <pc:picChg chg="add mod">
          <ac:chgData name="andreas rogl" userId="d8d05bc05bc715f2" providerId="LiveId" clId="{08AECAD8-30C9-4959-9359-0E60CF4BF292}" dt="2022-06-27T12:37:27.483" v="1309" actId="1038"/>
          <ac:picMkLst>
            <pc:docMk/>
            <pc:sldMk cId="4108305086" sldId="3848"/>
            <ac:picMk id="9" creationId="{676B1ED1-D3B1-CD21-2526-BCA7224CDAFE}"/>
          </ac:picMkLst>
        </pc:picChg>
        <pc:picChg chg="add mod">
          <ac:chgData name="andreas rogl" userId="d8d05bc05bc715f2" providerId="LiveId" clId="{08AECAD8-30C9-4959-9359-0E60CF4BF292}" dt="2022-06-27T12:37:27.483" v="1309" actId="1038"/>
          <ac:picMkLst>
            <pc:docMk/>
            <pc:sldMk cId="4108305086" sldId="3848"/>
            <ac:picMk id="11" creationId="{55899B88-5AA4-DE01-5EFA-90AB8A94482E}"/>
          </ac:picMkLst>
        </pc:picChg>
        <pc:picChg chg="del">
          <ac:chgData name="andreas rogl" userId="d8d05bc05bc715f2" providerId="LiveId" clId="{08AECAD8-30C9-4959-9359-0E60CF4BF292}" dt="2022-06-27T12:33:47.250" v="1286" actId="478"/>
          <ac:picMkLst>
            <pc:docMk/>
            <pc:sldMk cId="4108305086" sldId="3848"/>
            <ac:picMk id="12" creationId="{DD99DEAF-F2E1-1ACA-08B4-C02949EC4536}"/>
          </ac:picMkLst>
        </pc:picChg>
        <pc:picChg chg="add del mod">
          <ac:chgData name="andreas rogl" userId="d8d05bc05bc715f2" providerId="LiveId" clId="{08AECAD8-30C9-4959-9359-0E60CF4BF292}" dt="2022-06-27T12:37:50.484" v="1310" actId="478"/>
          <ac:picMkLst>
            <pc:docMk/>
            <pc:sldMk cId="4108305086" sldId="3848"/>
            <ac:picMk id="14" creationId="{CF69171E-177A-B093-7C9E-1A424D6283E8}"/>
          </ac:picMkLst>
        </pc:picChg>
        <pc:picChg chg="add mod">
          <ac:chgData name="andreas rogl" userId="d8d05bc05bc715f2" providerId="LiveId" clId="{08AECAD8-30C9-4959-9359-0E60CF4BF292}" dt="2022-06-27T12:37:55.614" v="1313" actId="14100"/>
          <ac:picMkLst>
            <pc:docMk/>
            <pc:sldMk cId="4108305086" sldId="3848"/>
            <ac:picMk id="17" creationId="{556CC283-D833-564A-0445-DE28C57E58E1}"/>
          </ac:picMkLst>
        </pc:picChg>
      </pc:sldChg>
      <pc:sldChg chg="addSp delSp modSp add mod">
        <pc:chgData name="andreas rogl" userId="d8d05bc05bc715f2" providerId="LiveId" clId="{08AECAD8-30C9-4959-9359-0E60CF4BF292}" dt="2022-06-27T12:43:17.160" v="1403" actId="1076"/>
        <pc:sldMkLst>
          <pc:docMk/>
          <pc:sldMk cId="2873115856" sldId="3849"/>
        </pc:sldMkLst>
        <pc:spChg chg="mod">
          <ac:chgData name="andreas rogl" userId="d8d05bc05bc715f2" providerId="LiveId" clId="{08AECAD8-30C9-4959-9359-0E60CF4BF292}" dt="2022-06-27T12:42:36.926" v="1392" actId="20577"/>
          <ac:spMkLst>
            <pc:docMk/>
            <pc:sldMk cId="2873115856" sldId="3849"/>
            <ac:spMk id="15" creationId="{95DE9CA5-D18A-829C-3D30-FCEE54A73892}"/>
          </ac:spMkLst>
        </pc:spChg>
        <pc:picChg chg="del">
          <ac:chgData name="andreas rogl" userId="d8d05bc05bc715f2" providerId="LiveId" clId="{08AECAD8-30C9-4959-9359-0E60CF4BF292}" dt="2022-06-27T12:42:42.034" v="1395" actId="478"/>
          <ac:picMkLst>
            <pc:docMk/>
            <pc:sldMk cId="2873115856" sldId="3849"/>
            <ac:picMk id="7" creationId="{75AAC8BF-471E-B29A-8386-952CDDE7A3F7}"/>
          </ac:picMkLst>
        </pc:picChg>
        <pc:picChg chg="del">
          <ac:chgData name="andreas rogl" userId="d8d05bc05bc715f2" providerId="LiveId" clId="{08AECAD8-30C9-4959-9359-0E60CF4BF292}" dt="2022-06-27T12:42:38.760" v="1393" actId="478"/>
          <ac:picMkLst>
            <pc:docMk/>
            <pc:sldMk cId="2873115856" sldId="3849"/>
            <ac:picMk id="8" creationId="{4DD092D8-B266-F54B-8D13-2211A1C61699}"/>
          </ac:picMkLst>
        </pc:picChg>
        <pc:picChg chg="del">
          <ac:chgData name="andreas rogl" userId="d8d05bc05bc715f2" providerId="LiveId" clId="{08AECAD8-30C9-4959-9359-0E60CF4BF292}" dt="2022-06-27T12:42:40.245" v="1394" actId="478"/>
          <ac:picMkLst>
            <pc:docMk/>
            <pc:sldMk cId="2873115856" sldId="3849"/>
            <ac:picMk id="12" creationId="{DD99DEAF-F2E1-1ACA-08B4-C02949EC4536}"/>
          </ac:picMkLst>
        </pc:picChg>
        <pc:picChg chg="add mod">
          <ac:chgData name="andreas rogl" userId="d8d05bc05bc715f2" providerId="LiveId" clId="{08AECAD8-30C9-4959-9359-0E60CF4BF292}" dt="2022-06-27T12:43:17.160" v="1403" actId="1076"/>
          <ac:picMkLst>
            <pc:docMk/>
            <pc:sldMk cId="2873115856" sldId="3849"/>
            <ac:picMk id="1026" creationId="{7277229C-5A04-8BAC-52A1-00F6F58AF9E1}"/>
          </ac:picMkLst>
        </pc:picChg>
        <pc:picChg chg="add mod">
          <ac:chgData name="andreas rogl" userId="d8d05bc05bc715f2" providerId="LiveId" clId="{08AECAD8-30C9-4959-9359-0E60CF4BF292}" dt="2022-06-27T12:43:17.160" v="1403" actId="1076"/>
          <ac:picMkLst>
            <pc:docMk/>
            <pc:sldMk cId="2873115856" sldId="3849"/>
            <ac:picMk id="1028" creationId="{66C56798-2057-3662-670E-A05902151B4D}"/>
          </ac:picMkLst>
        </pc:picChg>
      </pc:sldChg>
    </pc:docChg>
  </pc:docChgLst>
  <pc:docChgLst>
    <pc:chgData name="andreas rogl" userId="d8d05bc05bc715f2" providerId="LiveId" clId="{882421BA-3C88-495D-BC27-3B1BA9098654}"/>
    <pc:docChg chg="custSel addSld delSld modSld">
      <pc:chgData name="andreas rogl" userId="d8d05bc05bc715f2" providerId="LiveId" clId="{882421BA-3C88-495D-BC27-3B1BA9098654}" dt="2022-07-12T14:07:55.341" v="331" actId="20577"/>
      <pc:docMkLst>
        <pc:docMk/>
      </pc:docMkLst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1019213662" sldId="3791"/>
        </pc:sldMkLst>
      </pc:sldChg>
      <pc:sldChg chg="modSp mod">
        <pc:chgData name="andreas rogl" userId="d8d05bc05bc715f2" providerId="LiveId" clId="{882421BA-3C88-495D-BC27-3B1BA9098654}" dt="2022-07-06T14:21:20.980" v="62" actId="20577"/>
        <pc:sldMkLst>
          <pc:docMk/>
          <pc:sldMk cId="800962904" sldId="3825"/>
        </pc:sldMkLst>
        <pc:spChg chg="mod">
          <ac:chgData name="andreas rogl" userId="d8d05bc05bc715f2" providerId="LiveId" clId="{882421BA-3C88-495D-BC27-3B1BA9098654}" dt="2022-07-06T14:21:20.980" v="62" actId="20577"/>
          <ac:spMkLst>
            <pc:docMk/>
            <pc:sldMk cId="800962904" sldId="3825"/>
            <ac:spMk id="2" creationId="{28B08836-40C5-46C2-81BA-21AA27176925}"/>
          </ac:spMkLst>
        </pc:spChg>
      </pc:sldChg>
      <pc:sldChg chg="modSp mod">
        <pc:chgData name="andreas rogl" userId="d8d05bc05bc715f2" providerId="LiveId" clId="{882421BA-3C88-495D-BC27-3B1BA9098654}" dt="2022-07-06T14:21:49.763" v="121" actId="20577"/>
        <pc:sldMkLst>
          <pc:docMk/>
          <pc:sldMk cId="55160260" sldId="3826"/>
        </pc:sldMkLst>
        <pc:spChg chg="mod">
          <ac:chgData name="andreas rogl" userId="d8d05bc05bc715f2" providerId="LiveId" clId="{882421BA-3C88-495D-BC27-3B1BA9098654}" dt="2022-07-06T14:21:49.763" v="121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del">
        <pc:chgData name="andreas rogl" userId="d8d05bc05bc715f2" providerId="LiveId" clId="{882421BA-3C88-495D-BC27-3B1BA9098654}" dt="2022-07-06T14:21:58.603" v="122" actId="47"/>
        <pc:sldMkLst>
          <pc:docMk/>
          <pc:sldMk cId="4283594893" sldId="3828"/>
        </pc:sldMkLst>
      </pc:sldChg>
      <pc:sldChg chg="modSp mod">
        <pc:chgData name="andreas rogl" userId="d8d05bc05bc715f2" providerId="LiveId" clId="{882421BA-3C88-495D-BC27-3B1BA9098654}" dt="2022-07-12T14:07:55.341" v="331" actId="20577"/>
        <pc:sldMkLst>
          <pc:docMk/>
          <pc:sldMk cId="17839761" sldId="3833"/>
        </pc:sldMkLst>
        <pc:spChg chg="mod">
          <ac:chgData name="andreas rogl" userId="d8d05bc05bc715f2" providerId="LiveId" clId="{882421BA-3C88-495D-BC27-3B1BA9098654}" dt="2022-07-12T14:07:55.341" v="331" actId="20577"/>
          <ac:spMkLst>
            <pc:docMk/>
            <pc:sldMk cId="17839761" sldId="3833"/>
            <ac:spMk id="5" creationId="{42E3A3A9-5E96-4CDD-A971-9C272EFD97D9}"/>
          </ac:spMkLst>
        </pc:spChg>
      </pc:sldChg>
      <pc:sldChg chg="del">
        <pc:chgData name="andreas rogl" userId="d8d05bc05bc715f2" providerId="LiveId" clId="{882421BA-3C88-495D-BC27-3B1BA9098654}" dt="2022-07-06T14:23:12.683" v="232" actId="47"/>
        <pc:sldMkLst>
          <pc:docMk/>
          <pc:sldMk cId="962258905" sldId="3834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835510477" sldId="3835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885674973" sldId="3836"/>
        </pc:sldMkLst>
      </pc:sldChg>
      <pc:sldChg chg="addSp delSp modSp mod">
        <pc:chgData name="andreas rogl" userId="d8d05bc05bc715f2" providerId="LiveId" clId="{882421BA-3C88-495D-BC27-3B1BA9098654}" dt="2022-07-06T14:31:21.673" v="244" actId="1076"/>
        <pc:sldMkLst>
          <pc:docMk/>
          <pc:sldMk cId="1814758383" sldId="3837"/>
        </pc:sldMkLst>
        <pc:spChg chg="mod">
          <ac:chgData name="andreas rogl" userId="d8d05bc05bc715f2" providerId="LiveId" clId="{882421BA-3C88-495D-BC27-3B1BA9098654}" dt="2022-07-06T14:22:03.755" v="144" actId="20577"/>
          <ac:spMkLst>
            <pc:docMk/>
            <pc:sldMk cId="1814758383" sldId="3837"/>
            <ac:spMk id="4" creationId="{7B290457-2071-4F7C-9327-CE85A282B4D5}"/>
          </ac:spMkLst>
        </pc:spChg>
        <pc:spChg chg="add mod">
          <ac:chgData name="andreas rogl" userId="d8d05bc05bc715f2" providerId="LiveId" clId="{882421BA-3C88-495D-BC27-3B1BA9098654}" dt="2022-07-06T14:27:59.730" v="242" actId="3062"/>
          <ac:spMkLst>
            <pc:docMk/>
            <pc:sldMk cId="1814758383" sldId="3837"/>
            <ac:spMk id="5" creationId="{272A0267-CAD3-02FD-38D8-CB0A8CE75C14}"/>
          </ac:spMkLst>
        </pc:spChg>
        <pc:spChg chg="del">
          <ac:chgData name="andreas rogl" userId="d8d05bc05bc715f2" providerId="LiveId" clId="{882421BA-3C88-495D-BC27-3B1BA9098654}" dt="2022-07-06T14:22:14.738" v="146" actId="478"/>
          <ac:spMkLst>
            <pc:docMk/>
            <pc:sldMk cId="1814758383" sldId="3837"/>
            <ac:spMk id="14" creationId="{A01CAB10-68AF-4904-BD59-D332B297A10F}"/>
          </ac:spMkLst>
        </pc:spChg>
        <pc:spChg chg="del">
          <ac:chgData name="andreas rogl" userId="d8d05bc05bc715f2" providerId="LiveId" clId="{882421BA-3C88-495D-BC27-3B1BA9098654}" dt="2022-07-06T14:22:16.634" v="147" actId="478"/>
          <ac:spMkLst>
            <pc:docMk/>
            <pc:sldMk cId="1814758383" sldId="3837"/>
            <ac:spMk id="15" creationId="{96B342A5-1683-4650-BB07-B98D8B23C1FC}"/>
          </ac:spMkLst>
        </pc:spChg>
        <pc:picChg chg="add mod">
          <ac:chgData name="andreas rogl" userId="d8d05bc05bc715f2" providerId="LiveId" clId="{882421BA-3C88-495D-BC27-3B1BA9098654}" dt="2022-07-06T14:27:52.666" v="240" actId="1076"/>
          <ac:picMkLst>
            <pc:docMk/>
            <pc:sldMk cId="1814758383" sldId="3837"/>
            <ac:picMk id="3" creationId="{05FF93FC-403D-F53F-11BA-A7C6AFE47585}"/>
          </ac:picMkLst>
        </pc:picChg>
        <pc:picChg chg="add mod">
          <ac:chgData name="andreas rogl" userId="d8d05bc05bc715f2" providerId="LiveId" clId="{882421BA-3C88-495D-BC27-3B1BA9098654}" dt="2022-07-06T14:31:21.673" v="244" actId="1076"/>
          <ac:picMkLst>
            <pc:docMk/>
            <pc:sldMk cId="1814758383" sldId="3837"/>
            <ac:picMk id="8" creationId="{351DE90D-424D-323F-55CB-12120AFA3048}"/>
          </ac:picMkLst>
        </pc:picChg>
        <pc:picChg chg="del">
          <ac:chgData name="andreas rogl" userId="d8d05bc05bc715f2" providerId="LiveId" clId="{882421BA-3C88-495D-BC27-3B1BA9098654}" dt="2022-07-06T14:22:05.757" v="145" actId="478"/>
          <ac:picMkLst>
            <pc:docMk/>
            <pc:sldMk cId="1814758383" sldId="3837"/>
            <ac:picMk id="9" creationId="{77295071-438B-3E05-74DB-6C5953944BB3}"/>
          </ac:picMkLst>
        </pc:picChg>
      </pc:sldChg>
      <pc:sldChg chg="addSp delSp modSp add mod">
        <pc:chgData name="andreas rogl" userId="d8d05bc05bc715f2" providerId="LiveId" clId="{882421BA-3C88-495D-BC27-3B1BA9098654}" dt="2022-07-06T14:33:58.436" v="314" actId="478"/>
        <pc:sldMkLst>
          <pc:docMk/>
          <pc:sldMk cId="963964289" sldId="3838"/>
        </pc:sldMkLst>
        <pc:spChg chg="mod">
          <ac:chgData name="andreas rogl" userId="d8d05bc05bc715f2" providerId="LiveId" clId="{882421BA-3C88-495D-BC27-3B1BA9098654}" dt="2022-07-06T14:31:41.887" v="271" actId="20577"/>
          <ac:spMkLst>
            <pc:docMk/>
            <pc:sldMk cId="963964289" sldId="3838"/>
            <ac:spMk id="4" creationId="{7B290457-2071-4F7C-9327-CE85A282B4D5}"/>
          </ac:spMkLst>
        </pc:spChg>
        <pc:spChg chg="del">
          <ac:chgData name="andreas rogl" userId="d8d05bc05bc715f2" providerId="LiveId" clId="{882421BA-3C88-495D-BC27-3B1BA9098654}" dt="2022-07-06T14:31:35.503" v="247" actId="478"/>
          <ac:spMkLst>
            <pc:docMk/>
            <pc:sldMk cId="963964289" sldId="3838"/>
            <ac:spMk id="5" creationId="{272A0267-CAD3-02FD-38D8-CB0A8CE75C14}"/>
          </ac:spMkLst>
        </pc:spChg>
        <pc:spChg chg="add del mod">
          <ac:chgData name="andreas rogl" userId="d8d05bc05bc715f2" providerId="LiveId" clId="{882421BA-3C88-495D-BC27-3B1BA9098654}" dt="2022-07-06T14:33:58.436" v="314" actId="478"/>
          <ac:spMkLst>
            <pc:docMk/>
            <pc:sldMk cId="963964289" sldId="3838"/>
            <ac:spMk id="10" creationId="{199D1FE1-FF95-7B30-DF89-84A4741917F9}"/>
          </ac:spMkLst>
        </pc:spChg>
        <pc:picChg chg="del">
          <ac:chgData name="andreas rogl" userId="d8d05bc05bc715f2" providerId="LiveId" clId="{882421BA-3C88-495D-BC27-3B1BA9098654}" dt="2022-07-06T14:31:34.390" v="246" actId="478"/>
          <ac:picMkLst>
            <pc:docMk/>
            <pc:sldMk cId="963964289" sldId="3838"/>
            <ac:picMk id="3" creationId="{05FF93FC-403D-F53F-11BA-A7C6AFE47585}"/>
          </ac:picMkLst>
        </pc:picChg>
        <pc:picChg chg="add mod">
          <ac:chgData name="andreas rogl" userId="d8d05bc05bc715f2" providerId="LiveId" clId="{882421BA-3C88-495D-BC27-3B1BA9098654}" dt="2022-07-06T14:33:35.997" v="308" actId="1076"/>
          <ac:picMkLst>
            <pc:docMk/>
            <pc:sldMk cId="963964289" sldId="3838"/>
            <ac:picMk id="6" creationId="{1AD98DE4-7A8C-0010-8CE6-A4DB7C74DA9A}"/>
          </ac:picMkLst>
        </pc:picChg>
        <pc:picChg chg="del">
          <ac:chgData name="andreas rogl" userId="d8d05bc05bc715f2" providerId="LiveId" clId="{882421BA-3C88-495D-BC27-3B1BA9098654}" dt="2022-07-06T14:31:36.390" v="248" actId="478"/>
          <ac:picMkLst>
            <pc:docMk/>
            <pc:sldMk cId="963964289" sldId="3838"/>
            <ac:picMk id="8" creationId="{351DE90D-424D-323F-55CB-12120AFA3048}"/>
          </ac:picMkLst>
        </pc:picChg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1318349474" sldId="3838"/>
        </pc:sldMkLst>
      </pc:sldChg>
      <pc:sldChg chg="addSp modSp add mod">
        <pc:chgData name="andreas rogl" userId="d8d05bc05bc715f2" providerId="LiveId" clId="{882421BA-3C88-495D-BC27-3B1BA9098654}" dt="2022-07-06T14:34:16.303" v="318" actId="1076"/>
        <pc:sldMkLst>
          <pc:docMk/>
          <pc:sldMk cId="2760401890" sldId="3839"/>
        </pc:sldMkLst>
        <pc:spChg chg="mod">
          <ac:chgData name="andreas rogl" userId="d8d05bc05bc715f2" providerId="LiveId" clId="{882421BA-3C88-495D-BC27-3B1BA9098654}" dt="2022-07-06T14:31:55.602" v="304" actId="20577"/>
          <ac:spMkLst>
            <pc:docMk/>
            <pc:sldMk cId="2760401890" sldId="3839"/>
            <ac:spMk id="4" creationId="{7B290457-2071-4F7C-9327-CE85A282B4D5}"/>
          </ac:spMkLst>
        </pc:spChg>
        <pc:picChg chg="add mod">
          <ac:chgData name="andreas rogl" userId="d8d05bc05bc715f2" providerId="LiveId" clId="{882421BA-3C88-495D-BC27-3B1BA9098654}" dt="2022-07-06T14:34:16.303" v="318" actId="1076"/>
          <ac:picMkLst>
            <pc:docMk/>
            <pc:sldMk cId="2760401890" sldId="3839"/>
            <ac:picMk id="3" creationId="{8DCAD10C-172D-3358-58B4-7E0F6FB0DEB2}"/>
          </ac:picMkLst>
        </pc:picChg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4054625188" sldId="3839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1463328659" sldId="3840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2652344891" sldId="3841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49373849" sldId="3843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3097062605" sldId="3844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1431679124" sldId="3846"/>
        </pc:sldMkLst>
      </pc:sldChg>
      <pc:sldChg chg="del">
        <pc:chgData name="andreas rogl" userId="d8d05bc05bc715f2" providerId="LiveId" clId="{882421BA-3C88-495D-BC27-3B1BA9098654}" dt="2022-07-06T14:22:30.604" v="149" actId="47"/>
        <pc:sldMkLst>
          <pc:docMk/>
          <pc:sldMk cId="1999599108" sldId="3847"/>
        </pc:sldMkLst>
      </pc:sldChg>
      <pc:sldChg chg="del">
        <pc:chgData name="andreas rogl" userId="d8d05bc05bc715f2" providerId="LiveId" clId="{882421BA-3C88-495D-BC27-3B1BA9098654}" dt="2022-07-06T14:23:17.748" v="233" actId="47"/>
        <pc:sldMkLst>
          <pc:docMk/>
          <pc:sldMk cId="4108305086" sldId="3848"/>
        </pc:sldMkLst>
      </pc:sldChg>
      <pc:sldChg chg="del">
        <pc:chgData name="andreas rogl" userId="d8d05bc05bc715f2" providerId="LiveId" clId="{882421BA-3C88-495D-BC27-3B1BA9098654}" dt="2022-07-06T14:22:24.596" v="148" actId="47"/>
        <pc:sldMkLst>
          <pc:docMk/>
          <pc:sldMk cId="2873115856" sldId="38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BD87D4-881B-46A6-BBA2-7E80CC390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411DF2-BAA0-4754-BC02-427131E70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C9B-3CD2-4B5A-BA07-E8F51A1D571F}" type="datetime1">
              <a:rPr lang="de-DE" smtClean="0"/>
              <a:t>12.07.2022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5632C8-468B-43E0-BB20-1AF0939CD1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9577A-6584-4A4D-A102-E7947BD6E5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44528-8948-430D-8057-8D9897355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32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C3B1-7587-4247-A14D-1711BECE6FE5}" type="datetime1">
              <a:rPr lang="de-DE" smtClean="0"/>
              <a:pPr/>
              <a:t>12.07.2022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30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9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72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1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58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mittler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/>
              <a:t>3/9/20XX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/>
              <a:t>Präsentationstitel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/>
              <a:pPr rtl="0">
                <a:defRPr/>
              </a:pPr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Heißer Draht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Grundlegende Bauteile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Mint Labs Regensburg</a:t>
            </a:r>
          </a:p>
          <a:p>
            <a:pPr rtl="0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A449BF-15FD-0050-B6FC-9AE06BEE3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7" y="6217920"/>
            <a:ext cx="1347019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rgbClr val="FFFFFF"/>
                </a:solidFill>
              </a:rPr>
              <a:t>Agenda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dirty="0"/>
              <a:t>LED</a:t>
            </a:r>
          </a:p>
          <a:p>
            <a:pPr marL="0" indent="0" rtl="0">
              <a:buNone/>
            </a:pPr>
            <a:r>
              <a:rPr lang="de-DE" dirty="0"/>
              <a:t>Transistor als Schalter</a:t>
            </a:r>
          </a:p>
          <a:p>
            <a:pPr marL="0" indent="0" rtl="0">
              <a:buNone/>
            </a:pPr>
            <a:r>
              <a:rPr lang="de-DE" dirty="0"/>
              <a:t>Kondensator als Energiespeicher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153F20-3F90-22B3-FAEF-02FD6C37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7" y="6217920"/>
            <a:ext cx="1347019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Grundlegende Schaltung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5FD0DF-6375-871A-B738-D561A42A3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7" y="6217920"/>
            <a:ext cx="1347019" cy="41757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5FF93FC-403D-F53F-11BA-A7C6AFE47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1379" y="1950373"/>
            <a:ext cx="3562350" cy="3562350"/>
          </a:xfrm>
          <a:prstGeom prst="rect">
            <a:avLst/>
          </a:prstGeom>
        </p:spPr>
      </p:pic>
      <p:sp>
        <p:nvSpPr>
          <p:cNvPr id="5" name="Verbotsymbol 4">
            <a:extLst>
              <a:ext uri="{FF2B5EF4-FFF2-40B4-BE49-F238E27FC236}">
                <a16:creationId xmlns:a16="http://schemas.microsoft.com/office/drawing/2014/main" id="{272A0267-CAD3-02FD-38D8-CB0A8CE75C14}"/>
              </a:ext>
            </a:extLst>
          </p:cNvPr>
          <p:cNvSpPr/>
          <p:nvPr/>
        </p:nvSpPr>
        <p:spPr>
          <a:xfrm>
            <a:off x="1930632" y="2115590"/>
            <a:ext cx="3043844" cy="3043844"/>
          </a:xfrm>
          <a:prstGeom prst="noSmoking">
            <a:avLst>
              <a:gd name="adj" fmla="val 3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1DE90D-424D-323F-55CB-12120AFA3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950373"/>
            <a:ext cx="3562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5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Transistor als Schalter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5FD0DF-6375-871A-B738-D561A42A3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7" y="6217920"/>
            <a:ext cx="1347019" cy="4175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D98DE4-7A8C-0010-8CE6-A4DB7C74D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3448" y="1465335"/>
            <a:ext cx="4977938" cy="49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Kondensator als Energiespeicher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5FD0DF-6375-871A-B738-D561A42A3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7" y="6217920"/>
            <a:ext cx="1347019" cy="41757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DCAD10C-172D-3358-58B4-7E0F6FB0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3295" y="1438261"/>
            <a:ext cx="5170516" cy="51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0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Du willst weiter machen?</a:t>
            </a:r>
          </a:p>
        </p:txBody>
      </p:sp>
      <p:pic>
        <p:nvPicPr>
          <p:cNvPr id="15" name="Bildplatzhalter 14" descr="Ein Bild, das Text, drinnen, Wand, zugemüllt enthält.&#10;&#10;Automatisch generierte Beschreibung">
            <a:extLst>
              <a:ext uri="{FF2B5EF4-FFF2-40B4-BE49-F238E27FC236}">
                <a16:creationId xmlns:a16="http://schemas.microsoft.com/office/drawing/2014/main" id="{86BF51C7-ACA6-3F01-FF4D-27E8BACBE8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133" r="11133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sz="2400" dirty="0"/>
              <a:t>Super!</a:t>
            </a:r>
          </a:p>
          <a:p>
            <a:pPr rtl="0"/>
            <a:br>
              <a:rPr lang="de-DE" sz="2400" dirty="0"/>
            </a:br>
            <a:r>
              <a:rPr lang="de-DE" sz="2400" dirty="0"/>
              <a:t>Bei uns gibt es z.B. den Hack-Space am Freitag.</a:t>
            </a:r>
          </a:p>
          <a:p>
            <a:pPr rtl="0"/>
            <a:r>
              <a:rPr lang="de-DE" dirty="0"/>
              <a:t>Du hast einen Idee, willst etwas bauen? Schreib eine Mail, wir machen einen Termin aus!</a:t>
            </a:r>
          </a:p>
          <a:p>
            <a:pPr rtl="0"/>
            <a:endParaRPr lang="de-DE" sz="2400" dirty="0"/>
          </a:p>
          <a:p>
            <a:pPr rtl="0"/>
            <a:r>
              <a:rPr lang="de-DE" dirty="0"/>
              <a:t>Nächstes </a:t>
            </a:r>
            <a:r>
              <a:rPr lang="de-DE"/>
              <a:t>Jahr wird es </a:t>
            </a:r>
            <a:r>
              <a:rPr lang="de-DE" dirty="0"/>
              <a:t>heiß: Plastik Upcycling</a:t>
            </a:r>
            <a:endParaRPr lang="de-DE" sz="2400" dirty="0"/>
          </a:p>
          <a:p>
            <a:pPr rtl="0"/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Präsentationstitel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Bildplatzhalter 5" descr="Ein Bild, das Person, Junge enthält.&#10;&#10;Automatisch generierte Beschreibung">
            <a:extLst>
              <a:ext uri="{FF2B5EF4-FFF2-40B4-BE49-F238E27FC236}">
                <a16:creationId xmlns:a16="http://schemas.microsoft.com/office/drawing/2014/main" id="{93842AAA-0182-B926-D104-E35C9A1216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0995" r="10995"/>
          <a:stretch>
            <a:fillRect/>
          </a:stretch>
        </p:blipFill>
        <p:spPr/>
      </p:pic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3/9/20XX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BC511B-8E56-E840-4DA4-BEA3278D1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17920"/>
            <a:ext cx="1347019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438.tgt.Office_48167068_TF78504181_Win32_OJ107391223.potx" id="{ED437543-EBED-4E2E-8CEE-E2D402718ED1}" vid="{82B4EAC5-61B6-41CC-B133-5165E49BA3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{EA0D0211-1CB6-4C88-AACC-34A39BB916C9}tf78504181_win32</Template>
  <TotalTime>0</TotalTime>
  <Words>87</Words>
  <Application>Microsoft Office PowerPoint</Application>
  <PresentationFormat>Breitbild</PresentationFormat>
  <Paragraphs>30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Heißer Draht Grundlegende Bauteile</vt:lpstr>
      <vt:lpstr>Agenda</vt:lpstr>
      <vt:lpstr>Grundlegende Schaltung</vt:lpstr>
      <vt:lpstr>Transistor als Schalter</vt:lpstr>
      <vt:lpstr>Kondensator als Energiespeicher</vt:lpstr>
      <vt:lpstr>Du willst weiter machen?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a Pult</dc:title>
  <dc:creator>andreas rogl</dc:creator>
  <cp:lastModifiedBy>andreas rogl</cp:lastModifiedBy>
  <cp:revision>1</cp:revision>
  <dcterms:created xsi:type="dcterms:W3CDTF">2022-06-24T06:37:03Z</dcterms:created>
  <dcterms:modified xsi:type="dcterms:W3CDTF">2022-07-12T14:07:56Z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