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5" r:id="rId4"/>
    <p:sldId id="283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0B7"/>
    <a:srgbClr val="B4184C"/>
    <a:srgbClr val="86AB00"/>
    <a:srgbClr val="00A3C9"/>
    <a:srgbClr val="9529A7"/>
    <a:srgbClr val="D2A500"/>
    <a:srgbClr val="C48302"/>
    <a:srgbClr val="AE30C3"/>
    <a:srgbClr val="F5BE00"/>
    <a:srgbClr val="E79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72" d="100"/>
          <a:sy n="72" d="100"/>
        </p:scale>
        <p:origin x="850" y="43"/>
      </p:cViewPr>
      <p:guideLst>
        <p:guide orient="horz" pos="34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818D-295D-4639-946D-31F81E2CB22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2435B-A695-4736-8B22-9E04C0B6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1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1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F4E6-BFEB-43C7-9B62-C7050D9ACF5E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0C9A-FE4B-484B-8EA3-D9E373465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2.png"/><Relationship Id="rId5" Type="http://schemas.openxmlformats.org/officeDocument/2006/relationships/tags" Target="../tags/tag5.xml"/><Relationship Id="rId10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48215" y="5114925"/>
            <a:ext cx="1086279" cy="1086279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925708" y="5544408"/>
            <a:ext cx="1313592" cy="1313592"/>
          </a:xfrm>
          <a:prstGeom prst="rect">
            <a:avLst/>
          </a:prstGeom>
          <a:gradFill>
            <a:gsLst>
              <a:gs pos="0">
                <a:srgbClr val="E79902">
                  <a:alpha val="70000"/>
                </a:srgbClr>
              </a:gs>
              <a:gs pos="100000">
                <a:srgbClr val="C48302">
                  <a:alpha val="7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27948" y="4528576"/>
            <a:ext cx="1015832" cy="1015832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390005" y="6201204"/>
            <a:ext cx="799671" cy="799671"/>
          </a:xfrm>
          <a:prstGeom prst="rect">
            <a:avLst/>
          </a:prstGeom>
          <a:gradFill>
            <a:gsLst>
              <a:gs pos="0">
                <a:srgbClr val="00C0EB">
                  <a:alpha val="54000"/>
                </a:srgbClr>
              </a:gs>
              <a:gs pos="100000">
                <a:srgbClr val="00A2C8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918732" y="2930398"/>
            <a:ext cx="656796" cy="656796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3514725" y="3135474"/>
            <a:ext cx="886777" cy="886777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918732" y="2273602"/>
            <a:ext cx="656796" cy="656796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8497" y="3609024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07939" y="3609024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17381" y="3609024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0945" y="3609024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26823" y="3609024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36265" y="3609024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45707" y="3609024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804280D-21B7-4042-B241-AC214995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1123"/>
            <a:ext cx="9144000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8 -1.02454 C 0.18767 -0.80023 0.08715 -0.38449 0.2243 -0.09051 C 0.35139 0.19282 0.62152 0.23264 0.871 0.0162 C 1.10468 -0.17894 1.12257 -0.5588 1.06059 -0.69213 C 1.02812 -0.80116 0.81475 -1.01898 0.59913 -0.83611 C 0.40139 -0.66991 0.37569 -0.36111 0.47569 -0.13356 " pathEditMode="relative" rAng="7864512" ptsTypes="ffffff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61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099 -0.5625 C 1.25087 -1.01019 0.89479 -0.99931 0.55972 -0.92083 C 0.24045 -0.85208 0.20677 -0.45417 0.21615 -0.3 C 0.2474 -0.06667 0.38941 0.21019 0.68802 0.14167 C 0.96024 0.07546 0.96615 -0.25 0.86927 -0.44583 " pathEditMode="relative" rAng="0" ptsTypes="fffff">
                                      <p:cBhvr>
                                        <p:cTn id="1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56" y="16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4497 -0.42917 C 1.44514 -0.42917 1.10434 -0.15417 0.94184 -0.15834 C 0.77934 -0.1625 0.61372 -0.21667 0.52153 -0.32917 " pathEditMode="relative" rAng="0" ptsTypes="fsf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63" y="1375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0174 -0.90764 C 1.20139 -0.90787 0.94583 -0.86667 0.8658 -0.60509 C 0.78611 -0.34352 0.85226 -0.31597 0.83698 -0.23426 " pathEditMode="relative" rAng="6751002" ptsTypes="fsf">
                                      <p:cBhvr>
                                        <p:cTn id="2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3159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246 0.5875 C 1.13316 0.58727 1.24218 0.1162 1.05121 -0.10718 C 0.85937 -0.32847 0.796 -0.21806 0.73055 -0.27107 " pathEditMode="relative" rAng="13289458" ptsTypes="fsf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893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239 -0.67384 C 1.02152 -0.67407 0.84948 -0.23727 1.00677 0.02893 C 1.1651 0.29352 1.24218 0.20046 1.29948 0.26852 " pathEditMode="relative" rAng="3121648" ptsTypes="fsf">
                                      <p:cBhvr>
                                        <p:cTn id="4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5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27 -0.72361 C 0.45295 -0.55579 0.48802 -0.45996 0.42656 -0.36528 C 0.36441 -0.2706 0.22864 -0.05255 -0.08507 -0.03542 " pathEditMode="relative" rAng="0" ptsTypes="fsf">
                                      <p:cBhvr>
                                        <p:cTn id="5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8" y="3442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344 -0.71736 C 1.06754 -0.54653 0.32344 0.03241 -2.5E-6 -0.00047 " pathEditMode="relative" rAng="0" ptsTypes="ff">
                                      <p:cBhvr>
                                        <p:cTn id="6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76" y="3747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8229 0.86736 C 0.93629 0.25069 0.13472 0.23356 -1.66667E-6 2.22222E-6 " pathEditMode="relative" rAng="0" ptsTypes="ff">
                                      <p:cBhvr>
                                        <p:cTn id="7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94" y="-4338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47448 0.7243 C 0.50781 0.66967 0.31354 -0.01713 -8.33333E-7 2.22222E-6 " pathEditMode="relative" rAng="0" ptsTypes="ss">
                                      <p:cBhvr>
                                        <p:cTn id="8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66" y="-3708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1042 -0.74931 C -0.42674 -0.58148 -0.45833 -0.37709 -0.33767 -0.31065 C -0.21684 -0.24375 -0.1125 -0.13264 0 2.22222E-6 " pathEditMode="relative" rAng="0" ptsTypes="fsf">
                                      <p:cBhvr>
                                        <p:cTn id="8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3745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8132 C -1.02639 -0.91042 -0.27431 -0.08403 4.44444E-6 -0.00023 " pathEditMode="relative" rAng="0" ptsTypes="ff">
                                      <p:cBhvr>
                                        <p:cTn id="9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4" y="3578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05 0.3618 C 0.33681 0.4169 0.31372 -0.01713 -4.72222E-6 2.22222E-6 " pathEditMode="relative" rAng="0" ptsTypes="ss">
                                      <p:cBhvr>
                                        <p:cTn id="10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11" y="-162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7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0451 0.45764 C -0.62083 0.62546 -0.57083 0.35555 -0.49323 0.2912 C -0.41562 0.22685 -0.05017 0.30717 -3.88889E-6 2.22222E-6 " pathEditMode="relative" rAng="0" ptsTypes="fsf">
                                      <p:cBhvr>
                                        <p:cTn id="10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0" y="-1449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151544" y="341747"/>
            <a:ext cx="6930924" cy="3447301"/>
            <a:chOff x="1151544" y="341747"/>
            <a:chExt cx="6930924" cy="3447301"/>
          </a:xfrm>
        </p:grpSpPr>
        <p:sp>
          <p:nvSpPr>
            <p:cNvPr id="30" name="圆角矩形 29"/>
            <p:cNvSpPr/>
            <p:nvPr/>
          </p:nvSpPr>
          <p:spPr>
            <a:xfrm>
              <a:off x="1151544" y="548616"/>
              <a:ext cx="6930924" cy="32404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421580" y="1178700"/>
              <a:ext cx="1980264" cy="23403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26874" y="1178700"/>
              <a:ext cx="1980264" cy="23403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832168" y="1178700"/>
              <a:ext cx="1980264" cy="23403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636742" y="368592"/>
              <a:ext cx="3960528" cy="450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711977" y="1029898"/>
              <a:ext cx="1399470" cy="373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917271" y="1029898"/>
              <a:ext cx="1399470" cy="373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122565" y="1029898"/>
              <a:ext cx="1399470" cy="373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21580" y="1628760"/>
              <a:ext cx="198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点击添加文本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26874" y="1645652"/>
              <a:ext cx="198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点击添加文本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32168" y="1648956"/>
              <a:ext cx="198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点击添加文本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51784" y="341747"/>
              <a:ext cx="3420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点击添加标题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71640" y="983477"/>
              <a:ext cx="1080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Text 1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76934" y="978645"/>
              <a:ext cx="1080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Text 2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82228" y="978645"/>
              <a:ext cx="1080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Text 3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58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4295" y="6027003"/>
            <a:ext cx="9162805" cy="830997"/>
            <a:chOff x="-40778" y="6054443"/>
            <a:chExt cx="9162805" cy="8309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-40778" y="6066788"/>
              <a:ext cx="9162805" cy="818652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40778" y="6054443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12076" y="4729608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21314" y="4730110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321" y="4761738"/>
            <a:ext cx="9162805" cy="2116492"/>
            <a:chOff x="4295" y="4729163"/>
            <a:chExt cx="9162805" cy="211649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5226823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AE30C3"/>
                </a:gs>
                <a:gs pos="100000">
                  <a:srgbClr val="9529A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95" y="6027003"/>
              <a:ext cx="9162805" cy="818652"/>
            </a:xfrm>
            <a:prstGeom prst="rect">
              <a:avLst/>
            </a:prstGeom>
            <a:solidFill>
              <a:srgbClr val="952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2" y="6027002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普通管理员功能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1" name="TextBox 25">
            <a:extLst>
              <a:ext uri="{FF2B5EF4-FFF2-40B4-BE49-F238E27FC236}">
                <a16:creationId xmlns:a16="http://schemas.microsoft.com/office/drawing/2014/main" id="{CDA511AA-2D78-4545-83C3-25E5AF3DF71F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B6A5AB4D-116F-46B2-999D-8B4358E7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1443519"/>
            <a:ext cx="9144000" cy="302222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9D302A5-632B-4A6D-826F-E4DEB30D0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267029"/>
            <a:ext cx="9144000" cy="1195754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D7496E3-25A2-4662-AB42-A8F0943FEE05}"/>
              </a:ext>
            </a:extLst>
          </p:cNvPr>
          <p:cNvSpPr/>
          <p:nvPr/>
        </p:nvSpPr>
        <p:spPr>
          <a:xfrm>
            <a:off x="2618215" y="22558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仓库管理员</a:t>
            </a:r>
          </a:p>
        </p:txBody>
      </p:sp>
    </p:spTree>
    <p:extLst>
      <p:ext uri="{BB962C8B-B14F-4D97-AF65-F5344CB8AC3E}">
        <p14:creationId xmlns:p14="http://schemas.microsoft.com/office/powerpoint/2010/main" val="31337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2" grpId="0" animBg="1"/>
      <p:bldP spid="4" grpId="0" animBg="1"/>
      <p:bldP spid="52" grpId="0" animBg="1"/>
      <p:bldP spid="34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4098" y="4736338"/>
            <a:ext cx="9162805" cy="2116492"/>
            <a:chOff x="4295" y="4729163"/>
            <a:chExt cx="9162805" cy="211649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5226823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AE30C3"/>
                </a:gs>
                <a:gs pos="100000">
                  <a:srgbClr val="9529A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95" y="6027003"/>
              <a:ext cx="9162805" cy="818652"/>
            </a:xfrm>
            <a:prstGeom prst="rect">
              <a:avLst/>
            </a:prstGeom>
            <a:solidFill>
              <a:srgbClr val="952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42" y="6027002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普通管理员功能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1CB3BED4-C53D-4918-963F-921342EA759B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F9B1142-577B-4A18-B9BA-AC5C15AA9ABA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BD73A-0510-487D-9A3D-C029F6E6650B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76323-966D-4095-9D68-79C790E8BEBA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DEA3BC0-BC82-4EAA-8C11-632F2C8C41D6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55F7776-DBF9-41C0-9575-797AB1485AD9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78AF5FE9-A30D-40BB-9EB9-F114D705F0E4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DE4916-4401-4369-8ABF-22963D66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6" y="0"/>
            <a:ext cx="8020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11111E-6 L -8.33333E-7 0.74676 " pathEditMode="relative" rAng="0" ptsTypes="AA">
                                          <p:cBhvr>
                                            <p:cTn id="6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73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t="20774" r="-120" b="9794"/>
          <a:stretch/>
        </p:blipFill>
        <p:spPr>
          <a:xfrm>
            <a:off x="0" y="0"/>
            <a:ext cx="9144000" cy="4761738"/>
          </a:xfrm>
          <a:prstGeom prst="rect">
            <a:avLst/>
          </a:prstGeom>
        </p:spPr>
      </p:pic>
      <p:pic>
        <p:nvPicPr>
          <p:cNvPr id="24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-31621" y="6027003"/>
            <a:ext cx="9162805" cy="830997"/>
            <a:chOff x="4295" y="6027002"/>
            <a:chExt cx="9162805" cy="8309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4295" y="6027003"/>
              <a:ext cx="9162805" cy="818652"/>
            </a:xfrm>
            <a:prstGeom prst="rect">
              <a:avLst/>
            </a:prstGeom>
            <a:solidFill>
              <a:srgbClr val="952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2" y="6027002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12076" y="4729608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21314" y="4730110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530552" y="4761738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3770" y="4729163"/>
            <a:ext cx="9177770" cy="2127890"/>
            <a:chOff x="-33770" y="4729163"/>
            <a:chExt cx="9177770" cy="212789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6536265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D31C5B"/>
                </a:gs>
                <a:gs pos="100000">
                  <a:srgbClr val="B4184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-33770" y="6038401"/>
              <a:ext cx="9162805" cy="818652"/>
            </a:xfrm>
            <a:prstGeom prst="rect">
              <a:avLst/>
            </a:prstGeom>
            <a:solidFill>
              <a:srgbClr val="B41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4509" y="6014659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Excel</a:t>
              </a:r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表信息导入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TextBox 26">
            <a:extLst>
              <a:ext uri="{FF2B5EF4-FFF2-40B4-BE49-F238E27FC236}">
                <a16:creationId xmlns:a16="http://schemas.microsoft.com/office/drawing/2014/main" id="{45130454-2228-46C5-B787-AAD976755F6B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0D28EB4-FBFC-41B3-95F1-F1BE678F6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5" y="1451697"/>
            <a:ext cx="9144000" cy="302222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7218BC5-128C-4E66-A369-0A3360201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267029"/>
            <a:ext cx="9144000" cy="119575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3E279A0-CC52-4211-8885-4C3FF5A853C8}"/>
              </a:ext>
            </a:extLst>
          </p:cNvPr>
          <p:cNvSpPr/>
          <p:nvPr/>
        </p:nvSpPr>
        <p:spPr>
          <a:xfrm>
            <a:off x="3656960" y="225580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增改</a:t>
            </a:r>
          </a:p>
        </p:txBody>
      </p:sp>
    </p:spTree>
    <p:extLst>
      <p:ext uri="{BB962C8B-B14F-4D97-AF65-F5344CB8AC3E}">
        <p14:creationId xmlns:p14="http://schemas.microsoft.com/office/powerpoint/2010/main" val="27827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4" grpId="0" animBg="1"/>
      <p:bldP spid="52" grpId="0" animBg="1"/>
      <p:bldP spid="34" grpId="0" animBg="1"/>
      <p:bldP spid="45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33770" y="4729163"/>
            <a:ext cx="9177770" cy="2127890"/>
            <a:chOff x="-33770" y="4729163"/>
            <a:chExt cx="9177770" cy="212789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6536265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D31C5B"/>
                </a:gs>
                <a:gs pos="100000">
                  <a:srgbClr val="B4184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3770" y="6038401"/>
              <a:ext cx="9162805" cy="818652"/>
            </a:xfrm>
            <a:prstGeom prst="rect">
              <a:avLst/>
            </a:prstGeom>
            <a:solidFill>
              <a:srgbClr val="B41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4509" y="6014659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Excel</a:t>
              </a:r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表信息导入货物信息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D366827-89C8-4268-99BB-F76E131A0A70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832DA-CCC3-4C4A-B047-5AD7BD2CAAA2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8DCD2-DA74-43CE-9100-60E9C08047A4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01984-811C-4949-92F5-6D0E3A24F891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3917CDD1-2289-48C4-904A-2D7429616FF5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4AD1B68-B6F8-43F4-8E13-40F8EF999055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2D75587F-8D6C-4596-90A1-79E207E2BACF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DC3EAD-0CEE-42FD-88EE-B826133F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3" y="162335"/>
            <a:ext cx="5867400" cy="1495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FC7B2A-975D-4E2C-890E-0A9B93B9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8" y="2218793"/>
            <a:ext cx="8967623" cy="10096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A1E724-BCE2-4918-9CCA-64BF930A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522" y="400459"/>
            <a:ext cx="952500" cy="1019175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99CA296B-FBF0-4999-9C26-2F1B76FC64D3}"/>
              </a:ext>
            </a:extLst>
          </p:cNvPr>
          <p:cNvSpPr/>
          <p:nvPr/>
        </p:nvSpPr>
        <p:spPr>
          <a:xfrm>
            <a:off x="5991862" y="819599"/>
            <a:ext cx="1187660" cy="270446"/>
          </a:xfrm>
          <a:prstGeom prst="right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1780F59-3736-4EEF-BCEB-19BB85EE65E7}"/>
              </a:ext>
            </a:extLst>
          </p:cNvPr>
          <p:cNvSpPr/>
          <p:nvPr/>
        </p:nvSpPr>
        <p:spPr>
          <a:xfrm>
            <a:off x="7542396" y="1443376"/>
            <a:ext cx="303106" cy="775417"/>
          </a:xfrm>
          <a:prstGeom prst="down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2BFB6FA-4671-40A9-BE6B-1EADA43DF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8" y="3595537"/>
            <a:ext cx="4217090" cy="1038272"/>
          </a:xfrm>
          <a:prstGeom prst="rect">
            <a:avLst/>
          </a:prstGeom>
        </p:spPr>
      </p:pic>
      <p:sp>
        <p:nvSpPr>
          <p:cNvPr id="36" name="箭头: 下 35">
            <a:extLst>
              <a:ext uri="{FF2B5EF4-FFF2-40B4-BE49-F238E27FC236}">
                <a16:creationId xmlns:a16="http://schemas.microsoft.com/office/drawing/2014/main" id="{F3F328D0-2F71-44E5-92AD-44163D4AA071}"/>
              </a:ext>
            </a:extLst>
          </p:cNvPr>
          <p:cNvSpPr/>
          <p:nvPr/>
        </p:nvSpPr>
        <p:spPr>
          <a:xfrm>
            <a:off x="1871640" y="3234653"/>
            <a:ext cx="270036" cy="444490"/>
          </a:xfrm>
          <a:prstGeom prst="down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741A43-5833-48E5-9AF2-1A94DA9A1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01" y="3812878"/>
            <a:ext cx="4472031" cy="756005"/>
          </a:xfrm>
          <a:prstGeom prst="rect">
            <a:avLst/>
          </a:prstGeom>
        </p:spPr>
      </p:pic>
      <p:sp>
        <p:nvSpPr>
          <p:cNvPr id="38" name="箭头: 右 37">
            <a:extLst>
              <a:ext uri="{FF2B5EF4-FFF2-40B4-BE49-F238E27FC236}">
                <a16:creationId xmlns:a16="http://schemas.microsoft.com/office/drawing/2014/main" id="{4AA412F8-0EDC-4D09-B0CF-57EB4D80C33F}"/>
              </a:ext>
            </a:extLst>
          </p:cNvPr>
          <p:cNvSpPr/>
          <p:nvPr/>
        </p:nvSpPr>
        <p:spPr>
          <a:xfrm>
            <a:off x="4244894" y="4086701"/>
            <a:ext cx="399719" cy="237010"/>
          </a:xfrm>
          <a:prstGeom prst="right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11111E-6 L -8.33333E-7 0.74676 " pathEditMode="relative" rAng="0" ptsTypes="AA">
                                          <p:cBhvr>
                                            <p:cTn id="6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73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15380" r="-160" b="15380"/>
          <a:stretch/>
        </p:blipFill>
        <p:spPr>
          <a:xfrm>
            <a:off x="-10945" y="-1"/>
            <a:ext cx="9169651" cy="4761739"/>
          </a:xfrm>
          <a:prstGeom prst="rect">
            <a:avLst/>
          </a:prstGeom>
        </p:spPr>
      </p:pic>
      <p:pic>
        <p:nvPicPr>
          <p:cNvPr id="24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95" y="6015606"/>
            <a:ext cx="9177770" cy="842394"/>
            <a:chOff x="-33770" y="6014659"/>
            <a:chExt cx="9177770" cy="842394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>
            <a:xfrm>
              <a:off x="-33770" y="6038401"/>
              <a:ext cx="9162805" cy="818652"/>
            </a:xfrm>
            <a:prstGeom prst="rect">
              <a:avLst/>
            </a:prstGeom>
            <a:solidFill>
              <a:srgbClr val="B41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4509" y="6014659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12076" y="4729608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21314" y="4730110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530552" y="4761738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10510" y="4753994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38761" y="4729163"/>
            <a:ext cx="9193706" cy="2128837"/>
            <a:chOff x="-38761" y="4729163"/>
            <a:chExt cx="9193706" cy="2128837"/>
          </a:xfrm>
        </p:grpSpPr>
        <p:sp>
          <p:nvSpPr>
            <p:cNvPr id="12" name="矩形 11"/>
            <p:cNvSpPr/>
            <p:nvPr/>
          </p:nvSpPr>
          <p:spPr>
            <a:xfrm>
              <a:off x="7845707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100000">
                  <a:srgbClr val="9C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18805" y="6039348"/>
              <a:ext cx="9162805" cy="818652"/>
            </a:xfrm>
            <a:prstGeom prst="rect">
              <a:avLst/>
            </a:prstGeom>
            <a:solidFill>
              <a:srgbClr val="9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38761" y="6015605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货物信息导出</a:t>
              </a:r>
              <a:r>
                <a:rPr lang="en-US" altLang="zh-CN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Excel</a:t>
              </a:r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表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6" name="TextBox 27">
            <a:extLst>
              <a:ext uri="{FF2B5EF4-FFF2-40B4-BE49-F238E27FC236}">
                <a16:creationId xmlns:a16="http://schemas.microsoft.com/office/drawing/2014/main" id="{16396F21-E554-47C1-996F-8E1E4714F76E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DE6EC32-02D4-4E06-9B04-E58DC658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1460711"/>
            <a:ext cx="9144000" cy="302222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820763F-AE09-44D8-9ADB-7AEFD86D4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267029"/>
            <a:ext cx="9144000" cy="1195754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DD773CF6-BA5C-42B3-8484-103F2EA59506}"/>
              </a:ext>
            </a:extLst>
          </p:cNvPr>
          <p:cNvSpPr/>
          <p:nvPr/>
        </p:nvSpPr>
        <p:spPr>
          <a:xfrm>
            <a:off x="3656959" y="225580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删查</a:t>
            </a:r>
          </a:p>
        </p:txBody>
      </p:sp>
    </p:spTree>
    <p:extLst>
      <p:ext uri="{BB962C8B-B14F-4D97-AF65-F5344CB8AC3E}">
        <p14:creationId xmlns:p14="http://schemas.microsoft.com/office/powerpoint/2010/main" val="13218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  <p:bldP spid="52" grpId="0" animBg="1"/>
      <p:bldP spid="34" grpId="0" animBg="1"/>
      <p:bldP spid="45" grpId="0" animBg="1"/>
      <p:bldP spid="30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38761" y="4729163"/>
            <a:ext cx="9193706" cy="2128837"/>
            <a:chOff x="-38761" y="4729163"/>
            <a:chExt cx="9193706" cy="2128837"/>
          </a:xfrm>
        </p:grpSpPr>
        <p:sp>
          <p:nvSpPr>
            <p:cNvPr id="15" name="矩形 14"/>
            <p:cNvSpPr/>
            <p:nvPr/>
          </p:nvSpPr>
          <p:spPr>
            <a:xfrm>
              <a:off x="7845707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100000">
                  <a:srgbClr val="9C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8805" y="6039348"/>
              <a:ext cx="9162805" cy="818652"/>
            </a:xfrm>
            <a:prstGeom prst="rect">
              <a:avLst/>
            </a:prstGeom>
            <a:solidFill>
              <a:srgbClr val="9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8761" y="6015605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937C1E0-1C68-4228-94D3-1EB8C75B0D25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0BDD7-7742-4B17-A412-85CF936952C2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9B2EF-1369-4712-B04F-9E5FBC849F85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A6186-8764-4469-A276-C19420BD9E68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B658755-E8A4-4E30-966C-50FE32399775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24C5551E-1D9A-468A-998A-0FA187265367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264BB030-5EFE-404E-AF9A-6A878347F7D3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87BD7A-5C5B-4385-AB02-8B3130B5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3" y="432418"/>
            <a:ext cx="5743575" cy="1295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99D647-42BA-453D-9FB4-95705074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11" y="570530"/>
            <a:ext cx="933450" cy="101917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0D276A65-6B98-4132-9B20-B5FB5DFB0965}"/>
              </a:ext>
            </a:extLst>
          </p:cNvPr>
          <p:cNvSpPr/>
          <p:nvPr/>
        </p:nvSpPr>
        <p:spPr>
          <a:xfrm>
            <a:off x="5872998" y="908628"/>
            <a:ext cx="1187660" cy="342980"/>
          </a:xfrm>
          <a:prstGeom prst="right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DA6E7-5635-42B9-9654-B1684D63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8897"/>
            <a:ext cx="9144000" cy="2181389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E067D6A5-5917-4389-9CE1-A37017A0CAED}"/>
              </a:ext>
            </a:extLst>
          </p:cNvPr>
          <p:cNvSpPr/>
          <p:nvPr/>
        </p:nvSpPr>
        <p:spPr>
          <a:xfrm>
            <a:off x="7393583" y="1589705"/>
            <a:ext cx="303106" cy="775417"/>
          </a:xfrm>
          <a:prstGeom prst="downArrow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0.00416 L 0.00156 0.75092 " pathEditMode="relative" rAng="0" ptsTypes="AA">
                                          <p:cBhvr>
                                            <p:cTn id="6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73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38761" y="6015605"/>
            <a:ext cx="9182761" cy="842395"/>
            <a:chOff x="-38761" y="6015605"/>
            <a:chExt cx="9182761" cy="842395"/>
          </a:xfrm>
        </p:grpSpPr>
        <p:sp>
          <p:nvSpPr>
            <p:cNvPr id="16" name="矩形 15"/>
            <p:cNvSpPr/>
            <p:nvPr/>
          </p:nvSpPr>
          <p:spPr>
            <a:xfrm>
              <a:off x="-18805" y="6039348"/>
              <a:ext cx="9162805" cy="818652"/>
            </a:xfrm>
            <a:prstGeom prst="rect">
              <a:avLst/>
            </a:prstGeom>
            <a:solidFill>
              <a:srgbClr val="9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8761" y="6015605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项目成员介绍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5110" y="3879060"/>
            <a:ext cx="5075773" cy="2215991"/>
            <a:chOff x="4391976" y="4967748"/>
            <a:chExt cx="5075773" cy="2215991"/>
          </a:xfrm>
        </p:grpSpPr>
        <p:sp>
          <p:nvSpPr>
            <p:cNvPr id="19" name="TextBox 18"/>
            <p:cNvSpPr txBox="1"/>
            <p:nvPr/>
          </p:nvSpPr>
          <p:spPr>
            <a:xfrm>
              <a:off x="4391976" y="5499276"/>
              <a:ext cx="47580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hank  you</a:t>
              </a:r>
              <a:endPara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08025" y="4967748"/>
              <a:ext cx="1241045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8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T</a:t>
              </a:r>
              <a:endParaRPr lang="zh-CN" altLang="en-US" sz="13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9010" y="6308644"/>
              <a:ext cx="376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rPr>
                <a:t>项目演示：邱奕辉</a:t>
              </a:r>
            </a:p>
          </p:txBody>
        </p:sp>
      </p:grpSp>
      <p:sp>
        <p:nvSpPr>
          <p:cNvPr id="22" name="文本占位符 8">
            <a:extLst>
              <a:ext uri="{FF2B5EF4-FFF2-40B4-BE49-F238E27FC236}">
                <a16:creationId xmlns:a16="http://schemas.microsoft.com/office/drawing/2014/main" id="{3AB9CA65-70FB-4DCA-ABF2-D86AC07182D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28560" y="2986781"/>
            <a:ext cx="1938634" cy="9417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王泽敏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组长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CEAB8865-E20E-45BF-8F99-6B69462977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94090" y="3015010"/>
            <a:ext cx="1790572" cy="9117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邱奕辉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项目部署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32A5B12-2AB7-480D-8316-33572F38D7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1" y="922629"/>
            <a:ext cx="1020870" cy="1677538"/>
          </a:xfrm>
          <a:prstGeom prst="rect">
            <a:avLst/>
          </a:prstGeom>
        </p:spPr>
      </p:pic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D7D7F03D-AC7A-48FE-B369-D45FEE87E7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064955" y="2892392"/>
            <a:ext cx="2105996" cy="1340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黄仲力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技术人员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582338A8-BD2A-486D-9F2F-E788F8865B7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22349" y="2876273"/>
            <a:ext cx="2105996" cy="1340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邓耀东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技术人员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665E19A3-6E93-44F4-B74C-EEEC0C29436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75442" y="2908511"/>
            <a:ext cx="2105996" cy="1340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范港城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技术人员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33B5722-6F6C-4B2B-9AB3-2CB689A1F53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7" y="923344"/>
            <a:ext cx="1028766" cy="1677538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8814FCFB-B782-496F-B240-150940376F43}"/>
              </a:ext>
            </a:extLst>
          </p:cNvPr>
          <p:cNvSpPr/>
          <p:nvPr/>
        </p:nvSpPr>
        <p:spPr>
          <a:xfrm>
            <a:off x="10245480" y="-179261"/>
            <a:ext cx="213668" cy="234424"/>
          </a:xfrm>
          <a:prstGeom prst="ellipse">
            <a:avLst/>
          </a:prstGeom>
          <a:solidFill>
            <a:srgbClr val="0D7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4888DA0-C857-4DBC-8505-40D6749ECDE2}"/>
              </a:ext>
            </a:extLst>
          </p:cNvPr>
          <p:cNvSpPr/>
          <p:nvPr/>
        </p:nvSpPr>
        <p:spPr>
          <a:xfrm>
            <a:off x="10594248" y="-892249"/>
            <a:ext cx="315586" cy="346244"/>
          </a:xfrm>
          <a:prstGeom prst="ellipse">
            <a:avLst/>
          </a:prstGeom>
          <a:solidFill>
            <a:srgbClr val="00AC4E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C5B76AA-F9E5-4F99-874F-00ECD7AC352A}"/>
              </a:ext>
            </a:extLst>
          </p:cNvPr>
          <p:cNvSpPr/>
          <p:nvPr/>
        </p:nvSpPr>
        <p:spPr>
          <a:xfrm>
            <a:off x="9618740" y="-411214"/>
            <a:ext cx="136580" cy="149850"/>
          </a:xfrm>
          <a:prstGeom prst="ellipse">
            <a:avLst/>
          </a:prstGeom>
          <a:solidFill>
            <a:srgbClr val="0E8845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226B971-E1CF-4429-B14A-BDC6D6EED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64" y="914502"/>
            <a:ext cx="981484" cy="170468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788A0C0-B20F-4E19-AEE1-12203EF860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574" y="909130"/>
            <a:ext cx="1166390" cy="17045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B75E1F-4B9F-4DA5-8B4E-B421E63F1B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4104" y="908981"/>
            <a:ext cx="1166390" cy="17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74 0.00463 L 0.00469 -0.5238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64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6200000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0469 -0.52384 L 0.0033 0.1657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accel="100000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7.51445E-7 L 0.00104 -0.52786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4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6200000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.00104 -0.52778 L 0.00347 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3469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accel="100000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5400000">
                                      <p:cBhvr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51445E-7 L 0.00035 -0.5237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619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35 -0.52361 L 0.00365 0.1652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44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7.51445E-7 L -0.00156 -0.52578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28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Rot by="16200000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56 -0.5257 L 0.0033 0.1657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345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44444E-6 7.51445E-7 L 0.00121 -0.52832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42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6200000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121 -0.52824 L 0.00347 0.1650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46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accel="10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5400000">
                                      <p:cBhvr>
                                        <p:cTn id="4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2222E-6 7.51445E-7 L -0.00086 -0.52393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1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6200000">
                                      <p:cBhvr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86 -0.52384 L 0.0033 0.1643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439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accel="100000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5400000">
                                      <p:cBhvr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88889E-6 2.22222E-6 L -0.00625 -0.52454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2622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6200000">
                                      <p:cBhvr>
                                        <p:cTn id="6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0.00625 -0.52454 L 0.00382 0.1657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345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accel="100000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5400000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2" grpId="0" animBg="1"/>
      <p:bldP spid="12" grpId="1" animBg="1"/>
      <p:bldP spid="12" grpId="2" animBg="1"/>
      <p:bldP spid="12" grpId="3" animBg="1"/>
      <p:bldP spid="4" grpId="0" animBg="1"/>
      <p:bldP spid="4" grpId="1" animBg="1"/>
      <p:bldP spid="4" grpId="2" animBg="1"/>
      <p:bldP spid="4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6039348"/>
            <a:ext cx="9176605" cy="830997"/>
            <a:chOff x="0" y="6039348"/>
            <a:chExt cx="9176605" cy="8309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0" y="6039348"/>
              <a:ext cx="9162805" cy="818652"/>
            </a:xfrm>
            <a:prstGeom prst="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096" y="6039348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1496" y="1576999"/>
            <a:ext cx="7913897" cy="1925285"/>
            <a:chOff x="583673" y="774554"/>
            <a:chExt cx="7913897" cy="192528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73" y="818652"/>
              <a:ext cx="2024062" cy="188118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607735" y="774554"/>
              <a:ext cx="58898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世界上最远的距离不是生与死的距离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而是我站在你面前你不知道我爱你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世界上最远的距离不是我站在你面前你不知道我爱你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而是爱到痴迷却不能说我爱你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世界上最远的距离不是我不能说我爱你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而是想你痛彻心脾却只能深埋心底  </a:t>
              </a:r>
              <a:r>
                <a:rPr lang="en-US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@</a:t>
              </a: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点击更换文本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4295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hidden="1"/>
          <p:cNvSpPr/>
          <p:nvPr/>
        </p:nvSpPr>
        <p:spPr>
          <a:xfrm>
            <a:off x="1299773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10491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21209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1927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42645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53363" y="-5970"/>
            <a:ext cx="1309442" cy="6038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506469" y="5809455"/>
            <a:ext cx="9211862" cy="2097089"/>
            <a:chOff x="-49250" y="4773256"/>
            <a:chExt cx="9211862" cy="2097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-193" y="4773256"/>
              <a:ext cx="9162805" cy="2097089"/>
              <a:chOff x="4295" y="4753994"/>
              <a:chExt cx="9162805" cy="2097089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矩形 34"/>
              <p:cNvSpPr/>
              <p:nvPr/>
            </p:nvSpPr>
            <p:spPr>
              <a:xfrm>
                <a:off x="4295" y="6032431"/>
                <a:ext cx="9162805" cy="818652"/>
              </a:xfrm>
              <a:prstGeom prst="rect">
                <a:avLst/>
              </a:prstGeom>
              <a:solidFill>
                <a:srgbClr val="8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298293" y="4753994"/>
                <a:ext cx="1309238" cy="1309238"/>
              </a:xfrm>
              <a:prstGeom prst="rect">
                <a:avLst/>
              </a:prstGeom>
              <a:gradFill>
                <a:gsLst>
                  <a:gs pos="0">
                    <a:srgbClr val="A3D202"/>
                  </a:gs>
                  <a:gs pos="100000">
                    <a:srgbClr val="86AA0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-49250" y="6039348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727992" y="-251752"/>
            <a:ext cx="9162805" cy="818652"/>
          </a:xfrm>
          <a:prstGeom prst="rect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32288" y="566900"/>
            <a:ext cx="9162805" cy="818652"/>
          </a:xfrm>
          <a:prstGeom prst="rect">
            <a:avLst/>
          </a:prstGeom>
          <a:solidFill>
            <a:srgbClr val="C4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32288" y="1385552"/>
            <a:ext cx="9162805" cy="818652"/>
          </a:xfrm>
          <a:prstGeom prst="rect">
            <a:avLst/>
          </a:prstGeom>
          <a:solidFill>
            <a:srgbClr val="D2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06600" y="2289182"/>
            <a:ext cx="9162805" cy="818652"/>
          </a:xfrm>
          <a:prstGeom prst="rect">
            <a:avLst/>
          </a:prstGeom>
          <a:solidFill>
            <a:srgbClr val="952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82800" y="3107834"/>
            <a:ext cx="9162805" cy="818652"/>
          </a:xfrm>
          <a:prstGeom prst="rect">
            <a:avLst/>
          </a:prstGeom>
          <a:solidFill>
            <a:srgbClr val="B4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304409" y="4050560"/>
            <a:ext cx="9162805" cy="818652"/>
          </a:xfrm>
          <a:prstGeom prst="rect">
            <a:avLst/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28327" y="5028398"/>
            <a:ext cx="9162805" cy="818652"/>
          </a:xfrm>
          <a:prstGeom prst="rect">
            <a:avLst/>
          </a:prstGeom>
          <a:solidFill>
            <a:srgbClr val="8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391976" y="5372516"/>
            <a:ext cx="4758041" cy="1179440"/>
            <a:chOff x="4391976" y="5499276"/>
            <a:chExt cx="4758041" cy="1179440"/>
          </a:xfrm>
        </p:grpSpPr>
        <p:sp>
          <p:nvSpPr>
            <p:cNvPr id="30" name="TextBox 29"/>
            <p:cNvSpPr txBox="1"/>
            <p:nvPr/>
          </p:nvSpPr>
          <p:spPr>
            <a:xfrm>
              <a:off x="4391976" y="5499276"/>
              <a:ext cx="47580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仓库管理系统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75261" y="6309384"/>
              <a:ext cx="376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 here</a:t>
              </a:r>
              <a:endPara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98497" y="3609024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2607939" y="3609024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17381" y="3609024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26823" y="3609024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36265" y="3609024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45707" y="3609024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8805" y="4730110"/>
            <a:ext cx="9162805" cy="2127890"/>
            <a:chOff x="-18805" y="4730110"/>
            <a:chExt cx="9162805" cy="212789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0" name="矩形 39"/>
            <p:cNvSpPr/>
            <p:nvPr/>
          </p:nvSpPr>
          <p:spPr>
            <a:xfrm>
              <a:off x="-18805" y="6039348"/>
              <a:ext cx="9162805" cy="818652"/>
            </a:xfrm>
            <a:prstGeom prst="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-18805" y="4730110"/>
              <a:ext cx="1309238" cy="1309238"/>
            </a:xfrm>
            <a:prstGeom prst="rect">
              <a:avLst/>
            </a:prstGeom>
            <a:gradFill>
              <a:gsLst>
                <a:gs pos="0">
                  <a:srgbClr val="00C0EB"/>
                </a:gs>
                <a:gs pos="100000">
                  <a:srgbClr val="00A2C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8096" y="6039348"/>
            <a:ext cx="915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rPr>
              <a:t>登陆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0945" y="3609024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74 0.00463 L 0.00469 -0.5238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6200000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0469 -0.52384 L 0.0033 0.1657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4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100000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7.51445E-7 L 0.00104 -0.5278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4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6200000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.00104 -0.52778 L 0.00347 0.1664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346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100000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5400000"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51445E-7 L 0.00035 -0.5237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61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35 -0.52361 L 0.00365 0.1652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44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10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7.51445E-7 L -0.00156 -0.52578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2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Rot by="16200000">
                                      <p:cBhvr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56 -0.5257 L 0.0033 0.1657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345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3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44444E-6 7.51445E-7 L 0.00121 -0.52832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42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6200000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121 -0.52824 L 0.00347 0.1650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4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accel="10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5400000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2222E-6 7.51445E-7 L -0.00086 -0.52393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19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6200000">
                                      <p:cBhvr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86 -0.52384 L 0.0033 0.1643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439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ccel="100000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5400000">
                                      <p:cBhvr>
                                        <p:cTn id="5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88889E-6 2.22222E-6 L -0.00625 -0.52454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262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6200000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0.00625 -0.52454 L 0.00382 0.16574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345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5400000">
                                      <p:cBhvr>
                                        <p:cTn id="6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44" grpId="0"/>
      <p:bldP spid="21" grpId="0" animBg="1"/>
      <p:bldP spid="21" grpId="1" animBg="1"/>
      <p:bldP spid="21" grpId="2" animBg="1"/>
      <p:bldP spid="21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13590" y="6039348"/>
            <a:ext cx="9176395" cy="818652"/>
            <a:chOff x="-13590" y="6039348"/>
            <a:chExt cx="9176395" cy="81865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1" name="矩形 30"/>
            <p:cNvSpPr/>
            <p:nvPr/>
          </p:nvSpPr>
          <p:spPr>
            <a:xfrm>
              <a:off x="0" y="6039348"/>
              <a:ext cx="9162805" cy="818652"/>
            </a:xfrm>
            <a:prstGeom prst="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3590" y="6151775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登陆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D293D65-0A9D-425E-A562-C6E0EB88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48" y="607915"/>
            <a:ext cx="3370708" cy="3378282"/>
          </a:xfrm>
          <a:prstGeom prst="rect">
            <a:avLst/>
          </a:prstGeom>
        </p:spPr>
      </p:pic>
      <p:sp>
        <p:nvSpPr>
          <p:cNvPr id="27" name="TextBox 24">
            <a:extLst>
              <a:ext uri="{FF2B5EF4-FFF2-40B4-BE49-F238E27FC236}">
                <a16:creationId xmlns:a16="http://schemas.microsoft.com/office/drawing/2014/main" id="{9CB97200-E2F1-49F1-839E-05722BAF758B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1CC728FD-6B57-4D78-8707-0A128337C1C7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9C8C1DFF-43F3-4B4C-BDA3-46D26658B186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41FDACFA-1F86-4EB7-8132-0653EDB22910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7B36AD97-4429-4447-8532-AF9E0358B85A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A86ABD91-D6DE-4D67-9E93-F6AAD23D00A2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1B9F79D6-3B4D-472C-BEAD-FF570438B027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</p:spTree>
    <p:extLst>
      <p:ext uri="{BB962C8B-B14F-4D97-AF65-F5344CB8AC3E}">
        <p14:creationId xmlns:p14="http://schemas.microsoft.com/office/powerpoint/2010/main" val="4755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15352" y="908664"/>
            <a:ext cx="7159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   世界最远的距离不是树与树的距离  而是同根生长的树枝却无法在风中相依  世界上最远的距离不是树枝无法相依  而是相互了望的星星却没有交汇的轨迹  世界上最远的距离不是星星之间的轨迹  而是纵然轨迹交汇却在转瞬间无处寻觅  世界上最远的距离不是瞬间无处寻觅  而是尚未相遇便注定无法相聚  世界上最远的距离是鱼与飞鸟的距离  一个在天 一个却深潜水底      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@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点击添加文本</a:t>
            </a:r>
          </a:p>
        </p:txBody>
      </p:sp>
      <p:pic>
        <p:nvPicPr>
          <p:cNvPr id="2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组合 36"/>
          <p:cNvGrpSpPr/>
          <p:nvPr/>
        </p:nvGrpSpPr>
        <p:grpSpPr>
          <a:xfrm>
            <a:off x="0" y="6039348"/>
            <a:ext cx="9176605" cy="830997"/>
            <a:chOff x="0" y="6039348"/>
            <a:chExt cx="9176605" cy="8309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0" y="6039348"/>
              <a:ext cx="9162805" cy="818652"/>
            </a:xfrm>
            <a:prstGeom prst="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096" y="6039348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9056" y="4773256"/>
            <a:ext cx="9255078" cy="2097089"/>
            <a:chOff x="-193" y="4773256"/>
            <a:chExt cx="9255078" cy="2097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-193" y="4773256"/>
              <a:ext cx="9162805" cy="2097089"/>
              <a:chOff x="4295" y="4753994"/>
              <a:chExt cx="9162805" cy="2097089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矩形 34"/>
              <p:cNvSpPr/>
              <p:nvPr/>
            </p:nvSpPr>
            <p:spPr>
              <a:xfrm>
                <a:off x="4295" y="6032431"/>
                <a:ext cx="9162805" cy="818652"/>
              </a:xfrm>
              <a:prstGeom prst="rect">
                <a:avLst/>
              </a:prstGeom>
              <a:solidFill>
                <a:srgbClr val="8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298293" y="4753994"/>
                <a:ext cx="1309238" cy="1309238"/>
              </a:xfrm>
              <a:prstGeom prst="rect">
                <a:avLst/>
              </a:prstGeom>
              <a:gradFill>
                <a:gsLst>
                  <a:gs pos="0">
                    <a:srgbClr val="A3D202"/>
                  </a:gs>
                  <a:gs pos="100000">
                    <a:srgbClr val="86AA0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96376" y="6156286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超级管理员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高级权限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42CDBE-7007-45E2-8BEE-CE97B637B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1592546"/>
            <a:ext cx="9144000" cy="3022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D88DAA-5A79-49BF-99B7-8D831A253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404678"/>
            <a:ext cx="9144000" cy="119575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AD642A-45B3-4A99-871D-7B3C79E214F9}"/>
              </a:ext>
            </a:extLst>
          </p:cNvPr>
          <p:cNvSpPr/>
          <p:nvPr/>
        </p:nvSpPr>
        <p:spPr>
          <a:xfrm>
            <a:off x="2964467" y="23934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仓库主管</a:t>
            </a:r>
          </a:p>
        </p:txBody>
      </p:sp>
    </p:spTree>
    <p:extLst>
      <p:ext uri="{BB962C8B-B14F-4D97-AF65-F5344CB8AC3E}">
        <p14:creationId xmlns:p14="http://schemas.microsoft.com/office/powerpoint/2010/main" val="8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295" y="6032431"/>
            <a:ext cx="9162805" cy="818652"/>
          </a:xfrm>
          <a:prstGeom prst="rect">
            <a:avLst/>
          </a:prstGeom>
          <a:solidFill>
            <a:srgbClr val="86AB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096" y="6149369"/>
            <a:ext cx="911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rPr>
              <a:t>超级管理员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9C55723-42F5-4876-9DDA-FF3C3465A8F5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E040FF61-A786-42C6-93D2-987DCE5B0E20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88131EAD-4FD8-40F5-9A12-5DBD91D8EE15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BD88BAFF-D0D3-4BBF-9B36-997457F4878D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719938B-1124-46A0-8EF9-FADF6C3A7DCA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710D230B-A412-40D3-BFC8-A1E1BA677C09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7894BF67-F2FA-40D9-A94E-49C69ED36CB6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03787A-81FF-4FA4-8CFB-00B16A7B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40"/>
            <a:ext cx="9144000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791496" y="1576999"/>
            <a:ext cx="7913897" cy="1925285"/>
            <a:chOff x="583673" y="774554"/>
            <a:chExt cx="7913897" cy="192528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73" y="818652"/>
              <a:ext cx="2024062" cy="188118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607735" y="774554"/>
              <a:ext cx="58898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世界上最远的距离不是生与死的距离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而是我站在你面前你不知道我爱你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世界上最远的距离不是我站在你面前你不知道我爱你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而是爱到痴迷却不能说我爱你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世界上最远的距离不是我不能说我爱你</a:t>
              </a:r>
            </a:p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而是想你痛彻心脾却只能深埋心底  </a:t>
              </a:r>
              <a:r>
                <a:rPr lang="en-US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@</a:t>
              </a: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点击更换文本</a:t>
              </a:r>
            </a:p>
          </p:txBody>
        </p:sp>
      </p:grpSp>
      <p:pic>
        <p:nvPicPr>
          <p:cNvPr id="27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-75128" y="6027984"/>
            <a:ext cx="9211862" cy="830997"/>
            <a:chOff x="-49250" y="6039348"/>
            <a:chExt cx="9211862" cy="8309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1" name="矩形 40"/>
            <p:cNvSpPr/>
            <p:nvPr/>
          </p:nvSpPr>
          <p:spPr>
            <a:xfrm>
              <a:off x="-193" y="6051693"/>
              <a:ext cx="9162805" cy="818652"/>
            </a:xfrm>
            <a:prstGeom prst="rect">
              <a:avLst/>
            </a:prstGeom>
            <a:solidFill>
              <a:srgbClr val="8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9250" y="6039348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07735" y="4753994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18508" y="4729163"/>
            <a:ext cx="9188876" cy="2123645"/>
            <a:chOff x="-26071" y="4729163"/>
            <a:chExt cx="9188876" cy="212364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2" name="组合 1"/>
            <p:cNvGrpSpPr/>
            <p:nvPr/>
          </p:nvGrpSpPr>
          <p:grpSpPr>
            <a:xfrm>
              <a:off x="0" y="4729163"/>
              <a:ext cx="9162805" cy="2123645"/>
              <a:chOff x="0" y="4729163"/>
              <a:chExt cx="9162805" cy="212364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607939" y="4729163"/>
                <a:ext cx="1309238" cy="1309238"/>
              </a:xfrm>
              <a:prstGeom prst="rect">
                <a:avLst/>
              </a:prstGeom>
              <a:gradFill>
                <a:gsLst>
                  <a:gs pos="0">
                    <a:srgbClr val="E79902"/>
                  </a:gs>
                  <a:gs pos="100000">
                    <a:srgbClr val="C4830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0" y="6034156"/>
                <a:ext cx="9162805" cy="818652"/>
              </a:xfrm>
              <a:prstGeom prst="rect">
                <a:avLst/>
              </a:prstGeom>
              <a:solidFill>
                <a:srgbClr val="C48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-26071" y="6021230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超级管理员功能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DA74AA7C-FADC-46CE-9871-5033D05A6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1582649"/>
            <a:ext cx="9144000" cy="302222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FC519A4-9893-4AB1-9DF2-8BD08B605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404678"/>
            <a:ext cx="9144000" cy="119575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4164E47E-9FA7-4D89-91E1-0DF027898E0B}"/>
              </a:ext>
            </a:extLst>
          </p:cNvPr>
          <p:cNvSpPr/>
          <p:nvPr/>
        </p:nvSpPr>
        <p:spPr>
          <a:xfrm>
            <a:off x="2964468" y="23934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仓库主管</a:t>
            </a:r>
          </a:p>
        </p:txBody>
      </p:sp>
    </p:spTree>
    <p:extLst>
      <p:ext uri="{BB962C8B-B14F-4D97-AF65-F5344CB8AC3E}">
        <p14:creationId xmlns:p14="http://schemas.microsoft.com/office/powerpoint/2010/main" val="1128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4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8508" y="4729163"/>
            <a:ext cx="9188876" cy="2123645"/>
            <a:chOff x="-26071" y="4729163"/>
            <a:chExt cx="9188876" cy="212364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15" name="组合 14"/>
            <p:cNvGrpSpPr/>
            <p:nvPr/>
          </p:nvGrpSpPr>
          <p:grpSpPr>
            <a:xfrm>
              <a:off x="0" y="4729163"/>
              <a:ext cx="9162805" cy="2123645"/>
              <a:chOff x="0" y="4729163"/>
              <a:chExt cx="9162805" cy="212364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07939" y="4729163"/>
                <a:ext cx="1309238" cy="1309238"/>
              </a:xfrm>
              <a:prstGeom prst="rect">
                <a:avLst/>
              </a:prstGeom>
              <a:gradFill>
                <a:gsLst>
                  <a:gs pos="0">
                    <a:srgbClr val="E79902"/>
                  </a:gs>
                  <a:gs pos="100000">
                    <a:srgbClr val="C4830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0" y="6034156"/>
                <a:ext cx="9162805" cy="818652"/>
              </a:xfrm>
              <a:prstGeom prst="rect">
                <a:avLst/>
              </a:prstGeom>
              <a:solidFill>
                <a:srgbClr val="C48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-26071" y="6021230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超级管理员功能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8BB0C444-36B6-4E80-87F6-09746D7CDA6F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AD4DCE51-E5CC-444F-99AC-B7BE47B87613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61" name="TextBox 15">
            <a:extLst>
              <a:ext uri="{FF2B5EF4-FFF2-40B4-BE49-F238E27FC236}">
                <a16:creationId xmlns:a16="http://schemas.microsoft.com/office/drawing/2014/main" id="{1B4B3A33-8AD3-419D-B104-C40E7FCFEC42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D2CD9-1549-438B-9591-FCE9343A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8" y="516512"/>
            <a:ext cx="9144000" cy="34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" y="458604"/>
            <a:ext cx="9144000" cy="3778452"/>
            <a:chOff x="1" y="458604"/>
            <a:chExt cx="9144000" cy="3778452"/>
          </a:xfrm>
        </p:grpSpPr>
        <p:grpSp>
          <p:nvGrpSpPr>
            <p:cNvPr id="27" name="组合 26"/>
            <p:cNvGrpSpPr/>
            <p:nvPr/>
          </p:nvGrpSpPr>
          <p:grpSpPr>
            <a:xfrm>
              <a:off x="983060" y="458604"/>
              <a:ext cx="7473634" cy="3141324"/>
              <a:chOff x="983060" y="458604"/>
              <a:chExt cx="7473634" cy="3141324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1842153" y="989856"/>
                <a:ext cx="6120816" cy="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781628" y="2277180"/>
                <a:ext cx="6120816" cy="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 flipH="1">
                <a:off x="3054559" y="1859988"/>
                <a:ext cx="376911" cy="1401385"/>
              </a:xfrm>
              <a:prstGeom prst="rect">
                <a:avLst/>
              </a:prstGeom>
              <a:gradFill>
                <a:gsLst>
                  <a:gs pos="0">
                    <a:srgbClr val="A3D202"/>
                  </a:gs>
                  <a:gs pos="100000">
                    <a:srgbClr val="86AA0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 flipH="1">
                <a:off x="3790104" y="1628760"/>
                <a:ext cx="376911" cy="1632614"/>
              </a:xfrm>
              <a:prstGeom prst="rect">
                <a:avLst/>
              </a:prstGeom>
              <a:gradFill>
                <a:gsLst>
                  <a:gs pos="0">
                    <a:srgbClr val="E79902"/>
                  </a:gs>
                  <a:gs pos="100000">
                    <a:srgbClr val="C4830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flipH="1">
                <a:off x="4525650" y="2277180"/>
                <a:ext cx="376911" cy="984193"/>
              </a:xfrm>
              <a:prstGeom prst="rect">
                <a:avLst/>
              </a:prstGeom>
              <a:gradFill>
                <a:gsLst>
                  <a:gs pos="0">
                    <a:srgbClr val="F5BE00"/>
                  </a:gs>
                  <a:gs pos="100000">
                    <a:srgbClr val="D2A500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flipH="1">
                <a:off x="5261196" y="1628760"/>
                <a:ext cx="376911" cy="1632614"/>
              </a:xfrm>
              <a:prstGeom prst="rect">
                <a:avLst/>
              </a:prstGeom>
              <a:gradFill>
                <a:gsLst>
                  <a:gs pos="0">
                    <a:srgbClr val="AE30C3"/>
                  </a:gs>
                  <a:gs pos="100000">
                    <a:srgbClr val="9529A7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H="1">
                <a:off x="5996742" y="998676"/>
                <a:ext cx="376911" cy="2262698"/>
              </a:xfrm>
              <a:prstGeom prst="rect">
                <a:avLst/>
              </a:prstGeom>
              <a:gradFill>
                <a:gsLst>
                  <a:gs pos="0">
                    <a:srgbClr val="D31C5B"/>
                  </a:gs>
                  <a:gs pos="100000">
                    <a:srgbClr val="B4184C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732287" y="1859988"/>
                <a:ext cx="376911" cy="1401386"/>
              </a:xfrm>
              <a:prstGeom prst="rect">
                <a:avLst/>
              </a:prstGeom>
              <a:gradFill>
                <a:gsLst>
                  <a:gs pos="0">
                    <a:srgbClr val="CC0000"/>
                  </a:gs>
                  <a:gs pos="100000">
                    <a:srgbClr val="9C0000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flipH="1">
                <a:off x="2319015" y="1292988"/>
                <a:ext cx="376911" cy="1968386"/>
              </a:xfrm>
              <a:prstGeom prst="rect">
                <a:avLst/>
              </a:prstGeom>
              <a:gradFill>
                <a:gsLst>
                  <a:gs pos="0">
                    <a:srgbClr val="00C0EB"/>
                  </a:gs>
                  <a:gs pos="100000">
                    <a:srgbClr val="00A2C8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1781628" y="3261374"/>
                <a:ext cx="6480864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1781628" y="458604"/>
                <a:ext cx="0" cy="280277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140333" y="3261374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4607" y="3261374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12695" y="3261374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46969" y="3249422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2515" y="3249422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818061" y="3249422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83060" y="932636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2153" y="458604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TEXT</a:t>
                </a:r>
                <a:endParaRPr lang="zh-CN" alt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27064" y="2133026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22420" y="2910868"/>
                <a:ext cx="7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TEXT</a:t>
                </a:r>
                <a:endParaRPr lang="zh-CN" altLang="en-US" sz="16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" y="3775391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59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6" b="12248"/>
          <a:stretch/>
        </p:blipFill>
        <p:spPr bwMode="auto">
          <a:xfrm>
            <a:off x="-10945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240" r="71391" b="12009"/>
          <a:stretch/>
        </p:blipFill>
        <p:spPr bwMode="auto">
          <a:xfrm>
            <a:off x="1296673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r="57038" b="12248"/>
          <a:stretch/>
        </p:blipFill>
        <p:spPr bwMode="auto">
          <a:xfrm>
            <a:off x="2604291" y="0"/>
            <a:ext cx="1309238" cy="60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240" r="42799" b="12009"/>
          <a:stretch/>
        </p:blipFill>
        <p:spPr bwMode="auto">
          <a:xfrm>
            <a:off x="3911909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3" t="260" r="28533" b="11989"/>
          <a:stretch/>
        </p:blipFill>
        <p:spPr bwMode="auto">
          <a:xfrm>
            <a:off x="5219527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0" t="240" r="14266" b="12009"/>
          <a:stretch/>
        </p:blipFill>
        <p:spPr bwMode="auto">
          <a:xfrm>
            <a:off x="6527145" y="-1"/>
            <a:ext cx="1309238" cy="60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Administrator\Desktop\99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6" t="240" b="12009"/>
          <a:stretch/>
        </p:blipFill>
        <p:spPr bwMode="auto">
          <a:xfrm>
            <a:off x="7834762" y="0"/>
            <a:ext cx="1309238" cy="60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-40778" y="6053862"/>
            <a:ext cx="9188876" cy="831578"/>
            <a:chOff x="-26071" y="6021230"/>
            <a:chExt cx="9188876" cy="83157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0" name="矩形 49"/>
            <p:cNvSpPr/>
            <p:nvPr/>
          </p:nvSpPr>
          <p:spPr>
            <a:xfrm>
              <a:off x="0" y="6034156"/>
              <a:ext cx="9162805" cy="818652"/>
            </a:xfrm>
            <a:prstGeom prst="rect">
              <a:avLst/>
            </a:prstGeom>
            <a:solidFill>
              <a:srgbClr val="C48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26071" y="6021230"/>
              <a:ext cx="9158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单击添加大标题</a:t>
              </a:r>
              <a:endParaRPr lang="en-US" altLang="zh-CN" sz="32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Your text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40778" y="4729163"/>
            <a:ext cx="9162805" cy="2156277"/>
            <a:chOff x="-40778" y="4729163"/>
            <a:chExt cx="9162805" cy="215627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>
            <a:xfrm>
              <a:off x="-40778" y="6066788"/>
              <a:ext cx="9162805" cy="818652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40778" y="6054443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普通管理员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17381" y="4729163"/>
              <a:ext cx="1309238" cy="1309238"/>
            </a:xfrm>
            <a:prstGeom prst="rect">
              <a:avLst/>
            </a:prstGeom>
            <a:gradFill>
              <a:gsLst>
                <a:gs pos="0">
                  <a:srgbClr val="F5BE00"/>
                </a:gs>
                <a:gs pos="100000">
                  <a:srgbClr val="D2A5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3912076" y="4729608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普通权限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77500812-5147-4FB0-85A2-6B60A780E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36"/>
            <a:ext cx="9144000" cy="3022229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8CB2F96-4323-4862-9E63-7E75083F1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5" y="404678"/>
            <a:ext cx="9144000" cy="1195754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F637DDC-BFC5-488D-B5CE-6A08D80A2A74}"/>
              </a:ext>
            </a:extLst>
          </p:cNvPr>
          <p:cNvSpPr/>
          <p:nvPr/>
        </p:nvSpPr>
        <p:spPr>
          <a:xfrm>
            <a:off x="2618215" y="239345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B1A0B7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仓库管理员</a:t>
            </a:r>
          </a:p>
        </p:txBody>
      </p:sp>
    </p:spTree>
    <p:extLst>
      <p:ext uri="{BB962C8B-B14F-4D97-AF65-F5344CB8AC3E}">
        <p14:creationId xmlns:p14="http://schemas.microsoft.com/office/powerpoint/2010/main" val="249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0347 0.00231 L -2.77778E-7 -0.6895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46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4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939" y="4729163"/>
            <a:ext cx="1309238" cy="1309238"/>
          </a:xfrm>
          <a:prstGeom prst="rect">
            <a:avLst/>
          </a:prstGeom>
          <a:gradFill>
            <a:gsLst>
              <a:gs pos="0">
                <a:srgbClr val="E79902"/>
              </a:gs>
              <a:gs pos="100000">
                <a:srgbClr val="C483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381" y="4729163"/>
            <a:ext cx="1309238" cy="1309238"/>
          </a:xfrm>
          <a:prstGeom prst="rect">
            <a:avLst/>
          </a:prstGeom>
          <a:gradFill>
            <a:gsLst>
              <a:gs pos="0">
                <a:srgbClr val="F5BE00"/>
              </a:gs>
              <a:gs pos="100000">
                <a:srgbClr val="D2A5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945" y="4729163"/>
            <a:ext cx="1309238" cy="1309238"/>
          </a:xfrm>
          <a:prstGeom prst="rect">
            <a:avLst/>
          </a:prstGeom>
          <a:gradFill>
            <a:gsLst>
              <a:gs pos="0">
                <a:srgbClr val="00C0EB"/>
              </a:gs>
              <a:gs pos="100000">
                <a:srgbClr val="00A2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6823" y="4729163"/>
            <a:ext cx="1309238" cy="1309238"/>
          </a:xfrm>
          <a:prstGeom prst="rect">
            <a:avLst/>
          </a:prstGeom>
          <a:gradFill>
            <a:gsLst>
              <a:gs pos="0">
                <a:srgbClr val="AE30C3"/>
              </a:gs>
              <a:gs pos="100000">
                <a:srgbClr val="9529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265" y="4729163"/>
            <a:ext cx="1309238" cy="1309238"/>
          </a:xfrm>
          <a:prstGeom prst="rect">
            <a:avLst/>
          </a:prstGeom>
          <a:gradFill>
            <a:gsLst>
              <a:gs pos="0">
                <a:srgbClr val="D31C5B"/>
              </a:gs>
              <a:gs pos="100000">
                <a:srgbClr val="B4184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5707" y="4729163"/>
            <a:ext cx="1309238" cy="1309238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9C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8497" y="4729163"/>
            <a:ext cx="1309238" cy="1309238"/>
          </a:xfrm>
          <a:prstGeom prst="rect">
            <a:avLst/>
          </a:prstGeom>
          <a:gradFill>
            <a:gsLst>
              <a:gs pos="0">
                <a:srgbClr val="A3D202"/>
              </a:gs>
              <a:gs pos="100000">
                <a:srgbClr val="86AA0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-40778" y="4741863"/>
            <a:ext cx="9162805" cy="2118177"/>
            <a:chOff x="-40778" y="4767263"/>
            <a:chExt cx="9162805" cy="211817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-40778" y="6066788"/>
              <a:ext cx="9162805" cy="818652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40778" y="6054443"/>
              <a:ext cx="915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普通管理员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17381" y="4767263"/>
              <a:ext cx="1309238" cy="1309238"/>
            </a:xfrm>
            <a:prstGeom prst="rect">
              <a:avLst/>
            </a:prstGeom>
            <a:gradFill>
              <a:gsLst>
                <a:gs pos="0">
                  <a:srgbClr val="F5BE00"/>
                </a:gs>
                <a:gs pos="100000">
                  <a:srgbClr val="D2A5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24">
            <a:extLst>
              <a:ext uri="{FF2B5EF4-FFF2-40B4-BE49-F238E27FC236}">
                <a16:creationId xmlns:a16="http://schemas.microsoft.com/office/drawing/2014/main" id="{3BAF3F7E-FECA-44C4-9678-3F68992A4D37}"/>
              </a:ext>
            </a:extLst>
          </p:cNvPr>
          <p:cNvSpPr txBox="1"/>
          <p:nvPr/>
        </p:nvSpPr>
        <p:spPr>
          <a:xfrm>
            <a:off x="3855584" y="5147542"/>
            <a:ext cx="1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E1CEF1CD-B6CE-4C28-833A-04433BC4F35B}"/>
              </a:ext>
            </a:extLst>
          </p:cNvPr>
          <p:cNvSpPr txBox="1"/>
          <p:nvPr/>
        </p:nvSpPr>
        <p:spPr>
          <a:xfrm>
            <a:off x="5451751" y="4826502"/>
            <a:ext cx="85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普通权限功能</a:t>
            </a:r>
          </a:p>
        </p:txBody>
      </p:sp>
      <p:sp>
        <p:nvSpPr>
          <p:cNvPr id="48" name="TextBox 26">
            <a:extLst>
              <a:ext uri="{FF2B5EF4-FFF2-40B4-BE49-F238E27FC236}">
                <a16:creationId xmlns:a16="http://schemas.microsoft.com/office/drawing/2014/main" id="{09F07416-3E3E-406E-8F95-18FAF99A45EE}"/>
              </a:ext>
            </a:extLst>
          </p:cNvPr>
          <p:cNvSpPr txBox="1"/>
          <p:nvPr/>
        </p:nvSpPr>
        <p:spPr>
          <a:xfrm>
            <a:off x="6710223" y="4962875"/>
            <a:ext cx="100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E909B7F1-FF90-4EF7-A8C4-F158B9430E0E}"/>
              </a:ext>
            </a:extLst>
          </p:cNvPr>
          <p:cNvSpPr txBox="1"/>
          <p:nvPr/>
        </p:nvSpPr>
        <p:spPr>
          <a:xfrm>
            <a:off x="8034165" y="4966161"/>
            <a:ext cx="93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信息导出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B89491A0-1F33-42B8-9DF7-7F4C41244513}"/>
              </a:ext>
            </a:extLst>
          </p:cNvPr>
          <p:cNvSpPr txBox="1"/>
          <p:nvPr/>
        </p:nvSpPr>
        <p:spPr>
          <a:xfrm>
            <a:off x="18096" y="5152949"/>
            <a:ext cx="126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登陆</a:t>
            </a: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1D12E080-1BEF-497C-8D02-122EC7C5B178}"/>
              </a:ext>
            </a:extLst>
          </p:cNvPr>
          <p:cNvSpPr txBox="1"/>
          <p:nvPr/>
        </p:nvSpPr>
        <p:spPr>
          <a:xfrm>
            <a:off x="1228752" y="5152946"/>
            <a:ext cx="144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4707D011-A773-4437-A4D3-C6C1AF931B58}"/>
              </a:ext>
            </a:extLst>
          </p:cNvPr>
          <p:cNvSpPr txBox="1"/>
          <p:nvPr/>
        </p:nvSpPr>
        <p:spPr>
          <a:xfrm>
            <a:off x="2742855" y="4832102"/>
            <a:ext cx="10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高级权限功能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40F7BD-3817-477E-9FE5-29069620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" y="178986"/>
            <a:ext cx="9113352" cy="43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f"/>
  <p:tag name="KSO_WM_UNIT_INDEX" val="1"/>
  <p:tag name="KSO_WM_UNIT_ID" val="150995214*f*1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f"/>
  <p:tag name="KSO_WM_UNIT_INDEX" val="2"/>
  <p:tag name="KSO_WM_UNIT_ID" val="150995214*f*2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d"/>
  <p:tag name="KSO_WM_UNIT_INDEX" val="2"/>
  <p:tag name="KSO_WM_UNIT_ID" val="150995214*d*2"/>
  <p:tag name="KSO_WM_UNIT_CLEAR" val="0"/>
  <p:tag name="KSO_WM_UNIT_LAYERLEVEL" val="1"/>
  <p:tag name="KSO_WM_UNIT_VALUE" val="687*947"/>
  <p:tag name="KSO_WM_UNIT_HIGHLIGHT" val="0"/>
  <p:tag name="KSO_WM_UNIT_COMPATIBLE" val="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f"/>
  <p:tag name="KSO_WM_UNIT_INDEX" val="2"/>
  <p:tag name="KSO_WM_UNIT_ID" val="150995214*f*2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f"/>
  <p:tag name="KSO_WM_UNIT_INDEX" val="2"/>
  <p:tag name="KSO_WM_UNIT_ID" val="150995214*f*2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f"/>
  <p:tag name="KSO_WM_UNIT_INDEX" val="2"/>
  <p:tag name="KSO_WM_UNIT_ID" val="150995214*f*2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01"/>
  <p:tag name="KSO_WM_UNIT_TYPE" val="d"/>
  <p:tag name="KSO_WM_UNIT_INDEX" val="2"/>
  <p:tag name="KSO_WM_UNIT_ID" val="150995214*d*2"/>
  <p:tag name="KSO_WM_UNIT_CLEAR" val="0"/>
  <p:tag name="KSO_WM_UNIT_LAYERLEVEL" val="1"/>
  <p:tag name="KSO_WM_UNIT_VALUE" val="687*947"/>
  <p:tag name="KSO_WM_UNIT_HIGHLIGHT" val="0"/>
  <p:tag name="KSO_WM_UNIT_COMPATIBLE" val="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554</Words>
  <Application>Microsoft Office PowerPoint</Application>
  <PresentationFormat>全屏显示(4:3)</PresentationFormat>
  <Paragraphs>138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王 泽敏</cp:lastModifiedBy>
  <cp:revision>64</cp:revision>
  <dcterms:created xsi:type="dcterms:W3CDTF">2012-05-13T03:51:55Z</dcterms:created>
  <dcterms:modified xsi:type="dcterms:W3CDTF">2018-07-01T15:48:26Z</dcterms:modified>
</cp:coreProperties>
</file>