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35F30-950E-FE86-9766-1E9E04AF9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C1C649-8848-CABE-96B3-73B15B6D7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F621D-BBE9-0020-565F-225B1AB2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498-6BD5-4EE9-B93A-3069093F6DA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A5E362-D472-81DB-63DA-7FC491A7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7052B3-81B1-EC4E-EF36-8F6B2EA4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BA41-F0F3-46FB-999B-2386F688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9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C8EB5-A9E4-5104-D548-762B4475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45108B-FCC8-8ED8-E54D-414E14982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EC7014-535A-FC97-0F82-C6B9DC4C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498-6BD5-4EE9-B93A-3069093F6DA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EB73D9-499B-40E9-7E60-C7C7085C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28741-7632-B898-5F05-E9D45B26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BA41-F0F3-46FB-999B-2386F688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43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E0BD70-54BB-1958-381E-6C998FC8D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E4CEB9-9F84-AD0C-1E41-6328CE54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EB2BD-8F0B-8CAF-D084-5E375BC4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498-6BD5-4EE9-B93A-3069093F6DA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73C00C-0157-6E01-951E-E6784D6E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2D63A5-F4DE-EDAE-3E36-BD2B1F31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BA41-F0F3-46FB-999B-2386F688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2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49194-68EC-FAE7-EBD3-A5BF77E5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23427-59E4-ABF2-73DE-806EC224C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24D2DF-A7C6-792B-E1CD-341BB027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498-6BD5-4EE9-B93A-3069093F6DA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0DD2E-B877-5A2B-E668-C189A683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FA2B1-50AD-417A-EEDF-A9B53CD4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BA41-F0F3-46FB-999B-2386F688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63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C6DDB-6B9E-6AD4-2793-6CEA7BA6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4F2C11-E162-30E6-502F-7B1BAC66A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8252B5-1DAA-0C7F-5C01-DF6C8524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498-6BD5-4EE9-B93A-3069093F6DA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D3BE01-B478-0A48-9015-A1043492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4243A8-6F1B-15E1-F9A2-4F38116A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BA41-F0F3-46FB-999B-2386F688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85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872D0-D359-169C-6D2B-CC7E3BE0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C511D-F822-E89C-540F-755A9ABD9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DFCDC7-5819-1387-C3B3-D1AEFFA0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F46E79-6A92-5CCD-8833-00450E80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498-6BD5-4EE9-B93A-3069093F6DA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1912CD-9CC7-1680-6E25-F65C5785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2F1B60-307E-7FCE-E109-5AE103A0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BA41-F0F3-46FB-999B-2386F688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4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4BA8E-9FE0-1E1C-AC50-7053CCB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BC427-7A1E-257B-5E8C-37096F8D2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301A7E-5A98-AF12-7C98-6A9C682C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35FFA6-0827-9E92-8C37-0D8F3581A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0CE663-4807-94FA-8EDF-C53F101D4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C42B45-7BB2-E6B8-0319-3F84792E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498-6BD5-4EE9-B93A-3069093F6DA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5A750D-9CF2-A736-1CEF-84BEB251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69DDF9-DA99-3C54-43DA-2E45B4D2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BA41-F0F3-46FB-999B-2386F688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2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8CC55-66A9-6E4D-CD0C-DC6FC561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6E1C9C-D897-7C5F-E602-69E82CB1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498-6BD5-4EE9-B93A-3069093F6DA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3AE5CE-78DA-2445-6F31-403C11DA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E9E58B-B20E-8EBE-04C9-40666CC9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BA41-F0F3-46FB-999B-2386F688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23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FCB671-1BAE-B4A0-3A5F-0A03FB23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498-6BD5-4EE9-B93A-3069093F6DA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44DC6D-34B9-E78E-59FD-D10FA88F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A96CA0-E5EA-4A8C-1E66-DA74524D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BA41-F0F3-46FB-999B-2386F688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2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05010-CB57-CAD3-825D-29FBFBDA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DB51D4-2FD3-EA98-BA71-C6AFC814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B5F056-E45F-AF81-C2FD-7290CE600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24E19D-EBC8-13D0-64A6-471CA150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498-6BD5-4EE9-B93A-3069093F6DA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CA20E5-28C6-902C-2150-DC408E36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329B59-5566-3F08-EA16-DC01173D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BA41-F0F3-46FB-999B-2386F688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71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56CD2-5454-3CF9-1DA8-18237D73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8D3525-83CB-1BDF-EB66-A9349A004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3DEFBA-ABBB-8F34-0B0E-2E49371B8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380D34-7716-F1A6-D2D0-E7B5D399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C498-6BD5-4EE9-B93A-3069093F6DA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4D5A15-41E1-2FBC-0F26-5CF96B89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B3245B-CA2F-4A42-1416-E62418E0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BA41-F0F3-46FB-999B-2386F688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19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85D0E5-85F6-019D-EBE6-14F0BF63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A5ACC9-BCFB-73BA-59B9-0A0960A95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3DFD24-9FFC-5353-7433-FF39ABC9F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C498-6BD5-4EE9-B93A-3069093F6DA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8B19F1-0DB1-72B3-BB42-880D43D89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166930-6D00-363F-F91C-4938D718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BA41-F0F3-46FB-999B-2386F68832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0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8F2E7D-84AB-78CB-04AA-ECD576BC0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DEB8F26-8AE6-6993-3048-C0E2987962FC}"/>
              </a:ext>
            </a:extLst>
          </p:cNvPr>
          <p:cNvSpPr txBox="1"/>
          <p:nvPr/>
        </p:nvSpPr>
        <p:spPr>
          <a:xfrm>
            <a:off x="688257" y="3013501"/>
            <a:ext cx="1057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資料科學應用與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作業繳交流程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C58CE0-59EB-3956-4217-8630E54A2360}"/>
              </a:ext>
            </a:extLst>
          </p:cNvPr>
          <p:cNvSpPr txBox="1"/>
          <p:nvPr/>
        </p:nvSpPr>
        <p:spPr>
          <a:xfrm>
            <a:off x="6744928" y="5718706"/>
            <a:ext cx="609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altLang="en-US" sz="1800" b="1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授課教師：</a:t>
            </a:r>
            <a:r>
              <a:rPr lang="zh-TW" altLang="en-US" sz="1800" b="0" i="0" u="sng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朱彥銘</a:t>
            </a:r>
            <a:r>
              <a:rPr lang="zh-TW" altLang="en-US" sz="18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教授</a:t>
            </a:r>
            <a:endParaRPr lang="zh-TW" altLang="en-US" sz="2800" b="0" i="0" u="none" strike="noStrike" cap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145182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276AED7-F9F7-C230-9EA2-EA194CCF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96" y="1545348"/>
            <a:ext cx="9547122" cy="43405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B6EEBE-A9C5-4F54-BC7F-C26A53360E27}"/>
              </a:ext>
            </a:extLst>
          </p:cNvPr>
          <p:cNvSpPr/>
          <p:nvPr/>
        </p:nvSpPr>
        <p:spPr>
          <a:xfrm>
            <a:off x="3038167" y="2888024"/>
            <a:ext cx="7461498" cy="2922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4615EF6-51E4-C5BB-7A8D-13A505CF5899}"/>
              </a:ext>
            </a:extLst>
          </p:cNvPr>
          <p:cNvSpPr/>
          <p:nvPr/>
        </p:nvSpPr>
        <p:spPr>
          <a:xfrm>
            <a:off x="1248696" y="1799303"/>
            <a:ext cx="872006" cy="6980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D56BFA-50D8-023F-BDDF-CC71562BCDFD}"/>
              </a:ext>
            </a:extLst>
          </p:cNvPr>
          <p:cNvSpPr txBox="1"/>
          <p:nvPr/>
        </p:nvSpPr>
        <p:spPr>
          <a:xfrm>
            <a:off x="3274141" y="723970"/>
            <a:ext cx="564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先去自己雲端硬碟按新增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1C586A-635A-543F-75F5-22647C2897AA}"/>
              </a:ext>
            </a:extLst>
          </p:cNvPr>
          <p:cNvSpPr txBox="1"/>
          <p:nvPr/>
        </p:nvSpPr>
        <p:spPr>
          <a:xfrm>
            <a:off x="11670890" y="6380500"/>
            <a:ext cx="40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587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9E4568B-210E-379A-5B87-6BD09BDE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3" y="1299354"/>
            <a:ext cx="10205885" cy="46132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4536BDA-33F6-7A8E-B8B9-9FF3ECBEAC7E}"/>
              </a:ext>
            </a:extLst>
          </p:cNvPr>
          <p:cNvSpPr/>
          <p:nvPr/>
        </p:nvSpPr>
        <p:spPr>
          <a:xfrm>
            <a:off x="3106995" y="2869680"/>
            <a:ext cx="7443904" cy="268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377B041-FD65-B494-06F6-19B9817D1F9E}"/>
              </a:ext>
            </a:extLst>
          </p:cNvPr>
          <p:cNvSpPr/>
          <p:nvPr/>
        </p:nvSpPr>
        <p:spPr>
          <a:xfrm>
            <a:off x="816078" y="1651820"/>
            <a:ext cx="1474839" cy="4326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FC91B75-0577-00C4-64F5-CF8214AF11B2}"/>
              </a:ext>
            </a:extLst>
          </p:cNvPr>
          <p:cNvSpPr txBox="1"/>
          <p:nvPr/>
        </p:nvSpPr>
        <p:spPr>
          <a:xfrm>
            <a:off x="3274141" y="723970"/>
            <a:ext cx="564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開一個新資料夾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83A712-EACF-7181-D71D-61DAC4CB3209}"/>
              </a:ext>
            </a:extLst>
          </p:cNvPr>
          <p:cNvSpPr txBox="1"/>
          <p:nvPr/>
        </p:nvSpPr>
        <p:spPr>
          <a:xfrm>
            <a:off x="11670890" y="6380500"/>
            <a:ext cx="40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536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DDDADE7-2C14-7D0C-E42E-9BF17C12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73" y="1573162"/>
            <a:ext cx="9759910" cy="431278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51736AC-5223-F819-948A-82F04D8BAFD3}"/>
              </a:ext>
            </a:extLst>
          </p:cNvPr>
          <p:cNvSpPr txBox="1"/>
          <p:nvPr/>
        </p:nvSpPr>
        <p:spPr>
          <a:xfrm>
            <a:off x="1101213" y="648886"/>
            <a:ext cx="1038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請用學號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姓名當資料夾名稱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(f113118122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林妤珊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AF18EA9-A71F-2955-DA32-AF7C15F67B76}"/>
              </a:ext>
            </a:extLst>
          </p:cNvPr>
          <p:cNvSpPr txBox="1"/>
          <p:nvPr/>
        </p:nvSpPr>
        <p:spPr>
          <a:xfrm>
            <a:off x="11670890" y="6380500"/>
            <a:ext cx="40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754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68324A8-CEA8-B139-0F3D-8BA71949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3" y="1390952"/>
            <a:ext cx="10078065" cy="453591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20CAAE9-7F71-E28D-B292-1174AFB65D93}"/>
              </a:ext>
            </a:extLst>
          </p:cNvPr>
          <p:cNvSpPr txBox="1"/>
          <p:nvPr/>
        </p:nvSpPr>
        <p:spPr>
          <a:xfrm>
            <a:off x="1563329" y="607963"/>
            <a:ext cx="9065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開共用，改成知道連結的任何人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2DB199C-DD69-52D3-67EB-4AFBA88BC71F}"/>
              </a:ext>
            </a:extLst>
          </p:cNvPr>
          <p:cNvSpPr/>
          <p:nvPr/>
        </p:nvSpPr>
        <p:spPr>
          <a:xfrm>
            <a:off x="4572002" y="1681316"/>
            <a:ext cx="648927" cy="6194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3C1856-7A66-EDB0-E07E-93D4068E95CB}"/>
              </a:ext>
            </a:extLst>
          </p:cNvPr>
          <p:cNvSpPr txBox="1"/>
          <p:nvPr/>
        </p:nvSpPr>
        <p:spPr>
          <a:xfrm>
            <a:off x="11670890" y="6380500"/>
            <a:ext cx="40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929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51E196B-44D3-D06A-DD83-6F926F0C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2" y="1401714"/>
            <a:ext cx="10250129" cy="471396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22ADC79-2EB8-9FAB-A0FB-F9C55DBB0BA7}"/>
              </a:ext>
            </a:extLst>
          </p:cNvPr>
          <p:cNvSpPr txBox="1"/>
          <p:nvPr/>
        </p:nvSpPr>
        <p:spPr>
          <a:xfrm>
            <a:off x="1415846" y="570271"/>
            <a:ext cx="890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作業壓縮以後上傳，按步驟複製網址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54303F-11FE-79FF-AE76-DCC18592749A}"/>
              </a:ext>
            </a:extLst>
          </p:cNvPr>
          <p:cNvSpPr txBox="1"/>
          <p:nvPr/>
        </p:nvSpPr>
        <p:spPr>
          <a:xfrm>
            <a:off x="11670890" y="6380500"/>
            <a:ext cx="40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45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23DBE13-4AC2-C066-C886-3F06AD52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75" y="1620473"/>
            <a:ext cx="9920166" cy="428810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82431D6-DEA2-03C3-8157-EC24E1393D9C}"/>
              </a:ext>
            </a:extLst>
          </p:cNvPr>
          <p:cNvSpPr txBox="1"/>
          <p:nvPr/>
        </p:nvSpPr>
        <p:spPr>
          <a:xfrm>
            <a:off x="1415846" y="570271"/>
            <a:ext cx="890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將網址貼到這個回答中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08C46B0-AD5C-8E35-8B17-0D8D46107767}"/>
              </a:ext>
            </a:extLst>
          </p:cNvPr>
          <p:cNvSpPr/>
          <p:nvPr/>
        </p:nvSpPr>
        <p:spPr>
          <a:xfrm>
            <a:off x="3136492" y="3143864"/>
            <a:ext cx="4857134" cy="14379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3FC9A4F-2059-1A9F-E0DE-6723E3A3A7EC}"/>
              </a:ext>
            </a:extLst>
          </p:cNvPr>
          <p:cNvSpPr txBox="1"/>
          <p:nvPr/>
        </p:nvSpPr>
        <p:spPr>
          <a:xfrm>
            <a:off x="11670890" y="6380500"/>
            <a:ext cx="40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63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71</Words>
  <Application>Microsoft Office PowerPoint</Application>
  <PresentationFormat>寬螢幕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妤珊 林</dc:creator>
  <cp:lastModifiedBy>妤珊 林</cp:lastModifiedBy>
  <cp:revision>2</cp:revision>
  <dcterms:created xsi:type="dcterms:W3CDTF">2024-09-30T14:02:12Z</dcterms:created>
  <dcterms:modified xsi:type="dcterms:W3CDTF">2024-10-23T08:07:03Z</dcterms:modified>
</cp:coreProperties>
</file>