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1" r:id="rId4"/>
    <p:sldId id="282" r:id="rId5"/>
    <p:sldId id="263" r:id="rId6"/>
    <p:sldId id="286" r:id="rId7"/>
    <p:sldId id="285" r:id="rId8"/>
    <p:sldId id="283" r:id="rId9"/>
    <p:sldId id="287" r:id="rId10"/>
    <p:sldId id="288" r:id="rId11"/>
    <p:sldId id="29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2" autoAdjust="0"/>
    <p:restoredTop sz="94660"/>
  </p:normalViewPr>
  <p:slideViewPr>
    <p:cSldViewPr>
      <p:cViewPr varScale="1">
        <p:scale>
          <a:sx n="109" d="100"/>
          <a:sy n="109" d="100"/>
        </p:scale>
        <p:origin x="-17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dirty="0" smtClean="0"/>
              <a:t>Work hard</a:t>
            </a:r>
            <a:r>
              <a:rPr lang="zh-CN" altLang="en-US" sz="6000" dirty="0" smtClean="0"/>
              <a:t>，</a:t>
            </a:r>
            <a:r>
              <a:rPr lang="en-US" altLang="zh-CN" sz="6000" dirty="0" smtClean="0"/>
              <a:t>Work smart</a:t>
            </a:r>
            <a:endParaRPr lang="zh-CN" altLang="en-US" sz="60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220072" y="4509120"/>
            <a:ext cx="381196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Fly.Lu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10/16/2015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011222"/>
          </a:xfrm>
        </p:spPr>
        <p:txBody>
          <a:bodyPr/>
          <a:lstStyle/>
          <a:p>
            <a:r>
              <a:rPr lang="zh-CN" altLang="en-US" dirty="0" smtClean="0"/>
              <a:t>技术进阶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628800"/>
            <a:ext cx="734481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Shell/Linux</a:t>
            </a:r>
            <a:r>
              <a:rPr lang="zh-CN" altLang="en-US" sz="2800" dirty="0" smtClean="0"/>
              <a:t>基本命令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C++/JAVA/Linux</a:t>
            </a:r>
            <a:r>
              <a:rPr lang="zh-CN" altLang="en-US" sz="2800" dirty="0" smtClean="0"/>
              <a:t>系统调用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Web</a:t>
            </a:r>
            <a:r>
              <a:rPr lang="zh-CN" altLang="en-US" sz="2800" dirty="0" smtClean="0"/>
              <a:t>安全及架构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设计模式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关系型数据库优化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NoSQL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系统架构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内核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协议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endParaRPr lang="en-US" altLang="zh-CN" sz="1600" dirty="0" smtClean="0"/>
          </a:p>
          <a:p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752475"/>
            <a:ext cx="714375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34076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两个食人族到</a:t>
            </a:r>
            <a:r>
              <a:rPr lang="en-US" altLang="zh-CN" dirty="0" smtClean="0"/>
              <a:t>IBM</a:t>
            </a:r>
            <a:r>
              <a:rPr lang="zh-CN" altLang="en-US" dirty="0" smtClean="0"/>
              <a:t>上班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老板说：</a:t>
            </a:r>
            <a:r>
              <a:rPr lang="en-US" altLang="zh-CN" dirty="0" smtClean="0"/>
              <a:t>"</a:t>
            </a:r>
            <a:r>
              <a:rPr lang="zh-CN" altLang="en-US" dirty="0" smtClean="0"/>
              <a:t>如果你们在公司吃人，立马开除</a:t>
            </a:r>
            <a:r>
              <a:rPr lang="en-US" altLang="zh-CN" dirty="0" smtClean="0"/>
              <a:t>!“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三个月下来大家相安无事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突然一天老板把这两个人叫到办公室大骂一顿</a:t>
            </a:r>
            <a:r>
              <a:rPr lang="en-US" altLang="zh-CN" dirty="0" smtClean="0"/>
              <a:t>:”</a:t>
            </a:r>
            <a:r>
              <a:rPr lang="zh-CN" altLang="en-US" dirty="0" smtClean="0"/>
              <a:t> 明天你们不用来上班了</a:t>
            </a:r>
            <a:r>
              <a:rPr lang="en-US" altLang="zh-CN" dirty="0" smtClean="0"/>
              <a:t>!" 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两食人族收拾东西离开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，出门时一个忍不住骂另一个</a:t>
            </a:r>
            <a:r>
              <a:rPr lang="en-US" altLang="zh-CN" dirty="0" smtClean="0"/>
              <a:t>:"</a:t>
            </a:r>
            <a:r>
              <a:rPr lang="zh-CN" altLang="en-US" dirty="0" smtClean="0"/>
              <a:t>告诉过你多少遍不要吃干活儿的人，三个月来我们每天吃一个项目主管，什么事都没有，昨天你吃了一个程序员，今天就被他们发现了</a:t>
            </a:r>
            <a:r>
              <a:rPr lang="en-US" altLang="zh-CN" dirty="0" smtClean="0"/>
              <a:t>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1196752"/>
            <a:ext cx="25922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C000"/>
                </a:solidFill>
              </a:rPr>
              <a:t>学历</a:t>
            </a:r>
            <a:endParaRPr lang="en-US" altLang="zh-CN" sz="4000" dirty="0" smtClean="0"/>
          </a:p>
          <a:p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能力</a:t>
            </a:r>
            <a:r>
              <a:rPr lang="zh-CN" altLang="en-US" sz="4000" dirty="0" smtClean="0"/>
              <a:t>      </a:t>
            </a:r>
            <a:endParaRPr lang="en-US" altLang="zh-CN" sz="4000" dirty="0" smtClean="0"/>
          </a:p>
          <a:p>
            <a:endParaRPr lang="zh-CN" altLang="en-US" sz="4000" dirty="0" smtClean="0"/>
          </a:p>
          <a:p>
            <a:r>
              <a:rPr lang="zh-CN" altLang="en-US" sz="4000" dirty="0" smtClean="0">
                <a:solidFill>
                  <a:schemeClr val="accent3">
                    <a:lumMod val="75000"/>
                  </a:schemeClr>
                </a:solidFill>
              </a:rPr>
              <a:t>学习力</a:t>
            </a:r>
            <a:r>
              <a:rPr lang="zh-CN" altLang="en-US" sz="4000" dirty="0" smtClean="0"/>
              <a:t> </a:t>
            </a:r>
            <a:endParaRPr lang="en-US" altLang="zh-CN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99792" y="1236816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代表过去</a:t>
            </a:r>
            <a:endParaRPr lang="en-US" altLang="zh-CN" sz="4000" dirty="0" smtClean="0"/>
          </a:p>
          <a:p>
            <a:endParaRPr lang="zh-CN" altLang="en-US" sz="4000" dirty="0" smtClean="0"/>
          </a:p>
          <a:p>
            <a:r>
              <a:rPr lang="zh-CN" altLang="en-US" sz="4000" dirty="0" smtClean="0"/>
              <a:t>代表现在</a:t>
            </a:r>
            <a:endParaRPr lang="en-US" altLang="zh-CN" sz="4000" dirty="0" smtClean="0"/>
          </a:p>
          <a:p>
            <a:endParaRPr lang="zh-CN" altLang="en-US" sz="4000" dirty="0" smtClean="0"/>
          </a:p>
          <a:p>
            <a:r>
              <a:rPr lang="zh-CN" altLang="en-US" sz="4000" dirty="0" smtClean="0"/>
              <a:t>代表未来</a:t>
            </a:r>
          </a:p>
          <a:p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1196752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技术能力</a:t>
            </a:r>
            <a:endParaRPr lang="en-US" altLang="zh-CN" sz="3600" dirty="0" smtClean="0"/>
          </a:p>
          <a:p>
            <a:endParaRPr lang="zh-CN" altLang="en-US" sz="3600" dirty="0" smtClean="0"/>
          </a:p>
          <a:p>
            <a:r>
              <a:rPr lang="zh-CN" altLang="en-US" sz="3600" dirty="0" smtClean="0"/>
              <a:t>沟通能力</a:t>
            </a:r>
            <a:endParaRPr lang="en-US" altLang="zh-CN" sz="3600" dirty="0" smtClean="0"/>
          </a:p>
          <a:p>
            <a:endParaRPr lang="zh-CN" altLang="en-US" sz="3600" dirty="0" smtClean="0"/>
          </a:p>
          <a:p>
            <a:r>
              <a:rPr lang="zh-CN" altLang="en-US" sz="3600" dirty="0" smtClean="0"/>
              <a:t>管理能力</a:t>
            </a:r>
          </a:p>
          <a:p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011222"/>
          </a:xfrm>
        </p:spPr>
        <p:txBody>
          <a:bodyPr/>
          <a:lstStyle/>
          <a:p>
            <a:r>
              <a:rPr lang="zh-CN" altLang="en-US" dirty="0" smtClean="0"/>
              <a:t>沟通能力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772816"/>
            <a:ext cx="73448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性格内向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工作性质及环境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缺乏学习及培训</a:t>
            </a:r>
            <a:endParaRPr lang="en-US" altLang="zh-CN" sz="2800" dirty="0" smtClean="0"/>
          </a:p>
          <a:p>
            <a:endParaRPr lang="en-US" altLang="zh-CN" sz="1600" dirty="0" smtClean="0"/>
          </a:p>
          <a:p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011222"/>
          </a:xfrm>
        </p:spPr>
        <p:txBody>
          <a:bodyPr/>
          <a:lstStyle/>
          <a:p>
            <a:r>
              <a:rPr lang="zh-CN" altLang="en-US" dirty="0" smtClean="0"/>
              <a:t>提升</a:t>
            </a:r>
            <a:r>
              <a:rPr lang="zh-CN" altLang="en-US" dirty="0" smtClean="0"/>
              <a:t>沟通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628800"/>
            <a:ext cx="7344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读书，增加知识面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爱好，扩大视野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倾听，寻找共同点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总结，简明扼要阐述观点</a:t>
            </a:r>
            <a:endParaRPr lang="en-US" altLang="zh-CN" sz="2800" dirty="0" smtClean="0"/>
          </a:p>
          <a:p>
            <a:endParaRPr lang="en-US" altLang="zh-CN" sz="1600" dirty="0" smtClean="0"/>
          </a:p>
          <a:p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011222"/>
          </a:xfrm>
        </p:spPr>
        <p:txBody>
          <a:bodyPr/>
          <a:lstStyle/>
          <a:p>
            <a:r>
              <a:rPr lang="zh-CN" altLang="en-US" dirty="0" smtClean="0"/>
              <a:t>管理能力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628800"/>
            <a:ext cx="7344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时间管理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目标管理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行为管理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压力管理</a:t>
            </a:r>
            <a:endParaRPr lang="en-US" altLang="zh-CN" sz="2800" dirty="0" smtClean="0"/>
          </a:p>
          <a:p>
            <a:endParaRPr lang="en-US" altLang="zh-CN" sz="1600" dirty="0" smtClean="0"/>
          </a:p>
          <a:p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011222"/>
          </a:xfrm>
        </p:spPr>
        <p:txBody>
          <a:bodyPr/>
          <a:lstStyle/>
          <a:p>
            <a:r>
              <a:rPr lang="zh-CN" altLang="en-US" dirty="0" smtClean="0"/>
              <a:t>技术能力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196752"/>
            <a:ext cx="734481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绝世高手</a:t>
            </a:r>
            <a:endParaRPr lang="en-US" altLang="zh-CN" sz="3600" dirty="0" smtClean="0"/>
          </a:p>
          <a:p>
            <a:r>
              <a:rPr lang="en-US" altLang="zh-CN" sz="1600" dirty="0" smtClean="0">
                <a:solidFill>
                  <a:srgbClr val="FFC000"/>
                </a:solidFill>
              </a:rPr>
              <a:t>         </a:t>
            </a:r>
            <a:r>
              <a:rPr lang="en-US" altLang="zh-CN" sz="2400" dirty="0" smtClean="0">
                <a:solidFill>
                  <a:srgbClr val="FFC000"/>
                </a:solidFill>
              </a:rPr>
              <a:t>0.1%</a:t>
            </a:r>
            <a:endParaRPr lang="zh-CN" altLang="en-US" sz="2400" dirty="0" smtClean="0">
              <a:solidFill>
                <a:srgbClr val="FFC000"/>
              </a:solidFill>
            </a:endParaRPr>
          </a:p>
          <a:p>
            <a:endParaRPr lang="zh-CN" altLang="en-US" sz="1600" dirty="0" smtClean="0"/>
          </a:p>
          <a:p>
            <a:endParaRPr lang="en-US" altLang="zh-CN" sz="1600" dirty="0" smtClean="0"/>
          </a:p>
          <a:p>
            <a:r>
              <a:rPr lang="zh-CN" altLang="en-US" sz="3600" dirty="0" smtClean="0"/>
              <a:t>领域高手</a:t>
            </a:r>
            <a:endParaRPr lang="en-US" altLang="zh-CN" sz="3600" dirty="0" smtClean="0"/>
          </a:p>
          <a:p>
            <a:endParaRPr lang="zh-CN" altLang="en-US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技术功底扎实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展示技术价值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对新技术饥渴</a:t>
            </a:r>
            <a:endParaRPr lang="en-US" altLang="zh-CN" sz="2400" dirty="0" smtClean="0"/>
          </a:p>
          <a:p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011222"/>
          </a:xfrm>
        </p:spPr>
        <p:txBody>
          <a:bodyPr/>
          <a:lstStyle/>
          <a:p>
            <a:r>
              <a:rPr lang="zh-CN" altLang="en-US" dirty="0" smtClean="0"/>
              <a:t>技术基础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628800"/>
            <a:ext cx="73448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文本编辑器，如 </a:t>
            </a:r>
            <a:r>
              <a:rPr lang="en-US" altLang="zh-CN" sz="2800" dirty="0" err="1" smtClean="0"/>
              <a:t>Ultraedit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Vi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Source Insight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脚本语言，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Perl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Lua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TCL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Web</a:t>
            </a:r>
            <a:r>
              <a:rPr lang="zh-CN" altLang="en-US" sz="2800" dirty="0" smtClean="0"/>
              <a:t>开发，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Javascript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关系数据库，</a:t>
            </a: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MariaDB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语言基础</a:t>
            </a:r>
            <a:endParaRPr lang="en-US" altLang="zh-CN" sz="2800" dirty="0" smtClean="0"/>
          </a:p>
          <a:p>
            <a:endParaRPr lang="en-US" altLang="zh-CN" sz="1600" dirty="0" smtClean="0"/>
          </a:p>
          <a:p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258</Words>
  <Application>Microsoft Office PowerPoint</Application>
  <PresentationFormat>全屏显示(4:3)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Work hard，Work smart</vt:lpstr>
      <vt:lpstr>幻灯片 2</vt:lpstr>
      <vt:lpstr>幻灯片 3</vt:lpstr>
      <vt:lpstr>幻灯片 4</vt:lpstr>
      <vt:lpstr>沟通能力</vt:lpstr>
      <vt:lpstr>提升沟通能力</vt:lpstr>
      <vt:lpstr>管理能力</vt:lpstr>
      <vt:lpstr>技术能力</vt:lpstr>
      <vt:lpstr>技术基础</vt:lpstr>
      <vt:lpstr>技术进阶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youyuan</dc:creator>
  <cp:lastModifiedBy>fly.lu</cp:lastModifiedBy>
  <cp:revision>150</cp:revision>
  <dcterms:created xsi:type="dcterms:W3CDTF">2014-09-28T11:13:28Z</dcterms:created>
  <dcterms:modified xsi:type="dcterms:W3CDTF">2015-10-19T00:45:12Z</dcterms:modified>
</cp:coreProperties>
</file>