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0" r:id="rId2"/>
    <p:sldId id="341" r:id="rId3"/>
    <p:sldId id="342" r:id="rId4"/>
    <p:sldId id="317" r:id="rId5"/>
    <p:sldId id="329" r:id="rId6"/>
    <p:sldId id="321" r:id="rId7"/>
    <p:sldId id="322" r:id="rId8"/>
    <p:sldId id="334" r:id="rId9"/>
    <p:sldId id="331" r:id="rId10"/>
    <p:sldId id="336" r:id="rId11"/>
    <p:sldId id="339" r:id="rId12"/>
    <p:sldId id="343" r:id="rId13"/>
    <p:sldId id="325" r:id="rId14"/>
    <p:sldId id="345" r:id="rId15"/>
    <p:sldId id="346" r:id="rId16"/>
    <p:sldId id="327" r:id="rId17"/>
    <p:sldId id="347" r:id="rId18"/>
    <p:sldId id="326" r:id="rId19"/>
    <p:sldId id="348" r:id="rId20"/>
    <p:sldId id="349" r:id="rId21"/>
    <p:sldId id="350" r:id="rId22"/>
    <p:sldId id="351" r:id="rId23"/>
    <p:sldId id="352" r:id="rId24"/>
    <p:sldId id="333" r:id="rId25"/>
    <p:sldId id="353" r:id="rId26"/>
    <p:sldId id="356" r:id="rId27"/>
    <p:sldId id="358" r:id="rId28"/>
    <p:sldId id="359" r:id="rId29"/>
    <p:sldId id="382" r:id="rId30"/>
    <p:sldId id="369" r:id="rId31"/>
    <p:sldId id="383" r:id="rId32"/>
    <p:sldId id="354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4" r:id="rId41"/>
    <p:sldId id="335" r:id="rId42"/>
    <p:sldId id="323" r:id="rId43"/>
    <p:sldId id="372" r:id="rId44"/>
    <p:sldId id="38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66"/>
    <a:srgbClr val="FF7C80"/>
    <a:srgbClr val="FBFBFB"/>
    <a:srgbClr val="CC00CC"/>
    <a:srgbClr val="0066FF"/>
    <a:srgbClr val="990099"/>
    <a:srgbClr val="CCE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39C69-1527-4271-A20C-66653427BFB7}" v="299" dt="2021-04-04T23:22:4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53239C69-1527-4271-A20C-66653427BFB7}"/>
    <pc:docChg chg="undo custSel addSld delSld modSld sldOrd">
      <pc:chgData name="Korolev, Kirill" userId="6adfc881-516e-478e-acf1-c9304da723a3" providerId="ADAL" clId="{53239C69-1527-4271-A20C-66653427BFB7}" dt="2021-04-05T07:44:12.013" v="2821" actId="20577"/>
      <pc:docMkLst>
        <pc:docMk/>
      </pc:docMkLst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4220769264" sldId="258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3483618523" sldId="259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229004240" sldId="260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425789899" sldId="261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497099233" sldId="262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636133412" sldId="263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3266404846" sldId="264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618348573" sldId="266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433179158" sldId="268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2023262073" sldId="269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838683830" sldId="271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3579215985" sldId="272"/>
        </pc:sldMkLst>
      </pc:sldChg>
      <pc:sldChg chg="add del">
        <pc:chgData name="Korolev, Kirill" userId="6adfc881-516e-478e-acf1-c9304da723a3" providerId="ADAL" clId="{53239C69-1527-4271-A20C-66653427BFB7}" dt="2021-04-04T21:31:34.522" v="2762" actId="47"/>
        <pc:sldMkLst>
          <pc:docMk/>
          <pc:sldMk cId="1275029976" sldId="273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846709478" sldId="298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579762339" sldId="299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6021040" sldId="300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861833304" sldId="301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3596760227" sldId="302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683846152" sldId="303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769586737" sldId="304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863811457" sldId="305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927015273" sldId="306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423047408" sldId="307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688475351" sldId="308"/>
        </pc:sldMkLst>
      </pc:sldChg>
      <pc:sldChg chg="del">
        <pc:chgData name="Korolev, Kirill" userId="6adfc881-516e-478e-acf1-c9304da723a3" providerId="ADAL" clId="{53239C69-1527-4271-A20C-66653427BFB7}" dt="2021-04-04T11:23:46.662" v="0" actId="47"/>
        <pc:sldMkLst>
          <pc:docMk/>
          <pc:sldMk cId="1197272758" sldId="309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3670374431" sldId="310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967663004" sldId="311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712011285" sldId="312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3700456653" sldId="313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695237053" sldId="314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3643294043" sldId="315"/>
        </pc:sldMkLst>
      </pc:sldChg>
      <pc:sldChg chg="del">
        <pc:chgData name="Korolev, Kirill" userId="6adfc881-516e-478e-acf1-c9304da723a3" providerId="ADAL" clId="{53239C69-1527-4271-A20C-66653427BFB7}" dt="2021-04-04T11:24:34.756" v="1" actId="47"/>
        <pc:sldMkLst>
          <pc:docMk/>
          <pc:sldMk cId="2130109705" sldId="316"/>
        </pc:sldMkLst>
      </pc:sldChg>
      <pc:sldChg chg="addSp delSp modSp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477077996" sldId="317"/>
        </pc:sldMkLst>
        <pc:spChg chg="add del mod">
          <ac:chgData name="Korolev, Kirill" userId="6adfc881-516e-478e-acf1-c9304da723a3" providerId="ADAL" clId="{53239C69-1527-4271-A20C-66653427BFB7}" dt="2021-04-04T18:48:49.292" v="349"/>
          <ac:spMkLst>
            <pc:docMk/>
            <pc:sldMk cId="1477077996" sldId="317"/>
            <ac:spMk id="3" creationId="{B5C68616-1160-4174-918B-38AE0BD27658}"/>
          </ac:spMkLst>
        </pc:spChg>
        <pc:spChg chg="add mod">
          <ac:chgData name="Korolev, Kirill" userId="6adfc881-516e-478e-acf1-c9304da723a3" providerId="ADAL" clId="{53239C69-1527-4271-A20C-66653427BFB7}" dt="2021-04-04T18:48:49.292" v="349"/>
          <ac:spMkLst>
            <pc:docMk/>
            <pc:sldMk cId="1477077996" sldId="317"/>
            <ac:spMk id="4" creationId="{32BAC572-31A1-4292-BC9B-E1E0587F59F7}"/>
          </ac:spMkLst>
        </pc:spChg>
        <pc:spChg chg="mod">
          <ac:chgData name="Korolev, Kirill" userId="6adfc881-516e-478e-acf1-c9304da723a3" providerId="ADAL" clId="{53239C69-1527-4271-A20C-66653427BFB7}" dt="2021-04-04T18:48:49.292" v="349"/>
          <ac:spMkLst>
            <pc:docMk/>
            <pc:sldMk cId="1477077996" sldId="317"/>
            <ac:spMk id="6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19:58:42.275" v="1345" actId="20577"/>
          <ac:spMkLst>
            <pc:docMk/>
            <pc:sldMk cId="1477077996" sldId="317"/>
            <ac:spMk id="7" creationId="{00000000-0000-0000-0000-000000000000}"/>
          </ac:spMkLst>
        </pc:spChg>
        <pc:spChg chg="del">
          <ac:chgData name="Korolev, Kirill" userId="6adfc881-516e-478e-acf1-c9304da723a3" providerId="ADAL" clId="{53239C69-1527-4271-A20C-66653427BFB7}" dt="2021-04-04T18:48:43.720" v="348" actId="478"/>
          <ac:spMkLst>
            <pc:docMk/>
            <pc:sldMk cId="1477077996" sldId="317"/>
            <ac:spMk id="8" creationId="{00000000-0000-0000-0000-000000000000}"/>
          </ac:spMkLst>
        </pc:spChg>
      </pc:sldChg>
      <pc:sldChg chg="del">
        <pc:chgData name="Korolev, Kirill" userId="6adfc881-516e-478e-acf1-c9304da723a3" providerId="ADAL" clId="{53239C69-1527-4271-A20C-66653427BFB7}" dt="2021-04-04T20:18:06.010" v="1438" actId="47"/>
        <pc:sldMkLst>
          <pc:docMk/>
          <pc:sldMk cId="4206571237" sldId="318"/>
        </pc:sldMkLst>
      </pc:sldChg>
      <pc:sldChg chg="add del">
        <pc:chgData name="Korolev, Kirill" userId="6adfc881-516e-478e-acf1-c9304da723a3" providerId="ADAL" clId="{53239C69-1527-4271-A20C-66653427BFB7}" dt="2021-04-04T20:53:36.706" v="1525" actId="47"/>
        <pc:sldMkLst>
          <pc:docMk/>
          <pc:sldMk cId="2103365589" sldId="319"/>
        </pc:sldMkLst>
      </pc:sldChg>
      <pc:sldChg chg="del">
        <pc:chgData name="Korolev, Kirill" userId="6adfc881-516e-478e-acf1-c9304da723a3" providerId="ADAL" clId="{53239C69-1527-4271-A20C-66653427BFB7}" dt="2021-04-04T20:18:06.010" v="1438" actId="47"/>
        <pc:sldMkLst>
          <pc:docMk/>
          <pc:sldMk cId="3383914946" sldId="320"/>
        </pc:sldMkLst>
      </pc:sldChg>
      <pc:sldChg chg="modSp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5083248" sldId="321"/>
        </pc:sldMkLst>
        <pc:spChg chg="mod">
          <ac:chgData name="Korolev, Kirill" userId="6adfc881-516e-478e-acf1-c9304da723a3" providerId="ADAL" clId="{53239C69-1527-4271-A20C-66653427BFB7}" dt="2021-04-04T20:17:37.096" v="1436" actId="6549"/>
          <ac:spMkLst>
            <pc:docMk/>
            <pc:sldMk cId="25083248" sldId="321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2377775472" sldId="322"/>
        </pc:sldMkLst>
      </pc:sldChg>
      <pc:sldChg chg="modSp add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778952234" sldId="323"/>
        </pc:sldMkLst>
        <pc:spChg chg="mod">
          <ac:chgData name="Korolev, Kirill" userId="6adfc881-516e-478e-acf1-c9304da723a3" providerId="ADAL" clId="{53239C69-1527-4271-A20C-66653427BFB7}" dt="2021-04-04T21:32:22.559" v="2803" actId="20577"/>
          <ac:spMkLst>
            <pc:docMk/>
            <pc:sldMk cId="1778952234" sldId="323"/>
            <ac:spMk id="2" creationId="{00000000-0000-0000-0000-000000000000}"/>
          </ac:spMkLst>
        </pc:spChg>
      </pc:sldChg>
      <pc:sldChg chg="del">
        <pc:chgData name="Korolev, Kirill" userId="6adfc881-516e-478e-acf1-c9304da723a3" providerId="ADAL" clId="{53239C69-1527-4271-A20C-66653427BFB7}" dt="2021-04-04T20:18:53.218" v="1444" actId="47"/>
        <pc:sldMkLst>
          <pc:docMk/>
          <pc:sldMk cId="3250691502" sldId="324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351181040" sldId="325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561215324" sldId="326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313270817" sldId="327"/>
        </pc:sldMkLst>
      </pc:sldChg>
      <pc:sldChg chg="add del">
        <pc:chgData name="Korolev, Kirill" userId="6adfc881-516e-478e-acf1-c9304da723a3" providerId="ADAL" clId="{53239C69-1527-4271-A20C-66653427BFB7}" dt="2021-04-04T21:07:24.165" v="2071" actId="47"/>
        <pc:sldMkLst>
          <pc:docMk/>
          <pc:sldMk cId="1143376814" sldId="328"/>
        </pc:sldMkLst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1855469714" sldId="329"/>
        </pc:sldMkLst>
      </pc:sldChg>
      <pc:sldChg chg="del">
        <pc:chgData name="Korolev, Kirill" userId="6adfc881-516e-478e-acf1-c9304da723a3" providerId="ADAL" clId="{53239C69-1527-4271-A20C-66653427BFB7}" dt="2021-04-04T20:18:51.738" v="1443" actId="47"/>
        <pc:sldMkLst>
          <pc:docMk/>
          <pc:sldMk cId="921158777" sldId="330"/>
        </pc:sldMkLst>
      </pc:sldChg>
      <pc:sldChg chg="modSp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491446060" sldId="331"/>
        </pc:sldMkLst>
        <pc:spChg chg="mod">
          <ac:chgData name="Korolev, Kirill" userId="6adfc881-516e-478e-acf1-c9304da723a3" providerId="ADAL" clId="{53239C69-1527-4271-A20C-66653427BFB7}" dt="2021-04-04T20:19:38.633" v="1490" actId="20577"/>
          <ac:spMkLst>
            <pc:docMk/>
            <pc:sldMk cId="2491446060" sldId="331"/>
            <ac:spMk id="2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4:19.451" v="1409" actId="1076"/>
          <ac:spMkLst>
            <pc:docMk/>
            <pc:sldMk cId="2491446060" sldId="331"/>
            <ac:spMk id="7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4:19.451" v="1409" actId="1076"/>
          <ac:spMkLst>
            <pc:docMk/>
            <pc:sldMk cId="2491446060" sldId="331"/>
            <ac:spMk id="8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35.487" v="1424" actId="1076"/>
          <ac:spMkLst>
            <pc:docMk/>
            <pc:sldMk cId="2491446060" sldId="331"/>
            <ac:spMk id="13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30.565" v="1423" actId="1076"/>
          <ac:spMkLst>
            <pc:docMk/>
            <pc:sldMk cId="2491446060" sldId="331"/>
            <ac:spMk id="16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18.560" v="1420" actId="1076"/>
          <ac:spMkLst>
            <pc:docMk/>
            <pc:sldMk cId="2491446060" sldId="331"/>
            <ac:spMk id="19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4:52.603" v="1412" actId="1076"/>
          <ac:spMkLst>
            <pc:docMk/>
            <pc:sldMk cId="2491446060" sldId="331"/>
            <ac:spMk id="22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0:05:14.790" v="1419" actId="1076"/>
          <ac:spMkLst>
            <pc:docMk/>
            <pc:sldMk cId="2491446060" sldId="331"/>
            <ac:spMk id="25" creationId="{00000000-0000-0000-0000-000000000000}"/>
          </ac:spMkLst>
        </pc:spChg>
        <pc:grpChg chg="mod">
          <ac:chgData name="Korolev, Kirill" userId="6adfc881-516e-478e-acf1-c9304da723a3" providerId="ADAL" clId="{53239C69-1527-4271-A20C-66653427BFB7}" dt="2021-04-04T20:04:19.451" v="1409" actId="1076"/>
          <ac:grpSpMkLst>
            <pc:docMk/>
            <pc:sldMk cId="2491446060" sldId="331"/>
            <ac:grpSpMk id="14" creationId="{00000000-0000-0000-0000-000000000000}"/>
          </ac:grpSpMkLst>
        </pc:grpChg>
        <pc:grpChg chg="mod">
          <ac:chgData name="Korolev, Kirill" userId="6adfc881-516e-478e-acf1-c9304da723a3" providerId="ADAL" clId="{53239C69-1527-4271-A20C-66653427BFB7}" dt="2021-04-04T20:04:44.754" v="1411" actId="14100"/>
          <ac:grpSpMkLst>
            <pc:docMk/>
            <pc:sldMk cId="2491446060" sldId="331"/>
            <ac:grpSpMk id="20" creationId="{00000000-0000-0000-0000-000000000000}"/>
          </ac:grpSpMkLst>
        </pc:grpChg>
        <pc:grpChg chg="mod">
          <ac:chgData name="Korolev, Kirill" userId="6adfc881-516e-478e-acf1-c9304da723a3" providerId="ADAL" clId="{53239C69-1527-4271-A20C-66653427BFB7}" dt="2021-04-04T20:04:25.431" v="1410" actId="14100"/>
          <ac:grpSpMkLst>
            <pc:docMk/>
            <pc:sldMk cId="2491446060" sldId="331"/>
            <ac:grpSpMk id="23" creationId="{00000000-0000-0000-0000-000000000000}"/>
          </ac:grpSpMkLst>
        </pc:grpChg>
        <pc:cxnChg chg="mod">
          <ac:chgData name="Korolev, Kirill" userId="6adfc881-516e-478e-acf1-c9304da723a3" providerId="ADAL" clId="{53239C69-1527-4271-A20C-66653427BFB7}" dt="2021-04-04T20:04:19.451" v="1409" actId="1076"/>
          <ac:cxnSpMkLst>
            <pc:docMk/>
            <pc:sldMk cId="2491446060" sldId="331"/>
            <ac:cxnSpMk id="12" creationId="{00000000-0000-0000-0000-000000000000}"/>
          </ac:cxnSpMkLst>
        </pc:cxnChg>
        <pc:cxnChg chg="mod">
          <ac:chgData name="Korolev, Kirill" userId="6adfc881-516e-478e-acf1-c9304da723a3" providerId="ADAL" clId="{53239C69-1527-4271-A20C-66653427BFB7}" dt="2021-04-04T20:05:28.297" v="1422" actId="1076"/>
          <ac:cxnSpMkLst>
            <pc:docMk/>
            <pc:sldMk cId="2491446060" sldId="331"/>
            <ac:cxnSpMk id="15" creationId="{00000000-0000-0000-0000-000000000000}"/>
          </ac:cxnSpMkLst>
        </pc:cxnChg>
      </pc:sldChg>
      <pc:sldChg chg="del">
        <pc:chgData name="Korolev, Kirill" userId="6adfc881-516e-478e-acf1-c9304da723a3" providerId="ADAL" clId="{53239C69-1527-4271-A20C-66653427BFB7}" dt="2021-04-04T20:18:24.056" v="1439" actId="47"/>
        <pc:sldMkLst>
          <pc:docMk/>
          <pc:sldMk cId="3223955874" sldId="332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665249286" sldId="333"/>
        </pc:sldMkLst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888758386" sldId="334"/>
        </pc:sldMkLst>
      </pc:sldChg>
      <pc:sldChg chg="modSp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976885979" sldId="335"/>
        </pc:sldMkLst>
        <pc:spChg chg="mod">
          <ac:chgData name="Korolev, Kirill" userId="6adfc881-516e-478e-acf1-c9304da723a3" providerId="ADAL" clId="{53239C69-1527-4271-A20C-66653427BFB7}" dt="2021-04-04T21:32:45.476" v="2808" actId="20577"/>
          <ac:spMkLst>
            <pc:docMk/>
            <pc:sldMk cId="1976885979" sldId="335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2331796113" sldId="336"/>
        </pc:sldMkLst>
      </pc:sldChg>
      <pc:sldChg chg="del">
        <pc:chgData name="Korolev, Kirill" userId="6adfc881-516e-478e-acf1-c9304da723a3" providerId="ADAL" clId="{53239C69-1527-4271-A20C-66653427BFB7}" dt="2021-04-04T20:18:46.697" v="1442" actId="47"/>
        <pc:sldMkLst>
          <pc:docMk/>
          <pc:sldMk cId="1823672030" sldId="337"/>
        </pc:sldMkLst>
      </pc:sldChg>
      <pc:sldChg chg="del">
        <pc:chgData name="Korolev, Kirill" userId="6adfc881-516e-478e-acf1-c9304da723a3" providerId="ADAL" clId="{53239C69-1527-4271-A20C-66653427BFB7}" dt="2021-04-04T20:18:46.350" v="1441" actId="47"/>
        <pc:sldMkLst>
          <pc:docMk/>
          <pc:sldMk cId="1128278954" sldId="338"/>
        </pc:sldMkLst>
      </pc:sldChg>
      <pc:sldChg chg="modTransition">
        <pc:chgData name="Korolev, Kirill" userId="6adfc881-516e-478e-acf1-c9304da723a3" providerId="ADAL" clId="{53239C69-1527-4271-A20C-66653427BFB7}" dt="2021-04-04T23:04:56.627" v="2813"/>
        <pc:sldMkLst>
          <pc:docMk/>
          <pc:sldMk cId="3941277030" sldId="339"/>
        </pc:sldMkLst>
      </pc:sldChg>
      <pc:sldChg chg="addSp delSp modSp new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249302112" sldId="340"/>
        </pc:sldMkLst>
        <pc:spChg chg="del">
          <ac:chgData name="Korolev, Kirill" userId="6adfc881-516e-478e-acf1-c9304da723a3" providerId="ADAL" clId="{53239C69-1527-4271-A20C-66653427BFB7}" dt="2021-04-04T11:25:07.611" v="5"/>
          <ac:spMkLst>
            <pc:docMk/>
            <pc:sldMk cId="3249302112" sldId="340"/>
            <ac:spMk id="2" creationId="{877C3AA7-0539-42F2-B9A2-169D30FCB9CB}"/>
          </ac:spMkLst>
        </pc:spChg>
        <pc:spChg chg="del">
          <ac:chgData name="Korolev, Kirill" userId="6adfc881-516e-478e-acf1-c9304da723a3" providerId="ADAL" clId="{53239C69-1527-4271-A20C-66653427BFB7}" dt="2021-04-04T11:25:07.611" v="5"/>
          <ac:spMkLst>
            <pc:docMk/>
            <pc:sldMk cId="3249302112" sldId="340"/>
            <ac:spMk id="3" creationId="{AEAA49AC-2316-4585-92DC-5D08EB8D71C3}"/>
          </ac:spMkLst>
        </pc:spChg>
        <pc:spChg chg="del mod">
          <ac:chgData name="Korolev, Kirill" userId="6adfc881-516e-478e-acf1-c9304da723a3" providerId="ADAL" clId="{53239C69-1527-4271-A20C-66653427BFB7}" dt="2021-04-04T11:26:53.798" v="83" actId="478"/>
          <ac:spMkLst>
            <pc:docMk/>
            <pc:sldMk cId="3249302112" sldId="340"/>
            <ac:spMk id="4" creationId="{63A710A1-19FF-4B69-841F-EEA479683A5C}"/>
          </ac:spMkLst>
        </pc:spChg>
        <pc:spChg chg="del mod">
          <ac:chgData name="Korolev, Kirill" userId="6adfc881-516e-478e-acf1-c9304da723a3" providerId="ADAL" clId="{53239C69-1527-4271-A20C-66653427BFB7}" dt="2021-04-04T11:26:53.798" v="83" actId="478"/>
          <ac:spMkLst>
            <pc:docMk/>
            <pc:sldMk cId="3249302112" sldId="340"/>
            <ac:spMk id="5" creationId="{D1EFCD2E-3A61-490C-95CC-C7953B419CC9}"/>
          </ac:spMkLst>
        </pc:spChg>
        <pc:spChg chg="mod">
          <ac:chgData name="Korolev, Kirill" userId="6adfc881-516e-478e-acf1-c9304da723a3" providerId="ADAL" clId="{53239C69-1527-4271-A20C-66653427BFB7}" dt="2021-04-04T11:25:07.611" v="5"/>
          <ac:spMkLst>
            <pc:docMk/>
            <pc:sldMk cId="3249302112" sldId="340"/>
            <ac:spMk id="6" creationId="{5BCBA69A-9C8F-44FF-B23B-1C772CB738A8}"/>
          </ac:spMkLst>
        </pc:spChg>
        <pc:spChg chg="add mod">
          <ac:chgData name="Korolev, Kirill" userId="6adfc881-516e-478e-acf1-c9304da723a3" providerId="ADAL" clId="{53239C69-1527-4271-A20C-66653427BFB7}" dt="2021-04-04T11:25:45.213" v="81" actId="20577"/>
          <ac:spMkLst>
            <pc:docMk/>
            <pc:sldMk cId="3249302112" sldId="340"/>
            <ac:spMk id="7" creationId="{6813C35A-1C6A-4349-AB43-774769AF04B2}"/>
          </ac:spMkLst>
        </pc:spChg>
        <pc:spChg chg="add mod">
          <ac:chgData name="Korolev, Kirill" userId="6adfc881-516e-478e-acf1-c9304da723a3" providerId="ADAL" clId="{53239C69-1527-4271-A20C-66653427BFB7}" dt="2021-04-04T11:25:39.924" v="79" actId="114"/>
          <ac:spMkLst>
            <pc:docMk/>
            <pc:sldMk cId="3249302112" sldId="340"/>
            <ac:spMk id="8" creationId="{D6869815-C587-4BAD-9338-238497ECB482}"/>
          </ac:spMkLst>
        </pc:spChg>
      </pc:sldChg>
      <pc:sldChg chg="modSp new mod modTransition">
        <pc:chgData name="Korolev, Kirill" userId="6adfc881-516e-478e-acf1-c9304da723a3" providerId="ADAL" clId="{53239C69-1527-4271-A20C-66653427BFB7}" dt="2021-04-05T07:44:12.013" v="2821" actId="20577"/>
        <pc:sldMkLst>
          <pc:docMk/>
          <pc:sldMk cId="3813935623" sldId="341"/>
        </pc:sldMkLst>
        <pc:spChg chg="mod">
          <ac:chgData name="Korolev, Kirill" userId="6adfc881-516e-478e-acf1-c9304da723a3" providerId="ADAL" clId="{53239C69-1527-4271-A20C-66653427BFB7}" dt="2021-04-04T11:27:23.070" v="92" actId="20577"/>
          <ac:spMkLst>
            <pc:docMk/>
            <pc:sldMk cId="3813935623" sldId="341"/>
            <ac:spMk id="2" creationId="{32729C0A-3F1E-46CA-990A-4684D767BED3}"/>
          </ac:spMkLst>
        </pc:spChg>
        <pc:spChg chg="mod">
          <ac:chgData name="Korolev, Kirill" userId="6adfc881-516e-478e-acf1-c9304da723a3" providerId="ADAL" clId="{53239C69-1527-4271-A20C-66653427BFB7}" dt="2021-04-05T07:44:12.013" v="2821" actId="20577"/>
          <ac:spMkLst>
            <pc:docMk/>
            <pc:sldMk cId="3813935623" sldId="341"/>
            <ac:spMk id="3" creationId="{DE8B4928-F983-4B99-BB46-BEB665AD28D2}"/>
          </ac:spMkLst>
        </pc:spChg>
      </pc:sldChg>
      <pc:sldChg chg="addSp modSp new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1816544161" sldId="342"/>
        </pc:sldMkLst>
        <pc:spChg chg="mod">
          <ac:chgData name="Korolev, Kirill" userId="6adfc881-516e-478e-acf1-c9304da723a3" providerId="ADAL" clId="{53239C69-1527-4271-A20C-66653427BFB7}" dt="2021-04-04T11:45:20.694" v="199" actId="20577"/>
          <ac:spMkLst>
            <pc:docMk/>
            <pc:sldMk cId="1816544161" sldId="342"/>
            <ac:spMk id="2" creationId="{36546E67-6B27-40B3-A752-C078BEC0A974}"/>
          </ac:spMkLst>
        </pc:spChg>
        <pc:spChg chg="mod">
          <ac:chgData name="Korolev, Kirill" userId="6adfc881-516e-478e-acf1-c9304da723a3" providerId="ADAL" clId="{53239C69-1527-4271-A20C-66653427BFB7}" dt="2021-04-04T19:55:51.871" v="1287" actId="6549"/>
          <ac:spMkLst>
            <pc:docMk/>
            <pc:sldMk cId="1816544161" sldId="342"/>
            <ac:spMk id="3" creationId="{D1A1254A-DD4C-4CEC-BAA5-89C6AF904171}"/>
          </ac:spMkLst>
        </pc:spChg>
        <pc:spChg chg="add mod">
          <ac:chgData name="Korolev, Kirill" userId="6adfc881-516e-478e-acf1-c9304da723a3" providerId="ADAL" clId="{53239C69-1527-4271-A20C-66653427BFB7}" dt="2021-04-04T19:53:25.018" v="1259" actId="207"/>
          <ac:spMkLst>
            <pc:docMk/>
            <pc:sldMk cId="1816544161" sldId="342"/>
            <ac:spMk id="7" creationId="{38200DC1-8A07-4A47-A2BA-3883176EE026}"/>
          </ac:spMkLst>
        </pc:spChg>
        <pc:spChg chg="add mod">
          <ac:chgData name="Korolev, Kirill" userId="6adfc881-516e-478e-acf1-c9304da723a3" providerId="ADAL" clId="{53239C69-1527-4271-A20C-66653427BFB7}" dt="2021-04-04T19:53:12.925" v="1256" actId="208"/>
          <ac:spMkLst>
            <pc:docMk/>
            <pc:sldMk cId="1816544161" sldId="342"/>
            <ac:spMk id="8" creationId="{54D87297-DE8E-4A71-93EF-A5D93C801A75}"/>
          </ac:spMkLst>
        </pc:spChg>
        <pc:cxnChg chg="add mod">
          <ac:chgData name="Korolev, Kirill" userId="6adfc881-516e-478e-acf1-c9304da723a3" providerId="ADAL" clId="{53239C69-1527-4271-A20C-66653427BFB7}" dt="2021-04-04T19:53:12.925" v="1256" actId="208"/>
          <ac:cxnSpMkLst>
            <pc:docMk/>
            <pc:sldMk cId="1816544161" sldId="342"/>
            <ac:cxnSpMk id="10" creationId="{CC95B511-9535-46CA-B8A9-936D283D29EB}"/>
          </ac:cxnSpMkLst>
        </pc:cxnChg>
        <pc:cxnChg chg="add mod">
          <ac:chgData name="Korolev, Kirill" userId="6adfc881-516e-478e-acf1-c9304da723a3" providerId="ADAL" clId="{53239C69-1527-4271-A20C-66653427BFB7}" dt="2021-04-04T19:53:12.925" v="1256" actId="208"/>
          <ac:cxnSpMkLst>
            <pc:docMk/>
            <pc:sldMk cId="1816544161" sldId="342"/>
            <ac:cxnSpMk id="11" creationId="{B94748F4-AA12-486A-8535-8AEE87ABB39F}"/>
          </ac:cxnSpMkLst>
        </pc:cxnChg>
        <pc:cxnChg chg="add mod">
          <ac:chgData name="Korolev, Kirill" userId="6adfc881-516e-478e-acf1-c9304da723a3" providerId="ADAL" clId="{53239C69-1527-4271-A20C-66653427BFB7}" dt="2021-04-04T19:53:12.925" v="1256" actId="208"/>
          <ac:cxnSpMkLst>
            <pc:docMk/>
            <pc:sldMk cId="1816544161" sldId="342"/>
            <ac:cxnSpMk id="16" creationId="{8136D7EF-CB71-44B4-957C-C426C4F4DF2C}"/>
          </ac:cxnSpMkLst>
        </pc:cxnChg>
      </pc:sldChg>
      <pc:sldChg chg="addSp delSp 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4289899881" sldId="343"/>
        </pc:sldMkLst>
        <pc:spChg chg="del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2" creationId="{C75B97F7-9B0B-433C-80E1-5EB751299E9D}"/>
          </ac:spMkLst>
        </pc:spChg>
        <pc:spChg chg="del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3" creationId="{00B20AEC-2717-4066-AADC-996C4FFB3B04}"/>
          </ac:spMkLst>
        </pc:spChg>
        <pc:spChg chg="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4" creationId="{F7B2AF01-2A50-44AE-9188-13E3FC7AABDF}"/>
          </ac:spMkLst>
        </pc:spChg>
        <pc:spChg chg="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5" creationId="{83AEDF71-4CA7-404F-8124-473E9ABEB7A0}"/>
          </ac:spMkLst>
        </pc:spChg>
        <pc:spChg chg="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6" creationId="{A1C369B8-1A9F-4EB9-8563-4341C8D6C9E1}"/>
          </ac:spMkLst>
        </pc:spChg>
        <pc:spChg chg="add mod">
          <ac:chgData name="Korolev, Kirill" userId="6adfc881-516e-478e-acf1-c9304da723a3" providerId="ADAL" clId="{53239C69-1527-4271-A20C-66653427BFB7}" dt="2021-04-04T19:56:29.115" v="1302" actId="20577"/>
          <ac:spMkLst>
            <pc:docMk/>
            <pc:sldMk cId="4289899881" sldId="343"/>
            <ac:spMk id="7" creationId="{58E4578B-1186-44FA-8BB2-A11B7ED46C57}"/>
          </ac:spMkLst>
        </pc:spChg>
        <pc:spChg chg="add mod">
          <ac:chgData name="Korolev, Kirill" userId="6adfc881-516e-478e-acf1-c9304da723a3" providerId="ADAL" clId="{53239C69-1527-4271-A20C-66653427BFB7}" dt="2021-04-04T18:49:36.592" v="360"/>
          <ac:spMkLst>
            <pc:docMk/>
            <pc:sldMk cId="4289899881" sldId="343"/>
            <ac:spMk id="8" creationId="{621A0F0A-F7E1-4615-A14D-C8FA4E76BC9E}"/>
          </ac:spMkLst>
        </pc:spChg>
      </pc:sldChg>
      <pc:sldChg chg="new del">
        <pc:chgData name="Korolev, Kirill" userId="6adfc881-516e-478e-acf1-c9304da723a3" providerId="ADAL" clId="{53239C69-1527-4271-A20C-66653427BFB7}" dt="2021-04-04T18:55:16.334" v="414" actId="47"/>
        <pc:sldMkLst>
          <pc:docMk/>
          <pc:sldMk cId="1043172634" sldId="344"/>
        </pc:sldMkLst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248038524" sldId="345"/>
        </pc:sldMkLst>
        <pc:spChg chg="mod">
          <ac:chgData name="Korolev, Kirill" userId="6adfc881-516e-478e-acf1-c9304da723a3" providerId="ADAL" clId="{53239C69-1527-4271-A20C-66653427BFB7}" dt="2021-04-04T20:24:43.664" v="1496" actId="20577"/>
          <ac:spMkLst>
            <pc:docMk/>
            <pc:sldMk cId="3248038524" sldId="345"/>
            <ac:spMk id="7" creationId="{00000000-0000-0000-0000-000000000000}"/>
          </ac:spMkLst>
        </pc:spChg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442830472" sldId="346"/>
        </pc:sldMkLst>
        <pc:spChg chg="mod">
          <ac:chgData name="Korolev, Kirill" userId="6adfc881-516e-478e-acf1-c9304da723a3" providerId="ADAL" clId="{53239C69-1527-4271-A20C-66653427BFB7}" dt="2021-04-04T20:25:21.192" v="1498" actId="1076"/>
          <ac:spMkLst>
            <pc:docMk/>
            <pc:sldMk cId="2442830472" sldId="346"/>
            <ac:spMk id="9" creationId="{00000000-0000-0000-0000-000000000000}"/>
          </ac:spMkLst>
        </pc:spChg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004028120" sldId="347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902414178" sldId="348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869431393" sldId="349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4264821497" sldId="350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377837099" sldId="351"/>
        </pc:sldMkLst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74479649" sldId="352"/>
        </pc:sldMkLst>
        <pc:spChg chg="mod">
          <ac:chgData name="Korolev, Kirill" userId="6adfc881-516e-478e-acf1-c9304da723a3" providerId="ADAL" clId="{53239C69-1527-4271-A20C-66653427BFB7}" dt="2021-04-04T20:35:29.237" v="1509" actId="20577"/>
          <ac:spMkLst>
            <pc:docMk/>
            <pc:sldMk cId="374479649" sldId="352"/>
            <ac:spMk id="2" creationId="{00000000-0000-0000-0000-000000000000}"/>
          </ac:spMkLst>
        </pc:spChg>
      </pc:sldChg>
      <pc:sldChg chg="addSp delSp 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796442504" sldId="353"/>
        </pc:sldMkLst>
        <pc:spChg chg="del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2" creationId="{7EAE28DB-F1C9-43A9-9AD1-FD9CEB0FE923}"/>
          </ac:spMkLst>
        </pc:spChg>
        <pc:spChg chg="del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3" creationId="{1BCB35B9-4A2D-4B5E-B98F-965836221249}"/>
          </ac:spMkLst>
        </pc:spChg>
        <pc:spChg chg="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4" creationId="{CB37C6CD-345A-40EC-86E6-884307186EC9}"/>
          </ac:spMkLst>
        </pc:spChg>
        <pc:spChg chg="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5" creationId="{AE393651-A10D-49F0-B2B5-793F0D7E41FD}"/>
          </ac:spMkLst>
        </pc:spChg>
        <pc:spChg chg="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6" creationId="{F26E50B9-44AB-4BFE-B675-BD6497527A9B}"/>
          </ac:spMkLst>
        </pc:spChg>
        <pc:spChg chg="add mod">
          <ac:chgData name="Korolev, Kirill" userId="6adfc881-516e-478e-acf1-c9304da723a3" providerId="ADAL" clId="{53239C69-1527-4271-A20C-66653427BFB7}" dt="2021-04-04T19:56:36.356" v="1306" actId="20577"/>
          <ac:spMkLst>
            <pc:docMk/>
            <pc:sldMk cId="796442504" sldId="353"/>
            <ac:spMk id="7" creationId="{379B700C-BBA9-4727-AFC0-2E8426F70B48}"/>
          </ac:spMkLst>
        </pc:spChg>
        <pc:spChg chg="add mod">
          <ac:chgData name="Korolev, Kirill" userId="6adfc881-516e-478e-acf1-c9304da723a3" providerId="ADAL" clId="{53239C69-1527-4271-A20C-66653427BFB7}" dt="2021-04-04T18:50:11.126" v="373"/>
          <ac:spMkLst>
            <pc:docMk/>
            <pc:sldMk cId="796442504" sldId="353"/>
            <ac:spMk id="8" creationId="{5589D5A4-CE31-4E7D-8DD0-F6E9AFD2BBB0}"/>
          </ac:spMkLst>
        </pc:spChg>
      </pc:sldChg>
      <pc:sldChg chg="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848022431" sldId="354"/>
        </pc:sldMkLst>
        <pc:spChg chg="mod">
          <ac:chgData name="Korolev, Kirill" userId="6adfc881-516e-478e-acf1-c9304da723a3" providerId="ADAL" clId="{53239C69-1527-4271-A20C-66653427BFB7}" dt="2021-04-04T19:56:50.746" v="1333" actId="20577"/>
          <ac:spMkLst>
            <pc:docMk/>
            <pc:sldMk cId="1848022431" sldId="354"/>
            <ac:spMk id="2" creationId="{940B8B5C-9411-4CE8-A648-BF6C4F826ECD}"/>
          </ac:spMkLst>
        </pc:spChg>
      </pc:sldChg>
      <pc:sldChg chg="modSp new del mod">
        <pc:chgData name="Korolev, Kirill" userId="6adfc881-516e-478e-acf1-c9304da723a3" providerId="ADAL" clId="{53239C69-1527-4271-A20C-66653427BFB7}" dt="2021-04-04T21:31:34.522" v="2762" actId="47"/>
        <pc:sldMkLst>
          <pc:docMk/>
          <pc:sldMk cId="3324894119" sldId="355"/>
        </pc:sldMkLst>
        <pc:spChg chg="mod">
          <ac:chgData name="Korolev, Kirill" userId="6adfc881-516e-478e-acf1-c9304da723a3" providerId="ADAL" clId="{53239C69-1527-4271-A20C-66653427BFB7}" dt="2021-04-04T19:57:02.163" v="1338" actId="20577"/>
          <ac:spMkLst>
            <pc:docMk/>
            <pc:sldMk cId="3324894119" sldId="355"/>
            <ac:spMk id="2" creationId="{4A75A127-ABA6-4A48-A80E-FD48E5731DF8}"/>
          </ac:spMkLst>
        </pc:spChg>
      </pc:sldChg>
      <pc:sldChg chg="modSp add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1451131783" sldId="356"/>
        </pc:sldMkLst>
        <pc:spChg chg="mod">
          <ac:chgData name="Korolev, Kirill" userId="6adfc881-516e-478e-acf1-c9304da723a3" providerId="ADAL" clId="{53239C69-1527-4271-A20C-66653427BFB7}" dt="2021-04-04T20:53:25.932" v="1524" actId="20577"/>
          <ac:spMkLst>
            <pc:docMk/>
            <pc:sldMk cId="1451131783" sldId="356"/>
            <ac:spMk id="3" creationId="{00000000-0000-0000-0000-000000000000}"/>
          </ac:spMkLst>
        </pc:spChg>
      </pc:sldChg>
      <pc:sldChg chg="add del">
        <pc:chgData name="Korolev, Kirill" userId="6adfc881-516e-478e-acf1-c9304da723a3" providerId="ADAL" clId="{53239C69-1527-4271-A20C-66653427BFB7}" dt="2021-04-04T20:53:40.336" v="1526" actId="47"/>
        <pc:sldMkLst>
          <pc:docMk/>
          <pc:sldMk cId="1426030155" sldId="357"/>
        </pc:sldMkLst>
      </pc:sldChg>
      <pc:sldChg chg="modSp add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674533175" sldId="358"/>
        </pc:sldMkLst>
        <pc:spChg chg="mod">
          <ac:chgData name="Korolev, Kirill" userId="6adfc881-516e-478e-acf1-c9304da723a3" providerId="ADAL" clId="{53239C69-1527-4271-A20C-66653427BFB7}" dt="2021-04-04T20:55:36.555" v="1601" actId="27636"/>
          <ac:spMkLst>
            <pc:docMk/>
            <pc:sldMk cId="674533175" sldId="358"/>
            <ac:spMk id="3" creationId="{00000000-0000-0000-0000-000000000000}"/>
          </ac:spMkLst>
        </pc:spChg>
      </pc:sldChg>
      <pc:sldChg chg="modSp ad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3704622253" sldId="359"/>
        </pc:sldMkLst>
        <pc:spChg chg="mod">
          <ac:chgData name="Korolev, Kirill" userId="6adfc881-516e-478e-acf1-c9304da723a3" providerId="ADAL" clId="{53239C69-1527-4271-A20C-66653427BFB7}" dt="2021-04-04T20:56:28.006" v="1602" actId="6549"/>
          <ac:spMkLst>
            <pc:docMk/>
            <pc:sldMk cId="3704622253" sldId="359"/>
            <ac:spMk id="3" creationId="{00000000-0000-0000-0000-000000000000}"/>
          </ac:spMkLst>
        </pc:spChg>
      </pc:sldChg>
      <pc:sldChg chg="add del">
        <pc:chgData name="Korolev, Kirill" userId="6adfc881-516e-478e-acf1-c9304da723a3" providerId="ADAL" clId="{53239C69-1527-4271-A20C-66653427BFB7}" dt="2021-04-04T20:56:58.916" v="1603" actId="47"/>
        <pc:sldMkLst>
          <pc:docMk/>
          <pc:sldMk cId="818321284" sldId="360"/>
        </pc:sldMkLst>
      </pc:sldChg>
      <pc:sldChg chg="add del">
        <pc:chgData name="Korolev, Kirill" userId="6adfc881-516e-478e-acf1-c9304da723a3" providerId="ADAL" clId="{53239C69-1527-4271-A20C-66653427BFB7}" dt="2021-04-04T20:56:58.916" v="1603" actId="47"/>
        <pc:sldMkLst>
          <pc:docMk/>
          <pc:sldMk cId="1949711367" sldId="361"/>
        </pc:sldMkLst>
      </pc:sldChg>
      <pc:sldChg chg="add del">
        <pc:chgData name="Korolev, Kirill" userId="6adfc881-516e-478e-acf1-c9304da723a3" providerId="ADAL" clId="{53239C69-1527-4271-A20C-66653427BFB7}" dt="2021-04-04T20:56:58.916" v="1603" actId="47"/>
        <pc:sldMkLst>
          <pc:docMk/>
          <pc:sldMk cId="1910566730" sldId="362"/>
        </pc:sldMkLst>
      </pc:sldChg>
      <pc:sldChg chg="add del">
        <pc:chgData name="Korolev, Kirill" userId="6adfc881-516e-478e-acf1-c9304da723a3" providerId="ADAL" clId="{53239C69-1527-4271-A20C-66653427BFB7}" dt="2021-04-04T21:07:25.503" v="2072" actId="47"/>
        <pc:sldMkLst>
          <pc:docMk/>
          <pc:sldMk cId="1159168901" sldId="363"/>
        </pc:sldMkLst>
      </pc:sldChg>
      <pc:sldChg chg="add del">
        <pc:chgData name="Korolev, Kirill" userId="6adfc881-516e-478e-acf1-c9304da723a3" providerId="ADAL" clId="{53239C69-1527-4271-A20C-66653427BFB7}" dt="2021-04-04T21:07:25.869" v="2073" actId="47"/>
        <pc:sldMkLst>
          <pc:docMk/>
          <pc:sldMk cId="1552417535" sldId="364"/>
        </pc:sldMkLst>
      </pc:sldChg>
      <pc:sldChg chg="add del">
        <pc:chgData name="Korolev, Kirill" userId="6adfc881-516e-478e-acf1-c9304da723a3" providerId="ADAL" clId="{53239C69-1527-4271-A20C-66653427BFB7}" dt="2021-04-04T21:07:26.838" v="2074" actId="47"/>
        <pc:sldMkLst>
          <pc:docMk/>
          <pc:sldMk cId="4081700260" sldId="365"/>
        </pc:sldMkLst>
      </pc:sldChg>
      <pc:sldChg chg="add del">
        <pc:chgData name="Korolev, Kirill" userId="6adfc881-516e-478e-acf1-c9304da723a3" providerId="ADAL" clId="{53239C69-1527-4271-A20C-66653427BFB7}" dt="2021-04-04T21:00:53.694" v="1606" actId="47"/>
        <pc:sldMkLst>
          <pc:docMk/>
          <pc:sldMk cId="1566021709" sldId="366"/>
        </pc:sldMkLst>
      </pc:sldChg>
      <pc:sldChg chg="add del">
        <pc:chgData name="Korolev, Kirill" userId="6adfc881-516e-478e-acf1-c9304da723a3" providerId="ADAL" clId="{53239C69-1527-4271-A20C-66653427BFB7}" dt="2021-04-04T21:00:53.694" v="1606" actId="47"/>
        <pc:sldMkLst>
          <pc:docMk/>
          <pc:sldMk cId="1956858057" sldId="367"/>
        </pc:sldMkLst>
      </pc:sldChg>
      <pc:sldChg chg="add del">
        <pc:chgData name="Korolev, Kirill" userId="6adfc881-516e-478e-acf1-c9304da723a3" providerId="ADAL" clId="{53239C69-1527-4271-A20C-66653427BFB7}" dt="2021-04-04T21:00:49.864" v="1605" actId="47"/>
        <pc:sldMkLst>
          <pc:docMk/>
          <pc:sldMk cId="2932864613" sldId="368"/>
        </pc:sldMkLst>
      </pc:sldChg>
      <pc:sldChg chg="modSp add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315398978" sldId="369"/>
        </pc:sldMkLst>
        <pc:spChg chg="mod">
          <ac:chgData name="Korolev, Kirill" userId="6adfc881-516e-478e-acf1-c9304da723a3" providerId="ADAL" clId="{53239C69-1527-4271-A20C-66653427BFB7}" dt="2021-04-04T21:02:32.534" v="1614" actId="20577"/>
          <ac:spMkLst>
            <pc:docMk/>
            <pc:sldMk cId="315398978" sldId="369"/>
            <ac:spMk id="2" creationId="{00000000-0000-0000-0000-000000000000}"/>
          </ac:spMkLst>
        </pc:spChg>
        <pc:spChg chg="mod">
          <ac:chgData name="Korolev, Kirill" userId="6adfc881-516e-478e-acf1-c9304da723a3" providerId="ADAL" clId="{53239C69-1527-4271-A20C-66653427BFB7}" dt="2021-04-04T21:10:32.169" v="2234" actId="20577"/>
          <ac:spMkLst>
            <pc:docMk/>
            <pc:sldMk cId="315398978" sldId="369"/>
            <ac:spMk id="3" creationId="{00000000-0000-0000-0000-000000000000}"/>
          </ac:spMkLst>
        </pc:spChg>
      </pc:sldChg>
      <pc:sldChg chg="add del">
        <pc:chgData name="Korolev, Kirill" userId="6adfc881-516e-478e-acf1-c9304da723a3" providerId="ADAL" clId="{53239C69-1527-4271-A20C-66653427BFB7}" dt="2021-04-04T21:00:14.051" v="1604" actId="47"/>
        <pc:sldMkLst>
          <pc:docMk/>
          <pc:sldMk cId="3537853721" sldId="370"/>
        </pc:sldMkLst>
      </pc:sldChg>
      <pc:sldChg chg="add del">
        <pc:chgData name="Korolev, Kirill" userId="6adfc881-516e-478e-acf1-c9304da723a3" providerId="ADAL" clId="{53239C69-1527-4271-A20C-66653427BFB7}" dt="2021-04-04T21:00:14.051" v="1604" actId="47"/>
        <pc:sldMkLst>
          <pc:docMk/>
          <pc:sldMk cId="233687985" sldId="371"/>
        </pc:sldMkLst>
      </pc:sldChg>
      <pc:sldChg chg="modSp add mod or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877204074" sldId="372"/>
        </pc:sldMkLst>
        <pc:spChg chg="mod">
          <ac:chgData name="Korolev, Kirill" userId="6adfc881-516e-478e-acf1-c9304da723a3" providerId="ADAL" clId="{53239C69-1527-4271-A20C-66653427BFB7}" dt="2021-04-04T21:32:07.720" v="2791" actId="20577"/>
          <ac:spMkLst>
            <pc:docMk/>
            <pc:sldMk cId="1877204074" sldId="372"/>
            <ac:spMk id="2" creationId="{00000000-0000-0000-0000-000000000000}"/>
          </ac:spMkLst>
        </pc:spChg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639366308" sldId="373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1430039935" sldId="374"/>
        </pc:sldMkLst>
      </pc:sldChg>
      <pc:sldChg chg="modSp 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724913434" sldId="375"/>
        </pc:sldMkLst>
        <pc:spChg chg="mod">
          <ac:chgData name="Korolev, Kirill" userId="6adfc881-516e-478e-acf1-c9304da723a3" providerId="ADAL" clId="{53239C69-1527-4271-A20C-66653427BFB7}" dt="2021-04-04T21:11:56.404" v="2239" actId="207"/>
          <ac:spMkLst>
            <pc:docMk/>
            <pc:sldMk cId="724913434" sldId="375"/>
            <ac:spMk id="3" creationId="{00000000-0000-0000-0000-000000000000}"/>
          </ac:spMkLst>
        </pc:spChg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784344839" sldId="376"/>
        </pc:sldMkLst>
      </pc:sldChg>
      <pc:sldChg chg="add modTransition">
        <pc:chgData name="Korolev, Kirill" userId="6adfc881-516e-478e-acf1-c9304da723a3" providerId="ADAL" clId="{53239C69-1527-4271-A20C-66653427BFB7}" dt="2021-04-04T23:22:46.620" v="2814"/>
        <pc:sldMkLst>
          <pc:docMk/>
          <pc:sldMk cId="4270148072" sldId="377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933554268" sldId="378"/>
        </pc:sldMkLst>
      </pc:sldChg>
      <pc:sldChg chg="ad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104262640" sldId="379"/>
        </pc:sldMkLst>
      </pc:sldChg>
      <pc:sldChg chg="add del">
        <pc:chgData name="Korolev, Kirill" userId="6adfc881-516e-478e-acf1-c9304da723a3" providerId="ADAL" clId="{53239C69-1527-4271-A20C-66653427BFB7}" dt="2021-04-04T21:13:55.492" v="2241" actId="47"/>
        <pc:sldMkLst>
          <pc:docMk/>
          <pc:sldMk cId="1440419057" sldId="380"/>
        </pc:sldMkLst>
      </pc:sldChg>
      <pc:sldChg chg="modSp add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408387257" sldId="381"/>
        </pc:sldMkLst>
        <pc:spChg chg="mod">
          <ac:chgData name="Korolev, Kirill" userId="6adfc881-516e-478e-acf1-c9304da723a3" providerId="ADAL" clId="{53239C69-1527-4271-A20C-66653427BFB7}" dt="2021-04-04T21:31:53.430" v="2777" actId="20577"/>
          <ac:spMkLst>
            <pc:docMk/>
            <pc:sldMk cId="408387257" sldId="381"/>
            <ac:spMk id="2" creationId="{00000000-0000-0000-0000-000000000000}"/>
          </ac:spMkLst>
        </pc:spChg>
      </pc:sldChg>
      <pc:sldChg chg="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3788102074" sldId="382"/>
        </pc:sldMkLst>
        <pc:spChg chg="mod">
          <ac:chgData name="Korolev, Kirill" userId="6adfc881-516e-478e-acf1-c9304da723a3" providerId="ADAL" clId="{53239C69-1527-4271-A20C-66653427BFB7}" dt="2021-04-04T21:03:04.391" v="1644" actId="20577"/>
          <ac:spMkLst>
            <pc:docMk/>
            <pc:sldMk cId="3788102074" sldId="382"/>
            <ac:spMk id="2" creationId="{55AE07CE-928D-4B11-883F-A7D20ED14194}"/>
          </ac:spMkLst>
        </pc:spChg>
        <pc:spChg chg="mod">
          <ac:chgData name="Korolev, Kirill" userId="6adfc881-516e-478e-acf1-c9304da723a3" providerId="ADAL" clId="{53239C69-1527-4271-A20C-66653427BFB7}" dt="2021-04-04T21:07:14.828" v="2070" actId="20577"/>
          <ac:spMkLst>
            <pc:docMk/>
            <pc:sldMk cId="3788102074" sldId="382"/>
            <ac:spMk id="3" creationId="{E9EAD9B0-B56F-417A-A45E-4D0044501059}"/>
          </ac:spMkLst>
        </pc:spChg>
      </pc:sldChg>
      <pc:sldChg chg="addSp delSp modSp new mod modTransition modAnim">
        <pc:chgData name="Korolev, Kirill" userId="6adfc881-516e-478e-acf1-c9304da723a3" providerId="ADAL" clId="{53239C69-1527-4271-A20C-66653427BFB7}" dt="2021-04-04T23:04:56.627" v="2813"/>
        <pc:sldMkLst>
          <pc:docMk/>
          <pc:sldMk cId="1657378085" sldId="383"/>
        </pc:sldMkLst>
        <pc:spChg chg="del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2" creationId="{A07B13D1-9286-40E4-95FE-8DF240AF09C1}"/>
          </ac:spMkLst>
        </pc:spChg>
        <pc:spChg chg="del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3" creationId="{9ABC0074-D847-49C3-9BC6-557A23B11872}"/>
          </ac:spMkLst>
        </pc:spChg>
        <pc:spChg chg="del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4" creationId="{64FCD253-743B-4F14-9A9C-78209B47EA88}"/>
          </ac:spMkLst>
        </pc:spChg>
        <pc:spChg chg="mod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5" creationId="{ED88EEE3-458C-496C-AEF7-7AC65D2E18D4}"/>
          </ac:spMkLst>
        </pc:spChg>
        <pc:spChg chg="mod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6" creationId="{78AAF6FC-4AAC-4063-8121-CB6266C401D1}"/>
          </ac:spMkLst>
        </pc:spChg>
        <pc:spChg chg="mod">
          <ac:chgData name="Korolev, Kirill" userId="6adfc881-516e-478e-acf1-c9304da723a3" providerId="ADAL" clId="{53239C69-1527-4271-A20C-66653427BFB7}" dt="2021-04-04T21:25:20.134" v="2243"/>
          <ac:spMkLst>
            <pc:docMk/>
            <pc:sldMk cId="1657378085" sldId="383"/>
            <ac:spMk id="7" creationId="{273ACFA5-8D6B-4564-ADB6-0E22C7D20E4D}"/>
          </ac:spMkLst>
        </pc:spChg>
        <pc:spChg chg="add mod">
          <ac:chgData name="Korolev, Kirill" userId="6adfc881-516e-478e-acf1-c9304da723a3" providerId="ADAL" clId="{53239C69-1527-4271-A20C-66653427BFB7}" dt="2021-04-04T23:04:34.715" v="2810" actId="20577"/>
          <ac:spMkLst>
            <pc:docMk/>
            <pc:sldMk cId="1657378085" sldId="383"/>
            <ac:spMk id="8" creationId="{8EC3BFDD-FE8C-47F8-A3C6-72EAD742892F}"/>
          </ac:spMkLst>
        </pc:spChg>
        <pc:spChg chg="add mod">
          <ac:chgData name="Korolev, Kirill" userId="6adfc881-516e-478e-acf1-c9304da723a3" providerId="ADAL" clId="{53239C69-1527-4271-A20C-66653427BFB7}" dt="2021-04-04T21:31:25.221" v="2761" actId="20577"/>
          <ac:spMkLst>
            <pc:docMk/>
            <pc:sldMk cId="1657378085" sldId="383"/>
            <ac:spMk id="9" creationId="{45992976-919F-4CE9-9557-732EF666E84C}"/>
          </ac:spMkLst>
        </pc:spChg>
      </pc:sldChg>
      <pc:sldChg chg="addSp delSp modSp new mod modTransition">
        <pc:chgData name="Korolev, Kirill" userId="6adfc881-516e-478e-acf1-c9304da723a3" providerId="ADAL" clId="{53239C69-1527-4271-A20C-66653427BFB7}" dt="2021-04-04T23:04:56.627" v="2813"/>
        <pc:sldMkLst>
          <pc:docMk/>
          <pc:sldMk cId="2690741904" sldId="384"/>
        </pc:sldMkLst>
        <pc:spChg chg="del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2" creationId="{C360C884-5BA7-4201-9E4E-12CCB56FCE5E}"/>
          </ac:spMkLst>
        </pc:spChg>
        <pc:spChg chg="del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3" creationId="{D53C1E7C-5E55-4E41-A881-27EE0B65643F}"/>
          </ac:spMkLst>
        </pc:spChg>
        <pc:spChg chg="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4" creationId="{0308F550-1382-4D40-9652-F97C583827BD}"/>
          </ac:spMkLst>
        </pc:spChg>
        <pc:spChg chg="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5" creationId="{02758FB6-330E-4126-96AB-088361F1E7E5}"/>
          </ac:spMkLst>
        </pc:spChg>
        <pc:spChg chg="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6" creationId="{EDFB737D-8FDF-44E3-B467-EFEFE24E2B54}"/>
          </ac:spMkLst>
        </pc:spChg>
        <pc:spChg chg="add mod">
          <ac:chgData name="Korolev, Kirill" userId="6adfc881-516e-478e-acf1-c9304da723a3" providerId="ADAL" clId="{53239C69-1527-4271-A20C-66653427BFB7}" dt="2021-04-04T21:31:47.999" v="2774" actId="20577"/>
          <ac:spMkLst>
            <pc:docMk/>
            <pc:sldMk cId="2690741904" sldId="384"/>
            <ac:spMk id="7" creationId="{74CA794F-2C91-49F0-AB37-2F1CEB136C9B}"/>
          </ac:spMkLst>
        </pc:spChg>
        <pc:spChg chg="add mod">
          <ac:chgData name="Korolev, Kirill" userId="6adfc881-516e-478e-acf1-c9304da723a3" providerId="ADAL" clId="{53239C69-1527-4271-A20C-66653427BFB7}" dt="2021-04-04T21:31:45.167" v="2764"/>
          <ac:spMkLst>
            <pc:docMk/>
            <pc:sldMk cId="2690741904" sldId="384"/>
            <ac:spMk id="8" creationId="{7EC2E350-3321-4367-BD2B-74C5BD3A3F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04.04.2021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C7B16-D0C8-4493-BE5E-55D91C6B1B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0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2020-21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88hudson/git-flight-rules" TargetMode="External"/><Relationship Id="rId3" Type="http://schemas.openxmlformats.org/officeDocument/2006/relationships/hyperlink" Target="https://github.com/MIPT-ILab/mipt-mips/wiki" TargetMode="External"/><Relationship Id="rId7" Type="http://schemas.openxmlformats.org/officeDocument/2006/relationships/hyperlink" Target="https://git-scm.com/book/en/v2" TargetMode="External"/><Relationship Id="rId2" Type="http://schemas.openxmlformats.org/officeDocument/2006/relationships/hyperlink" Target="https://github.com/MIPT-ILab/mipt-mi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c" TargetMode="External"/><Relationship Id="rId4" Type="http://schemas.openxmlformats.org/officeDocument/2006/relationships/hyperlink" Target="https://git-scm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7" Type="http://schemas.openxmlformats.org/officeDocument/2006/relationships/hyperlink" Target="https://github.com/MIPT-ILab/mipt-vis/wiki/CodingStyle" TargetMode="External"/><Relationship Id="rId2" Type="http://schemas.openxmlformats.org/officeDocument/2006/relationships/hyperlink" Target="https://en.wikipedia.org/wiki/Prentice_H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PT-ILab/mipt-mips/wiki/Code-style-guidelines" TargetMode="External"/><Relationship Id="rId5" Type="http://schemas.openxmlformats.org/officeDocument/2006/relationships/hyperlink" Target="https://cleancoders.com/episode/clean-code-episode-1/show" TargetMode="External"/><Relationship Id="rId4" Type="http://schemas.openxmlformats.org/officeDocument/2006/relationships/hyperlink" Target="https://en.wikipedia.org/wiki/Special:BookSources/9780132350884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/blob/master/docs/tutorial.md#top" TargetMode="External"/><Relationship Id="rId2" Type="http://schemas.openxmlformats.org/officeDocument/2006/relationships/hyperlink" Target="https://github.com/MIPT-ILab/mipt-mips/wiki/Unit-Tes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wiki/Introduction-to-Test-Driven-Develop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13C35A-1C6A-4349-AB43-774769AF0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Software Development</a:t>
            </a:r>
            <a:endParaRPr lang="ru-RU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869815-C587-4BAD-9338-238497ECB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Kirill Korolev</a:t>
            </a:r>
          </a:p>
          <a:p>
            <a:r>
              <a:rPr lang="en-US" i="1" dirty="0"/>
              <a:t>05.04.2021</a:t>
            </a:r>
            <a:endParaRPr lang="ru-RU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A69A-9C8F-44FF-B23B-1C772CB7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0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the 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22" y="1791082"/>
            <a:ext cx="5221551" cy="4128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 basic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your local repository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changes for a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commit</a:t>
            </a:r>
            <a:endParaRPr lang="en-US" b="1" dirty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your commits to original repository</a:t>
            </a:r>
          </a:p>
          <a:p>
            <a:r>
              <a:rPr lang="en-US" dirty="0">
                <a:cs typeface="Courier New" panose="02070309020205020404" pitchFamily="49" charset="0"/>
              </a:rPr>
              <a:t>Steps 2-3 happens locally</a:t>
            </a:r>
          </a:p>
          <a:p>
            <a:r>
              <a:rPr lang="en-US" dirty="0">
                <a:cs typeface="Courier New" panose="02070309020205020404" pitchFamily="49" charset="0"/>
              </a:rPr>
              <a:t>Local and remote changes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can conflict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10438915" y="1669121"/>
            <a:ext cx="2315698" cy="4228946"/>
            <a:chOff x="10438915" y="1669121"/>
            <a:chExt cx="2315698" cy="422894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9482291" y="2625745"/>
              <a:ext cx="4228946" cy="2315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8915" y="3275466"/>
              <a:ext cx="14661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the original remote repository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5312" y="1668966"/>
            <a:ext cx="3878679" cy="4229100"/>
            <a:chOff x="6225312" y="1668966"/>
            <a:chExt cx="3878679" cy="4229100"/>
          </a:xfrm>
        </p:grpSpPr>
        <p:sp>
          <p:nvSpPr>
            <p:cNvPr id="9" name="Rounded Rectangle 8"/>
            <p:cNvSpPr/>
            <p:nvPr/>
          </p:nvSpPr>
          <p:spPr>
            <a:xfrm rot="16200000">
              <a:off x="6050102" y="1844176"/>
              <a:ext cx="4229100" cy="3878679"/>
            </a:xfrm>
            <a:prstGeom prst="roundRect">
              <a:avLst>
                <a:gd name="adj" fmla="val 9999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CC006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402" y="1690688"/>
              <a:ext cx="221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a local copy of the original repository</a:t>
              </a:r>
              <a:endParaRPr lang="ru-RU" sz="2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021617" y="2933966"/>
            <a:ext cx="287662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make your changes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08687" y="3548277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add [file1, file2...]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08687" y="4161707"/>
            <a:ext cx="2889550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commit –m “...”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03858" y="4776018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push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3858" y="2320102"/>
            <a:ext cx="1519795" cy="47047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pull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9319161" y="5224835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 flipH="1">
            <a:off x="8984238" y="1885422"/>
            <a:ext cx="2239508" cy="4771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Group 25"/>
          <p:cNvGrpSpPr/>
          <p:nvPr/>
        </p:nvGrpSpPr>
        <p:grpSpPr>
          <a:xfrm>
            <a:off x="9436551" y="844008"/>
            <a:ext cx="1343384" cy="1741471"/>
            <a:chOff x="9436551" y="844008"/>
            <a:chExt cx="1343384" cy="1741471"/>
          </a:xfrm>
        </p:grpSpPr>
        <p:sp>
          <p:nvSpPr>
            <p:cNvPr id="24" name="Explosion 1 23"/>
            <p:cNvSpPr/>
            <p:nvPr/>
          </p:nvSpPr>
          <p:spPr>
            <a:xfrm>
              <a:off x="9628142" y="1433686"/>
              <a:ext cx="1151793" cy="1151793"/>
            </a:xfrm>
            <a:prstGeom prst="irregularSeal1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36551" y="844008"/>
              <a:ext cx="1037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merge conflict!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Explosion 1 26"/>
          <p:cNvSpPr/>
          <p:nvPr/>
        </p:nvSpPr>
        <p:spPr>
          <a:xfrm>
            <a:off x="9628142" y="4864935"/>
            <a:ext cx="1151793" cy="1151793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9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grpSp>
        <p:nvGrpSpPr>
          <p:cNvPr id="35" name="Group 34"/>
          <p:cNvGrpSpPr/>
          <p:nvPr/>
        </p:nvGrpSpPr>
        <p:grpSpPr>
          <a:xfrm>
            <a:off x="479351" y="1645393"/>
            <a:ext cx="7369249" cy="4168667"/>
            <a:chOff x="479351" y="1645393"/>
            <a:chExt cx="7369249" cy="4168667"/>
          </a:xfrm>
        </p:grpSpPr>
        <p:sp>
          <p:nvSpPr>
            <p:cNvPr id="15" name="Rectangle 14"/>
            <p:cNvSpPr/>
            <p:nvPr/>
          </p:nvSpPr>
          <p:spPr>
            <a:xfrm>
              <a:off x="479351" y="1676400"/>
              <a:ext cx="7293050" cy="413766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46520" y="1645393"/>
              <a:ext cx="140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8600" y="1645393"/>
            <a:ext cx="4015740" cy="4168667"/>
            <a:chOff x="7848600" y="1645393"/>
            <a:chExt cx="4015740" cy="4168667"/>
          </a:xfrm>
        </p:grpSpPr>
        <p:sp>
          <p:nvSpPr>
            <p:cNvPr id="16" name="Rectangle 15"/>
            <p:cNvSpPr/>
            <p:nvPr/>
          </p:nvSpPr>
          <p:spPr>
            <a:xfrm>
              <a:off x="7848600" y="1676400"/>
              <a:ext cx="4015740" cy="413766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86344" y="1645393"/>
              <a:ext cx="27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machine</a:t>
              </a:r>
              <a:endParaRPr lang="ru-RU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9697" y="2233739"/>
            <a:ext cx="1794217" cy="890897"/>
            <a:chOff x="3049697" y="4008763"/>
            <a:chExt cx="1794217" cy="890897"/>
          </a:xfrm>
        </p:grpSpPr>
        <p:sp>
          <p:nvSpPr>
            <p:cNvPr id="7" name="Right Arrow 6"/>
            <p:cNvSpPr/>
            <p:nvPr/>
          </p:nvSpPr>
          <p:spPr>
            <a:xfrm>
              <a:off x="304969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fork</a:t>
              </a:r>
              <a:endParaRPr lang="ru-RU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941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89237" y="2233739"/>
            <a:ext cx="1794217" cy="890897"/>
            <a:chOff x="6989237" y="4008763"/>
            <a:chExt cx="1794217" cy="890897"/>
          </a:xfrm>
        </p:grpSpPr>
        <p:sp>
          <p:nvSpPr>
            <p:cNvPr id="11" name="Right Arrow 10"/>
            <p:cNvSpPr/>
            <p:nvPr/>
          </p:nvSpPr>
          <p:spPr>
            <a:xfrm>
              <a:off x="6989237" y="4160520"/>
              <a:ext cx="1794217" cy="73914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clone</a:t>
              </a:r>
              <a:endParaRPr lang="ru-RU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8954" y="4008763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</a:t>
              </a:r>
              <a:endParaRPr lang="ru-RU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9697" y="3342270"/>
            <a:ext cx="1794217" cy="885706"/>
            <a:chOff x="3049697" y="3342270"/>
            <a:chExt cx="1794217" cy="885706"/>
          </a:xfrm>
        </p:grpSpPr>
        <p:sp>
          <p:nvSpPr>
            <p:cNvPr id="17" name="Left Arrow 16"/>
            <p:cNvSpPr/>
            <p:nvPr/>
          </p:nvSpPr>
          <p:spPr>
            <a:xfrm>
              <a:off x="3049697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pull request</a:t>
              </a:r>
              <a:endParaRPr lang="ru-RU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9727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236" y="3342270"/>
            <a:ext cx="1794217" cy="885706"/>
            <a:chOff x="6989236" y="3342270"/>
            <a:chExt cx="1794217" cy="885706"/>
          </a:xfrm>
        </p:grpSpPr>
        <p:sp>
          <p:nvSpPr>
            <p:cNvPr id="18" name="Left Arrow 17"/>
            <p:cNvSpPr/>
            <p:nvPr/>
          </p:nvSpPr>
          <p:spPr>
            <a:xfrm>
              <a:off x="6989236" y="3526936"/>
              <a:ext cx="1794217" cy="7010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push</a:t>
              </a:r>
              <a:endParaRPr lang="ru-RU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6344" y="3342270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43914" y="2202180"/>
            <a:ext cx="2183423" cy="3261946"/>
            <a:chOff x="4843914" y="2026920"/>
            <a:chExt cx="2183423" cy="3261946"/>
          </a:xfrm>
        </p:grpSpPr>
        <p:sp>
          <p:nvSpPr>
            <p:cNvPr id="9" name="Rounded Rectangle 8"/>
            <p:cNvSpPr/>
            <p:nvPr/>
          </p:nvSpPr>
          <p:spPr>
            <a:xfrm>
              <a:off x="484391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2015" y="2123576"/>
              <a:ext cx="21453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90099"/>
                  </a:solidFill>
                </a:rPr>
                <a:t>a copy of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990099"/>
                  </a:solidFill>
                </a:rPr>
              </a:br>
              <a:r>
                <a:rPr lang="en-US" sz="2400" b="1" dirty="0">
                  <a:solidFill>
                    <a:srgbClr val="990099"/>
                  </a:solidFill>
                </a:rPr>
                <a:t>on </a:t>
              </a:r>
              <a:r>
                <a:rPr lang="en-US" sz="2400" b="1" dirty="0" err="1">
                  <a:solidFill>
                    <a:srgbClr val="990099"/>
                  </a:solidFill>
                </a:rPr>
                <a:t>Github</a:t>
              </a:r>
              <a:endParaRPr lang="ru-RU" sz="24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9696" y="4524145"/>
            <a:ext cx="5733757" cy="896677"/>
            <a:chOff x="3049697" y="4148604"/>
            <a:chExt cx="5733757" cy="896677"/>
          </a:xfrm>
        </p:grpSpPr>
        <p:sp>
          <p:nvSpPr>
            <p:cNvPr id="29" name="Right Arrow 28"/>
            <p:cNvSpPr/>
            <p:nvPr/>
          </p:nvSpPr>
          <p:spPr>
            <a:xfrm>
              <a:off x="3049697" y="4306141"/>
              <a:ext cx="5733757" cy="73914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git</a:t>
              </a:r>
              <a:r>
                <a:rPr lang="en-US" b="1" dirty="0"/>
                <a:t> pull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9415" y="4148604"/>
              <a:ext cx="85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update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3454" y="2202180"/>
            <a:ext cx="2145323" cy="3261946"/>
            <a:chOff x="8783454" y="2026920"/>
            <a:chExt cx="2145323" cy="3261946"/>
          </a:xfrm>
        </p:grpSpPr>
        <p:sp>
          <p:nvSpPr>
            <p:cNvPr id="10" name="Rounded Rectangle 9"/>
            <p:cNvSpPr/>
            <p:nvPr/>
          </p:nvSpPr>
          <p:spPr>
            <a:xfrm>
              <a:off x="878345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3455" y="2123576"/>
              <a:ext cx="21453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a copy of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the main repository 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2400" b="1" dirty="0">
                  <a:solidFill>
                    <a:srgbClr val="002060"/>
                  </a:solidFill>
                </a:rPr>
                <a:t>on your local machine</a:t>
              </a:r>
              <a:endParaRPr lang="ru-RU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4373" y="2202180"/>
            <a:ext cx="2145324" cy="3261946"/>
            <a:chOff x="904373" y="2026920"/>
            <a:chExt cx="2145324" cy="3261946"/>
          </a:xfrm>
        </p:grpSpPr>
        <p:sp>
          <p:nvSpPr>
            <p:cNvPr id="8" name="Rounded Rectangle 7"/>
            <p:cNvSpPr/>
            <p:nvPr/>
          </p:nvSpPr>
          <p:spPr>
            <a:xfrm>
              <a:off x="904374" y="2026920"/>
              <a:ext cx="2145323" cy="3261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4373" y="2442890"/>
              <a:ext cx="21453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the main repository</a:t>
              </a:r>
              <a:br>
                <a:rPr lang="en-US" sz="2400" b="1" dirty="0">
                  <a:solidFill>
                    <a:srgbClr val="C00000"/>
                  </a:solidFill>
                </a:rPr>
              </a:br>
              <a:r>
                <a:rPr lang="en-US" sz="2400" b="1" dirty="0">
                  <a:solidFill>
                    <a:srgbClr val="C00000"/>
                  </a:solidFill>
                </a:rPr>
                <a:t>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7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4578B-1186-44FA-8BB2-A11B7ED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1A0F0A-F7E1-4615-A14D-C8FA4E76B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AF01-2A50-44AE-9188-13E3FC7A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DF71-4CA7-404F-8124-473E9AB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69B8-1A9F-4EB9-8563-4341C8D6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good code is important?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825625"/>
            <a:ext cx="11074400" cy="4128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Bad code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hard to read and understand</a:t>
            </a:r>
            <a:endParaRPr lang="ru-RU" dirty="0"/>
          </a:p>
          <a:p>
            <a:pPr lvl="1"/>
            <a:r>
              <a:rPr lang="en-US" dirty="0"/>
              <a:t>hard to change</a:t>
            </a:r>
          </a:p>
          <a:p>
            <a:pPr lvl="1"/>
            <a:r>
              <a:rPr lang="en-US" dirty="0"/>
              <a:t>easy to broke</a:t>
            </a:r>
          </a:p>
          <a:p>
            <a:r>
              <a:rPr lang="en-US" dirty="0"/>
              <a:t>A programmer spent most of the time with code,</a:t>
            </a:r>
            <a:br>
              <a:rPr lang="en-US" dirty="0"/>
            </a:br>
            <a:r>
              <a:rPr lang="en-US" dirty="0"/>
              <a:t>reading, writing and debugging it</a:t>
            </a:r>
          </a:p>
          <a:p>
            <a:r>
              <a:rPr lang="en-US" dirty="0"/>
              <a:t>Bad code makes programmers spend much more time on these things</a:t>
            </a:r>
          </a:p>
          <a:p>
            <a:r>
              <a:rPr lang="en-US" dirty="0"/>
              <a:t>A programmer should not optimize CPU time, only </a:t>
            </a:r>
            <a:r>
              <a:rPr lang="en-US" dirty="0">
                <a:solidFill>
                  <a:srgbClr val="00CC00"/>
                </a:solidFill>
              </a:rPr>
              <a:t>programmer’s</a:t>
            </a:r>
            <a:r>
              <a:rPr lang="en-US" dirty="0"/>
              <a:t>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8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0329"/>
          </a:xfrm>
        </p:spPr>
        <p:txBody>
          <a:bodyPr/>
          <a:lstStyle/>
          <a:p>
            <a:r>
              <a:rPr lang="en-US" dirty="0"/>
              <a:t>Names are the largest part of code</a:t>
            </a:r>
          </a:p>
          <a:p>
            <a:pPr lvl="1"/>
            <a:r>
              <a:rPr lang="en-US" dirty="0"/>
              <a:t>We are constantly creating new names in our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774223" y="1072662"/>
            <a:ext cx="5249008" cy="417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93276" y="2925151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char*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handleArgs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elf(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binary_filename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auto memory =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elf.load_to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memory.get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auto sim =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set_memory</a:t>
            </a:r>
            <a:r>
              <a:rPr lang="en-US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init_checker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set_pc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elf.get_startPC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sim-&gt;run(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num_steps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402" y="2925745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char*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handleArgs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binary_filename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load_to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init_checker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get_startPC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num_steps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803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#1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49"/>
            <a:ext cx="10073054" cy="4128707"/>
          </a:xfrm>
        </p:spPr>
        <p:txBody>
          <a:bodyPr/>
          <a:lstStyle/>
          <a:p>
            <a:r>
              <a:rPr lang="en-US" dirty="0"/>
              <a:t>Name should reveal original intention</a:t>
            </a:r>
          </a:p>
          <a:p>
            <a:r>
              <a:rPr lang="en-US" dirty="0"/>
              <a:t>The name is </a:t>
            </a:r>
            <a:r>
              <a:rPr lang="en-US" dirty="0">
                <a:solidFill>
                  <a:srgbClr val="C00000"/>
                </a:solidFill>
              </a:rPr>
              <a:t>bad</a:t>
            </a:r>
            <a:r>
              <a:rPr lang="en-US" dirty="0"/>
              <a:t>, if:</a:t>
            </a:r>
          </a:p>
          <a:p>
            <a:pPr lvl="1"/>
            <a:r>
              <a:rPr lang="en-US" dirty="0"/>
              <a:t>it needs a comment</a:t>
            </a:r>
            <a:endParaRPr lang="en-US" b="1" dirty="0">
              <a:solidFill>
                <a:srgbClr val="CC0000"/>
              </a:solidFill>
            </a:endParaRPr>
          </a:p>
          <a:p>
            <a:pPr lvl="1"/>
            <a:r>
              <a:rPr lang="en-US" dirty="0"/>
              <a:t>you need to read code to understand its purpose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4638" y="4225940"/>
            <a:ext cx="406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s;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array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649" y="3287222"/>
            <a:ext cx="6138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add(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b)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i = 0, t = -1;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(i = MAX_D; i &gt;= 0; i--)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(b[i] == 0) continue;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 = a[i] + b[i];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(i != 0)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 - 1] += t /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a[i] = t %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} else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a[i] = 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38" y="4225940"/>
            <a:ext cx="37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array_size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disinformation</a:t>
            </a:r>
          </a:p>
          <a:p>
            <a:pPr lvl="1"/>
            <a:r>
              <a:rPr lang="en-US" dirty="0"/>
              <a:t>Change a name along with code meaning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7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right parts of speech</a:t>
            </a:r>
          </a:p>
          <a:p>
            <a:pPr lvl="1"/>
            <a:r>
              <a:rPr lang="en-US" dirty="0"/>
              <a:t>Nouns for objects, verbs for methods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27150" y="3149202"/>
            <a:ext cx="8560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dirty="0">
                <a:latin typeface="Consolas" panose="020B0609020204030204" pitchFamily="49" charset="0"/>
              </a:rPr>
              <a:t>void Fetch&lt;ISA&gt;::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save_flush</a:t>
            </a:r>
            <a:r>
              <a:rPr lang="en-US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/* save PC in the case of flush signal */</a:t>
            </a:r>
          </a:p>
          <a:p>
            <a:r>
              <a:rPr lang="en-US" dirty="0">
                <a:latin typeface="Consolas" panose="020B0609020204030204" pitchFamily="49" charset="0"/>
              </a:rPr>
              <a:t>    if(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-&gt;write(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-&gt;read(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2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length rules: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9"/>
            <a:ext cx="9853246" cy="4128707"/>
          </a:xfrm>
        </p:spPr>
        <p:txBody>
          <a:bodyPr/>
          <a:lstStyle/>
          <a:p>
            <a:r>
              <a:rPr lang="en-US" dirty="0"/>
              <a:t>Short if scale is short</a:t>
            </a:r>
          </a:p>
          <a:p>
            <a:r>
              <a:rPr lang="en-US" dirty="0"/>
              <a:t>Long if scale is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38654" y="2746645"/>
            <a:ext cx="9152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</a:rPr>
              <a:t>PlainMemory</a:t>
            </a:r>
            <a:r>
              <a:rPr lang="en-US" sz="1600" dirty="0">
                <a:latin typeface="Consolas" panose="020B0609020204030204" pitchFamily="49" charset="0"/>
              </a:rPr>
              <a:t>::dump()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ostringstream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 '0')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::hex;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 auto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arena.end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!=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"</a:t>
            </a:r>
            <a:r>
              <a:rPr lang="en-US" sz="1600" dirty="0" err="1">
                <a:latin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</a:rPr>
              <a:t> 0x"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::distance(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&lt;&lt; ": data 0x" &lt;&lt;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oss.str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length rules: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public and frequently used</a:t>
            </a:r>
          </a:p>
          <a:p>
            <a:r>
              <a:rPr lang="en-US" dirty="0"/>
              <a:t>Long for private or rarely used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3683977"/>
            <a:ext cx="102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&lt;Simulator&gt;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Endian endian&gt; T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::read(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1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9C0A-3F1E-46CA-990A-4684D767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4928-F983-4B99-BB46-BEB665AD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VCS</a:t>
            </a:r>
            <a:endParaRPr lang="ru-RU" dirty="0"/>
          </a:p>
          <a:p>
            <a:r>
              <a:rPr lang="en-US" dirty="0"/>
              <a:t>Code style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CI</a:t>
            </a:r>
          </a:p>
          <a:p>
            <a:r>
              <a:rPr lang="en-US"/>
              <a:t>TDD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B029-163D-4D04-B739-E6F128B7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0FBF-3A46-4D2F-A7D6-6F2AFDB0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12A0-014A-4F53-931C-E0AEDBBA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3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Length: check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310"/>
            <a:ext cx="9768840" cy="996705"/>
          </a:xfrm>
        </p:spPr>
        <p:txBody>
          <a:bodyPr>
            <a:normAutofit/>
          </a:bodyPr>
          <a:lstStyle/>
          <a:p>
            <a:r>
              <a:rPr lang="en-US" dirty="0"/>
              <a:t>If your cannot think of a meaningful function/class name,</a:t>
            </a:r>
            <a:br>
              <a:rPr lang="en-US" dirty="0"/>
            </a:br>
            <a:r>
              <a:rPr lang="en-US" dirty="0"/>
              <a:t>it is likely too large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8215" y="3037264"/>
            <a:ext cx="11315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update_and_check_nop_counter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215" y="2353150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00CC00"/>
                </a:solidFill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00CC00"/>
                </a:solidFill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214" y="2353149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uint64 </a:t>
            </a:r>
            <a:r>
              <a:rPr lang="en-US" sz="1400" dirty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128707"/>
          </a:xfrm>
        </p:spPr>
        <p:txBody>
          <a:bodyPr/>
          <a:lstStyle/>
          <a:p>
            <a:r>
              <a:rPr lang="en-US" dirty="0"/>
              <a:t>Keep functions small</a:t>
            </a:r>
          </a:p>
          <a:p>
            <a:r>
              <a:rPr lang="en-US" dirty="0"/>
              <a:t>Small functions are easy to read, understand and navigate through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2576147"/>
            <a:ext cx="8502163" cy="1594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template&lt;</a:t>
            </a:r>
            <a:r>
              <a:rPr lang="en-US" sz="1000" dirty="0" err="1">
                <a:latin typeface="Consolas" panose="020B0609020204030204" pitchFamily="49" charset="0"/>
              </a:rPr>
              <a:t>typename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init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ISAEntry</a:t>
            </a:r>
            <a:r>
              <a:rPr lang="en-US" sz="1000" dirty="0">
                <a:latin typeface="Consolas" panose="020B0609020204030204" pitchFamily="49" charset="0"/>
              </a:rPr>
              <a:t>&amp; entry, </a:t>
            </a:r>
            <a:r>
              <a:rPr lang="en-US" sz="1000" dirty="0" err="1">
                <a:latin typeface="Consolas" panose="020B0609020204030204" pitchFamily="49" charset="0"/>
              </a:rPr>
              <a:t>MIPSVersion</a:t>
            </a:r>
            <a:r>
              <a:rPr lang="en-US" sz="1000" dirty="0">
                <a:latin typeface="Consolas" panose="020B0609020204030204" pitchFamily="49" charset="0"/>
              </a:rPr>
              <a:t> 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operation = </a:t>
            </a:r>
            <a:r>
              <a:rPr lang="en-US" sz="1000" dirty="0" err="1">
                <a:latin typeface="Consolas" panose="020B0609020204030204" pitchFamily="49" charset="0"/>
              </a:rPr>
              <a:t>entry.operation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mem_size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entry.mem_size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function  = </a:t>
            </a:r>
            <a:r>
              <a:rPr lang="en-US" sz="1000" dirty="0" err="1">
                <a:latin typeface="Consolas" panose="020B0609020204030204" pitchFamily="49" charset="0"/>
              </a:rPr>
              <a:t>entry.versions.is_supported</a:t>
            </a:r>
            <a:r>
              <a:rPr lang="en-US" sz="1000" dirty="0">
                <a:latin typeface="Consolas" panose="020B0609020204030204" pitchFamily="49" charset="0"/>
              </a:rPr>
              <a:t>(version)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? </a:t>
            </a:r>
            <a:r>
              <a:rPr lang="en-US" sz="1000" dirty="0" err="1">
                <a:latin typeface="Consolas" panose="020B0609020204030204" pitchFamily="49" charset="0"/>
              </a:rPr>
              <a:t>entry.function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: &amp;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execute_unknown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instr.asR.shamt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src1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src2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latin typeface="Consolas" panose="020B0609020204030204" pitchFamily="49" charset="0"/>
              </a:rPr>
              <a:t>RegType</a:t>
            </a:r>
            <a:r>
              <a:rPr lang="en-US" sz="1000" dirty="0">
                <a:latin typeface="Consolas" panose="020B0609020204030204" pitchFamily="49" charset="0"/>
              </a:rPr>
              <a:t>::HI_LO)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dst2 = </a:t>
            </a:r>
            <a:r>
              <a:rPr lang="en-US" sz="1000" dirty="0" err="1">
                <a:latin typeface="Consolas" panose="020B0609020204030204" pitchFamily="49" charset="0"/>
              </a:rPr>
              <a:t>MIPSRegister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mips_hi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print_src1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print_src2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ostringstream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PC !=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PC &lt;&lt; ":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entry.name;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switch ( operation)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OUT_R_SHAMT: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$" &lt;&lt; src1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 ", 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OUT_I_ARITHM: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OUT_I_BRANCH: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src2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OUT_RI_BRANCH_0: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OUT_RI_TRAP: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OUT_I_CONST: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OUT_I_LOADU: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OUT_I_PARTIAL_LOAD: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OUT_I_STORE: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src2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OUT_J_JUMP: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instr.asJ.imm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0x"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default: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src1;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(print_src2)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 $" &lt;&lt; src2;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instr.raw</a:t>
            </a:r>
            <a:r>
              <a:rPr lang="en-US" sz="1000" dirty="0">
                <a:latin typeface="Consolas" panose="020B0609020204030204" pitchFamily="49" charset="0"/>
              </a:rPr>
              <a:t> == 0x0ul)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"</a:t>
            </a:r>
            <a:r>
              <a:rPr lang="en-US" sz="1000" dirty="0" err="1">
                <a:latin typeface="Consolas" panose="020B0609020204030204" pitchFamily="49" charset="0"/>
              </a:rPr>
              <a:t>nop</a:t>
            </a:r>
            <a:r>
              <a:rPr lang="en-US" sz="1000" dirty="0">
                <a:latin typeface="Consolas" panose="020B0609020204030204" pitchFamily="49" charset="0"/>
              </a:rPr>
              <a:t>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oss.str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ru-RU" sz="1000" dirty="0">
              <a:latin typeface="Consolas" panose="020B0609020204030204" pitchFamily="49" charset="0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3446" y="2514737"/>
            <a:ext cx="835269" cy="835269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763127" y="3271602"/>
            <a:ext cx="1441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8800" dirty="0">
                <a:ln w="57150">
                  <a:solidFill>
                    <a:srgbClr val="008000"/>
                  </a:solidFill>
                </a:ln>
                <a:solidFill>
                  <a:srgbClr val="66FF66"/>
                </a:solidFill>
              </a:rPr>
              <a:t> </a:t>
            </a:r>
            <a:endParaRPr lang="ru-RU" sz="8800" dirty="0">
              <a:ln w="57150">
                <a:solidFill>
                  <a:srgbClr val="008000"/>
                </a:solidFill>
              </a:ln>
              <a:solidFill>
                <a:srgbClr val="66FF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4096" y="3843947"/>
            <a:ext cx="6898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Instr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read_instr</a:t>
            </a:r>
            <a:r>
              <a:rPr lang="en-US" sz="1200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rp_datapath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2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8285" y="1890347"/>
            <a:ext cx="6312877" cy="107266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618285" y="3100287"/>
            <a:ext cx="6312877" cy="1278281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618285" y="4515846"/>
            <a:ext cx="6312877" cy="1278281"/>
          </a:xfrm>
          <a:prstGeom prst="rect">
            <a:avLst/>
          </a:prstGeom>
          <a:solidFill>
            <a:srgbClr val="00CC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size: check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" y="1772871"/>
            <a:ext cx="4982308" cy="4128707"/>
          </a:xfrm>
        </p:spPr>
        <p:txBody>
          <a:bodyPr/>
          <a:lstStyle/>
          <a:p>
            <a:r>
              <a:rPr lang="en-US" dirty="0"/>
              <a:t>A function does </a:t>
            </a:r>
            <a:r>
              <a:rPr lang="en-US" b="1" dirty="0">
                <a:solidFill>
                  <a:srgbClr val="008000"/>
                </a:solidFill>
              </a:rPr>
              <a:t>ONE</a:t>
            </a:r>
            <a:r>
              <a:rPr lang="en-US" dirty="0"/>
              <a:t> thing</a:t>
            </a:r>
          </a:p>
          <a:p>
            <a:pPr lvl="1"/>
            <a:r>
              <a:rPr lang="en-US" dirty="0"/>
              <a:t>If not, split the function into smaller ones</a:t>
            </a:r>
          </a:p>
          <a:p>
            <a:pPr lvl="1"/>
            <a:r>
              <a:rPr lang="en-US" dirty="0"/>
              <a:t>If new functions use common data, combine them into a class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 err="1">
                <a:latin typeface="Consolas" panose="020B0609020204030204" pitchFamily="49" charset="0"/>
              </a:rPr>
              <a:t>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memory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memory.get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sim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elf.get_startPC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sim);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3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7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guidelines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01" y="1808040"/>
            <a:ext cx="5114192" cy="4128707"/>
          </a:xfrm>
        </p:spPr>
        <p:txBody>
          <a:bodyPr/>
          <a:lstStyle/>
          <a:p>
            <a:r>
              <a:rPr lang="en-US" dirty="0"/>
              <a:t>An easy way to make code more readable</a:t>
            </a:r>
          </a:p>
          <a:p>
            <a:r>
              <a:rPr lang="en-US" dirty="0"/>
              <a:t>One style to code them all!</a:t>
            </a:r>
          </a:p>
          <a:p>
            <a:pPr lvl="1"/>
            <a:r>
              <a:rPr lang="en-US" dirty="0"/>
              <a:t>Multiple people always work with one code</a:t>
            </a:r>
          </a:p>
          <a:p>
            <a:pPr lvl="1"/>
            <a:r>
              <a:rPr lang="en-US" dirty="0"/>
              <a:t>Choose one style and use it everywhere in project</a:t>
            </a:r>
          </a:p>
          <a:p>
            <a:r>
              <a:rPr lang="en-US" dirty="0"/>
              <a:t>Keep code lines short</a:t>
            </a:r>
          </a:p>
          <a:p>
            <a:pPr lvl="1"/>
            <a:r>
              <a:rPr lang="en-US" dirty="0"/>
              <a:t>A code line should fit the screen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94130" y="1177375"/>
            <a:ext cx="5249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(Cycle cycle){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if(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(cycle)){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auto target=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-&gt;read(cycle);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tags-&gt;write(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-&gt;write(target,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return;}</a:t>
            </a:r>
          </a:p>
          <a:p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-&gt;write(false,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A500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130" y="3410003"/>
            <a:ext cx="70426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cycle))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auto target 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tags-&gt;write(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target,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false,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rules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825625"/>
            <a:ext cx="5439508" cy="4128707"/>
          </a:xfrm>
        </p:spPr>
        <p:txBody>
          <a:bodyPr/>
          <a:lstStyle/>
          <a:p>
            <a:r>
              <a:rPr lang="en-US" dirty="0"/>
              <a:t>Avoid comments if you can</a:t>
            </a:r>
          </a:p>
          <a:p>
            <a:pPr lvl="1"/>
            <a:r>
              <a:rPr lang="en-US" dirty="0"/>
              <a:t>Code should explain itself</a:t>
            </a:r>
          </a:p>
          <a:p>
            <a:pPr lvl="1"/>
            <a:r>
              <a:rPr lang="en-US" dirty="0"/>
              <a:t>Remember name rule!</a:t>
            </a:r>
          </a:p>
          <a:p>
            <a:r>
              <a:rPr lang="en-US" dirty="0"/>
              <a:t>Comment should add new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60998" y="1690688"/>
            <a:ext cx="62689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fetch instruction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set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sequence_id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read sources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execute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0998" y="1690688"/>
            <a:ext cx="6257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66524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9B700C-BBA9-4727-AFC0-2E8426F7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89D5A4-CE31-4E7D-8DD0-F6E9AFD2B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C6CD-345A-40EC-86E6-88430718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3651-A10D-49F0-B2B5-793F0D7E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50B9-44AB-4BFE-B675-BD649752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4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test = to verify that program meets our expectations</a:t>
                </a:r>
              </a:p>
              <a:p>
                <a:pPr lvl="1"/>
                <a:r>
                  <a:rPr lang="en-US" i="1" dirty="0"/>
                  <a:t>i</a:t>
                </a:r>
                <a:r>
                  <a:rPr lang="en-US" dirty="0"/>
                  <a:t> — input vector</a:t>
                </a:r>
              </a:p>
              <a:p>
                <a:pPr lvl="1"/>
                <a:r>
                  <a:rPr lang="en-US" i="1" dirty="0"/>
                  <a:t>r</a:t>
                </a:r>
                <a:r>
                  <a:rPr lang="en-US" dirty="0"/>
                  <a:t> — result vector</a:t>
                </a:r>
              </a:p>
              <a:p>
                <a:pPr lvl="1"/>
                <a:r>
                  <a:rPr lang="en-US" i="1" dirty="0"/>
                  <a:t>f </a:t>
                </a:r>
                <a:r>
                  <a:rPr lang="en-US" dirty="0"/>
                  <a:t>— program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b="1" dirty="0"/>
                  <a:t>hello-</a:t>
                </a:r>
                <a:r>
                  <a:rPr lang="en-US" b="1" dirty="0" err="1"/>
                  <a:t>world.c</a:t>
                </a:r>
                <a:r>
                  <a:rPr lang="en-US" dirty="0"/>
                  <a:t> prints “Hello World” to the screen</a:t>
                </a:r>
              </a:p>
              <a:p>
                <a:pPr lvl="1"/>
                <a:r>
                  <a:rPr lang="en-US" b="1" dirty="0"/>
                  <a:t>clang</a:t>
                </a:r>
                <a:r>
                  <a:rPr lang="en-US" dirty="0"/>
                  <a:t> generates a binary file out of C program</a:t>
                </a:r>
              </a:p>
              <a:p>
                <a:pPr lvl="1"/>
                <a:r>
                  <a:rPr lang="en-US" b="1" dirty="0"/>
                  <a:t>MIPT-MIPS </a:t>
                </a:r>
                <a:r>
                  <a:rPr lang="en-US" dirty="0"/>
                  <a:t>simulates MIPS CPU cycle-accurately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3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and 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Functional programming: a function</a:t>
            </a:r>
          </a:p>
          <a:p>
            <a:pPr lvl="1"/>
            <a:r>
              <a:rPr lang="en-US" dirty="0"/>
              <a:t>OOP: a class and its methods</a:t>
            </a:r>
          </a:p>
          <a:p>
            <a:r>
              <a:rPr lang="en-US" dirty="0"/>
              <a:t>Why testing units is better?</a:t>
            </a:r>
          </a:p>
          <a:p>
            <a:pPr lvl="1"/>
            <a:r>
              <a:rPr lang="en-US" dirty="0"/>
              <a:t>Easier to debug</a:t>
            </a:r>
          </a:p>
          <a:p>
            <a:pPr lvl="1"/>
            <a:r>
              <a:rPr lang="en-US" dirty="0"/>
              <a:t>Tests run faster</a:t>
            </a:r>
          </a:p>
          <a:p>
            <a:r>
              <a:rPr lang="en-US" b="1" dirty="0"/>
              <a:t>Test case</a:t>
            </a:r>
            <a:r>
              <a:rPr lang="en-US" dirty="0"/>
              <a:t> — a single input and a single output</a:t>
            </a:r>
          </a:p>
          <a:p>
            <a:r>
              <a:rPr lang="en-US" b="1" dirty="0"/>
              <a:t>Test suite </a:t>
            </a:r>
            <a:r>
              <a:rPr lang="en-US" dirty="0"/>
              <a:t>— a set of test cases for a unit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 rule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</p:spPr>
            <p:txBody>
              <a:bodyPr/>
              <a:lstStyle/>
              <a:p>
                <a:r>
                  <a:rPr lang="en-US" dirty="0"/>
                  <a:t>A single test case consists of three “A”s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			— </a:t>
                </a:r>
                <a:r>
                  <a:rPr lang="en-US" b="1" dirty="0"/>
                  <a:t>Arrangement.</a:t>
                </a:r>
                <a:r>
                  <a:rPr lang="en-US" dirty="0"/>
                  <a:t>	We prepare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	— </a:t>
                </a:r>
                <a:r>
                  <a:rPr lang="en-US" b="1" dirty="0"/>
                  <a:t>Act. 			</a:t>
                </a:r>
                <a:r>
                  <a:rPr lang="en-US" dirty="0"/>
                  <a:t>We process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		— </a:t>
                </a:r>
                <a:r>
                  <a:rPr lang="en-US" b="1" dirty="0"/>
                  <a:t>Assertion.		</a:t>
                </a:r>
                <a:r>
                  <a:rPr lang="en-US" dirty="0"/>
                  <a:t>We check the results meet our expectation</a:t>
                </a:r>
              </a:p>
              <a:p>
                <a:r>
                  <a:rPr lang="en-US" dirty="0"/>
                  <a:t>All three may be implemented in means of programming language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  <a:blipFill>
                <a:blip r:embed="rId2"/>
                <a:stretch>
                  <a:fillRect l="-977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2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7CE-928D-4B11-883F-A7D20ED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benefits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D9B0-B56F-417A-A45E-4D004450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refactoring</a:t>
            </a:r>
          </a:p>
          <a:p>
            <a:pPr lvl="1"/>
            <a:r>
              <a:rPr lang="en-US" dirty="0"/>
              <a:t>Can class/function as long as its test suite passes</a:t>
            </a:r>
          </a:p>
          <a:p>
            <a:r>
              <a:rPr lang="en-US" dirty="0"/>
              <a:t>Motivates structured code</a:t>
            </a:r>
          </a:p>
          <a:p>
            <a:pPr lvl="1"/>
            <a:r>
              <a:rPr lang="en-US" dirty="0"/>
              <a:t>Unit tests require... units – isolated modules with clear interface</a:t>
            </a:r>
          </a:p>
          <a:p>
            <a:r>
              <a:rPr lang="en-US" dirty="0"/>
              <a:t>Formal agreement with customers/other developers</a:t>
            </a:r>
          </a:p>
          <a:p>
            <a:pPr lvl="1"/>
            <a:r>
              <a:rPr lang="en-US" dirty="0"/>
              <a:t>A test suite contains everything that a unit does</a:t>
            </a:r>
          </a:p>
          <a:p>
            <a:pPr lvl="1"/>
            <a:r>
              <a:rPr lang="en-US" dirty="0"/>
              <a:t>As long as the test suite passes, the unit works 100% correctly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56B1-9CA6-4817-930B-37BACB76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82BC-A0C3-491F-9724-2F73203C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AF45-ADAF-40D3-B7C1-40FE70A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0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E67-6B27-40B3-A752-C078BEC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254A-DD4C-4CEC-BAA5-89C6AF90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difference of industrial code – it’s large!</a:t>
            </a:r>
          </a:p>
          <a:p>
            <a:pPr lvl="1"/>
            <a:r>
              <a:rPr lang="en-US" dirty="0"/>
              <a:t>Very complex programs for solving a wide range of tasks</a:t>
            </a:r>
          </a:p>
          <a:p>
            <a:pPr lvl="1"/>
            <a:r>
              <a:rPr lang="en-US" dirty="0"/>
              <a:t>Gets even larger over time</a:t>
            </a:r>
          </a:p>
          <a:p>
            <a:r>
              <a:rPr lang="en-US" dirty="0"/>
              <a:t>The following issues arise: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write readable code?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write easy-to-modify code?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make everyone to write similar code?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synchronize many developers?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to write reliable code?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C6FB-F080-4289-8418-E94761FE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D6CB-DE01-466D-A151-E7728C25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9E71-1704-4ECD-8CD8-2E5E3F1E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00DC1-8A07-4A47-A2BA-3883176EE026}"/>
              </a:ext>
            </a:extLst>
          </p:cNvPr>
          <p:cNvSpPr txBox="1"/>
          <p:nvPr/>
        </p:nvSpPr>
        <p:spPr>
          <a:xfrm>
            <a:off x="8124028" y="3991940"/>
            <a:ext cx="3552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</a:rPr>
              <a:t>Code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</a:rPr>
              <a:t>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</a:rPr>
              <a:t>Unit testing / CI / TDD</a:t>
            </a:r>
            <a:endParaRPr lang="ru-RU" sz="2400" dirty="0">
              <a:solidFill>
                <a:srgbClr val="0066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4D87297-DE8E-4A71-93EF-A5D93C801A75}"/>
              </a:ext>
            </a:extLst>
          </p:cNvPr>
          <p:cNvSpPr/>
          <p:nvPr/>
        </p:nvSpPr>
        <p:spPr>
          <a:xfrm>
            <a:off x="7170184" y="3586442"/>
            <a:ext cx="338368" cy="1101713"/>
          </a:xfrm>
          <a:prstGeom prst="rightBrace">
            <a:avLst>
              <a:gd name="adj1" fmla="val 44517"/>
              <a:gd name="adj2" fmla="val 5694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95B511-9535-46CA-B8A9-936D283D29EB}"/>
              </a:ext>
            </a:extLst>
          </p:cNvPr>
          <p:cNvCxnSpPr>
            <a:cxnSpLocks/>
          </p:cNvCxnSpPr>
          <p:nvPr/>
        </p:nvCxnSpPr>
        <p:spPr>
          <a:xfrm>
            <a:off x="5131919" y="5321244"/>
            <a:ext cx="2960721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4748F4-AA12-486A-8535-8AEE87ABB39F}"/>
              </a:ext>
            </a:extLst>
          </p:cNvPr>
          <p:cNvCxnSpPr>
            <a:cxnSpLocks/>
          </p:cNvCxnSpPr>
          <p:nvPr/>
        </p:nvCxnSpPr>
        <p:spPr>
          <a:xfrm>
            <a:off x="6424298" y="4937893"/>
            <a:ext cx="1668342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36D7EF-CB71-44B4-957C-C426C4F4DF2C}"/>
              </a:ext>
            </a:extLst>
          </p:cNvPr>
          <p:cNvCxnSpPr>
            <a:cxnSpLocks/>
          </p:cNvCxnSpPr>
          <p:nvPr/>
        </p:nvCxnSpPr>
        <p:spPr>
          <a:xfrm>
            <a:off x="7508552" y="4212147"/>
            <a:ext cx="58408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4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coverage system shows control flows never triggered by any test</a:t>
            </a:r>
          </a:p>
          <a:p>
            <a:r>
              <a:rPr lang="en-US" sz="2000" dirty="0"/>
              <a:t>Highlights unit functionality without a test</a:t>
            </a:r>
          </a:p>
          <a:p>
            <a:r>
              <a:rPr lang="en-US" sz="2000" dirty="0"/>
              <a:t>A full test suite has 100% coverage of unit code</a:t>
            </a:r>
          </a:p>
          <a:p>
            <a:r>
              <a:rPr lang="en-US" sz="2000" dirty="0"/>
              <a:t>Drawback: no guarantee that each control flow combination is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89263"/>
            <a:ext cx="5181600" cy="26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C3BFDD-FE8C-47F8-A3C6-72EAD74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992976-919F-4CE9-9557-732EF66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More time feature development takes – more time it will take to merge the ready feature into the project main branch</a:t>
            </a:r>
          </a:p>
          <a:p>
            <a:r>
              <a:rPr lang="en-US" dirty="0"/>
              <a:t>Solution – CI:</a:t>
            </a:r>
          </a:p>
          <a:p>
            <a:pPr lvl="1"/>
            <a:r>
              <a:rPr lang="en-US" dirty="0"/>
              <a:t>An automated system which for every version of the development branch: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Build the project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Runs tests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Checks merging with “master”</a:t>
            </a:r>
          </a:p>
          <a:p>
            <a:pPr lvl="1"/>
            <a:r>
              <a:rPr lang="en-US" dirty="0"/>
              <a:t>Makes integration faster while keeping “master” stable.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8EEE3-458C-496C-AEF7-7AC65D2E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F6FC-4AAC-4063-8121-CB6266C4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CFA5-8D6B-4564-ADB6-0E22C7D2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7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8B5C-9411-4CE8-A648-BF6C4F82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Test-Driven Development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96FF-0482-4FBD-91CC-B2A235A9F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A583-48B6-4574-856C-FC011E6E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7208-A5AB-4FE7-971E-94C84D4B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699F-940A-417D-A43D-EAC9F6FD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2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approach to unit testing: write a program first, then cover it with unit tests to fix bugs and optimize</a:t>
            </a:r>
          </a:p>
          <a:p>
            <a:r>
              <a:rPr lang="en-US" dirty="0"/>
              <a:t>TDD = </a:t>
            </a:r>
            <a:r>
              <a:rPr lang="en-US" b="1" dirty="0"/>
              <a:t>T</a:t>
            </a:r>
            <a:r>
              <a:rPr lang="en-US" dirty="0"/>
              <a:t>est </a:t>
            </a:r>
            <a:r>
              <a:rPr lang="en-US" b="1" dirty="0"/>
              <a:t>D</a:t>
            </a:r>
            <a:r>
              <a:rPr lang="en-US" dirty="0"/>
              <a:t>riven </a:t>
            </a:r>
            <a:r>
              <a:rPr lang="en-US" b="1" dirty="0"/>
              <a:t>D</a:t>
            </a:r>
            <a:r>
              <a:rPr lang="en-US" dirty="0"/>
              <a:t>evelopment – a more advanced programming technique: write tests first, then write code to make the tests pass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ground rules of TDD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b="1" dirty="0"/>
              <a:t>Rule #1:</a:t>
            </a:r>
            <a:r>
              <a:rPr lang="en-US" dirty="0"/>
              <a:t> Do not write code until you have a failing unit test</a:t>
            </a:r>
          </a:p>
          <a:p>
            <a:pPr marL="0" indent="0" fontAlgn="ctr">
              <a:buNone/>
            </a:pPr>
            <a:r>
              <a:rPr lang="en-US" b="1" dirty="0"/>
              <a:t>Rule #2:</a:t>
            </a:r>
            <a:r>
              <a:rPr lang="en-US" dirty="0"/>
              <a:t> Stop writing tests when you have a failing unit test</a:t>
            </a:r>
          </a:p>
          <a:p>
            <a:pPr marL="0" indent="0" fontAlgn="ctr">
              <a:buNone/>
            </a:pPr>
            <a:r>
              <a:rPr lang="en-US" b="1" dirty="0"/>
              <a:t>Rule #3:</a:t>
            </a:r>
            <a:r>
              <a:rPr lang="en-US" dirty="0"/>
              <a:t> Write code only enough to make the failing test pass</a:t>
            </a:r>
          </a:p>
          <a:p>
            <a:pPr marL="514350" indent="-514350" fontAlgn="ctr">
              <a:buFont typeface="+mj-lt"/>
              <a:buAutoNum type="arabicPeriod"/>
            </a:pPr>
            <a:endParaRPr lang="en-US" dirty="0"/>
          </a:p>
          <a:p>
            <a:pPr fontAlgn="ctr"/>
            <a:r>
              <a:rPr lang="en-US" dirty="0"/>
              <a:t>These rules form a cycle with each iteration a couple minutes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3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Without TDD (writing tests AFTER code)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 the entire program at once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program works only in the very end of development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Possible suboptimal or untestable program design</a:t>
            </a:r>
          </a:p>
          <a:p>
            <a:pPr fontAlgn="ctr"/>
            <a:r>
              <a:rPr lang="en-US" dirty="0">
                <a:solidFill>
                  <a:srgbClr val="006600"/>
                </a:solidFill>
              </a:rPr>
              <a:t>With TDD (writing tests BEFORE 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</a:rPr>
              <a:t>Always focus only on a tiny part of functionality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</a:rPr>
              <a:t>A working program after each TDD iteration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</a:rPr>
              <a:t>Optimal well-structured design</a:t>
            </a:r>
          </a:p>
          <a:p>
            <a:pPr lvl="1"/>
            <a:r>
              <a:rPr lang="en-US" dirty="0">
                <a:solidFill>
                  <a:srgbClr val="006600"/>
                </a:solidFill>
              </a:rPr>
              <a:t>100% test coverage</a:t>
            </a:r>
          </a:p>
          <a:p>
            <a:pPr lvl="1"/>
            <a:r>
              <a:rPr lang="en-US" dirty="0">
                <a:solidFill>
                  <a:srgbClr val="006600"/>
                </a:solidFill>
              </a:rPr>
              <a:t>Well-organized development process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1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disadvantages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TDD practice requires experience and self-discipline</a:t>
            </a:r>
          </a:p>
          <a:p>
            <a:r>
              <a:rPr lang="en-US" dirty="0"/>
              <a:t>High overhead in case of flow errors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4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guidelines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development is separated in short iterations (2-3 minutes long)</a:t>
            </a:r>
          </a:p>
          <a:p>
            <a:r>
              <a:rPr lang="en-US" dirty="0"/>
              <a:t>Each iteration consists of 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b="1" dirty="0"/>
              <a:t>:</a:t>
            </a:r>
            <a:r>
              <a:rPr lang="en-US" dirty="0"/>
              <a:t> write a failing unit test 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Remember the Rule #2: Stop writing tests, when you have a failing unit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FIX</a:t>
            </a:r>
            <a:r>
              <a:rPr lang="en-US" b="1" dirty="0"/>
              <a:t>:</a:t>
            </a:r>
            <a:r>
              <a:rPr lang="en-US" dirty="0"/>
              <a:t> write code to make the test pass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Remember the Rule #3: Write code only to make a failing test pass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REFACTOR</a:t>
            </a:r>
            <a:r>
              <a:rPr lang="en-US" b="1" dirty="0"/>
              <a:t>:</a:t>
            </a:r>
            <a:r>
              <a:rPr lang="en-US" dirty="0"/>
              <a:t> restructure code and remove duplicates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4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rule of convergence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2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tests become more specific, code becomes more general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Correct TDD makes the program write itself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345222" y="2783079"/>
            <a:ext cx="35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ASSERT_EQ(f(2), 2);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9861" y="2783079"/>
            <a:ext cx="3552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2;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9860" y="2783079"/>
            <a:ext cx="5624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result =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i = 2; i &lt;=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result *= i;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222" y="2783079"/>
            <a:ext cx="3552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ASSERT_EQ(f(2), 2);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ASSERT_EQ(f(0), 1);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ASSERT_EQ(f(1), 1);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ASSERT_EQ(f(3), 6);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ASSERT_EQ(f(4), 24);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ASSERT_EQ(f(5),120);</a:t>
            </a:r>
          </a:p>
        </p:txBody>
      </p:sp>
    </p:spTree>
    <p:extLst>
      <p:ext uri="{BB962C8B-B14F-4D97-AF65-F5344CB8AC3E}">
        <p14:creationId xmlns:p14="http://schemas.microsoft.com/office/powerpoint/2010/main" val="293355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unit tests?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order - the most important part of TDD 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the simplest the most degenerate unit tests,</a:t>
            </a:r>
            <a:br>
              <a:rPr lang="en-US" dirty="0"/>
            </a:br>
            <a:r>
              <a:rPr lang="en-US" dirty="0"/>
              <a:t>e. g. corner cases, invalid cases...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towards more complex test cases as slow as possible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Self-check: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each new unit test should require just a couple of changed code lines</a:t>
            </a:r>
          </a:p>
          <a:p>
            <a:r>
              <a:rPr lang="en-US" dirty="0"/>
              <a:t>If you jump to complex test cases too fast, you stuck</a:t>
            </a:r>
          </a:p>
          <a:p>
            <a:pPr lvl="1"/>
            <a:r>
              <a:rPr lang="en-US" dirty="0"/>
              <a:t>It takes to finish almost the whole program to make the unit test pass</a:t>
            </a:r>
          </a:p>
          <a:p>
            <a:pPr lvl="1"/>
            <a:r>
              <a:rPr lang="en-US" dirty="0"/>
              <a:t>The only solution is to restart TDD flow from very beginning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6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- Version Control System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C572-31A1-4292-BC9B-E1E0587F5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9E04-A785-4521-8CDF-7635BD79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E2A295A-07FE-4C1A-9EBC-8593652B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CA794F-2C91-49F0-AB37-2F1CEB13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C2E350-3321-4367-BD2B-74C5BD3A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F550-1382-4D40-9652-F97C5838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8FB6-330E-4126-96AB-088361F1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737D-8FDF-44E3-B467-EFEFE24E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74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repository: </a:t>
            </a:r>
            <a:r>
              <a:rPr lang="en-US" sz="2400" dirty="0">
                <a:hlinkClick r:id="rId2"/>
              </a:rPr>
              <a:t>https://github.com/MIPT-ILab/mipt-mips</a:t>
            </a:r>
            <a:endParaRPr lang="en-US" sz="2400" dirty="0"/>
          </a:p>
          <a:p>
            <a:pPr lvl="1"/>
            <a:r>
              <a:rPr lang="en-US" sz="2000" dirty="0"/>
              <a:t>GitHub Wiki: </a:t>
            </a:r>
            <a:r>
              <a:rPr lang="en-US" sz="2000" dirty="0">
                <a:hlinkClick r:id="rId3"/>
              </a:rPr>
              <a:t>https://github.com/MIPT-ILab/mipt-mips/wiki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main page: </a:t>
            </a:r>
            <a:r>
              <a:rPr lang="en-US" sz="2400" dirty="0">
                <a:hlinkClick r:id="rId4"/>
              </a:rPr>
              <a:t>https://git-scm.com/</a:t>
            </a:r>
            <a:endParaRPr lang="en-US" sz="2400" dirty="0"/>
          </a:p>
          <a:p>
            <a:pPr lvl="1"/>
            <a:r>
              <a:rPr lang="en-US" sz="2000" dirty="0"/>
              <a:t>Documentation, tutorials, cheat sheets: </a:t>
            </a:r>
            <a:r>
              <a:rPr lang="en-US" sz="2000" dirty="0">
                <a:hlinkClick r:id="rId5"/>
              </a:rPr>
              <a:t>https://git-scm.com/doc</a:t>
            </a:r>
            <a:endParaRPr lang="en-US" sz="2000" dirty="0"/>
          </a:p>
          <a:p>
            <a:pPr lvl="1"/>
            <a:r>
              <a:rPr lang="en-US" sz="2000" dirty="0"/>
              <a:t>Downloads: </a:t>
            </a:r>
            <a:r>
              <a:rPr lang="en-US" sz="2000" dirty="0">
                <a:hlinkClick r:id="rId6"/>
              </a:rPr>
              <a:t>https://git-scm.com/downloads</a:t>
            </a:r>
            <a:endParaRPr lang="en-US" sz="2000" dirty="0"/>
          </a:p>
          <a:p>
            <a:pPr lvl="1"/>
            <a:r>
              <a:rPr lang="en-US" sz="2000" dirty="0"/>
              <a:t>Pro </a:t>
            </a:r>
            <a:r>
              <a:rPr lang="en-US" sz="2000" dirty="0" err="1"/>
              <a:t>Git</a:t>
            </a:r>
            <a:r>
              <a:rPr lang="en-US" sz="2000" dirty="0"/>
              <a:t> book (EN/RU): </a:t>
            </a:r>
            <a:r>
              <a:rPr lang="en-US" sz="2000" dirty="0">
                <a:hlinkClick r:id="rId7"/>
              </a:rPr>
              <a:t>https://git-scm.com/book/en/v2</a:t>
            </a:r>
            <a:endParaRPr lang="en-US" sz="2000" dirty="0"/>
          </a:p>
          <a:p>
            <a:r>
              <a:rPr lang="en-US" sz="2400" dirty="0" err="1"/>
              <a:t>Git</a:t>
            </a:r>
            <a:r>
              <a:rPr lang="en-US" sz="2400" dirty="0"/>
              <a:t> flight rules (EN/RU): </a:t>
            </a:r>
            <a:r>
              <a:rPr lang="en-US" sz="2400" dirty="0">
                <a:hlinkClick r:id="rId8"/>
              </a:rPr>
              <a:t>https://github.com/k88hudson/git-flight-rules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8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Martin, Robert C. (2009). Clean Code: A Handbook of Agile Software Craftsmanship. Upper Saddle River, NJ: </a:t>
            </a:r>
            <a:r>
              <a:rPr lang="en-US" sz="2000" i="1" dirty="0">
                <a:hlinkClick r:id="rId2" tooltip="Prentice Hall"/>
              </a:rPr>
              <a:t>Prentice Hall</a:t>
            </a:r>
            <a:r>
              <a:rPr lang="en-US" sz="2000" i="1" dirty="0"/>
              <a:t>. </a:t>
            </a:r>
            <a:r>
              <a:rPr lang="en-US" sz="2000" i="1" dirty="0">
                <a:hlinkClick r:id="rId3" tooltip="International Standard Book Number"/>
              </a:rPr>
              <a:t>ISBN</a:t>
            </a:r>
            <a:r>
              <a:rPr lang="en-US" sz="2000" i="1" dirty="0"/>
              <a:t> </a:t>
            </a:r>
            <a:r>
              <a:rPr lang="en-US" sz="2000" i="1" dirty="0">
                <a:hlinkClick r:id="rId4" tooltip="Special:BookSources/9780132350884"/>
              </a:rPr>
              <a:t>9780132350884</a:t>
            </a:r>
            <a:r>
              <a:rPr lang="en-US" sz="2000" i="1" dirty="0"/>
              <a:t>.</a:t>
            </a:r>
          </a:p>
          <a:p>
            <a:r>
              <a:rPr lang="en-US" sz="2000" dirty="0"/>
              <a:t>“Clean Code” video: </a:t>
            </a:r>
            <a:r>
              <a:rPr lang="en-US" sz="2000" dirty="0">
                <a:hlinkClick r:id="rId5"/>
              </a:rPr>
              <a:t>https://cleancoders.com/episode/clean-code-episode-1/show</a:t>
            </a:r>
            <a:endParaRPr lang="en-US" sz="2000" dirty="0"/>
          </a:p>
          <a:p>
            <a:r>
              <a:rPr lang="en-US" sz="2000" dirty="0"/>
              <a:t>MIPT-MIPS Wiki page: </a:t>
            </a:r>
            <a:r>
              <a:rPr lang="en-US" sz="2000" dirty="0">
                <a:hlinkClick r:id="rId6"/>
              </a:rPr>
              <a:t>https://github.com/MIPT-ILab/mipt-mips/wiki/Code-style-guidelines</a:t>
            </a:r>
            <a:endParaRPr lang="en-US" sz="2000" dirty="0"/>
          </a:p>
          <a:p>
            <a:r>
              <a:rPr lang="en-US" sz="2000" dirty="0"/>
              <a:t>MIPT-MIPS code style: </a:t>
            </a:r>
            <a:r>
              <a:rPr lang="en-US" sz="2000" dirty="0">
                <a:hlinkClick r:id="rId7"/>
              </a:rPr>
              <a:t>https://github.com/MIPT-ILab/mipt-vis/wiki/CodingStyle</a:t>
            </a:r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5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Wiki: </a:t>
            </a:r>
            <a:r>
              <a:rPr lang="en-US" sz="2400" dirty="0">
                <a:hlinkClick r:id="rId2"/>
              </a:rPr>
              <a:t>https://github.com/MIPT-ILab/mipt-mips/wiki/Unit-Tests</a:t>
            </a:r>
            <a:endParaRPr lang="en-US" sz="2400" dirty="0"/>
          </a:p>
          <a:p>
            <a:r>
              <a:rPr lang="en-US" sz="2400" dirty="0"/>
              <a:t>CATCH2 tutorial: </a:t>
            </a:r>
            <a:r>
              <a:rPr lang="en-US" sz="2400" dirty="0">
                <a:hlinkClick r:id="rId3"/>
              </a:rPr>
              <a:t>https://github.com/catchorg/Catch2/blob/master/docs/tutorial.md#top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0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Martin, Robert C. (2009). Clean Code: A Handbook of Agile Software Craftsmanship.</a:t>
            </a:r>
          </a:p>
          <a:p>
            <a:r>
              <a:rPr lang="en-US" sz="2000" i="1" dirty="0" err="1"/>
              <a:t>Koskela</a:t>
            </a:r>
            <a:r>
              <a:rPr lang="en-US" sz="2000" i="1" dirty="0"/>
              <a:t>, </a:t>
            </a:r>
            <a:r>
              <a:rPr lang="en-US" sz="2000" i="1" dirty="0" err="1"/>
              <a:t>Lesse</a:t>
            </a:r>
            <a:r>
              <a:rPr lang="en-US" sz="2000" i="1" dirty="0"/>
              <a:t> (2007) Test Driven: Practical TDD and Acceptance TDD for Java Developers</a:t>
            </a:r>
          </a:p>
          <a:p>
            <a:r>
              <a:rPr lang="en-US" sz="2000" dirty="0"/>
              <a:t>Wiki note: </a:t>
            </a:r>
            <a:r>
              <a:rPr lang="en-US" sz="2000" dirty="0">
                <a:hlinkClick r:id="rId2"/>
              </a:rPr>
              <a:t>https://github.com/MIPT-ILab/mipt-mips/wiki/Introduction-to-Test-Driven-Development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Repository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164"/>
            <a:ext cx="1051560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 main </a:t>
            </a:r>
            <a:r>
              <a:rPr lang="en-US" dirty="0" err="1"/>
              <a:t>Git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There are 2 ways to look at a repository:</a:t>
            </a:r>
          </a:p>
          <a:p>
            <a:pPr lvl="1"/>
            <a:r>
              <a:rPr lang="en-US" dirty="0"/>
              <a:t>Workspace – a file directory of your project</a:t>
            </a:r>
          </a:p>
          <a:p>
            <a:pPr lvl="1"/>
            <a:r>
              <a:rPr lang="en-US" dirty="0"/>
              <a:t>A database of changes made in the project</a:t>
            </a:r>
          </a:p>
          <a:p>
            <a:r>
              <a:rPr lang="en-US" dirty="0" err="1"/>
              <a:t>Git</a:t>
            </a:r>
            <a:r>
              <a:rPr lang="en-US" dirty="0"/>
              <a:t> repository is a combination of 2 visions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CC82-E2AD-4520-819A-66D77D76067A}" type="slidenum">
              <a:rPr lang="ru-RU" smtClean="0"/>
              <a:t>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6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330"/>
            <a:ext cx="10515600" cy="605226"/>
          </a:xfrm>
        </p:spPr>
        <p:txBody>
          <a:bodyPr>
            <a:normAutofit/>
          </a:bodyPr>
          <a:lstStyle/>
          <a:p>
            <a:r>
              <a:rPr lang="en-US" dirty="0"/>
              <a:t>git operates with per-line changes in files instead of whole files:</a:t>
            </a:r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04548" y="2188162"/>
            <a:ext cx="9319844" cy="3693319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--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a/simulator/config.cpp b/simulator/config.cpp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55737c..d9855ab 10064</a:t>
            </a:r>
          </a:p>
          <a:p>
            <a:r>
              <a:rPr lang="en-US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---a/simulator/config.cpp</a:t>
            </a:r>
          </a:p>
          <a:p>
            <a:r>
              <a:rPr lang="en-US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+++b/simulator/config.cpp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-13,7 +13,7 @@ namespace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AliasedSwitch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“h”, “help”, “print help”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/* basic method */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handleArgs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+void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handleArgs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::options().parse(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00"/>
            <a:ext cx="10515600" cy="478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a group of changes with metadata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Represents a workspace state</a:t>
            </a:r>
          </a:p>
          <a:p>
            <a:r>
              <a:rPr lang="en-US" dirty="0"/>
              <a:t>Each commit includes:</a:t>
            </a:r>
          </a:p>
          <a:p>
            <a:pPr lvl="1"/>
            <a:r>
              <a:rPr lang="en-US" dirty="0"/>
              <a:t>a pointer to the previous commit</a:t>
            </a:r>
          </a:p>
          <a:p>
            <a:pPr lvl="1"/>
            <a:r>
              <a:rPr lang="en-US" dirty="0"/>
              <a:t>a description</a:t>
            </a:r>
          </a:p>
          <a:p>
            <a:pPr lvl="1"/>
            <a:r>
              <a:rPr lang="en-US" dirty="0"/>
              <a:t>author’s name and e-mail</a:t>
            </a:r>
          </a:p>
          <a:p>
            <a:pPr lvl="1"/>
            <a:r>
              <a:rPr lang="en-US" dirty="0"/>
              <a:t>an unique hash (e. g.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23fdc78f...</a:t>
            </a:r>
            <a:r>
              <a:rPr lang="en-US" dirty="0"/>
              <a:t>)</a:t>
            </a:r>
          </a:p>
          <a:p>
            <a:r>
              <a:rPr lang="en-US" dirty="0"/>
              <a:t>Merge is a commit with 2 ‘parents’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7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094855" y="2197598"/>
            <a:ext cx="1504583" cy="820800"/>
            <a:chOff x="6981092" y="1197772"/>
            <a:chExt cx="1504583" cy="820800"/>
          </a:xfrm>
        </p:grpSpPr>
        <p:sp>
          <p:nvSpPr>
            <p:cNvPr id="53" name="Rounded Rectangle 52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tree &amp; refs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709"/>
            <a:ext cx="10515600" cy="4008197"/>
          </a:xfrm>
        </p:spPr>
        <p:txBody>
          <a:bodyPr>
            <a:normAutofit/>
          </a:bodyPr>
          <a:lstStyle/>
          <a:p>
            <a:r>
              <a:rPr lang="en-US" dirty="0"/>
              <a:t>All commits compose a </a:t>
            </a:r>
            <a:r>
              <a:rPr lang="en-US" b="1" dirty="0">
                <a:solidFill>
                  <a:srgbClr val="0070C0"/>
                </a:solidFill>
              </a:rPr>
              <a:t>commit tree</a:t>
            </a:r>
          </a:p>
          <a:p>
            <a:r>
              <a:rPr lang="en-US" dirty="0"/>
              <a:t>Some commits a labeled by </a:t>
            </a:r>
            <a:r>
              <a:rPr lang="en-US" b="1" dirty="0">
                <a:solidFill>
                  <a:srgbClr val="00B050"/>
                </a:solidFill>
              </a:rPr>
              <a:t>refs</a:t>
            </a:r>
          </a:p>
          <a:p>
            <a:pPr lvl="1"/>
            <a:r>
              <a:rPr lang="en-US" b="1" dirty="0"/>
              <a:t>master </a:t>
            </a:r>
            <a:r>
              <a:rPr lang="en-US" dirty="0"/>
              <a:t>points to the latest main</a:t>
            </a:r>
            <a:br>
              <a:rPr lang="en-US" dirty="0"/>
            </a:br>
            <a:r>
              <a:rPr lang="en-US" dirty="0"/>
              <a:t>version of the project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points to the current</a:t>
            </a:r>
            <a:br>
              <a:rPr lang="en-US" dirty="0"/>
            </a:br>
            <a:r>
              <a:rPr lang="en-US" dirty="0"/>
              <a:t>workspace state</a:t>
            </a:r>
          </a:p>
          <a:p>
            <a:r>
              <a:rPr lang="en-US" b="1" dirty="0"/>
              <a:t>workspace + </a:t>
            </a:r>
            <a:r>
              <a:rPr lang="en-US" b="1" dirty="0">
                <a:solidFill>
                  <a:srgbClr val="0070C0"/>
                </a:solidFill>
              </a:rPr>
              <a:t>commit tree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refs</a:t>
            </a:r>
            <a:r>
              <a:rPr lang="en-US" b="1" dirty="0"/>
              <a:t> =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git repository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grpSp>
        <p:nvGrpSpPr>
          <p:cNvPr id="25" name="Group 24"/>
          <p:cNvGrpSpPr/>
          <p:nvPr/>
        </p:nvGrpSpPr>
        <p:grpSpPr>
          <a:xfrm>
            <a:off x="8968154" y="2198378"/>
            <a:ext cx="1459520" cy="1467109"/>
            <a:chOff x="7010765" y="3245956"/>
            <a:chExt cx="1459520" cy="1467109"/>
          </a:xfrm>
        </p:grpSpPr>
        <p:sp>
          <p:nvSpPr>
            <p:cNvPr id="19" name="Rounded Rectangle 18"/>
            <p:cNvSpPr/>
            <p:nvPr/>
          </p:nvSpPr>
          <p:spPr>
            <a:xfrm>
              <a:off x="7741625" y="3245956"/>
              <a:ext cx="728660" cy="820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765" y="3656356"/>
              <a:ext cx="74405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101379" y="4051594"/>
              <a:ext cx="15570" cy="66147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25102" y="3397325"/>
            <a:ext cx="1502571" cy="820800"/>
            <a:chOff x="6981092" y="1197772"/>
            <a:chExt cx="1502571" cy="820800"/>
          </a:xfrm>
        </p:grpSpPr>
        <p:sp>
          <p:nvSpPr>
            <p:cNvPr id="31" name="Rounded Rectangle 30"/>
            <p:cNvSpPr/>
            <p:nvPr/>
          </p:nvSpPr>
          <p:spPr>
            <a:xfrm>
              <a:off x="7754817" y="1197772"/>
              <a:ext cx="728846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773868" y="2206390"/>
            <a:ext cx="1493224" cy="820800"/>
            <a:chOff x="6981092" y="1197772"/>
            <a:chExt cx="1493224" cy="820800"/>
          </a:xfrm>
        </p:grpSpPr>
        <p:sp>
          <p:nvSpPr>
            <p:cNvPr id="37" name="Rounded Rectangle 36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981092" y="1619803"/>
              <a:ext cx="77372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647846" y="2901895"/>
            <a:ext cx="1619246" cy="1316230"/>
            <a:chOff x="6855070" y="702342"/>
            <a:chExt cx="1619246" cy="1316230"/>
          </a:xfrm>
        </p:grpSpPr>
        <p:sp>
          <p:nvSpPr>
            <p:cNvPr id="43" name="Rounded Rectangle 42"/>
            <p:cNvSpPr/>
            <p:nvPr/>
          </p:nvSpPr>
          <p:spPr>
            <a:xfrm>
              <a:off x="7754817" y="1197772"/>
              <a:ext cx="719499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855070" y="702342"/>
              <a:ext cx="899746" cy="917461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919546" y="2204409"/>
            <a:ext cx="1207837" cy="820800"/>
            <a:chOff x="7277838" y="1197772"/>
            <a:chExt cx="1207837" cy="820800"/>
          </a:xfrm>
        </p:grpSpPr>
        <p:sp>
          <p:nvSpPr>
            <p:cNvPr id="40" name="Rounded Rectangle 39"/>
            <p:cNvSpPr/>
            <p:nvPr/>
          </p:nvSpPr>
          <p:spPr>
            <a:xfrm>
              <a:off x="7754817" y="1197772"/>
              <a:ext cx="730858" cy="82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+++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  <a:endPara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77838" y="1619803"/>
              <a:ext cx="476978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ular Callout 6"/>
          <p:cNvSpPr/>
          <p:nvPr/>
        </p:nvSpPr>
        <p:spPr>
          <a:xfrm>
            <a:off x="8985191" y="4596272"/>
            <a:ext cx="1496526" cy="499584"/>
          </a:xfrm>
          <a:prstGeom prst="wedgeRectCallout">
            <a:avLst>
              <a:gd name="adj1" fmla="val 21388"/>
              <a:gd name="adj2" fmla="val -10825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subproj1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10436470" y="1310337"/>
            <a:ext cx="1127619" cy="499584"/>
          </a:xfrm>
          <a:prstGeom prst="wedgeRectCallout">
            <a:avLst>
              <a:gd name="adj1" fmla="val 20800"/>
              <a:gd name="adj2" fmla="val 109972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10549390" y="3451911"/>
            <a:ext cx="963494" cy="499584"/>
          </a:xfrm>
          <a:prstGeom prst="wedgeRectCallout">
            <a:avLst>
              <a:gd name="adj1" fmla="val 20800"/>
              <a:gd name="adj2" fmla="val -11881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4907" y="1028699"/>
            <a:ext cx="5169877" cy="4378569"/>
          </a:xfrm>
          <a:prstGeom prst="roundRect">
            <a:avLst>
              <a:gd name="adj" fmla="val 7882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58735" y="1038090"/>
            <a:ext cx="204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repository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5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7" grpId="0" animBg="1"/>
      <p:bldP spid="29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states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05.04.2021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2020-21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7" name="Untracked"/>
          <p:cNvSpPr/>
          <p:nvPr/>
        </p:nvSpPr>
        <p:spPr>
          <a:xfrm>
            <a:off x="3898314" y="1894857"/>
            <a:ext cx="1356624" cy="1335162"/>
          </a:xfrm>
          <a:prstGeom prst="rect">
            <a:avLst/>
          </a:prstGeom>
          <a:solidFill>
            <a:srgbClr val="F68A8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Untracked</a:t>
            </a:r>
            <a:br>
              <a:rPr lang="en-US" dirty="0"/>
            </a:br>
            <a:r>
              <a:rPr lang="en-US" sz="1400" i="1" dirty="0"/>
              <a:t>exist only in workspace</a:t>
            </a:r>
            <a:endParaRPr lang="ru-RU" i="1" dirty="0"/>
          </a:p>
        </p:txBody>
      </p:sp>
      <p:sp>
        <p:nvSpPr>
          <p:cNvPr id="8" name="Unmodified"/>
          <p:cNvSpPr/>
          <p:nvPr/>
        </p:nvSpPr>
        <p:spPr>
          <a:xfrm>
            <a:off x="7044657" y="1894857"/>
            <a:ext cx="1335162" cy="1335162"/>
          </a:xfrm>
          <a:prstGeom prst="rect">
            <a:avLst/>
          </a:prstGeom>
          <a:solidFill>
            <a:srgbClr val="8CECA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Unmodified</a:t>
            </a:r>
          </a:p>
          <a:p>
            <a:pPr algn="ctr"/>
            <a:r>
              <a:rPr lang="en-US" sz="1400" i="1" dirty="0"/>
              <a:t>same in workspace and commit tree</a:t>
            </a:r>
            <a:endParaRPr lang="ru-RU" sz="1400" i="1" dirty="0"/>
          </a:p>
        </p:txBody>
      </p:sp>
      <p:sp>
        <p:nvSpPr>
          <p:cNvPr id="9" name="Modified"/>
          <p:cNvSpPr/>
          <p:nvPr/>
        </p:nvSpPr>
        <p:spPr>
          <a:xfrm>
            <a:off x="7044493" y="4446950"/>
            <a:ext cx="1335326" cy="1335326"/>
          </a:xfrm>
          <a:prstGeom prst="rect">
            <a:avLst/>
          </a:prstGeom>
          <a:solidFill>
            <a:srgbClr val="F6F5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Modified</a:t>
            </a:r>
            <a:br>
              <a:rPr lang="en-US" b="1" dirty="0"/>
            </a:br>
            <a:r>
              <a:rPr lang="en-US" sz="1400" i="1" dirty="0"/>
              <a:t>different in workspace and commit tree</a:t>
            </a:r>
            <a:endParaRPr lang="ru-RU" sz="1400" i="1" dirty="0"/>
          </a:p>
        </p:txBody>
      </p:sp>
      <p:sp>
        <p:nvSpPr>
          <p:cNvPr id="10" name="Staged"/>
          <p:cNvSpPr/>
          <p:nvPr/>
        </p:nvSpPr>
        <p:spPr>
          <a:xfrm>
            <a:off x="3898314" y="4425652"/>
            <a:ext cx="1356624" cy="1356624"/>
          </a:xfrm>
          <a:prstGeom prst="rect">
            <a:avLst/>
          </a:prstGeom>
          <a:solidFill>
            <a:srgbClr val="A2B5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Staged</a:t>
            </a:r>
            <a:endParaRPr lang="ru-RU" b="1" dirty="0"/>
          </a:p>
        </p:txBody>
      </p:sp>
      <p:grpSp>
        <p:nvGrpSpPr>
          <p:cNvPr id="11" name="Add arrow 2"/>
          <p:cNvGrpSpPr/>
          <p:nvPr/>
        </p:nvGrpSpPr>
        <p:grpSpPr>
          <a:xfrm>
            <a:off x="3490181" y="3230019"/>
            <a:ext cx="1086445" cy="1195633"/>
            <a:chOff x="6714654" y="2690334"/>
            <a:chExt cx="1086445" cy="1195633"/>
          </a:xfrm>
        </p:grpSpPr>
        <p:cxnSp>
          <p:nvCxnSpPr>
            <p:cNvPr id="12" name="Elbow Connector 18"/>
            <p:cNvCxnSpPr>
              <a:stCxn id="7" idx="2"/>
              <a:endCxn id="10" idx="0"/>
            </p:cNvCxnSpPr>
            <p:nvPr/>
          </p:nvCxnSpPr>
          <p:spPr>
            <a:xfrm>
              <a:off x="7801099" y="2690334"/>
              <a:ext cx="0" cy="1195633"/>
            </a:xfrm>
            <a:prstGeom prst="straightConnector1">
              <a:avLst/>
            </a:prstGeom>
            <a:ln w="57150">
              <a:gradFill>
                <a:gsLst>
                  <a:gs pos="0">
                    <a:srgbClr val="F68A81"/>
                  </a:gs>
                  <a:gs pos="100000">
                    <a:srgbClr val="A2B5F4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14654" y="304521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add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Rm arrow"/>
          <p:cNvGrpSpPr/>
          <p:nvPr/>
        </p:nvGrpSpPr>
        <p:grpSpPr>
          <a:xfrm>
            <a:off x="5254938" y="2231243"/>
            <a:ext cx="1789719" cy="369332"/>
            <a:chOff x="8485982" y="1215261"/>
            <a:chExt cx="1789719" cy="369332"/>
          </a:xfrm>
        </p:grpSpPr>
        <p:cxnSp>
          <p:nvCxnSpPr>
            <p:cNvPr id="15" name="Elbow Connector 18"/>
            <p:cNvCxnSpPr>
              <a:cxnSpLocks/>
            </p:cNvCxnSpPr>
            <p:nvPr/>
          </p:nvCxnSpPr>
          <p:spPr>
            <a:xfrm flipH="1">
              <a:off x="8485982" y="1580201"/>
              <a:ext cx="1789719" cy="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8CECA7"/>
                  </a:gs>
                  <a:gs pos="100000">
                    <a:srgbClr val="F68A81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26699" y="121526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</a:t>
              </a:r>
              <a:r>
                <a:rPr lang="en-US" dirty="0" err="1">
                  <a:latin typeface="Consolas" panose="020B0609020204030204" pitchFamily="49" charset="0"/>
                </a:rPr>
                <a:t>rm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Add arrow 1"/>
          <p:cNvGrpSpPr/>
          <p:nvPr/>
        </p:nvGrpSpPr>
        <p:grpSpPr>
          <a:xfrm>
            <a:off x="5226747" y="4765213"/>
            <a:ext cx="1790038" cy="385660"/>
            <a:chOff x="8033965" y="4637578"/>
            <a:chExt cx="1790038" cy="385660"/>
          </a:xfrm>
        </p:grpSpPr>
        <p:cxnSp>
          <p:nvCxnSpPr>
            <p:cNvPr id="18" name="Elbow Connector 18"/>
            <p:cNvCxnSpPr/>
            <p:nvPr/>
          </p:nvCxnSpPr>
          <p:spPr>
            <a:xfrm flipH="1">
              <a:off x="8033965" y="5023238"/>
              <a:ext cx="1790038" cy="0"/>
            </a:xfrm>
            <a:prstGeom prst="straightConnector1">
              <a:avLst/>
            </a:prstGeom>
            <a:ln w="57150">
              <a:gradFill>
                <a:gsLst>
                  <a:gs pos="0">
                    <a:srgbClr val="F6F582"/>
                  </a:gs>
                  <a:gs pos="100000">
                    <a:srgbClr val="9AC3F6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21451" y="463757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add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Vim arrow"/>
          <p:cNvGrpSpPr/>
          <p:nvPr/>
        </p:nvGrpSpPr>
        <p:grpSpPr>
          <a:xfrm>
            <a:off x="7679870" y="3262648"/>
            <a:ext cx="3159944" cy="1163004"/>
            <a:chOff x="10459378" y="2688025"/>
            <a:chExt cx="3159944" cy="1783649"/>
          </a:xfrm>
        </p:grpSpPr>
        <p:cxnSp>
          <p:nvCxnSpPr>
            <p:cNvPr id="21" name="Elbow Connector 18"/>
            <p:cNvCxnSpPr/>
            <p:nvPr/>
          </p:nvCxnSpPr>
          <p:spPr>
            <a:xfrm>
              <a:off x="10459378" y="2688025"/>
              <a:ext cx="0" cy="1783649"/>
            </a:xfrm>
            <a:prstGeom prst="straightConnector1">
              <a:avLst/>
            </a:prstGeom>
            <a:ln w="57150">
              <a:gradFill>
                <a:gsLst>
                  <a:gs pos="0">
                    <a:srgbClr val="8CECA7"/>
                  </a:gs>
                  <a:gs pos="100000">
                    <a:srgbClr val="F6F582"/>
                  </a:gs>
                </a:gsLst>
                <a:lin ang="5400000" scaled="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21999" y="3280802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&lt;text editor name here&gt;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Commit arrow"/>
          <p:cNvGrpSpPr/>
          <p:nvPr/>
        </p:nvGrpSpPr>
        <p:grpSpPr>
          <a:xfrm>
            <a:off x="5138937" y="3199054"/>
            <a:ext cx="1952103" cy="1247896"/>
            <a:chOff x="7918445" y="2688026"/>
            <a:chExt cx="1952103" cy="1804946"/>
          </a:xfrm>
        </p:grpSpPr>
        <p:cxnSp>
          <p:nvCxnSpPr>
            <p:cNvPr id="24" name="Elbow Connector 18"/>
            <p:cNvCxnSpPr/>
            <p:nvPr/>
          </p:nvCxnSpPr>
          <p:spPr>
            <a:xfrm flipV="1">
              <a:off x="8012035" y="2688026"/>
              <a:ext cx="1858513" cy="1804946"/>
            </a:xfrm>
            <a:prstGeom prst="straightConnector1">
              <a:avLst/>
            </a:prstGeom>
            <a:ln w="57150">
              <a:gradFill>
                <a:gsLst>
                  <a:gs pos="0">
                    <a:srgbClr val="A2B5F4"/>
                  </a:gs>
                  <a:gs pos="100000">
                    <a:srgbClr val="8CECA7"/>
                  </a:gs>
                </a:gsLst>
                <a:lin ang="0" scaled="0"/>
              </a:gra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92753">
              <a:off x="7918445" y="327389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git commit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44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4524</Words>
  <Application>Microsoft Office PowerPoint</Application>
  <PresentationFormat>Widescreen</PresentationFormat>
  <Paragraphs>740</Paragraphs>
  <Slides>44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Introduction to Software Development</vt:lpstr>
      <vt:lpstr>Agenda</vt:lpstr>
      <vt:lpstr>Motivation</vt:lpstr>
      <vt:lpstr>VCS - Version Control System</vt:lpstr>
      <vt:lpstr>Repository</vt:lpstr>
      <vt:lpstr>Changes</vt:lpstr>
      <vt:lpstr>Commit</vt:lpstr>
      <vt:lpstr>Commit tree &amp; refs</vt:lpstr>
      <vt:lpstr>Changes states</vt:lpstr>
      <vt:lpstr>How to work with the repository</vt:lpstr>
      <vt:lpstr>Work flow</vt:lpstr>
      <vt:lpstr>Code style</vt:lpstr>
      <vt:lpstr>Why good code is important?</vt:lpstr>
      <vt:lpstr>Naming rules</vt:lpstr>
      <vt:lpstr>Name rule #1 </vt:lpstr>
      <vt:lpstr>Name rule #2</vt:lpstr>
      <vt:lpstr>Name rule #3</vt:lpstr>
      <vt:lpstr>Names length rules: variables</vt:lpstr>
      <vt:lpstr>Name length rules: functions</vt:lpstr>
      <vt:lpstr>Length: check rule</vt:lpstr>
      <vt:lpstr>Function size rule</vt:lpstr>
      <vt:lpstr>Function size: check rule</vt:lpstr>
      <vt:lpstr>Code style guidelines</vt:lpstr>
      <vt:lpstr>Comments rules</vt:lpstr>
      <vt:lpstr>Unit Testing</vt:lpstr>
      <vt:lpstr>What is testing?</vt:lpstr>
      <vt:lpstr>Units and unit tests</vt:lpstr>
      <vt:lpstr>Three A rule</vt:lpstr>
      <vt:lpstr>Unit tests benefits</vt:lpstr>
      <vt:lpstr>Code coverage</vt:lpstr>
      <vt:lpstr>Continuous Integration</vt:lpstr>
      <vt:lpstr>TDD – Test-Driven Development</vt:lpstr>
      <vt:lpstr>What is TDD?</vt:lpstr>
      <vt:lpstr>Three ground rules of TDD</vt:lpstr>
      <vt:lpstr>TDD advantages</vt:lpstr>
      <vt:lpstr>TDD disadvantages</vt:lpstr>
      <vt:lpstr>TDD guidelines</vt:lpstr>
      <vt:lpstr>TDD rule of convergence</vt:lpstr>
      <vt:lpstr>How to choose unit tests?</vt:lpstr>
      <vt:lpstr>References</vt:lpstr>
      <vt:lpstr>VCS</vt:lpstr>
      <vt:lpstr>Code style</vt:lpstr>
      <vt:lpstr>Unit tests</vt:lpstr>
      <vt:lpstr>TDD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243</cp:revision>
  <dcterms:created xsi:type="dcterms:W3CDTF">2018-09-18T18:10:21Z</dcterms:created>
  <dcterms:modified xsi:type="dcterms:W3CDTF">2021-04-05T07:44:13Z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2018-09-26 17:40:39Z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