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12" r:id="rId3"/>
    <p:sldId id="299" r:id="rId4"/>
    <p:sldId id="301" r:id="rId5"/>
    <p:sldId id="313" r:id="rId6"/>
    <p:sldId id="302" r:id="rId7"/>
    <p:sldId id="310" r:id="rId8"/>
    <p:sldId id="306" r:id="rId9"/>
    <p:sldId id="31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F6260-634C-4DCB-9B19-4D11231DAF56}" v="654" dt="2021-09-12T17:11:36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33EF6260-634C-4DCB-9B19-4D11231DAF56}"/>
    <pc:docChg chg="undo custSel addSld delSld modSld sldOrd">
      <pc:chgData name="Korolev, Kirill" userId="6adfc881-516e-478e-acf1-c9304da723a3" providerId="ADAL" clId="{33EF6260-634C-4DCB-9B19-4D11231DAF56}" dt="2021-09-12T17:11:36.312" v="1953"/>
      <pc:docMkLst>
        <pc:docMk/>
      </pc:docMkLst>
      <pc:sldChg chg="modSp mod modTransition">
        <pc:chgData name="Korolev, Kirill" userId="6adfc881-516e-478e-acf1-c9304da723a3" providerId="ADAL" clId="{33EF6260-634C-4DCB-9B19-4D11231DAF56}" dt="2021-09-12T17:05:50.593" v="1879"/>
        <pc:sldMkLst>
          <pc:docMk/>
          <pc:sldMk cId="846709478" sldId="298"/>
        </pc:sldMkLst>
        <pc:spChg chg="mod">
          <ac:chgData name="Korolev, Kirill" userId="6adfc881-516e-478e-acf1-c9304da723a3" providerId="ADAL" clId="{33EF6260-634C-4DCB-9B19-4D11231DAF56}" dt="2021-09-12T13:06:08.128" v="11" actId="20577"/>
          <ac:spMkLst>
            <pc:docMk/>
            <pc:sldMk cId="846709478" sldId="298"/>
            <ac:spMk id="2" creationId="{00000000-0000-0000-0000-000000000000}"/>
          </ac:spMkLst>
        </pc:spChg>
      </pc:sldChg>
      <pc:sldChg chg="modSp mod ord modTransition modAnim">
        <pc:chgData name="Korolev, Kirill" userId="6adfc881-516e-478e-acf1-c9304da723a3" providerId="ADAL" clId="{33EF6260-634C-4DCB-9B19-4D11231DAF56}" dt="2021-09-12T17:05:50.593" v="1879"/>
        <pc:sldMkLst>
          <pc:docMk/>
          <pc:sldMk cId="1579762339" sldId="299"/>
        </pc:sldMkLst>
        <pc:spChg chg="mod">
          <ac:chgData name="Korolev, Kirill" userId="6adfc881-516e-478e-acf1-c9304da723a3" providerId="ADAL" clId="{33EF6260-634C-4DCB-9B19-4D11231DAF56}" dt="2021-09-12T15:46:27.691" v="533" actId="20577"/>
          <ac:spMkLst>
            <pc:docMk/>
            <pc:sldMk cId="1579762339" sldId="299"/>
            <ac:spMk id="2" creationId="{00000000-0000-0000-0000-000000000000}"/>
          </ac:spMkLst>
        </pc:spChg>
        <pc:spChg chg="mod">
          <ac:chgData name="Korolev, Kirill" userId="6adfc881-516e-478e-acf1-c9304da723a3" providerId="ADAL" clId="{33EF6260-634C-4DCB-9B19-4D11231DAF56}" dt="2021-09-12T15:39:13.281" v="448" actId="20577"/>
          <ac:spMkLst>
            <pc:docMk/>
            <pc:sldMk cId="1579762339" sldId="299"/>
            <ac:spMk id="3" creationId="{00000000-0000-0000-0000-000000000000}"/>
          </ac:spMkLst>
        </pc:spChg>
      </pc:sldChg>
      <pc:sldChg chg="modSp del mod modAnim">
        <pc:chgData name="Korolev, Kirill" userId="6adfc881-516e-478e-acf1-c9304da723a3" providerId="ADAL" clId="{33EF6260-634C-4DCB-9B19-4D11231DAF56}" dt="2021-09-12T15:25:21.828" v="123" actId="47"/>
        <pc:sldMkLst>
          <pc:docMk/>
          <pc:sldMk cId="16021040" sldId="300"/>
        </pc:sldMkLst>
        <pc:spChg chg="mod">
          <ac:chgData name="Korolev, Kirill" userId="6adfc881-516e-478e-acf1-c9304da723a3" providerId="ADAL" clId="{33EF6260-634C-4DCB-9B19-4D11231DAF56}" dt="2021-09-12T15:25:15.980" v="121" actId="21"/>
          <ac:spMkLst>
            <pc:docMk/>
            <pc:sldMk cId="16021040" sldId="300"/>
            <ac:spMk id="3" creationId="{00000000-0000-0000-0000-000000000000}"/>
          </ac:spMkLst>
        </pc:spChg>
      </pc:sldChg>
      <pc:sldChg chg="addSp delSp modSp mod ord modTransition delAnim modAnim modShow chgLayout">
        <pc:chgData name="Korolev, Kirill" userId="6adfc881-516e-478e-acf1-c9304da723a3" providerId="ADAL" clId="{33EF6260-634C-4DCB-9B19-4D11231DAF56}" dt="2021-09-12T17:05:50.593" v="1879"/>
        <pc:sldMkLst>
          <pc:docMk/>
          <pc:sldMk cId="1232868722" sldId="301"/>
        </pc:sldMkLst>
        <pc:spChg chg="mod ord">
          <ac:chgData name="Korolev, Kirill" userId="6adfc881-516e-478e-acf1-c9304da723a3" providerId="ADAL" clId="{33EF6260-634C-4DCB-9B19-4D11231DAF56}" dt="2021-09-12T16:33:47.167" v="873" actId="700"/>
          <ac:spMkLst>
            <pc:docMk/>
            <pc:sldMk cId="1232868722" sldId="301"/>
            <ac:spMk id="2" creationId="{00000000-0000-0000-0000-000000000000}"/>
          </ac:spMkLst>
        </pc:spChg>
        <pc:spChg chg="del mod">
          <ac:chgData name="Korolev, Kirill" userId="6adfc881-516e-478e-acf1-c9304da723a3" providerId="ADAL" clId="{33EF6260-634C-4DCB-9B19-4D11231DAF56}" dt="2021-09-12T16:33:43.736" v="872" actId="478"/>
          <ac:spMkLst>
            <pc:docMk/>
            <pc:sldMk cId="1232868722" sldId="301"/>
            <ac:spMk id="3" creationId="{00000000-0000-0000-0000-000000000000}"/>
          </ac:spMkLst>
        </pc:spChg>
        <pc:spChg chg="mod ord">
          <ac:chgData name="Korolev, Kirill" userId="6adfc881-516e-478e-acf1-c9304da723a3" providerId="ADAL" clId="{33EF6260-634C-4DCB-9B19-4D11231DAF56}" dt="2021-09-12T16:33:47.167" v="873" actId="700"/>
          <ac:spMkLst>
            <pc:docMk/>
            <pc:sldMk cId="1232868722" sldId="301"/>
            <ac:spMk id="4" creationId="{00000000-0000-0000-0000-000000000000}"/>
          </ac:spMkLst>
        </pc:spChg>
        <pc:spChg chg="mod ord">
          <ac:chgData name="Korolev, Kirill" userId="6adfc881-516e-478e-acf1-c9304da723a3" providerId="ADAL" clId="{33EF6260-634C-4DCB-9B19-4D11231DAF56}" dt="2021-09-12T16:33:47.167" v="873" actId="700"/>
          <ac:spMkLst>
            <pc:docMk/>
            <pc:sldMk cId="1232868722" sldId="301"/>
            <ac:spMk id="5" creationId="{00000000-0000-0000-0000-000000000000}"/>
          </ac:spMkLst>
        </pc:spChg>
        <pc:spChg chg="mod ord">
          <ac:chgData name="Korolev, Kirill" userId="6adfc881-516e-478e-acf1-c9304da723a3" providerId="ADAL" clId="{33EF6260-634C-4DCB-9B19-4D11231DAF56}" dt="2021-09-12T16:33:47.167" v="873" actId="700"/>
          <ac:spMkLst>
            <pc:docMk/>
            <pc:sldMk cId="1232868722" sldId="301"/>
            <ac:spMk id="6" creationId="{00000000-0000-0000-0000-000000000000}"/>
          </ac:spMkLst>
        </pc:spChg>
        <pc:spChg chg="add mod ord">
          <ac:chgData name="Korolev, Kirill" userId="6adfc881-516e-478e-acf1-c9304da723a3" providerId="ADAL" clId="{33EF6260-634C-4DCB-9B19-4D11231DAF56}" dt="2021-09-12T16:49:50.921" v="1478" actId="20577"/>
          <ac:spMkLst>
            <pc:docMk/>
            <pc:sldMk cId="1232868722" sldId="301"/>
            <ac:spMk id="7" creationId="{9E1322D4-3168-41A6-944C-2AC51825673F}"/>
          </ac:spMkLst>
        </pc:spChg>
      </pc:sldChg>
      <pc:sldChg chg="modSp mod ord modTransition modAnim">
        <pc:chgData name="Korolev, Kirill" userId="6adfc881-516e-478e-acf1-c9304da723a3" providerId="ADAL" clId="{33EF6260-634C-4DCB-9B19-4D11231DAF56}" dt="2021-09-12T17:11:23.463" v="1952" actId="20577"/>
        <pc:sldMkLst>
          <pc:docMk/>
          <pc:sldMk cId="2849654946" sldId="302"/>
        </pc:sldMkLst>
        <pc:spChg chg="mod">
          <ac:chgData name="Korolev, Kirill" userId="6adfc881-516e-478e-acf1-c9304da723a3" providerId="ADAL" clId="{33EF6260-634C-4DCB-9B19-4D11231DAF56}" dt="2021-09-12T16:45:42.918" v="1403" actId="20577"/>
          <ac:spMkLst>
            <pc:docMk/>
            <pc:sldMk cId="2849654946" sldId="302"/>
            <ac:spMk id="2" creationId="{00000000-0000-0000-0000-000000000000}"/>
          </ac:spMkLst>
        </pc:spChg>
        <pc:spChg chg="mod">
          <ac:chgData name="Korolev, Kirill" userId="6adfc881-516e-478e-acf1-c9304da723a3" providerId="ADAL" clId="{33EF6260-634C-4DCB-9B19-4D11231DAF56}" dt="2021-09-12T17:11:23.463" v="1952" actId="20577"/>
          <ac:spMkLst>
            <pc:docMk/>
            <pc:sldMk cId="2849654946" sldId="302"/>
            <ac:spMk id="3" creationId="{00000000-0000-0000-0000-000000000000}"/>
          </ac:spMkLst>
        </pc:spChg>
      </pc:sldChg>
      <pc:sldChg chg="modSp del mod modAnim">
        <pc:chgData name="Korolev, Kirill" userId="6adfc881-516e-478e-acf1-c9304da723a3" providerId="ADAL" clId="{33EF6260-634C-4DCB-9B19-4D11231DAF56}" dt="2021-09-12T16:54:21.886" v="1710" actId="47"/>
        <pc:sldMkLst>
          <pc:docMk/>
          <pc:sldMk cId="3285346667" sldId="303"/>
        </pc:sldMkLst>
        <pc:spChg chg="mod">
          <ac:chgData name="Korolev, Kirill" userId="6adfc881-516e-478e-acf1-c9304da723a3" providerId="ADAL" clId="{33EF6260-634C-4DCB-9B19-4D11231DAF56}" dt="2021-09-12T15:46:43.147" v="534" actId="20577"/>
          <ac:spMkLst>
            <pc:docMk/>
            <pc:sldMk cId="3285346667" sldId="303"/>
            <ac:spMk id="2" creationId="{00000000-0000-0000-0000-000000000000}"/>
          </ac:spMkLst>
        </pc:spChg>
        <pc:spChg chg="mod">
          <ac:chgData name="Korolev, Kirill" userId="6adfc881-516e-478e-acf1-c9304da723a3" providerId="ADAL" clId="{33EF6260-634C-4DCB-9B19-4D11231DAF56}" dt="2021-09-12T16:40:31.047" v="1147" actId="21"/>
          <ac:spMkLst>
            <pc:docMk/>
            <pc:sldMk cId="3285346667" sldId="303"/>
            <ac:spMk id="3" creationId="{00000000-0000-0000-0000-000000000000}"/>
          </ac:spMkLst>
        </pc:spChg>
      </pc:sldChg>
      <pc:sldChg chg="modSp mod modTransition modAnim">
        <pc:chgData name="Korolev, Kirill" userId="6adfc881-516e-478e-acf1-c9304da723a3" providerId="ADAL" clId="{33EF6260-634C-4DCB-9B19-4D11231DAF56}" dt="2021-09-12T17:09:22.591" v="1901" actId="27636"/>
        <pc:sldMkLst>
          <pc:docMk/>
          <pc:sldMk cId="3221468544" sldId="306"/>
        </pc:sldMkLst>
        <pc:spChg chg="mod">
          <ac:chgData name="Korolev, Kirill" userId="6adfc881-516e-478e-acf1-c9304da723a3" providerId="ADAL" clId="{33EF6260-634C-4DCB-9B19-4D11231DAF56}" dt="2021-09-12T17:09:22.591" v="1901" actId="27636"/>
          <ac:spMkLst>
            <pc:docMk/>
            <pc:sldMk cId="3221468544" sldId="306"/>
            <ac:spMk id="3" creationId="{00000000-0000-0000-0000-000000000000}"/>
          </ac:spMkLst>
        </pc:spChg>
      </pc:sldChg>
      <pc:sldChg chg="modSp mod ord modTransition modAnim">
        <pc:chgData name="Korolev, Kirill" userId="6adfc881-516e-478e-acf1-c9304da723a3" providerId="ADAL" clId="{33EF6260-634C-4DCB-9B19-4D11231DAF56}" dt="2021-09-12T17:11:36.312" v="1953"/>
        <pc:sldMkLst>
          <pc:docMk/>
          <pc:sldMk cId="3331252008" sldId="310"/>
        </pc:sldMkLst>
        <pc:spChg chg="mod">
          <ac:chgData name="Korolev, Kirill" userId="6adfc881-516e-478e-acf1-c9304da723a3" providerId="ADAL" clId="{33EF6260-634C-4DCB-9B19-4D11231DAF56}" dt="2021-09-12T17:09:46.715" v="1932" actId="20577"/>
          <ac:spMkLst>
            <pc:docMk/>
            <pc:sldMk cId="3331252008" sldId="310"/>
            <ac:spMk id="3" creationId="{9A8DE53B-913F-45EA-900B-285F1523563B}"/>
          </ac:spMkLst>
        </pc:spChg>
      </pc:sldChg>
      <pc:sldChg chg="addSp delSp modSp mod modTransition">
        <pc:chgData name="Korolev, Kirill" userId="6adfc881-516e-478e-acf1-c9304da723a3" providerId="ADAL" clId="{33EF6260-634C-4DCB-9B19-4D11231DAF56}" dt="2021-09-12T17:05:50.593" v="1879"/>
        <pc:sldMkLst>
          <pc:docMk/>
          <pc:sldMk cId="3303486719" sldId="311"/>
        </pc:sldMkLst>
        <pc:spChg chg="mod">
          <ac:chgData name="Korolev, Kirill" userId="6adfc881-516e-478e-acf1-c9304da723a3" providerId="ADAL" clId="{33EF6260-634C-4DCB-9B19-4D11231DAF56}" dt="2021-09-12T15:45:23.906" v="514" actId="20577"/>
          <ac:spMkLst>
            <pc:docMk/>
            <pc:sldMk cId="3303486719" sldId="311"/>
            <ac:spMk id="3" creationId="{E6BDB2A7-6D12-4789-843C-B95E7B094663}"/>
          </ac:spMkLst>
        </pc:spChg>
        <pc:spChg chg="add del">
          <ac:chgData name="Korolev, Kirill" userId="6adfc881-516e-478e-acf1-c9304da723a3" providerId="ADAL" clId="{33EF6260-634C-4DCB-9B19-4D11231DAF56}" dt="2021-09-12T15:26:35.602" v="162"/>
          <ac:spMkLst>
            <pc:docMk/>
            <pc:sldMk cId="3303486719" sldId="311"/>
            <ac:spMk id="7" creationId="{F3886AB3-DBF7-4DF6-AB24-93E313230691}"/>
          </ac:spMkLst>
        </pc:spChg>
        <pc:spChg chg="add del mod">
          <ac:chgData name="Korolev, Kirill" userId="6adfc881-516e-478e-acf1-c9304da723a3" providerId="ADAL" clId="{33EF6260-634C-4DCB-9B19-4D11231DAF56}" dt="2021-09-12T15:26:35.224" v="161"/>
          <ac:spMkLst>
            <pc:docMk/>
            <pc:sldMk cId="3303486719" sldId="311"/>
            <ac:spMk id="8" creationId="{CE2A7368-94FA-4631-A632-F6F3F22C7900}"/>
          </ac:spMkLst>
        </pc:spChg>
        <pc:spChg chg="add del mod">
          <ac:chgData name="Korolev, Kirill" userId="6adfc881-516e-478e-acf1-c9304da723a3" providerId="ADAL" clId="{33EF6260-634C-4DCB-9B19-4D11231DAF56}" dt="2021-09-12T15:26:34.857" v="160"/>
          <ac:spMkLst>
            <pc:docMk/>
            <pc:sldMk cId="3303486719" sldId="311"/>
            <ac:spMk id="9" creationId="{D71A6CAA-666B-4F0F-84BD-8830534A4A3F}"/>
          </ac:spMkLst>
        </pc:spChg>
        <pc:spChg chg="add del">
          <ac:chgData name="Korolev, Kirill" userId="6adfc881-516e-478e-acf1-c9304da723a3" providerId="ADAL" clId="{33EF6260-634C-4DCB-9B19-4D11231DAF56}" dt="2021-09-12T15:26:44.089" v="164"/>
          <ac:spMkLst>
            <pc:docMk/>
            <pc:sldMk cId="3303486719" sldId="311"/>
            <ac:spMk id="10" creationId="{A497EDEA-83B9-40E9-BE1D-93EF92585F50}"/>
          </ac:spMkLst>
        </pc:spChg>
      </pc:sldChg>
      <pc:sldChg chg="modSp new mod ord modTransition modAnim">
        <pc:chgData name="Korolev, Kirill" userId="6adfc881-516e-478e-acf1-c9304da723a3" providerId="ADAL" clId="{33EF6260-634C-4DCB-9B19-4D11231DAF56}" dt="2021-09-12T17:10:04.178" v="1933"/>
        <pc:sldMkLst>
          <pc:docMk/>
          <pc:sldMk cId="1372269637" sldId="312"/>
        </pc:sldMkLst>
        <pc:spChg chg="mod">
          <ac:chgData name="Korolev, Kirill" userId="6adfc881-516e-478e-acf1-c9304da723a3" providerId="ADAL" clId="{33EF6260-634C-4DCB-9B19-4D11231DAF56}" dt="2021-09-12T15:24:42.714" v="95" actId="20577"/>
          <ac:spMkLst>
            <pc:docMk/>
            <pc:sldMk cId="1372269637" sldId="312"/>
            <ac:spMk id="2" creationId="{BB0ADC7B-18E8-4118-9498-BDEBB6B0D729}"/>
          </ac:spMkLst>
        </pc:spChg>
        <pc:spChg chg="mod">
          <ac:chgData name="Korolev, Kirill" userId="6adfc881-516e-478e-acf1-c9304da723a3" providerId="ADAL" clId="{33EF6260-634C-4DCB-9B19-4D11231DAF56}" dt="2021-09-12T16:31:21.326" v="851" actId="6549"/>
          <ac:spMkLst>
            <pc:docMk/>
            <pc:sldMk cId="1372269637" sldId="312"/>
            <ac:spMk id="3" creationId="{DC86659D-CDB8-4503-B92E-82FC6007ABC7}"/>
          </ac:spMkLst>
        </pc:spChg>
      </pc:sldChg>
      <pc:sldChg chg="modSp new mod modTransition modAnim">
        <pc:chgData name="Korolev, Kirill" userId="6adfc881-516e-478e-acf1-c9304da723a3" providerId="ADAL" clId="{33EF6260-634C-4DCB-9B19-4D11231DAF56}" dt="2021-09-12T17:10:23.231" v="1934"/>
        <pc:sldMkLst>
          <pc:docMk/>
          <pc:sldMk cId="2417080377" sldId="313"/>
        </pc:sldMkLst>
        <pc:spChg chg="mod">
          <ac:chgData name="Korolev, Kirill" userId="6adfc881-516e-478e-acf1-c9304da723a3" providerId="ADAL" clId="{33EF6260-634C-4DCB-9B19-4D11231DAF56}" dt="2021-09-12T16:39:13.799" v="993" actId="20577"/>
          <ac:spMkLst>
            <pc:docMk/>
            <pc:sldMk cId="2417080377" sldId="313"/>
            <ac:spMk id="2" creationId="{8B823C6B-365B-4CF7-A4F3-8330B93E4F55}"/>
          </ac:spMkLst>
        </pc:spChg>
        <pc:spChg chg="mod">
          <ac:chgData name="Korolev, Kirill" userId="6adfc881-516e-478e-acf1-c9304da723a3" providerId="ADAL" clId="{33EF6260-634C-4DCB-9B19-4D11231DAF56}" dt="2021-09-12T16:45:08.086" v="1392" actId="6549"/>
          <ac:spMkLst>
            <pc:docMk/>
            <pc:sldMk cId="2417080377" sldId="313"/>
            <ac:spMk id="3" creationId="{9280D2EE-E6B9-4B41-95C4-2AFC256C5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2021/22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pt-ilab.github.io/mipt-mip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" TargetMode="External"/><Relationship Id="rId2" Type="http://schemas.openxmlformats.org/officeDocument/2006/relationships/hyperlink" Target="http://www.cburch.com/logisim/ru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PT-ILab/mipt-mips/issu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adin@phystech.edu" TargetMode="External"/><Relationship Id="rId2" Type="http://schemas.openxmlformats.org/officeDocument/2006/relationships/hyperlink" Target="mailto:kirill.a.korolev@phystech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ms.gle/D6cHHXnQXLq6gV7X6" TargetMode="External"/><Relationship Id="rId5" Type="http://schemas.openxmlformats.org/officeDocument/2006/relationships/hyperlink" Target="https://groups.google.com/u/1/a/phystech.edu/g/mipt-v-2021" TargetMode="External"/><Relationship Id="rId4" Type="http://schemas.openxmlformats.org/officeDocument/2006/relationships/hyperlink" Target="mailto:pavel.kryukov@phystech.ed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6cHHXnQXLq6gV7X6" TargetMode="External"/><Relationship Id="rId2" Type="http://schemas.openxmlformats.org/officeDocument/2006/relationships/hyperlink" Target="https://groups.google.com/u/1/a/phystech.edu/g/mipt-v-20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PT-ILab/mipt-mips" TargetMode="External"/><Relationship Id="rId4" Type="http://schemas.openxmlformats.org/officeDocument/2006/relationships/hyperlink" Target="https://mipt-ilab.github.io/mipt-mi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MIPT-V</a:t>
            </a:r>
            <a:br>
              <a:rPr lang="en-US" dirty="0"/>
            </a:br>
            <a:r>
              <a:rPr lang="ru-RU" sz="4400" dirty="0"/>
              <a:t>Архитектура компьютерных систем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ru-RU" i="1" dirty="0"/>
              <a:t>Организационная информация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DC7B-18E8-4118-9498-BDEBB6B0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попасть в </a:t>
            </a:r>
            <a:r>
              <a:rPr lang="en-US" dirty="0"/>
              <a:t>Intel?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659D-CDB8-4503-B92E-82FC6007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825625"/>
            <a:ext cx="10704320" cy="412870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4 «простых» шага:</a:t>
            </a:r>
          </a:p>
          <a:p>
            <a:pPr marL="457200" lvl="1" indent="0">
              <a:buNone/>
            </a:pPr>
            <a:r>
              <a:rPr lang="ru-RU" dirty="0"/>
              <a:t>&lt; ВЫ ЗДЕСЬ 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Курс MIPT-V (или другой курс лаборатории Intel)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Поступление на кафедру «Микропроцессорные технологии» ФРКТ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Успешная стажировка в Intel с 3 по 6 курс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Перевод на должность постоянного сотрудника</a:t>
            </a:r>
          </a:p>
          <a:p>
            <a:endParaRPr lang="ru-RU" dirty="0"/>
          </a:p>
          <a:p>
            <a:r>
              <a:rPr lang="en-US" dirty="0"/>
              <a:t>Disclaimer</a:t>
            </a:r>
          </a:p>
          <a:p>
            <a:pPr lvl="1"/>
            <a:r>
              <a:rPr lang="ru-RU" dirty="0"/>
              <a:t>На кафедру отбирают тимлиды </a:t>
            </a:r>
            <a:r>
              <a:rPr lang="en-US" dirty="0"/>
              <a:t>Intel, </a:t>
            </a:r>
            <a:r>
              <a:rPr lang="ru-RU" dirty="0"/>
              <a:t>не преподаватели курса</a:t>
            </a:r>
          </a:p>
          <a:p>
            <a:pPr lvl="1"/>
            <a:r>
              <a:rPr lang="ru-RU" dirty="0"/>
              <a:t>Прохождение курса</a:t>
            </a:r>
            <a:r>
              <a:rPr lang="en-US" dirty="0"/>
              <a:t> </a:t>
            </a:r>
            <a:r>
              <a:rPr lang="ru-RU" dirty="0"/>
              <a:t>не гарантирует поступление на кафедру (но сильно помогает)</a:t>
            </a:r>
          </a:p>
          <a:p>
            <a:pPr lvl="1"/>
            <a:r>
              <a:rPr lang="ru-RU" dirty="0"/>
              <a:t>На собеседовании учитывается «общее впечатление»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0C52-811B-4B09-91E0-3CD05B08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C18C-0F40-4C2C-B11C-A3DA83B9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E969-8714-44EE-8A0A-2D0E3421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О чем курс?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7671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MIPT-V – </a:t>
            </a:r>
            <a:r>
              <a:rPr lang="ru-RU" sz="2600" dirty="0"/>
              <a:t>это подготовка к работе в реальных проектах </a:t>
            </a:r>
            <a:r>
              <a:rPr lang="en-US" sz="2600" dirty="0"/>
              <a:t>Intel</a:t>
            </a:r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Обзор</a:t>
            </a:r>
            <a:r>
              <a:rPr lang="en-US" sz="2600" dirty="0"/>
              <a:t> </a:t>
            </a:r>
            <a:r>
              <a:rPr lang="ru-RU" sz="2600" dirty="0"/>
              <a:t>архитектуры</a:t>
            </a:r>
            <a:r>
              <a:rPr lang="en-US" sz="2600" dirty="0"/>
              <a:t> </a:t>
            </a:r>
            <a:r>
              <a:rPr lang="ru-RU" sz="2600" dirty="0"/>
              <a:t>компьютера</a:t>
            </a:r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Фокус на микроархитектуру процессоров</a:t>
            </a:r>
            <a:endParaRPr lang="en-US" sz="2200" dirty="0"/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Немного о системе команд </a:t>
            </a:r>
            <a:r>
              <a:rPr lang="en-US" sz="2200" dirty="0"/>
              <a:t>RISC-V </a:t>
            </a:r>
            <a:r>
              <a:rPr lang="ru-RU" sz="2200" dirty="0"/>
              <a:t>и об интегральных схемах</a:t>
            </a:r>
            <a:endParaRPr lang="en-US" sz="22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Навыки командной разработки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Система контроля версий: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Git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GitHub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Работа над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open-source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 проектом</a:t>
            </a:r>
          </a:p>
          <a:p>
            <a:pPr marL="646113" lvl="2" indent="-231775">
              <a:spcBef>
                <a:spcPts val="400"/>
              </a:spcBef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CI – Continuous Integration</a:t>
            </a:r>
            <a:endParaRPr lang="ru-RU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TDD – Test-Driven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Преимущества курса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22D4-3168-41A6-944C-2AC51825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студентов:</a:t>
            </a:r>
          </a:p>
          <a:p>
            <a:pPr lvl="1"/>
            <a:r>
              <a:rPr lang="ru-RU" dirty="0"/>
              <a:t>Уникальные знания</a:t>
            </a:r>
            <a:r>
              <a:rPr lang="en-US" dirty="0"/>
              <a:t> </a:t>
            </a:r>
            <a:r>
              <a:rPr lang="ru-RU" dirty="0"/>
              <a:t>о </a:t>
            </a:r>
            <a:r>
              <a:rPr lang="en-US" dirty="0"/>
              <a:t>CS</a:t>
            </a:r>
            <a:endParaRPr lang="ru-RU" dirty="0"/>
          </a:p>
          <a:p>
            <a:pPr lvl="1"/>
            <a:r>
              <a:rPr lang="ru-RU" dirty="0"/>
              <a:t>Поступление на кафедру</a:t>
            </a:r>
          </a:p>
          <a:p>
            <a:pPr lvl="1"/>
            <a:r>
              <a:rPr lang="ru-RU" dirty="0"/>
              <a:t>Стипендия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  <a:p>
            <a:r>
              <a:rPr lang="ru-RU" dirty="0"/>
              <a:t>Для преподавателей:</a:t>
            </a:r>
          </a:p>
          <a:p>
            <a:pPr lvl="1"/>
            <a:r>
              <a:rPr lang="ru-RU" dirty="0"/>
              <a:t>Опыт управления проектом</a:t>
            </a:r>
          </a:p>
          <a:p>
            <a:pPr lvl="1"/>
            <a:r>
              <a:rPr lang="ru-RU" dirty="0"/>
              <a:t>Обновление и расширение знаний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8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3C6B-365B-4CF7-A4F3-8330B93E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D2EE-E6B9-4B41-95C4-2AFC256C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Годовой курс (2 семестра)</a:t>
            </a:r>
          </a:p>
          <a:p>
            <a:r>
              <a:rPr lang="ru-RU" dirty="0"/>
              <a:t>Теоретические лекции раз в неделю</a:t>
            </a:r>
          </a:p>
          <a:p>
            <a:r>
              <a:rPr lang="ru-RU" dirty="0"/>
              <a:t>Практика + Д</a:t>
            </a:r>
            <a:r>
              <a:rPr lang="en-US" dirty="0"/>
              <a:t>/</a:t>
            </a:r>
            <a:r>
              <a:rPr lang="ru-RU" dirty="0"/>
              <a:t>З по завершении каждой темы</a:t>
            </a:r>
          </a:p>
          <a:p>
            <a:r>
              <a:rPr lang="ru-RU" dirty="0"/>
              <a:t>Контрольная в конце каждого семестра</a:t>
            </a:r>
          </a:p>
          <a:p>
            <a:r>
              <a:rPr lang="ru-RU" dirty="0"/>
              <a:t>По результатам формируется рейтинг:</a:t>
            </a:r>
          </a:p>
          <a:p>
            <a:pPr lvl="1"/>
            <a:r>
              <a:rPr lang="ru-RU" dirty="0"/>
              <a:t>посещаемость (+10%)</a:t>
            </a:r>
          </a:p>
          <a:p>
            <a:pPr lvl="1"/>
            <a:r>
              <a:rPr lang="ru-RU" dirty="0"/>
              <a:t>2 контрольные (+30%)</a:t>
            </a:r>
          </a:p>
          <a:p>
            <a:pPr lvl="1"/>
            <a:r>
              <a:rPr lang="ru-RU" dirty="0"/>
              <a:t>Д</a:t>
            </a:r>
            <a:r>
              <a:rPr lang="en-US" dirty="0"/>
              <a:t>/</a:t>
            </a:r>
            <a:r>
              <a:rPr lang="ru-RU" dirty="0"/>
              <a:t>З (+60%)</a:t>
            </a:r>
          </a:p>
          <a:p>
            <a:pPr lvl="1"/>
            <a:r>
              <a:rPr lang="ru-RU" dirty="0"/>
              <a:t>дополнительные задания</a:t>
            </a:r>
            <a:r>
              <a:rPr lang="en-US" dirty="0"/>
              <a:t> (+</a:t>
            </a:r>
            <a:r>
              <a:rPr lang="en-US" sz="2800" dirty="0"/>
              <a:t>∞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48EF-9125-4986-BF51-8F8DA62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CFBC3-B11F-4381-BD09-05EFB321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BED7-B461-4FCA-87FD-1EDAA581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047"/>
          </a:xfrm>
        </p:spPr>
        <p:txBody>
          <a:bodyPr>
            <a:normAutofit/>
          </a:bodyPr>
          <a:lstStyle/>
          <a:p>
            <a:pPr marL="457200" lvl="1" indent="-287338">
              <a:spcBef>
                <a:spcPts val="600"/>
              </a:spcBef>
            </a:pPr>
            <a:r>
              <a:rPr lang="ru-RU" sz="2800" b="1" dirty="0"/>
              <a:t>Время</a:t>
            </a:r>
            <a:r>
              <a:rPr lang="ru-RU" sz="2800" dirty="0"/>
              <a:t>: понедельник, 10:40–12:10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sz="2800" b="1" dirty="0"/>
              <a:t>Место</a:t>
            </a:r>
            <a:r>
              <a:rPr lang="ru-RU" sz="2800" dirty="0"/>
              <a:t>: 108 РТ или Google Meet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sz="2400" dirty="0"/>
              <a:t>Детали уточняются в уведомлении перед каждым занятием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Презентации на английском, материал читается на русском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Занятия записываются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sz="2400" dirty="0"/>
              <a:t>Слайды и запись публикуются на сайте курса:</a:t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https://mipt-ilab.github.io/mipt-mips/</a:t>
            </a:r>
            <a:endParaRPr lang="ru-RU" sz="2400" dirty="0"/>
          </a:p>
          <a:p>
            <a:pPr marL="457200" lvl="1" indent="-287338">
              <a:spcBef>
                <a:spcPts val="600"/>
              </a:spcBef>
            </a:pPr>
            <a:endParaRPr lang="ru-RU" sz="2800" dirty="0"/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Задавайте вопросы на лекциях!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6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ED09-EDD3-45CC-A1FC-854CCCE9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E53B-913F-45EA-900B-285F1523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Схематехника: проектирование в </a:t>
            </a:r>
            <a:r>
              <a:rPr lang="en-US" dirty="0">
                <a:hlinkClick r:id="rId2"/>
              </a:rPr>
              <a:t>Logisim</a:t>
            </a:r>
            <a:endParaRPr lang="en-US" dirty="0"/>
          </a:p>
          <a:p>
            <a:r>
              <a:rPr lang="en-US" dirty="0"/>
              <a:t>RISC-V </a:t>
            </a:r>
            <a:r>
              <a:rPr lang="ru-RU" dirty="0"/>
              <a:t>и микроархитектура: работа с симулятором </a:t>
            </a:r>
            <a:r>
              <a:rPr lang="en-US" dirty="0">
                <a:hlinkClick r:id="rId3"/>
              </a:rPr>
              <a:t>mipt-mips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Дополнительно: разработка симулятора </a:t>
            </a:r>
            <a:r>
              <a:rPr lang="en-US" dirty="0"/>
              <a:t>mipt-mips</a:t>
            </a:r>
          </a:p>
          <a:p>
            <a:pPr lvl="1"/>
            <a:r>
              <a:rPr lang="ru-RU" dirty="0"/>
              <a:t>Реальный </a:t>
            </a:r>
            <a:r>
              <a:rPr lang="en-US" dirty="0"/>
              <a:t>open-source </a:t>
            </a:r>
            <a:r>
              <a:rPr lang="ru-RU" dirty="0"/>
              <a:t>проект</a:t>
            </a:r>
          </a:p>
          <a:p>
            <a:pPr lvl="1"/>
            <a:r>
              <a:rPr lang="ru-RU" dirty="0"/>
              <a:t>Продвинутый уровень: требуется знание микроархитектуры, </a:t>
            </a:r>
            <a:r>
              <a:rPr lang="en-US" dirty="0"/>
              <a:t>C++, git</a:t>
            </a:r>
            <a:endParaRPr lang="ru-RU" dirty="0"/>
          </a:p>
          <a:p>
            <a:pPr lvl="1"/>
            <a:r>
              <a:rPr lang="en-US" dirty="0">
                <a:hlinkClick r:id="rId4"/>
              </a:rPr>
              <a:t>https://github.com/MIPT-ILab/mipt-mips/issues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Присылайте задания вовремя!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4EA8-F56B-4851-B8A7-C04CFDAE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1869-1351-49FB-8174-988B0634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ABB2-308B-48CE-B45A-242609AA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752" cy="412870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Связь с преподавателями на занятиях и через </a:t>
            </a:r>
            <a:r>
              <a:rPr lang="en-US" dirty="0"/>
              <a:t>e-mail</a:t>
            </a:r>
            <a:endParaRPr lang="ru-RU" dirty="0"/>
          </a:p>
          <a:p>
            <a:pPr lvl="1"/>
            <a:r>
              <a:rPr lang="ru-RU" dirty="0"/>
              <a:t>Кирилл: </a:t>
            </a:r>
            <a:r>
              <a:rPr lang="en-US" dirty="0">
                <a:hlinkClick r:id="rId2"/>
              </a:rPr>
              <a:t>kirill.a.korolev@phystech.edu</a:t>
            </a:r>
            <a:endParaRPr lang="en-US" dirty="0"/>
          </a:p>
          <a:p>
            <a:pPr lvl="1"/>
            <a:r>
              <a:rPr lang="ru-RU" dirty="0"/>
              <a:t>Олег: </a:t>
            </a:r>
            <a:r>
              <a:rPr lang="en-US" dirty="0">
                <a:hlinkClick r:id="rId3"/>
              </a:rPr>
              <a:t>ladin@phystech.edu</a:t>
            </a:r>
            <a:endParaRPr lang="ru-RU" dirty="0"/>
          </a:p>
          <a:p>
            <a:pPr lvl="1"/>
            <a:r>
              <a:rPr lang="ru-RU" dirty="0"/>
              <a:t>Паша: </a:t>
            </a:r>
            <a:r>
              <a:rPr lang="en-US" dirty="0">
                <a:hlinkClick r:id="rId4"/>
              </a:rPr>
              <a:t>pavel.kryukov@phystech.edu</a:t>
            </a:r>
            <a:endParaRPr lang="en-US" dirty="0"/>
          </a:p>
          <a:p>
            <a:r>
              <a:rPr lang="ru-RU" dirty="0"/>
              <a:t>Все объявления через </a:t>
            </a:r>
            <a:r>
              <a:rPr lang="en-US" dirty="0"/>
              <a:t>Google </a:t>
            </a:r>
            <a:r>
              <a:rPr lang="ru-RU" dirty="0">
                <a:hlinkClick r:id="rId5"/>
              </a:rPr>
              <a:t>группу</a:t>
            </a:r>
            <a:endParaRPr lang="ru-RU" dirty="0"/>
          </a:p>
          <a:p>
            <a:pPr lvl="1"/>
            <a:r>
              <a:rPr lang="ru-RU" dirty="0"/>
              <a:t>Записаться в группу </a:t>
            </a:r>
            <a:r>
              <a:rPr lang="ru-RU" dirty="0">
                <a:hlinkClick r:id="rId6"/>
              </a:rPr>
              <a:t>здесь</a:t>
            </a:r>
            <a:endParaRPr lang="ru-RU" dirty="0"/>
          </a:p>
          <a:p>
            <a:pPr lvl="1"/>
            <a:r>
              <a:rPr lang="ru-RU" dirty="0"/>
              <a:t>Разрешаются только адреса </a:t>
            </a:r>
            <a:r>
              <a:rPr lang="en-US" dirty="0"/>
              <a:t>@phystech.edu</a:t>
            </a:r>
          </a:p>
          <a:p>
            <a:pPr lvl="1"/>
            <a:r>
              <a:rPr lang="ru-RU" dirty="0"/>
              <a:t>Переписка ведётся на английском языке</a:t>
            </a:r>
          </a:p>
          <a:p>
            <a:endParaRPr lang="ru-RU" dirty="0"/>
          </a:p>
          <a:p>
            <a:r>
              <a:rPr lang="ru-RU" dirty="0"/>
              <a:t>Проверяйте почту!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E491-2F14-4298-ADEE-5E3B86D2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B2A7-6D12-4789-843C-B95E7B09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объявления и актуальная информация по курсу</a:t>
            </a:r>
          </a:p>
          <a:p>
            <a:pPr lvl="1"/>
            <a:r>
              <a:rPr lang="en-US" dirty="0">
                <a:hlinkClick r:id="rId2"/>
              </a:rPr>
              <a:t>https://groups.google.com/u/1/a/phystech.edu/g/mipt-v-2021</a:t>
            </a:r>
            <a:endParaRPr lang="ru-RU" dirty="0"/>
          </a:p>
          <a:p>
            <a:r>
              <a:rPr lang="en-US" dirty="0"/>
              <a:t>Google </a:t>
            </a:r>
            <a:r>
              <a:rPr lang="ru-RU" dirty="0"/>
              <a:t>форма для записи в группу выше</a:t>
            </a:r>
          </a:p>
          <a:p>
            <a:pPr lvl="1"/>
            <a:r>
              <a:rPr lang="en-US" dirty="0">
                <a:hlinkClick r:id="rId3"/>
              </a:rPr>
              <a:t>https://forms.gle/D6cHHXnQXLq6gV7X6</a:t>
            </a:r>
            <a:endParaRPr lang="ru-RU" dirty="0"/>
          </a:p>
          <a:p>
            <a:r>
              <a:rPr lang="ru-RU" dirty="0"/>
              <a:t>Слайды и запись проведённых лекций</a:t>
            </a:r>
          </a:p>
          <a:p>
            <a:pPr lvl="1"/>
            <a:r>
              <a:rPr lang="en-US" dirty="0">
                <a:hlinkClick r:id="rId4"/>
              </a:rPr>
              <a:t>https://mipt-ilab.github.io/mipt-mips/</a:t>
            </a:r>
            <a:endParaRPr lang="ru-RU" dirty="0"/>
          </a:p>
          <a:p>
            <a:r>
              <a:rPr lang="ru-RU" dirty="0"/>
              <a:t>Симулятор </a:t>
            </a:r>
            <a:r>
              <a:rPr lang="en-US" dirty="0"/>
              <a:t>RISC-V/MIPS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https://github.com/MIPT-ILab/mipt-mips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95B8-DA73-4F18-80C0-0228420E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13.09.2021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AA42-3105-40A7-B5FF-FF78CF59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2A54-15C6-4B8A-B156-04B4277C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475</Words>
  <Application>Microsoft Office PowerPoint</Application>
  <PresentationFormat>Widescreen</PresentationFormat>
  <Paragraphs>108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MIPT-V Архитектура компьютерных систем</vt:lpstr>
      <vt:lpstr>Как попасть в Intel?</vt:lpstr>
      <vt:lpstr>О чем курс?</vt:lpstr>
      <vt:lpstr>Преимущества курса</vt:lpstr>
      <vt:lpstr>План курса</vt:lpstr>
      <vt:lpstr>Лекции</vt:lpstr>
      <vt:lpstr>Практика</vt:lpstr>
      <vt:lpstr>Связь</vt:lpstr>
      <vt:lpstr>Ссылки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110</cp:revision>
  <dcterms:created xsi:type="dcterms:W3CDTF">2018-09-18T18:10:21Z</dcterms:created>
  <dcterms:modified xsi:type="dcterms:W3CDTF">2021-09-12T17:11:45Z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2020-09-06 15:08:58Z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