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60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8" r:id="rId21"/>
    <p:sldId id="309" r:id="rId22"/>
    <p:sldId id="28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1F4ABB-DCA1-49ED-A60C-95D13464A39A}" v="38" dt="2021-09-12T17:29:11.089"/>
    <p1510:client id="{BE7846AE-3F07-42B4-B7FD-056877EC3C96}" v="8" dt="2021-09-12T13:10:45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olev, Kirill" userId="6adfc881-516e-478e-acf1-c9304da723a3" providerId="ADAL" clId="{BE7846AE-3F07-42B4-B7FD-056877EC3C96}"/>
    <pc:docChg chg="modSld">
      <pc:chgData name="Korolev, Kirill" userId="6adfc881-516e-478e-acf1-c9304da723a3" providerId="ADAL" clId="{BE7846AE-3F07-42B4-B7FD-056877EC3C96}" dt="2021-09-12T13:13:27.202" v="30" actId="1036"/>
      <pc:docMkLst>
        <pc:docMk/>
      </pc:docMkLst>
      <pc:sldChg chg="modSp mod">
        <pc:chgData name="Korolev, Kirill" userId="6adfc881-516e-478e-acf1-c9304da723a3" providerId="ADAL" clId="{BE7846AE-3F07-42B4-B7FD-056877EC3C96}" dt="2021-09-12T13:09:09.893" v="4" actId="20577"/>
        <pc:sldMkLst>
          <pc:docMk/>
          <pc:sldMk cId="2368973317" sldId="257"/>
        </pc:sldMkLst>
        <pc:spChg chg="mod">
          <ac:chgData name="Korolev, Kirill" userId="6adfc881-516e-478e-acf1-c9304da723a3" providerId="ADAL" clId="{BE7846AE-3F07-42B4-B7FD-056877EC3C96}" dt="2021-09-12T13:09:09.893" v="4" actId="20577"/>
          <ac:spMkLst>
            <pc:docMk/>
            <pc:sldMk cId="2368973317" sldId="257"/>
            <ac:spMk id="6" creationId="{00000000-0000-0000-0000-000000000000}"/>
          </ac:spMkLst>
        </pc:spChg>
      </pc:sldChg>
      <pc:sldChg chg="modSp mod">
        <pc:chgData name="Korolev, Kirill" userId="6adfc881-516e-478e-acf1-c9304da723a3" providerId="ADAL" clId="{BE7846AE-3F07-42B4-B7FD-056877EC3C96}" dt="2021-09-12T13:13:27.202" v="30" actId="1036"/>
        <pc:sldMkLst>
          <pc:docMk/>
          <pc:sldMk cId="3483398750" sldId="259"/>
        </pc:sldMkLst>
        <pc:spChg chg="mod">
          <ac:chgData name="Korolev, Kirill" userId="6adfc881-516e-478e-acf1-c9304da723a3" providerId="ADAL" clId="{BE7846AE-3F07-42B4-B7FD-056877EC3C96}" dt="2021-09-12T13:13:27.202" v="30" actId="1036"/>
          <ac:spMkLst>
            <pc:docMk/>
            <pc:sldMk cId="3483398750" sldId="259"/>
            <ac:spMk id="10" creationId="{00000000-0000-0000-0000-000000000000}"/>
          </ac:spMkLst>
        </pc:spChg>
      </pc:sldChg>
      <pc:sldChg chg="modSp mod">
        <pc:chgData name="Korolev, Kirill" userId="6adfc881-516e-478e-acf1-c9304da723a3" providerId="ADAL" clId="{BE7846AE-3F07-42B4-B7FD-056877EC3C96}" dt="2021-09-12T13:12:36.596" v="24" actId="20577"/>
        <pc:sldMkLst>
          <pc:docMk/>
          <pc:sldMk cId="3519455859" sldId="271"/>
        </pc:sldMkLst>
        <pc:spChg chg="mod">
          <ac:chgData name="Korolev, Kirill" userId="6adfc881-516e-478e-acf1-c9304da723a3" providerId="ADAL" clId="{BE7846AE-3F07-42B4-B7FD-056877EC3C96}" dt="2021-09-12T13:12:36.596" v="24" actId="20577"/>
          <ac:spMkLst>
            <pc:docMk/>
            <pc:sldMk cId="3519455859" sldId="271"/>
            <ac:spMk id="2" creationId="{00000000-0000-0000-0000-000000000000}"/>
          </ac:spMkLst>
        </pc:spChg>
      </pc:sldChg>
      <pc:sldChg chg="modSp mod modAnim">
        <pc:chgData name="Korolev, Kirill" userId="6adfc881-516e-478e-acf1-c9304da723a3" providerId="ADAL" clId="{BE7846AE-3F07-42B4-B7FD-056877EC3C96}" dt="2021-09-12T13:10:45.848" v="12" actId="207"/>
        <pc:sldMkLst>
          <pc:docMk/>
          <pc:sldMk cId="2319251585" sldId="308"/>
        </pc:sldMkLst>
        <pc:spChg chg="mod">
          <ac:chgData name="Korolev, Kirill" userId="6adfc881-516e-478e-acf1-c9304da723a3" providerId="ADAL" clId="{BE7846AE-3F07-42B4-B7FD-056877EC3C96}" dt="2021-09-12T13:10:45.848" v="12" actId="207"/>
          <ac:spMkLst>
            <pc:docMk/>
            <pc:sldMk cId="2319251585" sldId="308"/>
            <ac:spMk id="3" creationId="{00000000-0000-0000-0000-000000000000}"/>
          </ac:spMkLst>
        </pc:spChg>
      </pc:sldChg>
    </pc:docChg>
  </pc:docChgLst>
  <pc:docChgLst>
    <pc:chgData name="Korolev, Kirill" userId="6adfc881-516e-478e-acf1-c9304da723a3" providerId="ADAL" clId="{A91F4ABB-DCA1-49ED-A60C-95D13464A39A}"/>
    <pc:docChg chg="undo custSel delSld modSld">
      <pc:chgData name="Korolev, Kirill" userId="6adfc881-516e-478e-acf1-c9304da723a3" providerId="ADAL" clId="{A91F4ABB-DCA1-49ED-A60C-95D13464A39A}" dt="2021-09-12T17:29:11.088" v="96" actId="208"/>
      <pc:docMkLst>
        <pc:docMk/>
      </pc:docMkLst>
      <pc:sldChg chg="modSp mod modTransition">
        <pc:chgData name="Korolev, Kirill" userId="6adfc881-516e-478e-acf1-c9304da723a3" providerId="ADAL" clId="{A91F4ABB-DCA1-49ED-A60C-95D13464A39A}" dt="2021-09-12T17:05:26.581" v="5"/>
        <pc:sldMkLst>
          <pc:docMk/>
          <pc:sldMk cId="2368973317" sldId="257"/>
        </pc:sldMkLst>
        <pc:spChg chg="mod">
          <ac:chgData name="Korolev, Kirill" userId="6adfc881-516e-478e-acf1-c9304da723a3" providerId="ADAL" clId="{A91F4ABB-DCA1-49ED-A60C-95D13464A39A}" dt="2021-09-12T17:05:12.536" v="4" actId="14100"/>
          <ac:spMkLst>
            <pc:docMk/>
            <pc:sldMk cId="2368973317" sldId="257"/>
            <ac:spMk id="4" creationId="{00000000-0000-0000-0000-000000000000}"/>
          </ac:spMkLst>
        </pc:spChg>
      </pc:sldChg>
      <pc:sldChg chg="modTransition">
        <pc:chgData name="Korolev, Kirill" userId="6adfc881-516e-478e-acf1-c9304da723a3" providerId="ADAL" clId="{A91F4ABB-DCA1-49ED-A60C-95D13464A39A}" dt="2021-09-12T17:05:26.581" v="5"/>
        <pc:sldMkLst>
          <pc:docMk/>
          <pc:sldMk cId="617814218" sldId="258"/>
        </pc:sldMkLst>
      </pc:sldChg>
      <pc:sldChg chg="modTransition">
        <pc:chgData name="Korolev, Kirill" userId="6adfc881-516e-478e-acf1-c9304da723a3" providerId="ADAL" clId="{A91F4ABB-DCA1-49ED-A60C-95D13464A39A}" dt="2021-09-12T17:05:26.581" v="5"/>
        <pc:sldMkLst>
          <pc:docMk/>
          <pc:sldMk cId="3483398750" sldId="259"/>
        </pc:sldMkLst>
      </pc:sldChg>
      <pc:sldChg chg="modTransition">
        <pc:chgData name="Korolev, Kirill" userId="6adfc881-516e-478e-acf1-c9304da723a3" providerId="ADAL" clId="{A91F4ABB-DCA1-49ED-A60C-95D13464A39A}" dt="2021-09-12T17:05:26.581" v="5"/>
        <pc:sldMkLst>
          <pc:docMk/>
          <pc:sldMk cId="1811335999" sldId="260"/>
        </pc:sldMkLst>
      </pc:sldChg>
      <pc:sldChg chg="modTransition">
        <pc:chgData name="Korolev, Kirill" userId="6adfc881-516e-478e-acf1-c9304da723a3" providerId="ADAL" clId="{A91F4ABB-DCA1-49ED-A60C-95D13464A39A}" dt="2021-09-12T17:05:26.581" v="5"/>
        <pc:sldMkLst>
          <pc:docMk/>
          <pc:sldMk cId="2505144471" sldId="269"/>
        </pc:sldMkLst>
      </pc:sldChg>
      <pc:sldChg chg="modTransition">
        <pc:chgData name="Korolev, Kirill" userId="6adfc881-516e-478e-acf1-c9304da723a3" providerId="ADAL" clId="{A91F4ABB-DCA1-49ED-A60C-95D13464A39A}" dt="2021-09-12T17:05:26.581" v="5"/>
        <pc:sldMkLst>
          <pc:docMk/>
          <pc:sldMk cId="1360834222" sldId="270"/>
        </pc:sldMkLst>
      </pc:sldChg>
      <pc:sldChg chg="modTransition">
        <pc:chgData name="Korolev, Kirill" userId="6adfc881-516e-478e-acf1-c9304da723a3" providerId="ADAL" clId="{A91F4ABB-DCA1-49ED-A60C-95D13464A39A}" dt="2021-09-12T17:05:26.581" v="5"/>
        <pc:sldMkLst>
          <pc:docMk/>
          <pc:sldMk cId="3519455859" sldId="271"/>
        </pc:sldMkLst>
      </pc:sldChg>
      <pc:sldChg chg="modTransition">
        <pc:chgData name="Korolev, Kirill" userId="6adfc881-516e-478e-acf1-c9304da723a3" providerId="ADAL" clId="{A91F4ABB-DCA1-49ED-A60C-95D13464A39A}" dt="2021-09-12T17:05:26.581" v="5"/>
        <pc:sldMkLst>
          <pc:docMk/>
          <pc:sldMk cId="1460052987" sldId="272"/>
        </pc:sldMkLst>
      </pc:sldChg>
      <pc:sldChg chg="modSp mod modTransition">
        <pc:chgData name="Korolev, Kirill" userId="6adfc881-516e-478e-acf1-c9304da723a3" providerId="ADAL" clId="{A91F4ABB-DCA1-49ED-A60C-95D13464A39A}" dt="2021-09-12T17:27:51.259" v="90" actId="208"/>
        <pc:sldMkLst>
          <pc:docMk/>
          <pc:sldMk cId="3179973579" sldId="273"/>
        </pc:sldMkLst>
        <pc:spChg chg="mod">
          <ac:chgData name="Korolev, Kirill" userId="6adfc881-516e-478e-acf1-c9304da723a3" providerId="ADAL" clId="{A91F4ABB-DCA1-49ED-A60C-95D13464A39A}" dt="2021-09-12T17:27:39.446" v="86" actId="1076"/>
          <ac:spMkLst>
            <pc:docMk/>
            <pc:sldMk cId="3179973579" sldId="273"/>
            <ac:spMk id="23" creationId="{00000000-0000-0000-0000-000000000000}"/>
          </ac:spMkLst>
        </pc:spChg>
        <pc:picChg chg="mod">
          <ac:chgData name="Korolev, Kirill" userId="6adfc881-516e-478e-acf1-c9304da723a3" providerId="ADAL" clId="{A91F4ABB-DCA1-49ED-A60C-95D13464A39A}" dt="2021-09-12T17:27:51.259" v="90" actId="208"/>
          <ac:picMkLst>
            <pc:docMk/>
            <pc:sldMk cId="3179973579" sldId="273"/>
            <ac:picMk id="21" creationId="{00000000-0000-0000-0000-000000000000}"/>
          </ac:picMkLst>
        </pc:picChg>
      </pc:sldChg>
      <pc:sldChg chg="modSp modTransition modAnim">
        <pc:chgData name="Korolev, Kirill" userId="6adfc881-516e-478e-acf1-c9304da723a3" providerId="ADAL" clId="{A91F4ABB-DCA1-49ED-A60C-95D13464A39A}" dt="2021-09-12T17:29:11.088" v="96" actId="208"/>
        <pc:sldMkLst>
          <pc:docMk/>
          <pc:sldMk cId="2370457192" sldId="274"/>
        </pc:sldMkLst>
        <pc:spChg chg="mod">
          <ac:chgData name="Korolev, Kirill" userId="6adfc881-516e-478e-acf1-c9304da723a3" providerId="ADAL" clId="{A91F4ABB-DCA1-49ED-A60C-95D13464A39A}" dt="2021-09-12T17:29:11.088" v="96" actId="208"/>
          <ac:spMkLst>
            <pc:docMk/>
            <pc:sldMk cId="2370457192" sldId="274"/>
            <ac:spMk id="10" creationId="{00000000-0000-0000-0000-000000000000}"/>
          </ac:spMkLst>
        </pc:spChg>
      </pc:sldChg>
      <pc:sldChg chg="modTransition">
        <pc:chgData name="Korolev, Kirill" userId="6adfc881-516e-478e-acf1-c9304da723a3" providerId="ADAL" clId="{A91F4ABB-DCA1-49ED-A60C-95D13464A39A}" dt="2021-09-12T17:05:26.581" v="5"/>
        <pc:sldMkLst>
          <pc:docMk/>
          <pc:sldMk cId="1894632144" sldId="275"/>
        </pc:sldMkLst>
      </pc:sldChg>
      <pc:sldChg chg="modTransition">
        <pc:chgData name="Korolev, Kirill" userId="6adfc881-516e-478e-acf1-c9304da723a3" providerId="ADAL" clId="{A91F4ABB-DCA1-49ED-A60C-95D13464A39A}" dt="2021-09-12T17:05:26.581" v="5"/>
        <pc:sldMkLst>
          <pc:docMk/>
          <pc:sldMk cId="224420323" sldId="276"/>
        </pc:sldMkLst>
      </pc:sldChg>
      <pc:sldChg chg="del">
        <pc:chgData name="Korolev, Kirill" userId="6adfc881-516e-478e-acf1-c9304da723a3" providerId="ADAL" clId="{A91F4ABB-DCA1-49ED-A60C-95D13464A39A}" dt="2021-09-12T17:04:55.498" v="0" actId="47"/>
        <pc:sldMkLst>
          <pc:docMk/>
          <pc:sldMk cId="2800704417" sldId="277"/>
        </pc:sldMkLst>
      </pc:sldChg>
      <pc:sldChg chg="del">
        <pc:chgData name="Korolev, Kirill" userId="6adfc881-516e-478e-acf1-c9304da723a3" providerId="ADAL" clId="{A91F4ABB-DCA1-49ED-A60C-95D13464A39A}" dt="2021-09-12T17:04:55.498" v="0" actId="47"/>
        <pc:sldMkLst>
          <pc:docMk/>
          <pc:sldMk cId="2652309680" sldId="278"/>
        </pc:sldMkLst>
      </pc:sldChg>
      <pc:sldChg chg="del">
        <pc:chgData name="Korolev, Kirill" userId="6adfc881-516e-478e-acf1-c9304da723a3" providerId="ADAL" clId="{A91F4ABB-DCA1-49ED-A60C-95D13464A39A}" dt="2021-09-12T17:04:55.498" v="0" actId="47"/>
        <pc:sldMkLst>
          <pc:docMk/>
          <pc:sldMk cId="4140640481" sldId="279"/>
        </pc:sldMkLst>
      </pc:sldChg>
      <pc:sldChg chg="del">
        <pc:chgData name="Korolev, Kirill" userId="6adfc881-516e-478e-acf1-c9304da723a3" providerId="ADAL" clId="{A91F4ABB-DCA1-49ED-A60C-95D13464A39A}" dt="2021-09-12T17:04:55.498" v="0" actId="47"/>
        <pc:sldMkLst>
          <pc:docMk/>
          <pc:sldMk cId="2383966682" sldId="280"/>
        </pc:sldMkLst>
      </pc:sldChg>
      <pc:sldChg chg="del">
        <pc:chgData name="Korolev, Kirill" userId="6adfc881-516e-478e-acf1-c9304da723a3" providerId="ADAL" clId="{A91F4ABB-DCA1-49ED-A60C-95D13464A39A}" dt="2021-09-12T17:04:55.498" v="0" actId="47"/>
        <pc:sldMkLst>
          <pc:docMk/>
          <pc:sldMk cId="2730788704" sldId="281"/>
        </pc:sldMkLst>
      </pc:sldChg>
      <pc:sldChg chg="del">
        <pc:chgData name="Korolev, Kirill" userId="6adfc881-516e-478e-acf1-c9304da723a3" providerId="ADAL" clId="{A91F4ABB-DCA1-49ED-A60C-95D13464A39A}" dt="2021-09-12T17:04:55.498" v="0" actId="47"/>
        <pc:sldMkLst>
          <pc:docMk/>
          <pc:sldMk cId="2762929563" sldId="282"/>
        </pc:sldMkLst>
      </pc:sldChg>
      <pc:sldChg chg="del">
        <pc:chgData name="Korolev, Kirill" userId="6adfc881-516e-478e-acf1-c9304da723a3" providerId="ADAL" clId="{A91F4ABB-DCA1-49ED-A60C-95D13464A39A}" dt="2021-09-12T17:04:55.498" v="0" actId="47"/>
        <pc:sldMkLst>
          <pc:docMk/>
          <pc:sldMk cId="3679987715" sldId="283"/>
        </pc:sldMkLst>
      </pc:sldChg>
      <pc:sldChg chg="del">
        <pc:chgData name="Korolev, Kirill" userId="6adfc881-516e-478e-acf1-c9304da723a3" providerId="ADAL" clId="{A91F4ABB-DCA1-49ED-A60C-95D13464A39A}" dt="2021-09-12T17:04:55.498" v="0" actId="47"/>
        <pc:sldMkLst>
          <pc:docMk/>
          <pc:sldMk cId="739951968" sldId="284"/>
        </pc:sldMkLst>
      </pc:sldChg>
      <pc:sldChg chg="del">
        <pc:chgData name="Korolev, Kirill" userId="6adfc881-516e-478e-acf1-c9304da723a3" providerId="ADAL" clId="{A91F4ABB-DCA1-49ED-A60C-95D13464A39A}" dt="2021-09-12T17:04:55.498" v="0" actId="47"/>
        <pc:sldMkLst>
          <pc:docMk/>
          <pc:sldMk cId="624240318" sldId="285"/>
        </pc:sldMkLst>
      </pc:sldChg>
      <pc:sldChg chg="del">
        <pc:chgData name="Korolev, Kirill" userId="6adfc881-516e-478e-acf1-c9304da723a3" providerId="ADAL" clId="{A91F4ABB-DCA1-49ED-A60C-95D13464A39A}" dt="2021-09-12T17:04:55.498" v="0" actId="47"/>
        <pc:sldMkLst>
          <pc:docMk/>
          <pc:sldMk cId="328960426" sldId="286"/>
        </pc:sldMkLst>
      </pc:sldChg>
      <pc:sldChg chg="modTransition">
        <pc:chgData name="Korolev, Kirill" userId="6adfc881-516e-478e-acf1-c9304da723a3" providerId="ADAL" clId="{A91F4ABB-DCA1-49ED-A60C-95D13464A39A}" dt="2021-09-12T17:05:26.581" v="5"/>
        <pc:sldMkLst>
          <pc:docMk/>
          <pc:sldMk cId="2647389287" sldId="287"/>
        </pc:sldMkLst>
      </pc:sldChg>
      <pc:sldChg chg="modTransition">
        <pc:chgData name="Korolev, Kirill" userId="6adfc881-516e-478e-acf1-c9304da723a3" providerId="ADAL" clId="{A91F4ABB-DCA1-49ED-A60C-95D13464A39A}" dt="2021-09-12T17:05:26.581" v="5"/>
        <pc:sldMkLst>
          <pc:docMk/>
          <pc:sldMk cId="3521989681" sldId="288"/>
        </pc:sldMkLst>
      </pc:sldChg>
      <pc:sldChg chg="modTransition">
        <pc:chgData name="Korolev, Kirill" userId="6adfc881-516e-478e-acf1-c9304da723a3" providerId="ADAL" clId="{A91F4ABB-DCA1-49ED-A60C-95D13464A39A}" dt="2021-09-12T17:05:26.581" v="5"/>
        <pc:sldMkLst>
          <pc:docMk/>
          <pc:sldMk cId="2121870555" sldId="289"/>
        </pc:sldMkLst>
      </pc:sldChg>
      <pc:sldChg chg="modSp mod modTransition">
        <pc:chgData name="Korolev, Kirill" userId="6adfc881-516e-478e-acf1-c9304da723a3" providerId="ADAL" clId="{A91F4ABB-DCA1-49ED-A60C-95D13464A39A}" dt="2021-09-12T17:21:49.015" v="44" actId="1076"/>
        <pc:sldMkLst>
          <pc:docMk/>
          <pc:sldMk cId="2056071918" sldId="290"/>
        </pc:sldMkLst>
        <pc:spChg chg="mod">
          <ac:chgData name="Korolev, Kirill" userId="6adfc881-516e-478e-acf1-c9304da723a3" providerId="ADAL" clId="{A91F4ABB-DCA1-49ED-A60C-95D13464A39A}" dt="2021-09-12T17:21:44.926" v="43"/>
          <ac:spMkLst>
            <pc:docMk/>
            <pc:sldMk cId="2056071918" sldId="290"/>
            <ac:spMk id="52" creationId="{00000000-0000-0000-0000-000000000000}"/>
          </ac:spMkLst>
        </pc:spChg>
        <pc:spChg chg="mod">
          <ac:chgData name="Korolev, Kirill" userId="6adfc881-516e-478e-acf1-c9304da723a3" providerId="ADAL" clId="{A91F4ABB-DCA1-49ED-A60C-95D13464A39A}" dt="2021-09-12T17:21:49.015" v="44" actId="1076"/>
          <ac:spMkLst>
            <pc:docMk/>
            <pc:sldMk cId="2056071918" sldId="290"/>
            <ac:spMk id="55" creationId="{00000000-0000-0000-0000-000000000000}"/>
          </ac:spMkLst>
        </pc:spChg>
      </pc:sldChg>
      <pc:sldChg chg="modSp mod modTransition">
        <pc:chgData name="Korolev, Kirill" userId="6adfc881-516e-478e-acf1-c9304da723a3" providerId="ADAL" clId="{A91F4ABB-DCA1-49ED-A60C-95D13464A39A}" dt="2021-09-12T17:21:40.763" v="41" actId="1076"/>
        <pc:sldMkLst>
          <pc:docMk/>
          <pc:sldMk cId="2571035345" sldId="291"/>
        </pc:sldMkLst>
        <pc:spChg chg="mod">
          <ac:chgData name="Korolev, Kirill" userId="6adfc881-516e-478e-acf1-c9304da723a3" providerId="ADAL" clId="{A91F4ABB-DCA1-49ED-A60C-95D13464A39A}" dt="2021-09-12T17:21:37.174" v="40"/>
          <ac:spMkLst>
            <pc:docMk/>
            <pc:sldMk cId="2571035345" sldId="291"/>
            <ac:spMk id="52" creationId="{00000000-0000-0000-0000-000000000000}"/>
          </ac:spMkLst>
        </pc:spChg>
        <pc:spChg chg="mod">
          <ac:chgData name="Korolev, Kirill" userId="6adfc881-516e-478e-acf1-c9304da723a3" providerId="ADAL" clId="{A91F4ABB-DCA1-49ED-A60C-95D13464A39A}" dt="2021-09-12T17:21:40.763" v="41" actId="1076"/>
          <ac:spMkLst>
            <pc:docMk/>
            <pc:sldMk cId="2571035345" sldId="291"/>
            <ac:spMk id="55" creationId="{00000000-0000-0000-0000-000000000000}"/>
          </ac:spMkLst>
        </pc:spChg>
      </pc:sldChg>
      <pc:sldChg chg="modSp mod modTransition">
        <pc:chgData name="Korolev, Kirill" userId="6adfc881-516e-478e-acf1-c9304da723a3" providerId="ADAL" clId="{A91F4ABB-DCA1-49ED-A60C-95D13464A39A}" dt="2021-09-12T17:21:27.778" v="38" actId="1076"/>
        <pc:sldMkLst>
          <pc:docMk/>
          <pc:sldMk cId="2787528267" sldId="292"/>
        </pc:sldMkLst>
        <pc:spChg chg="mod">
          <ac:chgData name="Korolev, Kirill" userId="6adfc881-516e-478e-acf1-c9304da723a3" providerId="ADAL" clId="{A91F4ABB-DCA1-49ED-A60C-95D13464A39A}" dt="2021-09-12T17:21:23.970" v="37" actId="1076"/>
          <ac:spMkLst>
            <pc:docMk/>
            <pc:sldMk cId="2787528267" sldId="292"/>
            <ac:spMk id="52" creationId="{00000000-0000-0000-0000-000000000000}"/>
          </ac:spMkLst>
        </pc:spChg>
        <pc:spChg chg="mod">
          <ac:chgData name="Korolev, Kirill" userId="6adfc881-516e-478e-acf1-c9304da723a3" providerId="ADAL" clId="{A91F4ABB-DCA1-49ED-A60C-95D13464A39A}" dt="2021-09-12T17:21:27.778" v="38" actId="1076"/>
          <ac:spMkLst>
            <pc:docMk/>
            <pc:sldMk cId="2787528267" sldId="292"/>
            <ac:spMk id="55" creationId="{00000000-0000-0000-0000-000000000000}"/>
          </ac:spMkLst>
        </pc:spChg>
      </pc:sldChg>
      <pc:sldChg chg="modSp mod modTransition">
        <pc:chgData name="Korolev, Kirill" userId="6adfc881-516e-478e-acf1-c9304da723a3" providerId="ADAL" clId="{A91F4ABB-DCA1-49ED-A60C-95D13464A39A}" dt="2021-09-12T17:22:44.108" v="75" actId="20577"/>
        <pc:sldMkLst>
          <pc:docMk/>
          <pc:sldMk cId="2647575969" sldId="293"/>
        </pc:sldMkLst>
        <pc:spChg chg="mod">
          <ac:chgData name="Korolev, Kirill" userId="6adfc881-516e-478e-acf1-c9304da723a3" providerId="ADAL" clId="{A91F4ABB-DCA1-49ED-A60C-95D13464A39A}" dt="2021-09-12T17:16:01.900" v="7" actId="20577"/>
          <ac:spMkLst>
            <pc:docMk/>
            <pc:sldMk cId="2647575969" sldId="293"/>
            <ac:spMk id="2" creationId="{00000000-0000-0000-0000-000000000000}"/>
          </ac:spMkLst>
        </pc:spChg>
        <pc:spChg chg="mod">
          <ac:chgData name="Korolev, Kirill" userId="6adfc881-516e-478e-acf1-c9304da723a3" providerId="ADAL" clId="{A91F4ABB-DCA1-49ED-A60C-95D13464A39A}" dt="2021-09-12T17:22:44.108" v="75" actId="20577"/>
          <ac:spMkLst>
            <pc:docMk/>
            <pc:sldMk cId="2647575969" sldId="293"/>
            <ac:spMk id="23" creationId="{00000000-0000-0000-0000-000000000000}"/>
          </ac:spMkLst>
        </pc:spChg>
        <pc:spChg chg="mod">
          <ac:chgData name="Korolev, Kirill" userId="6adfc881-516e-478e-acf1-c9304da723a3" providerId="ADAL" clId="{A91F4ABB-DCA1-49ED-A60C-95D13464A39A}" dt="2021-09-12T17:21:11.032" v="33" actId="20577"/>
          <ac:spMkLst>
            <pc:docMk/>
            <pc:sldMk cId="2647575969" sldId="293"/>
            <ac:spMk id="52" creationId="{00000000-0000-0000-0000-000000000000}"/>
          </ac:spMkLst>
        </pc:spChg>
        <pc:spChg chg="mod">
          <ac:chgData name="Korolev, Kirill" userId="6adfc881-516e-478e-acf1-c9304da723a3" providerId="ADAL" clId="{A91F4ABB-DCA1-49ED-A60C-95D13464A39A}" dt="2021-09-12T17:22:24.759" v="54" actId="6549"/>
          <ac:spMkLst>
            <pc:docMk/>
            <pc:sldMk cId="2647575969" sldId="293"/>
            <ac:spMk id="57" creationId="{00000000-0000-0000-0000-000000000000}"/>
          </ac:spMkLst>
        </pc:spChg>
        <pc:spChg chg="mod">
          <ac:chgData name="Korolev, Kirill" userId="6adfc881-516e-478e-acf1-c9304da723a3" providerId="ADAL" clId="{A91F4ABB-DCA1-49ED-A60C-95D13464A39A}" dt="2021-09-12T17:22:36.648" v="65" actId="20577"/>
          <ac:spMkLst>
            <pc:docMk/>
            <pc:sldMk cId="2647575969" sldId="293"/>
            <ac:spMk id="58" creationId="{00000000-0000-0000-0000-000000000000}"/>
          </ac:spMkLst>
        </pc:spChg>
      </pc:sldChg>
      <pc:sldChg chg="modSp mod modTransition">
        <pc:chgData name="Korolev, Kirill" userId="6adfc881-516e-478e-acf1-c9304da723a3" providerId="ADAL" clId="{A91F4ABB-DCA1-49ED-A60C-95D13464A39A}" dt="2021-09-12T17:22:01.952" v="47" actId="1076"/>
        <pc:sldMkLst>
          <pc:docMk/>
          <pc:sldMk cId="3401228454" sldId="294"/>
        </pc:sldMkLst>
        <pc:spChg chg="mod">
          <ac:chgData name="Korolev, Kirill" userId="6adfc881-516e-478e-acf1-c9304da723a3" providerId="ADAL" clId="{A91F4ABB-DCA1-49ED-A60C-95D13464A39A}" dt="2021-09-12T17:16:06.187" v="9" actId="20577"/>
          <ac:spMkLst>
            <pc:docMk/>
            <pc:sldMk cId="3401228454" sldId="294"/>
            <ac:spMk id="2" creationId="{00000000-0000-0000-0000-000000000000}"/>
          </ac:spMkLst>
        </pc:spChg>
        <pc:spChg chg="mod">
          <ac:chgData name="Korolev, Kirill" userId="6adfc881-516e-478e-acf1-c9304da723a3" providerId="ADAL" clId="{A91F4ABB-DCA1-49ED-A60C-95D13464A39A}" dt="2021-09-12T17:22:01.952" v="47" actId="1076"/>
          <ac:spMkLst>
            <pc:docMk/>
            <pc:sldMk cId="3401228454" sldId="294"/>
            <ac:spMk id="22" creationId="{00000000-0000-0000-0000-000000000000}"/>
          </ac:spMkLst>
        </pc:spChg>
        <pc:spChg chg="mod">
          <ac:chgData name="Korolev, Kirill" userId="6adfc881-516e-478e-acf1-c9304da723a3" providerId="ADAL" clId="{A91F4ABB-DCA1-49ED-A60C-95D13464A39A}" dt="2021-09-12T17:21:58.321" v="46"/>
          <ac:spMkLst>
            <pc:docMk/>
            <pc:sldMk cId="3401228454" sldId="294"/>
            <ac:spMk id="52" creationId="{00000000-0000-0000-0000-000000000000}"/>
          </ac:spMkLst>
        </pc:spChg>
      </pc:sldChg>
      <pc:sldChg chg="modSp mod modTransition">
        <pc:chgData name="Korolev, Kirill" userId="6adfc881-516e-478e-acf1-c9304da723a3" providerId="ADAL" clId="{A91F4ABB-DCA1-49ED-A60C-95D13464A39A}" dt="2021-09-12T17:22:12.678" v="52" actId="1076"/>
        <pc:sldMkLst>
          <pc:docMk/>
          <pc:sldMk cId="1309482190" sldId="295"/>
        </pc:sldMkLst>
        <pc:spChg chg="mod">
          <ac:chgData name="Korolev, Kirill" userId="6adfc881-516e-478e-acf1-c9304da723a3" providerId="ADAL" clId="{A91F4ABB-DCA1-49ED-A60C-95D13464A39A}" dt="2021-09-12T17:16:09.932" v="11" actId="20577"/>
          <ac:spMkLst>
            <pc:docMk/>
            <pc:sldMk cId="1309482190" sldId="295"/>
            <ac:spMk id="2" creationId="{00000000-0000-0000-0000-000000000000}"/>
          </ac:spMkLst>
        </pc:spChg>
        <pc:spChg chg="mod">
          <ac:chgData name="Korolev, Kirill" userId="6adfc881-516e-478e-acf1-c9304da723a3" providerId="ADAL" clId="{A91F4ABB-DCA1-49ED-A60C-95D13464A39A}" dt="2021-09-12T17:22:12.678" v="52" actId="1076"/>
          <ac:spMkLst>
            <pc:docMk/>
            <pc:sldMk cId="1309482190" sldId="295"/>
            <ac:spMk id="22" creationId="{00000000-0000-0000-0000-000000000000}"/>
          </ac:spMkLst>
        </pc:spChg>
        <pc:spChg chg="mod">
          <ac:chgData name="Korolev, Kirill" userId="6adfc881-516e-478e-acf1-c9304da723a3" providerId="ADAL" clId="{A91F4ABB-DCA1-49ED-A60C-95D13464A39A}" dt="2021-09-12T17:22:06.996" v="51" actId="1076"/>
          <ac:spMkLst>
            <pc:docMk/>
            <pc:sldMk cId="1309482190" sldId="295"/>
            <ac:spMk id="52" creationId="{00000000-0000-0000-0000-000000000000}"/>
          </ac:spMkLst>
        </pc:spChg>
      </pc:sldChg>
      <pc:sldChg chg="del">
        <pc:chgData name="Korolev, Kirill" userId="6adfc881-516e-478e-acf1-c9304da723a3" providerId="ADAL" clId="{A91F4ABB-DCA1-49ED-A60C-95D13464A39A}" dt="2021-09-12T17:04:55.498" v="0" actId="47"/>
        <pc:sldMkLst>
          <pc:docMk/>
          <pc:sldMk cId="1698892042" sldId="296"/>
        </pc:sldMkLst>
      </pc:sldChg>
      <pc:sldChg chg="del">
        <pc:chgData name="Korolev, Kirill" userId="6adfc881-516e-478e-acf1-c9304da723a3" providerId="ADAL" clId="{A91F4ABB-DCA1-49ED-A60C-95D13464A39A}" dt="2021-09-12T17:04:55.498" v="0" actId="47"/>
        <pc:sldMkLst>
          <pc:docMk/>
          <pc:sldMk cId="206071808" sldId="297"/>
        </pc:sldMkLst>
      </pc:sldChg>
      <pc:sldChg chg="del">
        <pc:chgData name="Korolev, Kirill" userId="6adfc881-516e-478e-acf1-c9304da723a3" providerId="ADAL" clId="{A91F4ABB-DCA1-49ED-A60C-95D13464A39A}" dt="2021-09-12T17:04:55.498" v="0" actId="47"/>
        <pc:sldMkLst>
          <pc:docMk/>
          <pc:sldMk cId="2319251585" sldId="308"/>
        </pc:sldMkLst>
      </pc:sldChg>
      <pc:sldChg chg="modTransition">
        <pc:chgData name="Korolev, Kirill" userId="6adfc881-516e-478e-acf1-c9304da723a3" providerId="ADAL" clId="{A91F4ABB-DCA1-49ED-A60C-95D13464A39A}" dt="2021-09-12T17:05:26.581" v="5"/>
        <pc:sldMkLst>
          <pc:docMk/>
          <pc:sldMk cId="3799542375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98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456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41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578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00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962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82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087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85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43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71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972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00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13.09.2021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MIPT-V 2021/22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4.png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11" Type="http://schemas.openxmlformats.org/officeDocument/2006/relationships/image" Target="../media/image140.png"/><Relationship Id="rId10" Type="http://schemas.openxmlformats.org/officeDocument/2006/relationships/image" Target="../media/image131.png"/><Relationship Id="rId4" Type="http://schemas.openxmlformats.org/officeDocument/2006/relationships/image" Target="../media/image5.png"/><Relationship Id="rId9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-inst.eecs.berkeley.edu/~cs152/sp12/lectures/L01-Intro.pdf" TargetMode="External"/><Relationship Id="rId2" Type="http://schemas.openxmlformats.org/officeDocument/2006/relationships/hyperlink" Target="http://www.eecs.berkeley.edu/~krs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e.lsu.edu/ee4720/2012/lsli01.pdf" TargetMode="External"/><Relationship Id="rId4" Type="http://schemas.openxmlformats.org/officeDocument/2006/relationships/hyperlink" Target="http://www.ece.lsu.edu/koppe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ib.mipt.ru/book/266081/" TargetMode="External"/><Relationship Id="rId2" Type="http://schemas.openxmlformats.org/officeDocument/2006/relationships/hyperlink" Target="http://lib.mipt.ru/book/267604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37031"/>
          </a:xfrm>
        </p:spPr>
        <p:txBody>
          <a:bodyPr/>
          <a:lstStyle/>
          <a:p>
            <a:r>
              <a:rPr lang="en-US" sz="3600" dirty="0"/>
              <a:t>Layers of Computer Architecture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Kirill</a:t>
            </a:r>
            <a:r>
              <a:rPr lang="ru-RU" i="1" dirty="0">
                <a:latin typeface="+mj-lt"/>
              </a:rPr>
              <a:t> </a:t>
            </a:r>
            <a:r>
              <a:rPr lang="en-US" i="1" dirty="0">
                <a:latin typeface="+mj-lt"/>
              </a:rPr>
              <a:t>Korolev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i="1" dirty="0">
                <a:latin typeface="+mj-lt"/>
              </a:rPr>
              <a:t>13</a:t>
            </a:r>
            <a:r>
              <a:rPr lang="en-US" i="1" dirty="0">
                <a:latin typeface="+mj-lt"/>
              </a:rPr>
              <a:t> September 202</a:t>
            </a:r>
            <a:r>
              <a:rPr lang="ru-RU" i="1" dirty="0">
                <a:latin typeface="+mj-lt"/>
              </a:rPr>
              <a:t>1</a:t>
            </a:r>
            <a:endParaRPr lang="en-US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973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</a:t>
            </a:r>
            <a:r>
              <a:rPr lang="ru-RU" dirty="0"/>
              <a:t>8</a:t>
            </a:r>
            <a:r>
              <a:rPr lang="en-US" dirty="0"/>
              <a:t>: Circuits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Structure and operation of base hardware elements: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transistors, electricity effects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Register-Transfer</a:t>
            </a:r>
            <a:r>
              <a:rPr lang="ru-RU" dirty="0">
                <a:latin typeface="+mj-lt"/>
                <a:cs typeface="Arial" pitchFamily="34" charset="0"/>
              </a:rPr>
              <a:t> </a:t>
            </a:r>
            <a:r>
              <a:rPr lang="en-US" dirty="0">
                <a:latin typeface="+mj-lt"/>
                <a:cs typeface="Arial" pitchFamily="34" charset="0"/>
              </a:rPr>
              <a:t>Level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5582036"/>
            <a:ext cx="5633885" cy="557356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446415" y="5181757"/>
            <a:ext cx="934348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Transistors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464970" y="5184643"/>
            <a:ext cx="90821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Voltage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96646" y="1772852"/>
            <a:ext cx="5633885" cy="3322924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457393" y="5184643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Current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228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</a:t>
            </a:r>
            <a:r>
              <a:rPr lang="ru-RU" dirty="0"/>
              <a:t>9</a:t>
            </a:r>
            <a:r>
              <a:rPr lang="en-US" dirty="0"/>
              <a:t>: Physics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Low level physics effects</a:t>
            </a:r>
            <a:endParaRPr lang="en-US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Register-Transfer</a:t>
            </a:r>
            <a:r>
              <a:rPr lang="ru-RU" dirty="0">
                <a:latin typeface="+mj-lt"/>
                <a:cs typeface="Arial" pitchFamily="34" charset="0"/>
              </a:rPr>
              <a:t> </a:t>
            </a:r>
            <a:r>
              <a:rPr lang="en-US" dirty="0">
                <a:latin typeface="+mj-lt"/>
                <a:cs typeface="Arial" pitchFamily="34" charset="0"/>
              </a:rPr>
              <a:t>Level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1937857" y="5646968"/>
            <a:ext cx="1477095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Semiconductor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499159" y="5649854"/>
            <a:ext cx="90821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Electron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07318" y="1772851"/>
            <a:ext cx="5633885" cy="3818047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491582" y="5649854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Diffusion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48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Layers of Abstraction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853824" y="1428756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53824" y="1975542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53824" y="2522328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53824" y="3069114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53824" y="3615900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853824" y="4162686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853824" y="4709472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Gates/Register-Transfer Level (RTL)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853824" y="5256258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853824" y="5803043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23" name="Right Brace 22"/>
          <p:cNvSpPr/>
          <p:nvPr/>
        </p:nvSpPr>
        <p:spPr bwMode="auto">
          <a:xfrm>
            <a:off x="5608516" y="4162687"/>
            <a:ext cx="304800" cy="2164221"/>
          </a:xfrm>
          <a:prstGeom prst="rightBrace">
            <a:avLst>
              <a:gd name="adj1" fmla="val 37807"/>
              <a:gd name="adj2" fmla="val 4959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4" name="Right Brace 23"/>
          <p:cNvSpPr/>
          <p:nvPr/>
        </p:nvSpPr>
        <p:spPr bwMode="auto">
          <a:xfrm>
            <a:off x="5635408" y="1451680"/>
            <a:ext cx="304800" cy="2164221"/>
          </a:xfrm>
          <a:prstGeom prst="rightBrace">
            <a:avLst>
              <a:gd name="adj1" fmla="val 37807"/>
              <a:gd name="adj2" fmla="val 4959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04352" y="4932362"/>
            <a:ext cx="145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Hardware</a:t>
            </a:r>
            <a:r>
              <a:rPr lang="en-US" sz="1600" dirty="0">
                <a:latin typeface="+mj-lt"/>
              </a:rPr>
              <a:t> (HW)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62455" y="2205457"/>
            <a:ext cx="14343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+mj-lt"/>
              </a:rPr>
              <a:t>Software</a:t>
            </a:r>
            <a:r>
              <a:rPr lang="en-US" sz="20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(SW)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53824" y="1432466"/>
            <a:ext cx="4632576" cy="2164222"/>
            <a:chOff x="2390180" y="1192303"/>
            <a:chExt cx="4632576" cy="2164222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2390180" y="1192303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2390180" y="1739089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2390180" y="2285875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2390180" y="2832661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Operating System</a:t>
              </a:r>
            </a:p>
          </p:txBody>
        </p:sp>
      </p:grpSp>
      <p:sp>
        <p:nvSpPr>
          <p:cNvPr id="32" name="Rounded Rectangle 31"/>
          <p:cNvSpPr/>
          <p:nvPr/>
        </p:nvSpPr>
        <p:spPr bwMode="auto">
          <a:xfrm>
            <a:off x="853824" y="3615900"/>
            <a:ext cx="4632576" cy="523864"/>
          </a:xfrm>
          <a:prstGeom prst="roundRect">
            <a:avLst/>
          </a:prstGeom>
          <a:solidFill>
            <a:srgbClr val="C00000"/>
          </a:solidFill>
          <a:ln>
            <a:solidFill>
              <a:srgbClr val="FF3300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53824" y="4160367"/>
            <a:ext cx="4632576" cy="2164221"/>
            <a:chOff x="2390180" y="3926233"/>
            <a:chExt cx="4632576" cy="216422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2390180" y="3926233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Microarchitecture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2390180" y="4473019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Gates/Register-Transfer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90180" y="5019805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2390180" y="5566590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801410" y="3622970"/>
            <a:ext cx="1284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37021"/>
                </a:solidFill>
                <a:latin typeface="+mj-lt"/>
              </a:rPr>
              <a:t>HW/SW interface</a:t>
            </a:r>
            <a:endParaRPr lang="en-US" dirty="0">
              <a:solidFill>
                <a:srgbClr val="F37021"/>
              </a:solidFill>
              <a:latin typeface="+mj-lt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5608517" y="3877832"/>
            <a:ext cx="334043" cy="0"/>
          </a:xfrm>
          <a:prstGeom prst="straightConnector1">
            <a:avLst/>
          </a:prstGeom>
          <a:ln>
            <a:solidFill>
              <a:srgbClr val="FF3300"/>
            </a:solidFill>
            <a:headEnd type="none" w="sm" len="sm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 bwMode="auto">
          <a:xfrm>
            <a:off x="7242152" y="1429355"/>
            <a:ext cx="296149" cy="3202254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3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1" kern="0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69923" y="2605598"/>
            <a:ext cx="14343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Computer Science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+mj-lt"/>
              </a:rPr>
              <a:t>(CS)</a:t>
            </a:r>
          </a:p>
        </p:txBody>
      </p:sp>
      <p:sp>
        <p:nvSpPr>
          <p:cNvPr id="37" name="Right Brace 36"/>
          <p:cNvSpPr/>
          <p:nvPr/>
        </p:nvSpPr>
        <p:spPr bwMode="auto">
          <a:xfrm>
            <a:off x="7240854" y="4708742"/>
            <a:ext cx="321860" cy="1617435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1" kern="0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52471" y="5025016"/>
            <a:ext cx="16479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Electrical Engineering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+mj-lt"/>
              </a:rPr>
              <a:t>(EE)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14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9" grpId="0" animBg="1"/>
      <p:bldP spid="10" grpId="0" animBg="1"/>
      <p:bldP spid="11" grpId="0" animBg="1"/>
      <p:bldP spid="23" grpId="0" animBg="1"/>
      <p:bldP spid="24" grpId="0" animBg="1"/>
      <p:bldP spid="25" grpId="0"/>
      <p:bldP spid="26" grpId="0"/>
      <p:bldP spid="32" grpId="0" animBg="1"/>
      <p:bldP spid="33" grpId="0"/>
      <p:bldP spid="34" grpId="0" animBg="1"/>
      <p:bldP spid="36" grpId="0"/>
      <p:bldP spid="37" grpId="0" animBg="1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focus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focus our attention mostly on the </a:t>
            </a:r>
            <a:r>
              <a:rPr lang="en-US" dirty="0">
                <a:solidFill>
                  <a:schemeClr val="accent1"/>
                </a:solidFill>
              </a:rPr>
              <a:t>microarchitecture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but also look through the ISA and the HW levels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  <p:sp>
        <p:nvSpPr>
          <p:cNvPr id="8" name="Rounded Rectangle 7"/>
          <p:cNvSpPr/>
          <p:nvPr/>
        </p:nvSpPr>
        <p:spPr bwMode="auto">
          <a:xfrm>
            <a:off x="3824535" y="3227047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824535" y="3773833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824535" y="4320619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824535" y="4867405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24535" y="5414190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799568" y="4304464"/>
            <a:ext cx="4736759" cy="169908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400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16200000">
            <a:off x="8073030" y="5046902"/>
            <a:ext cx="1499429" cy="512306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0800000">
            <a:off x="3812414" y="2772232"/>
            <a:ext cx="4736759" cy="10016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chemeClr val="bg1">
                  <a:alpha val="4400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16200000" flipH="1">
            <a:off x="8493666" y="2913079"/>
            <a:ext cx="658399" cy="512064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1236" y="3708813"/>
            <a:ext cx="164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 most focus is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0834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8" grpId="0" animBg="1"/>
      <p:bldP spid="12" grpId="0" animBg="1"/>
      <p:bldP spid="9" grpId="0" animBg="1"/>
      <p:bldP spid="10" grpId="0" animBg="1"/>
      <p:bldP spid="11" grpId="0" animBg="1"/>
      <p:bldP spid="34" grpId="0" animBg="1"/>
      <p:bldP spid="36" grpId="0" animBg="1"/>
      <p:bldP spid="37" grpId="0" animBg="1"/>
      <p:bldP spid="38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r>
              <a:rPr lang="ru-RU" dirty="0"/>
              <a:t> </a:t>
            </a:r>
            <a:r>
              <a:rPr lang="en-US" dirty="0"/>
              <a:t>vs Power vs Cost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603" y="6553200"/>
            <a:ext cx="554567" cy="304800"/>
          </a:xfr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19455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 Tradeoffs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79552"/>
            <a:ext cx="10515600" cy="1501131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250" dirty="0"/>
              <a:t>All three are very important</a:t>
            </a:r>
          </a:p>
          <a:p>
            <a:pPr marL="342900" indent="-342900"/>
            <a:r>
              <a:rPr lang="en-US" sz="2250" dirty="0"/>
              <a:t>It is extremely hard to create a feature that improves all factors</a:t>
            </a:r>
          </a:p>
          <a:p>
            <a:pPr marL="342900" indent="-342900"/>
            <a:r>
              <a:rPr lang="en-US" sz="2250" dirty="0"/>
              <a:t>Different products (mobile, desktop, etc.) require different balance</a:t>
            </a:r>
            <a:endParaRPr lang="ru-RU" sz="22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198863" y="1725350"/>
            <a:ext cx="17942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Performance</a:t>
            </a:r>
          </a:p>
          <a:p>
            <a:pPr algn="ctr"/>
            <a:r>
              <a:rPr lang="en-US" dirty="0">
                <a:latin typeface="+mj-lt"/>
              </a:rPr>
              <a:t>(speed)</a:t>
            </a:r>
            <a:endParaRPr lang="ru-RU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0633" y="3242586"/>
            <a:ext cx="2248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Cost</a:t>
            </a:r>
          </a:p>
          <a:p>
            <a:pPr algn="ctr"/>
            <a:r>
              <a:rPr lang="en-US" dirty="0">
                <a:latin typeface="+mj-lt"/>
              </a:rPr>
              <a:t>(complexity,</a:t>
            </a:r>
            <a:r>
              <a:rPr lang="ru-RU" dirty="0">
                <a:latin typeface="+mj-lt"/>
              </a:rPr>
              <a:t> </a:t>
            </a:r>
            <a:r>
              <a:rPr lang="en-US" dirty="0">
                <a:latin typeface="+mj-lt"/>
              </a:rPr>
              <a:t>area)</a:t>
            </a:r>
            <a:endParaRPr lang="ru-RU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7210" y="3242588"/>
            <a:ext cx="2248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Power</a:t>
            </a:r>
          </a:p>
          <a:p>
            <a:pPr algn="ctr"/>
            <a:r>
              <a:rPr lang="en-US" dirty="0">
                <a:latin typeface="+mj-lt"/>
              </a:rPr>
              <a:t>(energy consumption and dissipation)</a:t>
            </a:r>
            <a:endParaRPr lang="ru-RU" dirty="0">
              <a:latin typeface="+mj-lt"/>
            </a:endParaRPr>
          </a:p>
        </p:txBody>
      </p:sp>
      <p:sp>
        <p:nvSpPr>
          <p:cNvPr id="20" name="Up-Down Arrow 19"/>
          <p:cNvSpPr/>
          <p:nvPr/>
        </p:nvSpPr>
        <p:spPr>
          <a:xfrm rot="19153632">
            <a:off x="6725870" y="2373921"/>
            <a:ext cx="274320" cy="977265"/>
          </a:xfrm>
          <a:prstGeom prst="upDownArrow">
            <a:avLst>
              <a:gd name="adj1" fmla="val 28261"/>
              <a:gd name="adj2" fmla="val 5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Up-Down Arrow 20"/>
          <p:cNvSpPr/>
          <p:nvPr/>
        </p:nvSpPr>
        <p:spPr>
          <a:xfrm rot="2446368" flipH="1">
            <a:off x="5159918" y="2345858"/>
            <a:ext cx="274320" cy="977265"/>
          </a:xfrm>
          <a:prstGeom prst="upDownArrow">
            <a:avLst>
              <a:gd name="adj1" fmla="val 28261"/>
              <a:gd name="adj2" fmla="val 5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Up-Down Arrow 21"/>
          <p:cNvSpPr/>
          <p:nvPr/>
        </p:nvSpPr>
        <p:spPr>
          <a:xfrm rot="5400000" flipH="1">
            <a:off x="5958840" y="3142040"/>
            <a:ext cx="274320" cy="1033029"/>
          </a:xfrm>
          <a:prstGeom prst="upDownArrow">
            <a:avLst>
              <a:gd name="adj1" fmla="val 28261"/>
              <a:gd name="adj2" fmla="val 5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052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/>
      <p:bldP spid="8" grpId="0" uiExpand="1"/>
      <p:bldP spid="9" grpId="0" uiExpand="1"/>
      <p:bldP spid="20" grpId="0" uiExpand="1" animBg="1"/>
      <p:bldP spid="21" grpId="0" uiExpand="1" animBg="1"/>
      <p:bldP spid="22" grpId="0" uiExpan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1" y="2774770"/>
            <a:ext cx="1710077" cy="9190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549" y="2594203"/>
            <a:ext cx="2363929" cy="121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latin typeface="+mj-lt"/>
              </a:rPr>
              <a:t>What does performance depend on?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80907" y="2920624"/>
                <a:ext cx="2421138" cy="598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43" y="2751163"/>
                <a:ext cx="3228184" cy="7975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882377" y="2884096"/>
                <a:ext cx="2187907" cy="659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500" y="2702461"/>
                <a:ext cx="2837700" cy="8486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021539" y="2899193"/>
                <a:ext cx="2589068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𝑃𝑒𝑟𝑓𝑜𝑟𝑚𝑎𝑛𝑐𝑒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39" y="2899193"/>
                <a:ext cx="2589068" cy="6127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093957" y="3878866"/>
                <a:ext cx="2516651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𝐶𝑦𝑐𝑙𝑒𝑠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41" y="4028820"/>
                <a:ext cx="3273140" cy="490840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437234" y="3878866"/>
                <a:ext cx="2504788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𝑖𝑛𝑠𝑡𝑟𝑠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12" y="4028820"/>
                <a:ext cx="3260188" cy="490840"/>
              </a:xfrm>
              <a:prstGeom prst="rect">
                <a:avLst/>
              </a:prstGeom>
              <a:blipFill rotWithShape="0">
                <a:blip r:embed="rId11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Callout 1 (No Border) 22"/>
          <p:cNvSpPr/>
          <p:nvPr/>
        </p:nvSpPr>
        <p:spPr>
          <a:xfrm>
            <a:off x="7885603" y="4122039"/>
            <a:ext cx="2799392" cy="451049"/>
          </a:xfrm>
          <a:prstGeom prst="callout1">
            <a:avLst>
              <a:gd name="adj1" fmla="val 136"/>
              <a:gd name="adj2" fmla="val 29689"/>
              <a:gd name="adj3" fmla="val -99708"/>
              <a:gd name="adj4" fmla="val 11299"/>
            </a:avLst>
          </a:prstGeom>
          <a:noFill/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+mj-lt"/>
              </a:rPr>
              <a:t>Golden rule of CS</a:t>
            </a:r>
            <a:endParaRPr lang="ru-RU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9973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  <p:bldP spid="12" grpId="0"/>
      <p:bldP spid="19" grpId="0"/>
      <p:bldP spid="20" grpId="0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latin typeface="+mj-lt"/>
              </a:rPr>
              <a:t>How can we increase it?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-212695" y="2658390"/>
                <a:ext cx="10961914" cy="1478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n w="12700" cmpd="sng">
                            <a:solidFill>
                              <a:schemeClr val="accent4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𝑃𝑒𝑟𝑓𝑜𝑟𝑚</m:t>
                      </m:r>
                      <m:r>
                        <a:rPr lang="en-US" sz="4400" b="1" i="1">
                          <a:ln w="12700" cmpd="sng">
                            <a:solidFill>
                              <a:schemeClr val="accent4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400" b="1" i="1" smtClean="0">
                          <a:ln w="12700" cmpd="sng">
                            <a:solidFill>
                              <a:schemeClr val="accent4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400" b="1" i="1">
                          <a:ln w="12700" cmpd="sng">
                            <a:solidFill>
                              <a:schemeClr val="accent4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en-US" sz="4400" b="1" i="1">
                          <a:ln w="12700" cmpd="sng">
                            <a:solidFill>
                              <a:schemeClr val="accent4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1" i="1">
                              <a:ln w="12700" cmpd="sng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1" i="1">
                              <a:ln w="12700" cmpd="sng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4400" b="1" i="1">
                                  <a:ln w="12700" cmpd="sng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prstDash val="solid"/>
                                  </a:ln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1" i="1">
                                  <a:ln w="12700" cmpd="sng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prstDash val="solid"/>
                                  </a:ln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400" b="1" i="1">
                                  <a:ln w="12700" cmpd="sng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prstDash val="solid"/>
                                  </a:ln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sz="4400" b="1" i="1" smtClean="0">
                          <a:ln w="12700" cmpd="sng">
                            <a:solidFill>
                              <a:schemeClr val="accent4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1" i="1">
                          <a:ln w="12700" cmpd="sng">
                            <a:solidFill>
                              <a:schemeClr val="accent4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1" i="1" smtClean="0">
                          <a:ln w="12700" cmpd="sng">
                            <a:solidFill>
                              <a:schemeClr val="accent4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1" i="1">
                          <a:ln w="12700" cmpd="sng">
                            <a:solidFill>
                              <a:schemeClr val="accent4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4400" b="1" i="1">
                          <a:ln w="12700" cmpd="sng">
                            <a:solidFill>
                              <a:schemeClr val="accent4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1" i="1">
                          <a:ln w="12700" cmpd="sng">
                            <a:solidFill>
                              <a:schemeClr val="accent4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400" b="1" i="1">
                          <a:ln w="12700" cmpd="sng">
                            <a:solidFill>
                              <a:schemeClr val="accent4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4400" b="1" dirty="0">
                  <a:ln w="12700" cmpd="sng">
                    <a:solidFill>
                      <a:schemeClr val="accent4">
                        <a:lumMod val="75000"/>
                      </a:schemeClr>
                    </a:solidFill>
                    <a:prstDash val="solid"/>
                  </a:ln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2695" y="2658390"/>
                <a:ext cx="10961914" cy="1478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Callout 1 (No Border) 13"/>
          <p:cNvSpPr/>
          <p:nvPr/>
        </p:nvSpPr>
        <p:spPr>
          <a:xfrm>
            <a:off x="4572608" y="4739561"/>
            <a:ext cx="2779733" cy="451049"/>
          </a:xfrm>
          <a:prstGeom prst="callout1">
            <a:avLst>
              <a:gd name="adj1" fmla="val -11150"/>
              <a:gd name="adj2" fmla="val 52183"/>
              <a:gd name="adj3" fmla="val -114673"/>
              <a:gd name="adj4" fmla="val 52171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Better SW: </a:t>
            </a:r>
            <a:r>
              <a:rPr lang="en-US" sz="1500" dirty="0">
                <a:solidFill>
                  <a:schemeClr val="tx1"/>
                </a:solidFill>
                <a:latin typeface="+mj-lt"/>
              </a:rPr>
              <a:t>algorithms, optimizations, ISA, etc.</a:t>
            </a:r>
            <a:endParaRPr lang="ru-RU" sz="1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Line Callout 1 (No Border) 14"/>
          <p:cNvSpPr/>
          <p:nvPr/>
        </p:nvSpPr>
        <p:spPr>
          <a:xfrm>
            <a:off x="7670652" y="5368788"/>
            <a:ext cx="2779733" cy="451049"/>
          </a:xfrm>
          <a:prstGeom prst="callout1">
            <a:avLst>
              <a:gd name="adj1" fmla="val -11294"/>
              <a:gd name="adj2" fmla="val 49642"/>
              <a:gd name="adj3" fmla="val -332312"/>
              <a:gd name="adj4" fmla="val 49937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Better design: </a:t>
            </a:r>
            <a:r>
              <a:rPr lang="en-US" sz="1500" dirty="0">
                <a:solidFill>
                  <a:schemeClr val="tx1"/>
                </a:solidFill>
                <a:latin typeface="+mj-lt"/>
              </a:rPr>
              <a:t>faster circuits, smaller transistors, etc.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Line Callout 1 (No Border) 15"/>
          <p:cNvSpPr/>
          <p:nvPr/>
        </p:nvSpPr>
        <p:spPr>
          <a:xfrm>
            <a:off x="6701824" y="1527383"/>
            <a:ext cx="2779733" cy="451049"/>
          </a:xfrm>
          <a:prstGeom prst="callout1">
            <a:avLst>
              <a:gd name="adj1" fmla="val 127476"/>
              <a:gd name="adj2" fmla="val 50784"/>
              <a:gd name="adj3" fmla="val 316379"/>
              <a:gd name="adj4" fmla="val 50529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Better uArch: </a:t>
            </a:r>
            <a:r>
              <a:rPr lang="en-US" sz="1500" dirty="0">
                <a:solidFill>
                  <a:schemeClr val="tx1"/>
                </a:solidFill>
                <a:latin typeface="+mj-lt"/>
              </a:rPr>
              <a:t>pipelining, caching, prediction, etc.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0457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latin typeface="+mj-lt"/>
              </a:rPr>
              <a:t>Why is power important?</a:t>
            </a:r>
          </a:p>
          <a:p>
            <a:pPr lvl="1"/>
            <a:r>
              <a:rPr lang="en-US" dirty="0"/>
              <a:t>Less power -&gt; smaller battery -&gt; smaller/cheaper devices</a:t>
            </a:r>
          </a:p>
          <a:p>
            <a:pPr lvl="1"/>
            <a:r>
              <a:rPr lang="en-US" dirty="0"/>
              <a:t>Less power -&gt; less money for electricity</a:t>
            </a:r>
          </a:p>
          <a:p>
            <a:pPr marL="342900" indent="-342900"/>
            <a:r>
              <a:rPr lang="en-US" b="1" dirty="0">
                <a:latin typeface="+mj-lt"/>
              </a:rPr>
              <a:t>Power Wall </a:t>
            </a:r>
            <a:r>
              <a:rPr lang="en-US" dirty="0">
                <a:latin typeface="+mj-lt"/>
              </a:rPr>
              <a:t>is reached</a:t>
            </a:r>
          </a:p>
          <a:p>
            <a:pPr lvl="1"/>
            <a:r>
              <a:rPr lang="en-US" dirty="0"/>
              <a:t>Cooling systems cannot dissipate more heat</a:t>
            </a:r>
          </a:p>
          <a:p>
            <a:pPr lvl="1"/>
            <a:r>
              <a:rPr lang="en-US" dirty="0"/>
              <a:t>We cannot spend more power even if we want</a:t>
            </a:r>
          </a:p>
          <a:p>
            <a:pPr lvl="1"/>
            <a:endParaRPr lang="ru-RU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18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437" r="6034"/>
          <a:stretch/>
        </p:blipFill>
        <p:spPr>
          <a:xfrm>
            <a:off x="8934430" y="1922759"/>
            <a:ext cx="1849093" cy="1248035"/>
          </a:xfrm>
          <a:prstGeom prst="rect">
            <a:avLst/>
          </a:prstGeom>
        </p:spPr>
      </p:pic>
      <p:sp>
        <p:nvSpPr>
          <p:cNvPr id="8" name="Line Callout 1 (No Border) 7"/>
          <p:cNvSpPr/>
          <p:nvPr/>
        </p:nvSpPr>
        <p:spPr>
          <a:xfrm>
            <a:off x="8777267" y="852902"/>
            <a:ext cx="2163418" cy="451049"/>
          </a:xfrm>
          <a:prstGeom prst="callout1">
            <a:avLst>
              <a:gd name="adj1" fmla="val 145365"/>
              <a:gd name="adj2" fmla="val 49924"/>
              <a:gd name="adj3" fmla="val 227285"/>
              <a:gd name="adj4" fmla="val 49801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Nuclear reactor? No, power supply for a large data center</a:t>
            </a:r>
            <a:endParaRPr lang="ru-RU" sz="105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283" y="3267928"/>
            <a:ext cx="4459705" cy="22057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4632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>
                <a:latin typeface="+mj-lt"/>
              </a:rPr>
              <a:t>Fixed Cost (</a:t>
            </a:r>
            <a:r>
              <a:rPr lang="en-US" dirty="0" err="1">
                <a:latin typeface="+mj-lt"/>
              </a:rPr>
              <a:t>RnD</a:t>
            </a:r>
            <a:r>
              <a:rPr lang="en-US" dirty="0">
                <a:latin typeface="+mj-lt"/>
              </a:rPr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Independent of volume (i.e., number of units made/sold)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Examples: design time and effort, mask generation, etc.</a:t>
            </a:r>
          </a:p>
          <a:p>
            <a:pPr marL="342900" indent="-342900"/>
            <a:r>
              <a:rPr lang="en-US" dirty="0">
                <a:latin typeface="+mj-lt"/>
              </a:rPr>
              <a:t>Variable Cost (manufacturing/production)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proportional to volume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Examples: silicon processing, packaging, 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Most of these related to chip area</a:t>
            </a:r>
          </a:p>
          <a:p>
            <a:pPr marL="342900" indent="-342900"/>
            <a:r>
              <a:rPr lang="en-US" dirty="0">
                <a:latin typeface="+mj-lt"/>
              </a:rPr>
              <a:t>The larger chip size the large production cost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Less chips on one wafer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Larger probability of error</a:t>
            </a:r>
          </a:p>
          <a:p>
            <a:pPr lvl="1"/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19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587" y="1329198"/>
            <a:ext cx="1550795" cy="1651934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8EFF0"/>
              </a:clrFrom>
              <a:clrTo>
                <a:srgbClr val="F8EFF0">
                  <a:alpha val="0"/>
                </a:srgbClr>
              </a:clrTo>
            </a:clrChange>
          </a:blip>
          <a:srcRect l="848"/>
          <a:stretch/>
        </p:blipFill>
        <p:spPr>
          <a:xfrm>
            <a:off x="8746760" y="3254878"/>
            <a:ext cx="2170451" cy="9184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949" y="4447066"/>
            <a:ext cx="3744075" cy="122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0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course about?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The shortest answer is about </a:t>
            </a:r>
            <a:r>
              <a:rPr lang="en-US" i="1" dirty="0">
                <a:solidFill>
                  <a:srgbClr val="0070C0"/>
                </a:solidFill>
              </a:rPr>
              <a:t>Computer Architecture</a:t>
            </a:r>
          </a:p>
          <a:p>
            <a:pPr marL="342900" indent="-342900"/>
            <a:r>
              <a:rPr lang="en-US" dirty="0"/>
              <a:t>Computer architecture is </a:t>
            </a:r>
            <a:r>
              <a:rPr lang="en-US" i="1" dirty="0">
                <a:solidFill>
                  <a:srgbClr val="0070C0"/>
                </a:solidFill>
              </a:rPr>
              <a:t>the design of the abstraction layers </a:t>
            </a:r>
            <a:r>
              <a:rPr lang="en-US" dirty="0"/>
              <a:t>that allow us to implement information processing applications efficiently using available manufacturing technologies</a:t>
            </a:r>
            <a:endParaRPr lang="ru-RU" dirty="0"/>
          </a:p>
          <a:p>
            <a:pPr marL="342900" indent="-342900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0927" y="1791441"/>
            <a:ext cx="298498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spcBef>
                <a:spcPct val="75000"/>
              </a:spcBef>
            </a:pPr>
            <a:r>
              <a:rPr lang="en-US" sz="2800" dirty="0"/>
              <a:t>Ok… but what is it?</a:t>
            </a:r>
            <a:endParaRPr lang="ru-RU" sz="28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582017" y="3696008"/>
            <a:ext cx="2829660" cy="485676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4582017" y="5867792"/>
            <a:ext cx="2829660" cy="485676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latin typeface="+mj-lt"/>
                <a:cs typeface="Arial" pitchFamily="34" charset="0"/>
              </a:rPr>
              <a:t>Physics</a:t>
            </a:r>
          </a:p>
        </p:txBody>
      </p:sp>
      <p:cxnSp>
        <p:nvCxnSpPr>
          <p:cNvPr id="14" name="Straight Arrow Connector 13"/>
          <p:cNvCxnSpPr>
            <a:stCxn id="12" idx="2"/>
            <a:endCxn id="13" idx="0"/>
          </p:cNvCxnSpPr>
          <p:nvPr/>
        </p:nvCxnSpPr>
        <p:spPr bwMode="auto">
          <a:xfrm>
            <a:off x="5996847" y="4181684"/>
            <a:ext cx="0" cy="168610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lgDash"/>
            <a:round/>
            <a:headEnd type="arrow" w="med" len="med"/>
            <a:tailEnd type="arrow" w="med" len="med"/>
          </a:ln>
          <a:effectLst/>
        </p:spPr>
      </p:cxn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6474236" y="4670000"/>
            <a:ext cx="3827929" cy="79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200" b="1" i="1" dirty="0">
                <a:solidFill>
                  <a:srgbClr val="00B050"/>
                </a:solidFill>
                <a:latin typeface="+mj-lt"/>
              </a:rPr>
              <a:t>Decision: 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create many layers with standardized interfaces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1978402" y="4670000"/>
            <a:ext cx="3541057" cy="79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200" b="1" i="1" dirty="0">
                <a:solidFill>
                  <a:srgbClr val="FF0000"/>
                </a:solidFill>
                <a:latin typeface="+mj-lt"/>
              </a:rPr>
              <a:t>Issue: 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the gap is too large to cross it over in one step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3398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3" grpId="0" animBg="1"/>
      <p:bldP spid="15" grpId="0" build="p"/>
      <p:bldP spid="1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 by:</a:t>
            </a:r>
          </a:p>
          <a:p>
            <a:pPr marL="574675" indent="-342900"/>
            <a:r>
              <a:rPr lang="en-US" dirty="0" err="1">
                <a:hlinkClick r:id="rId2"/>
              </a:rPr>
              <a:t>Krste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Asanovic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(MIT/UCB), </a:t>
            </a:r>
            <a:r>
              <a:rPr lang="en-US" dirty="0">
                <a:hlinkClick r:id="rId3"/>
              </a:rPr>
              <a:t>CS152-L1</a:t>
            </a:r>
            <a:endParaRPr lang="en-US" dirty="0"/>
          </a:p>
          <a:p>
            <a:pPr marL="574675" indent="-342900"/>
            <a:r>
              <a:rPr lang="en-US" dirty="0">
                <a:hlinkClick r:id="rId4"/>
              </a:rPr>
              <a:t>David M. </a:t>
            </a:r>
            <a:r>
              <a:rPr lang="en-US" dirty="0" err="1">
                <a:hlinkClick r:id="rId4"/>
              </a:rPr>
              <a:t>Koppelman</a:t>
            </a:r>
            <a:r>
              <a:rPr lang="en-US" dirty="0"/>
              <a:t> (LSU), </a:t>
            </a:r>
            <a:r>
              <a:rPr lang="en-US" dirty="0">
                <a:hlinkClick r:id="rId5"/>
              </a:rPr>
              <a:t>EE4720-L1</a:t>
            </a:r>
            <a:endParaRPr lang="ru-RU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814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Computer Organization and Design: The Hardware/Software Interface, Patterson D.A., Hennessy J.L., 3rd Edition</a:t>
            </a:r>
            <a:r>
              <a:rPr lang="en-US" i="1" dirty="0"/>
              <a:t> (</a:t>
            </a:r>
            <a:r>
              <a:rPr lang="en-US" i="1" dirty="0" err="1"/>
              <a:t>Eng</a:t>
            </a:r>
            <a:r>
              <a:rPr lang="en-US" i="1" dirty="0"/>
              <a:t>)</a:t>
            </a:r>
            <a:r>
              <a:rPr lang="en-US" dirty="0"/>
              <a:t> — the main book for this course. It contains all that you need to know about the computer architecture and MIPS ISA.</a:t>
            </a:r>
          </a:p>
          <a:p>
            <a:r>
              <a:rPr lang="en-US" i="1" dirty="0">
                <a:hlinkClick r:id="rId3"/>
              </a:rPr>
              <a:t>Computer Architecture: A Quantitative Approach, Hennessy J.L., Patterson D.A., 4th Edition</a:t>
            </a:r>
            <a:r>
              <a:rPr lang="en-US" dirty="0"/>
              <a:t> — the classic book about state-of-the-art high-performance computing microarchitectures.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542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603" y="6553200"/>
            <a:ext cx="554567" cy="304800"/>
          </a:xfr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47389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1: Application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general tasks: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money accounting, text editing, music/video encoding, games etc.</a:t>
            </a:r>
          </a:p>
          <a:p>
            <a:endParaRPr lang="ru-RU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2290918"/>
            <a:ext cx="5633885" cy="3870320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1992677" y="1908967"/>
            <a:ext cx="693374" cy="32612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Excel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2816942" y="1915692"/>
            <a:ext cx="1172298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err="1">
                <a:latin typeface="+mj-lt"/>
                <a:cs typeface="Arial" pitchFamily="34" charset="0"/>
              </a:rPr>
              <a:t>Overwatch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4081073" y="1915692"/>
            <a:ext cx="124473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Photoshop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1335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55" grpId="0" animBg="1"/>
      <p:bldP spid="56" grpId="0" animBg="1"/>
      <p:bldP spid="57" grpId="0" animBg="1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2: Algorithms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High-level math methods to perform the task: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quick sort, search in graphs, compression,  signal encoding etc.</a:t>
            </a:r>
            <a:endParaRPr lang="ru-RU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2781858"/>
            <a:ext cx="5633885" cy="3379380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1942129" y="2358173"/>
            <a:ext cx="693374" cy="32612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JPEG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2746520" y="2370373"/>
            <a:ext cx="81908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LZ77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676463" y="2375337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Dijkstra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542309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591789" y="2375853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FFT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1989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3: Programming language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Representation of algorithms in formal languages that can be translated to “machine language”</a:t>
            </a:r>
            <a:endParaRPr lang="ru-RU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3228991"/>
            <a:ext cx="5633885" cy="2910402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846204" y="2832578"/>
            <a:ext cx="81908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C++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720255" y="2832577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Java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1009007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579689" y="2832577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Python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1870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4: Operating system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Manages computer resources and provides common interface for user programs</a:t>
            </a:r>
            <a:endParaRPr lang="ru-RU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Register-Transfer</a:t>
            </a:r>
            <a:r>
              <a:rPr lang="ru-RU" dirty="0">
                <a:latin typeface="+mj-lt"/>
                <a:cs typeface="Arial" pitchFamily="34" charset="0"/>
              </a:rPr>
              <a:t> </a:t>
            </a:r>
            <a:r>
              <a:rPr lang="en-US" dirty="0">
                <a:latin typeface="+mj-lt"/>
                <a:cs typeface="Arial" pitchFamily="34" charset="0"/>
              </a:rPr>
              <a:t>Level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3695687"/>
            <a:ext cx="5633885" cy="2443706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695202" y="3309057"/>
            <a:ext cx="81908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Linux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569253" y="3309056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FreeBSD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1475703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428687" y="3309056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Windows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07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5: Instruction Set Architecture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Definition of “machine language” (commands) and available hardware structures/mechanisms</a:t>
            </a:r>
            <a:endParaRPr lang="en-US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Register-Transfer</a:t>
            </a:r>
            <a:r>
              <a:rPr lang="ru-RU" dirty="0">
                <a:latin typeface="+mj-lt"/>
                <a:cs typeface="Arial" pitchFamily="34" charset="0"/>
              </a:rPr>
              <a:t> </a:t>
            </a:r>
            <a:r>
              <a:rPr lang="en-US" dirty="0">
                <a:latin typeface="+mj-lt"/>
                <a:cs typeface="Arial" pitchFamily="34" charset="0"/>
              </a:rPr>
              <a:t>Level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107318" y="4181947"/>
            <a:ext cx="5633885" cy="1957445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3246933" y="3775752"/>
            <a:ext cx="53455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x86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860678" y="3775751"/>
            <a:ext cx="549741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MIPS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1942396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489605" y="3775751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RISC-V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1035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6: Microarchitecture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High-level definition of hardware structures and operations: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caches, buses, registers, pipeline, etc.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Register-Transfer</a:t>
            </a:r>
            <a:r>
              <a:rPr lang="ru-RU" dirty="0">
                <a:latin typeface="+mj-lt"/>
                <a:cs typeface="Arial" pitchFamily="34" charset="0"/>
              </a:rPr>
              <a:t> </a:t>
            </a:r>
            <a:r>
              <a:rPr lang="en-US" dirty="0">
                <a:latin typeface="+mj-lt"/>
                <a:cs typeface="Arial" pitchFamily="34" charset="0"/>
              </a:rPr>
              <a:t>Level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9156" y="4629080"/>
            <a:ext cx="5633885" cy="1510312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804177" y="4244119"/>
            <a:ext cx="741053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Core™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624415" y="4244119"/>
            <a:ext cx="90821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Pentium®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2389531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611816" y="4244119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Atom®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7528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</a:t>
            </a:r>
            <a:r>
              <a:rPr lang="ru-RU" dirty="0"/>
              <a:t>7</a:t>
            </a:r>
            <a:r>
              <a:rPr lang="en-US" dirty="0"/>
              <a:t>: Gates/RTL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Detailed definition of hardware: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floor plan, wires, signal distribution,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etc</a:t>
            </a:r>
            <a:endParaRPr lang="en-US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Register-Transfer</a:t>
            </a:r>
            <a:r>
              <a:rPr lang="ru-RU" dirty="0">
                <a:latin typeface="+mj-lt"/>
                <a:cs typeface="Arial" pitchFamily="34" charset="0"/>
              </a:rPr>
              <a:t> </a:t>
            </a:r>
            <a:r>
              <a:rPr lang="en-US" dirty="0">
                <a:latin typeface="+mj-lt"/>
                <a:cs typeface="Arial" pitchFamily="34" charset="0"/>
              </a:rPr>
              <a:t>Level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5095776"/>
            <a:ext cx="5633885" cy="1043616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789351" y="4715036"/>
            <a:ext cx="741053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Latch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609589" y="4715036"/>
            <a:ext cx="90821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XOR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2875791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608395" y="4715060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Signal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575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17.6|1.3|42.2|19.1|39.3|38.2|4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4|2.4|8.9|1.7|7.4|3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5.6|51.9|58.5|168.8|102.4|240.8|80.1|66|213.1|17.6|8.1|7.2|20.9|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2|24.9|17.4|61.8|34.1|21.7|7.6|7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1|5.6|115.7|100.1|117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964</Words>
  <Application>Microsoft Office PowerPoint</Application>
  <PresentationFormat>Widescreen</PresentationFormat>
  <Paragraphs>295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Neo Sans Intel</vt:lpstr>
      <vt:lpstr>Office Theme</vt:lpstr>
      <vt:lpstr>Layers of Computer Architecture</vt:lpstr>
      <vt:lpstr>What is this course about?</vt:lpstr>
      <vt:lpstr>Layer 1: Application</vt:lpstr>
      <vt:lpstr>Layer 2: Algorithms</vt:lpstr>
      <vt:lpstr>Layer 3: Programming language</vt:lpstr>
      <vt:lpstr>Layer 4: Operating system</vt:lpstr>
      <vt:lpstr>Layer 5: Instruction Set Architecture</vt:lpstr>
      <vt:lpstr>Layer 6: Microarchitecture</vt:lpstr>
      <vt:lpstr>Layer 7: Gates/RTL</vt:lpstr>
      <vt:lpstr>Layer 8: Circuits</vt:lpstr>
      <vt:lpstr>Layer 9: Physics</vt:lpstr>
      <vt:lpstr>Layers of Abstraction</vt:lpstr>
      <vt:lpstr>Course focus</vt:lpstr>
      <vt:lpstr>Performance vs Power vs Cost</vt:lpstr>
      <vt:lpstr>Basic Design Tradeoffs</vt:lpstr>
      <vt:lpstr>Performance</vt:lpstr>
      <vt:lpstr>Increasing Performance</vt:lpstr>
      <vt:lpstr>Power</vt:lpstr>
      <vt:lpstr>Cost</vt:lpstr>
      <vt:lpstr>Acknowledgements</vt:lpstr>
      <vt:lpstr>Literature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110</cp:revision>
  <dcterms:created xsi:type="dcterms:W3CDTF">2018-09-18T18:10:21Z</dcterms:created>
  <dcterms:modified xsi:type="dcterms:W3CDTF">2021-09-12T17:29:14Z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a3244c9a-bd6d-4403-9c13-2d5bb58d92bb</vt:lpwstr>
  </property>
  <property fmtid="{D5CDD505-2E9C-101B-9397-08002B2CF9AE}" pid="3" name="CTP_TimeStamp">
    <vt:lpwstr>2020-09-07 11:25:58Z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