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89" r:id="rId2"/>
    <p:sldId id="290" r:id="rId3"/>
    <p:sldId id="256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88" r:id="rId13"/>
    <p:sldId id="287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D5E8B-D21E-4C99-83AB-4F5715FE3E0C}" v="61" dt="2021-02-07T22:31:0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5371" autoAdjust="0"/>
  </p:normalViewPr>
  <p:slideViewPr>
    <p:cSldViewPr snapToGrid="0">
      <p:cViewPr varScale="1">
        <p:scale>
          <a:sx n="105" d="100"/>
          <a:sy n="105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880D5E8B-D21E-4C99-83AB-4F5715FE3E0C}"/>
    <pc:docChg chg="undo custSel addSld delSld modSld sldOrd">
      <pc:chgData name="Korolev, Kirill" userId="6adfc881-516e-478e-acf1-c9304da723a3" providerId="ADAL" clId="{880D5E8B-D21E-4C99-83AB-4F5715FE3E0C}" dt="2021-02-08T09:38:00.389" v="278" actId="47"/>
      <pc:docMkLst>
        <pc:docMk/>
      </pc:docMkLst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1137628996" sldId="256"/>
        </pc:sldMkLst>
        <pc:spChg chg="mod">
          <ac:chgData name="Korolev, Kirill" userId="6adfc881-516e-478e-acf1-c9304da723a3" providerId="ADAL" clId="{880D5E8B-D21E-4C99-83AB-4F5715FE3E0C}" dt="2021-02-07T17:23:34.844" v="38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5:24.526" v="218" actId="1076"/>
        <pc:sldMkLst>
          <pc:docMk/>
          <pc:sldMk cId="3541384328" sldId="257"/>
        </pc:sldMkLst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6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7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8:45:24.526" v="218" actId="1076"/>
          <ac:spMkLst>
            <pc:docMk/>
            <pc:sldMk cId="3541384328" sldId="257"/>
            <ac:spMk id="8" creationId="{00000000-0000-0000-0000-000000000000}"/>
          </ac:spMkLst>
        </pc:spChg>
        <pc:picChg chg="mod">
          <ac:chgData name="Korolev, Kirill" userId="6adfc881-516e-478e-acf1-c9304da723a3" providerId="ADAL" clId="{880D5E8B-D21E-4C99-83AB-4F5715FE3E0C}" dt="2021-02-07T17:30:18.133" v="61" actId="1076"/>
          <ac:picMkLst>
            <pc:docMk/>
            <pc:sldMk cId="3541384328" sldId="257"/>
            <ac:picMk id="3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880D5E8B-D21E-4C99-83AB-4F5715FE3E0C}" dt="2021-02-07T22:31:04.091" v="276" actId="20577"/>
        <pc:sldMkLst>
          <pc:docMk/>
          <pc:sldMk cId="4063566676" sldId="258"/>
        </pc:sldMkLst>
        <pc:spChg chg="mod">
          <ac:chgData name="Korolev, Kirill" userId="6adfc881-516e-478e-acf1-c9304da723a3" providerId="ADAL" clId="{880D5E8B-D21E-4C99-83AB-4F5715FE3E0C}" dt="2021-02-07T22:31:04.091" v="276" actId="20577"/>
          <ac:spMkLst>
            <pc:docMk/>
            <pc:sldMk cId="4063566676" sldId="258"/>
            <ac:spMk id="3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175648520" sldId="259"/>
        </pc:sldMkLst>
        <pc:spChg chg="mod">
          <ac:chgData name="Korolev, Kirill" userId="6adfc881-516e-478e-acf1-c9304da723a3" providerId="ADAL" clId="{880D5E8B-D21E-4C99-83AB-4F5715FE3E0C}" dt="2021-02-07T17:47:00.545" v="62" actId="6549"/>
          <ac:spMkLst>
            <pc:docMk/>
            <pc:sldMk cId="4175648520" sldId="259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759921092" sldId="260"/>
        </pc:sldMkLst>
      </pc:sldChg>
      <pc:sldChg chg="modTransition modAnim">
        <pc:chgData name="Korolev, Kirill" userId="6adfc881-516e-478e-acf1-c9304da723a3" providerId="ADAL" clId="{880D5E8B-D21E-4C99-83AB-4F5715FE3E0C}" dt="2021-02-07T18:54:28.054" v="220"/>
        <pc:sldMkLst>
          <pc:docMk/>
          <pc:sldMk cId="2861261893" sldId="261"/>
        </pc:sldMkLst>
      </pc:sldChg>
      <pc:sldChg chg="modTransition modAnim">
        <pc:chgData name="Korolev, Kirill" userId="6adfc881-516e-478e-acf1-c9304da723a3" providerId="ADAL" clId="{880D5E8B-D21E-4C99-83AB-4F5715FE3E0C}" dt="2021-02-07T19:00:48.280" v="221"/>
        <pc:sldMkLst>
          <pc:docMk/>
          <pc:sldMk cId="3413296460" sldId="262"/>
        </pc:sldMkLst>
      </pc:sldChg>
      <pc:sldChg chg="del modTransition modAnim">
        <pc:chgData name="Korolev, Kirill" userId="6adfc881-516e-478e-acf1-c9304da723a3" providerId="ADAL" clId="{880D5E8B-D21E-4C99-83AB-4F5715FE3E0C}" dt="2021-02-08T09:24:33.048" v="277" actId="47"/>
        <pc:sldMkLst>
          <pc:docMk/>
          <pc:sldMk cId="2751472569" sldId="263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981285776" sldId="26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955584698" sldId="265"/>
        </pc:sldMkLst>
      </pc:sldChg>
      <pc:sldChg chg="modSp mod modTransition">
        <pc:chgData name="Korolev, Kirill" userId="6adfc881-516e-478e-acf1-c9304da723a3" providerId="ADAL" clId="{880D5E8B-D21E-4C99-83AB-4F5715FE3E0C}" dt="2021-02-07T19:18:46.730" v="230" actId="20577"/>
        <pc:sldMkLst>
          <pc:docMk/>
          <pc:sldMk cId="321675234" sldId="266"/>
        </pc:sldMkLst>
        <pc:spChg chg="mod">
          <ac:chgData name="Korolev, Kirill" userId="6adfc881-516e-478e-acf1-c9304da723a3" providerId="ADAL" clId="{880D5E8B-D21E-4C99-83AB-4F5715FE3E0C}" dt="2021-02-07T19:18:46.730" v="230" actId="20577"/>
          <ac:spMkLst>
            <pc:docMk/>
            <pc:sldMk cId="321675234" sldId="266"/>
            <ac:spMk id="20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880D5E8B-D21E-4C99-83AB-4F5715FE3E0C}" dt="2021-02-07T19:19:32.651" v="232"/>
        <pc:sldMkLst>
          <pc:docMk/>
          <pc:sldMk cId="3089804758" sldId="267"/>
        </pc:sldMkLst>
        <pc:spChg chg="mod">
          <ac:chgData name="Korolev, Kirill" userId="6adfc881-516e-478e-acf1-c9304da723a3" providerId="ADAL" clId="{880D5E8B-D21E-4C99-83AB-4F5715FE3E0C}" dt="2021-02-07T19:18:40.336" v="227" actId="1035"/>
          <ac:spMkLst>
            <pc:docMk/>
            <pc:sldMk cId="3089804758" sldId="267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90032720" sldId="268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464702792" sldId="269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2051129686" sldId="270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513463564" sldId="271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4114630458" sldId="272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1383040022" sldId="273"/>
        </pc:sldMkLst>
      </pc:sldChg>
      <pc:sldChg chg="modSp 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712618806" sldId="274"/>
        </pc:sldMkLst>
        <pc:spChg chg="mod">
          <ac:chgData name="Korolev, Kirill" userId="6adfc881-516e-478e-acf1-c9304da723a3" providerId="ADAL" clId="{880D5E8B-D21E-4C99-83AB-4F5715FE3E0C}" dt="2021-02-07T19:37:31.968" v="241" actId="20577"/>
          <ac:spMkLst>
            <pc:docMk/>
            <pc:sldMk cId="712618806" sldId="274"/>
            <ac:spMk id="41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481557127" sldId="275"/>
        </pc:sldMkLst>
      </pc:sldChg>
      <pc:sldChg chg="delSp del mod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1090907553" sldId="276"/>
        </pc:sldMkLst>
        <pc:spChg chg="del">
          <ac:chgData name="Korolev, Kirill" userId="6adfc881-516e-478e-acf1-c9304da723a3" providerId="ADAL" clId="{880D5E8B-D21E-4C99-83AB-4F5715FE3E0C}" dt="2021-02-07T19:46:41.811" v="242" actId="478"/>
          <ac:spMkLst>
            <pc:docMk/>
            <pc:sldMk cId="1090907553" sldId="276"/>
            <ac:spMk id="5" creationId="{00000000-0000-0000-0000-000000000000}"/>
          </ac:spMkLst>
        </pc:spChg>
      </pc:sldChg>
      <pc:sldChg chg="del modTransition modAnim">
        <pc:chgData name="Korolev, Kirill" userId="6adfc881-516e-478e-acf1-c9304da723a3" providerId="ADAL" clId="{880D5E8B-D21E-4C99-83AB-4F5715FE3E0C}" dt="2021-02-08T09:38:00.389" v="278" actId="47"/>
        <pc:sldMkLst>
          <pc:docMk/>
          <pc:sldMk cId="2375451696" sldId="277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539153868" sldId="279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2517679200" sldId="280"/>
        </pc:sldMkLst>
      </pc:sldChg>
      <pc:sldChg chg="modSp del mod modTransition modAnim">
        <pc:chgData name="Korolev, Kirill" userId="6adfc881-516e-478e-acf1-c9304da723a3" providerId="ADAL" clId="{880D5E8B-D21E-4C99-83AB-4F5715FE3E0C}" dt="2021-02-08T09:38:00.389" v="278" actId="47"/>
        <pc:sldMkLst>
          <pc:docMk/>
          <pc:sldMk cId="3628274775" sldId="281"/>
        </pc:sldMkLst>
        <pc:spChg chg="mod">
          <ac:chgData name="Korolev, Kirill" userId="6adfc881-516e-478e-acf1-c9304da723a3" providerId="ADAL" clId="{880D5E8B-D21E-4C99-83AB-4F5715FE3E0C}" dt="2021-02-07T20:02:31.593" v="255" actId="1076"/>
          <ac:spMkLst>
            <pc:docMk/>
            <pc:sldMk cId="3628274775" sldId="281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2:50.445" v="259" actId="1076"/>
          <ac:spMkLst>
            <pc:docMk/>
            <pc:sldMk cId="3628274775" sldId="281"/>
            <ac:spMk id="8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3:59.897" v="271" actId="1035"/>
          <ac:spMkLst>
            <pc:docMk/>
            <pc:sldMk cId="3628274775" sldId="281"/>
            <ac:spMk id="9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586321813" sldId="282"/>
        </pc:sldMkLst>
      </pc:sldChg>
      <pc:sldChg chg="modSp mod modTransition modAnim">
        <pc:chgData name="Korolev, Kirill" userId="6adfc881-516e-478e-acf1-c9304da723a3" providerId="ADAL" clId="{880D5E8B-D21E-4C99-83AB-4F5715FE3E0C}" dt="2021-02-07T18:43:58.736" v="216"/>
        <pc:sldMkLst>
          <pc:docMk/>
          <pc:sldMk cId="1628873882" sldId="283"/>
        </pc:sldMkLst>
        <pc:spChg chg="mod">
          <ac:chgData name="Korolev, Kirill" userId="6adfc881-516e-478e-acf1-c9304da723a3" providerId="ADAL" clId="{880D5E8B-D21E-4C99-83AB-4F5715FE3E0C}" dt="2021-02-07T17:26:44.272" v="58" actId="1076"/>
          <ac:spMkLst>
            <pc:docMk/>
            <pc:sldMk cId="1628873882" sldId="283"/>
            <ac:spMk id="3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805660761" sldId="284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528334052" sldId="285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037651530" sldId="286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387354397" sldId="28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642343523" sldId="288"/>
        </pc:sldMkLst>
      </pc:sldChg>
      <pc:sldChg chg="addSp delSp modSp new mod or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229117998" sldId="289"/>
        </pc:sldMkLst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2" creationId="{950FED88-FADB-49D6-A09D-E9CC10C1D069}"/>
          </ac:spMkLst>
        </pc:spChg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3" creationId="{BFCC701B-30C7-4DFC-812C-726311971C37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4" creationId="{53C62B6A-BD1A-44CC-9B14-C52B804520A0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5" creationId="{74D60204-BD77-479C-A6B3-53BE8A8EEFCB}"/>
          </ac:spMkLst>
        </pc:spChg>
        <pc:spChg chg="add mod">
          <ac:chgData name="Korolev, Kirill" userId="6adfc881-516e-478e-acf1-c9304da723a3" providerId="ADAL" clId="{880D5E8B-D21E-4C99-83AB-4F5715FE3E0C}" dt="2021-02-07T18:30:33.719" v="168" actId="20577"/>
          <ac:spMkLst>
            <pc:docMk/>
            <pc:sldMk cId="4229117998" sldId="289"/>
            <ac:spMk id="6" creationId="{0580C8FF-046C-49E3-93D1-1ECD0F39F2AA}"/>
          </ac:spMkLst>
        </pc:spChg>
        <pc:spChg chg="add del mod">
          <ac:chgData name="Korolev, Kirill" userId="6adfc881-516e-478e-acf1-c9304da723a3" providerId="ADAL" clId="{880D5E8B-D21E-4C99-83AB-4F5715FE3E0C}" dt="2021-02-07T18:30:15.084" v="135" actId="478"/>
          <ac:spMkLst>
            <pc:docMk/>
            <pc:sldMk cId="4229117998" sldId="289"/>
            <ac:spMk id="7" creationId="{DEB7080D-7616-4714-8F47-598050FD2319}"/>
          </ac:spMkLst>
        </pc:spChg>
      </pc:sldChg>
      <pc:sldChg chg="addSp delSp modSp new mod ord modTransition modAnim">
        <pc:chgData name="Korolev, Kirill" userId="6adfc881-516e-478e-acf1-c9304da723a3" providerId="ADAL" clId="{880D5E8B-D21E-4C99-83AB-4F5715FE3E0C}" dt="2021-02-07T18:43:20.173" v="215"/>
        <pc:sldMkLst>
          <pc:docMk/>
          <pc:sldMk cId="2475296177" sldId="290"/>
        </pc:sldMkLst>
        <pc:spChg chg="mod">
          <ac:chgData name="Korolev, Kirill" userId="6adfc881-516e-478e-acf1-c9304da723a3" providerId="ADAL" clId="{880D5E8B-D21E-4C99-83AB-4F5715FE3E0C}" dt="2021-02-07T18:35:17.474" v="211" actId="14100"/>
          <ac:spMkLst>
            <pc:docMk/>
            <pc:sldMk cId="2475296177" sldId="290"/>
            <ac:spMk id="2" creationId="{5CA6F808-E1CB-44BE-9176-3EE6CAC6E7ED}"/>
          </ac:spMkLst>
        </pc:spChg>
        <pc:spChg chg="del">
          <ac:chgData name="Korolev, Kirill" userId="6adfc881-516e-478e-acf1-c9304da723a3" providerId="ADAL" clId="{880D5E8B-D21E-4C99-83AB-4F5715FE3E0C}" dt="2021-02-07T18:29:55.242" v="131" actId="478"/>
          <ac:spMkLst>
            <pc:docMk/>
            <pc:sldMk cId="2475296177" sldId="290"/>
            <ac:spMk id="3" creationId="{EF8722BD-4E2B-459A-9C14-3589DD5CA53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" creationId="{123AA54D-D92B-4CF7-B31D-CB7F7B8AA04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1" creationId="{136A6789-253A-4840-B56A-89471FBBD62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" creationId="{922AB6CD-44F6-44CF-A69A-0C3DCB6C585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3" creationId="{1636CAB2-1025-4A56-AA64-282319F2459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5" creationId="{626D84AE-F604-493C-BD49-0A894687CBC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6" creationId="{FDBD8A2E-CEBE-460B-AF2F-BE19D0F70C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7" creationId="{6198BBB4-3C2A-456F-95A4-3E35CE12472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8" creationId="{46737E9E-3805-4838-A8B9-56B54FC853D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9" creationId="{C2F22AF4-BF5A-442D-A494-178E7BA67A6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0" creationId="{20CD0D7C-F2CB-4790-96D5-81D3E955684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1" creationId="{71B8B74C-B992-46CD-B3EA-9BB75234B20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2" creationId="{E5656EB0-65C9-45CB-9C0C-E713686A8AE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3" creationId="{5CC4CF82-6064-463A-A57F-5E18EF1A7E0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5" creationId="{149DAE35-9099-4263-9621-665BB111F3B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8" creationId="{E4F21D36-018C-4151-8C73-25A325ECCDDA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9" creationId="{F92EA245-87B9-4430-A7FC-5564B6095376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0" creationId="{821ECDB9-61DA-4F35-80D0-BF29221E16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1" creationId="{3826E065-0F83-42A8-9F60-D5F5921CAC60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32" creationId="{E5F8F8CC-BA43-4EE2-9C67-BC362C0AB1E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5" creationId="{7BB16071-B43F-4525-AEB4-9F5BEE5DC114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8" creationId="{0E93B70A-BFE7-4B79-8593-A065EAEAFB9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9" creationId="{0A3DDAF2-4F0C-4AF9-8A91-47C6F3CA225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1" creationId="{42D10CEB-16B3-4B55-8AA4-795CCD39A88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4" creationId="{F940EB04-01BD-4250-A130-3C0AAB641F41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5" creationId="{72994673-797F-447E-9896-CB6695ADD00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6" creationId="{DA1A4101-BEA5-4565-9BE4-C8AC23DF71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7" creationId="{B007FFFD-9022-4526-B071-43C2DF63BE5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0" creationId="{ED6724CD-561F-42A6-B0E7-62EB276C4CC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1" creationId="{FDF08961-906A-48CC-9437-06B1FEB85CF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2" creationId="{C97AABA4-7727-4157-84B6-19755AE6644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3" creationId="{739B7731-3D96-4D34-94DF-F0F2232470D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4" creationId="{E10B4857-D52E-4D06-A750-897BA7B3F3C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5" creationId="{982E562F-FB33-4FF2-AAE3-11AE2EA2D4D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8" creationId="{24F2AEB1-60C8-455D-A264-09FFA0F95A1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9" creationId="{81AA24AF-3ACC-4BC8-9719-3E4DFE045DE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0" creationId="{977C14DC-E7A5-45A6-8732-9F62F7041D1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1" creationId="{403D834E-BF46-4DC5-9C90-0BCF97D9D53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63" creationId="{4956A3A7-A4C1-41A4-90DA-2BEE10E09DF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4" creationId="{6A4623AB-23D7-4880-92C0-64A6146F7B5D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7" creationId="{991D1393-52FF-4C58-BA76-33DB353D6CC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0" creationId="{101733D4-17E3-479E-A203-6792F03AB61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1" creationId="{F4AA58A5-DE17-4976-9016-B6AF58A87D2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5" creationId="{9C809BEF-0343-4D60-88F9-F5E06170619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78" creationId="{E10AD71A-A0AC-40DB-9706-BEE39A1A40E6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1" creationId="{7BD1C0C0-D84A-4EED-8DB7-1077D4E0B3A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5" creationId="{DE8C734C-5637-4BF6-89BE-A880D524186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6" creationId="{202EE89D-F6DB-4C79-9539-7D052B496A6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7" creationId="{6F9CA433-379D-4257-AE00-43946F6E3D3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8" creationId="{EE290271-EC6D-4FDE-A98B-95F36B376A5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0" creationId="{B31A32C6-DAE5-4928-BBB9-EDEBC369188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6" creationId="{5DE61B61-4796-4255-9648-8F832A053C4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9" creationId="{4E914602-6B28-4F3D-80D5-D114CF3F72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2" creationId="{11B8A670-4CEB-4F61-9ECF-F9518E43540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3" creationId="{8423C322-D4EA-44EA-A72F-64B810DFEFD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4" creationId="{660B317A-BBD6-4657-AA97-7D586DC268C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5" creationId="{434FC99B-AE1B-471B-B0E1-F4C0BAB9D7E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6" creationId="{7BDF226D-5781-4205-BB94-293AA5B7BD4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7" creationId="{DE0ED909-3776-4B37-BFF1-512E41CD592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8" creationId="{E2374EBD-9EDF-4804-A280-11CFA4798A8C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0" creationId="{EB5DFD57-38CD-4A0B-AD06-4B0DEF1682B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2" creationId="{1F161D8E-8D5E-4378-B546-5EF8127C21EF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3" creationId="{8C18CC7E-39AF-43BC-98AC-B562743E991E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5" creationId="{A7305B04-B80E-450F-8579-174F1F5B5069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6" creationId="{C8EF30BC-A617-48CD-BA89-9A12918A81D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0" creationId="{D2642154-51D7-43F9-9275-2917392180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1" creationId="{A164A665-B51B-44C9-BEB1-74A301F5246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2" creationId="{8D90B3D5-2EBF-4848-8E68-F2A75EA8014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3" creationId="{4C05A47B-3B12-45BA-8D01-4BF2279E3C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26" creationId="{66657BC9-1E38-44BE-B0CC-87E10F227B3C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7" creationId="{CAEED1C4-3295-483B-839D-BAEA04F0F67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8" creationId="{A58B7130-B1E1-4276-82ED-E62D33DE3B2B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9" creationId="{84C9D807-8BD5-47E3-A3FA-C5FE489CF64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0" creationId="{AC607939-2D96-42C1-86DB-EB22DDE4874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1" creationId="{A182408D-5EB9-40FC-BBF7-37C1540F509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2" creationId="{6957C465-ACEB-4660-ADCD-85C18764888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3" creationId="{884CD3C2-75CC-4A55-B7B0-A70DD1A7CE3E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4" creationId="{EF96A85E-426D-4DEF-A06D-65F3917FD44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5" creationId="{EFEB31DA-D2E2-41CC-8521-8A7DCA129219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6" creationId="{10441DEB-B246-4ACC-82A9-96424C0DDD5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7" creationId="{DD7187C7-C652-4037-AFA4-6658A0964F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8" creationId="{CCAFF0C9-0A69-46DF-848F-AED207E4507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9" creationId="{E1E418F9-F67F-4347-B16C-0BDAD66D4E29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1" creationId="{E0456AC7-6231-4298-B03C-4F3F80D09494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2" creationId="{A39D9C1F-9F49-41CA-B88A-4FF39C8ADD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3" creationId="{9A92B822-3883-4721-9EF2-44C8B6C68AED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4" creationId="{34C0F77B-A451-44A2-AFCC-0C4A20EDF4D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45" creationId="{D5B2848D-5147-43B2-B6BA-36B349F0B4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7" creationId="{0D614CDE-A5B5-496B-8D5D-3603AC722267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8" creationId="{6252219F-CE7D-4286-9A2E-35C939F0FF06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9" creationId="{C15C4995-7622-4747-82B7-C8C6CC71B06C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50" creationId="{706293EE-DEC6-48FC-A791-FB0C41D370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1" creationId="{CB29C939-925D-457F-B94E-09165C7526A2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3" creationId="{394AE31F-E5C8-46BB-BDAA-9151043CB13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4" creationId="{948BA59D-EA9D-4B79-ABB2-82222766AAC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5" creationId="{8CD32EE0-20D7-4D35-ADBE-6CB025032BD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6" creationId="{4178A058-A9EC-41C1-8FCE-DF13825F065F}"/>
          </ac:spMkLst>
        </pc:spChg>
        <pc:spChg chg="add del mod">
          <ac:chgData name="Korolev, Kirill" userId="6adfc881-516e-478e-acf1-c9304da723a3" providerId="ADAL" clId="{880D5E8B-D21E-4C99-83AB-4F5715FE3E0C}" dt="2021-02-07T18:34:40.552" v="204" actId="478"/>
          <ac:spMkLst>
            <pc:docMk/>
            <pc:sldMk cId="2475296177" sldId="290"/>
            <ac:spMk id="158" creationId="{0E73CD42-D8A7-4789-829D-B687C2DF1D9B}"/>
          </ac:spMkLst>
        </pc:spChg>
        <pc:spChg chg="add del mod">
          <ac:chgData name="Korolev, Kirill" userId="6adfc881-516e-478e-acf1-c9304da723a3" providerId="ADAL" clId="{880D5E8B-D21E-4C99-83AB-4F5715FE3E0C}" dt="2021-02-07T18:34:42.185" v="205" actId="478"/>
          <ac:spMkLst>
            <pc:docMk/>
            <pc:sldMk cId="2475296177" sldId="290"/>
            <ac:spMk id="159" creationId="{23F46B6C-3935-4444-ACDC-3B2AA097F03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0" creationId="{A8C44081-8B86-4215-955A-D74177F7D6BF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1" creationId="{C8102029-467B-4990-A58E-E0B903B6ACE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2" creationId="{1688DC5C-64C4-4D85-B5BC-C4F3E2C2544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3" creationId="{701B73D6-4F4F-40D5-8F38-65716069EE7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4" creationId="{B6149DC7-C1C3-4EAE-A819-3220D4551912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5" creationId="{374B9B3A-53BD-4097-8924-60601D0198C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6" creationId="{59CD0237-5CFD-45C8-B764-4C32AABCE05A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7" creationId="{A524A58B-07BF-4075-BF40-046B24D899D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8" creationId="{5D9547E7-6AEB-4E21-BEBA-D86B1A6FEFA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9" creationId="{1A6FAA9A-3C99-40CF-8FAE-18C2A716645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0" creationId="{A5B0095E-7AB5-42C1-A4AA-0EB1BEB9821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1" creationId="{59C54C4F-5C95-48ED-96B8-33000B7FA6E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2" creationId="{54A574E5-8261-4954-B946-8329BB4232D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4" creationId="{75A2FBD4-0707-474A-822F-E42F5A4D2921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5" creationId="{C1E35AE2-1902-4993-B784-3B36410C8D8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6" creationId="{C9280357-4675-484B-9195-DA9A9E3DB84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7" creationId="{2DAC2993-97D1-4A9D-8795-B5F79828C93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8" creationId="{2CC5A20E-0147-427D-B730-97AD1B32C65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0" creationId="{47713551-DD76-4B6D-B400-4E1009FF44B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1" creationId="{BD9173A2-BEB6-4BF1-84FB-E8239BE528E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2" creationId="{F5E1080F-9127-460C-9CC9-9E1CC1436FE9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3" creationId="{7826ACBD-584B-4B0A-A3FC-918BDF37117D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84" creationId="{E56E7293-90F7-4DD2-94F9-AC16F414D65F}"/>
          </ac:spMkLst>
        </pc:s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7" creationId="{C4DD410D-298E-4D05-B147-927AE2CBFEFF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8" creationId="{2AEEACC6-AADE-4ABE-A334-C5E17FE9710E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14" creationId="{6F9DA453-7B6B-4AFC-86D7-C98312C1C5BC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24" creationId="{E7DC9E47-3FA1-4261-9CD5-7C9011203730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0" creationId="{C963C1D1-5E3B-4402-B189-924612680CA2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43" creationId="{A7D31217-D326-4683-B8B2-726AC56F352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9" creationId="{45CC4F71-4DAF-4956-B153-84117FE16AE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57" creationId="{56E1A5BC-B715-48ED-94A2-1355C15356D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77" creationId="{F9DF4C9B-3DEC-4089-9228-CC8C21B2471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0" creationId="{D3634354-1D10-4189-B445-54C93B8591B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4" creationId="{C2DF831A-2377-4670-B704-04CE1521AE52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9" creationId="{3F834337-1C27-465B-93D4-755DEAA29F88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92" creationId="{7D053538-0A1D-491B-985F-9F40AC5E5599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3" creationId="{21B41302-0109-43C3-9EA3-56AE86FF573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4" creationId="{312133D4-DA60-44A4-9F79-936AEEF5C7F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101" creationId="{C92C1650-CAC7-49A8-8BB4-C70667055567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119" creationId="{02DDC18A-5D97-4C42-9AD4-33D9CB3FD4AA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0" creationId="{1C5A663B-9184-49C7-83D4-2F912AC4D5E9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6" creationId="{70904C9A-7BAD-46F6-AEEE-BD432144EF84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3" creationId="{6BCCE1B1-351A-464A-814B-4B5B107E4DCE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9" creationId="{778DEFB0-6520-46BA-B923-5892713409D1}"/>
          </ac:grpSpMkLst>
        </pc:grpChg>
        <pc:picChg chg="add mod">
          <ac:chgData name="Korolev, Kirill" userId="6adfc881-516e-478e-acf1-c9304da723a3" providerId="ADAL" clId="{880D5E8B-D21E-4C99-83AB-4F5715FE3E0C}" dt="2021-02-07T18:35:05.705" v="210" actId="1076"/>
          <ac:picMkLst>
            <pc:docMk/>
            <pc:sldMk cId="2475296177" sldId="290"/>
            <ac:picMk id="157" creationId="{4EE46341-B59B-4674-AE1E-17FD927BAC8D}"/>
          </ac:picMkLst>
        </pc:pic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" creationId="{6799D5C4-CC97-4284-95B9-3FAAF86665C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" creationId="{8477622F-0D33-41FD-AEF0-FE3BDFCD8872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6" creationId="{C558AA18-8CE2-4766-9C45-877F6B09D8C0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7" creationId="{9C7BBD80-2A45-42D9-A54B-367DDC8D8D1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3" creationId="{BBE84B3F-73A6-4079-A0FA-223070DA7B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34" creationId="{DE7BEF75-0CFF-4D28-AC83-75666266712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6" creationId="{67A5F9BF-7EFC-4304-A196-B628E00BA9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7" creationId="{E4EDDC87-E963-410B-8AFB-390A1D150D89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42" creationId="{3C19CAF3-450B-485B-9271-8EB2EBC99F5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48" creationId="{C77E6189-F431-42A2-9B87-EB3EDF383BE0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56" creationId="{308664CB-DD73-41F0-A1CF-C2A57AE7F367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2" creationId="{0B22C83F-0CB0-4B53-86B1-07234961AD64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5" creationId="{8D24812D-E447-4DE7-B2F3-AFB166517FE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6" creationId="{5E9B120A-C68C-4C53-8E12-99BC485C18B8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8" creationId="{FB703518-978D-4E09-846F-BB79BF534D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9" creationId="{DCD6DF52-7CE2-47AA-92C7-1AE81BD5978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2" creationId="{A9722AB0-E0E5-4121-A4C0-25C4FDACA499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3" creationId="{D3CC8EEE-63EB-46BE-99E5-43E76269AE22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4" creationId="{6BB8C692-3EA3-49EC-8CFB-B18A6E58C62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6" creationId="{2B880439-B81B-4BE4-8DDF-FDBC6A015549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9" creationId="{AB7DBA7C-52E8-4C47-B998-BB210BF35B5B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2" creationId="{9574E230-62ED-4352-B97F-26BCEFCE5A7D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3" creationId="{DDA1641C-98BE-4E3E-BF87-65AAB8C57FA5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91" creationId="{AF29D330-B9EC-4AFF-81C4-826F7BF14FCE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5" creationId="{529B37BB-D8B8-4626-A783-340661CE58D1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7" creationId="{EB007262-BB87-4C2F-88B0-C2B4594C2F1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8" creationId="{42E15F07-AC34-41CE-AEB2-66CE0795051F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100" creationId="{AF6C7A2F-3B83-461E-BF20-540D9E6F275F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09" creationId="{DBD69D8B-C8F9-412D-A74C-20198746336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1" creationId="{8D4D5E1A-D374-47CB-83B0-DC4650CFA92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4" creationId="{24161FCC-5352-42AB-B3EB-6B7D27D57BD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7" creationId="{31196117-9D65-4614-A552-F2DBF279A6F9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8" creationId="{D83936B3-BAD4-434B-8F23-EE2B01ADBF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4" creationId="{D0CED2A3-E1CD-43F8-B9EB-F20002B1EA4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5" creationId="{187C827F-79DC-4A8B-B152-84DE0B71E273}"/>
          </ac:cxnSpMkLst>
        </pc:cxnChg>
        <pc:cxnChg chg="add del mod">
          <ac:chgData name="Korolev, Kirill" userId="6adfc881-516e-478e-acf1-c9304da723a3" providerId="ADAL" clId="{880D5E8B-D21E-4C99-83AB-4F5715FE3E0C}" dt="2021-02-07T18:33:13.465" v="184"/>
          <ac:cxnSpMkLst>
            <pc:docMk/>
            <pc:sldMk cId="2475296177" sldId="290"/>
            <ac:cxnSpMk id="152" creationId="{409EDB11-85B4-4FA4-94A6-2D54C1E3B3D9}"/>
          </ac:cxnSpMkLst>
        </pc:cxnChg>
        <pc:cxnChg chg="add mod">
          <ac:chgData name="Korolev, Kirill" userId="6adfc881-516e-478e-acf1-c9304da723a3" providerId="ADAL" clId="{880D5E8B-D21E-4C99-83AB-4F5715FE3E0C}" dt="2021-02-07T18:34:50.634" v="206" actId="1076"/>
          <ac:cxnSpMkLst>
            <pc:docMk/>
            <pc:sldMk cId="2475296177" sldId="290"/>
            <ac:cxnSpMk id="185" creationId="{47D36A17-FB95-4CBC-983C-6D985528720A}"/>
          </ac:cxnSpMkLst>
        </pc:cxnChg>
      </pc:sldChg>
      <pc:sldChg chg="addSp delSp modSp new del mod delAnim modAnim">
        <pc:chgData name="Korolev, Kirill" userId="6adfc881-516e-478e-acf1-c9304da723a3" providerId="ADAL" clId="{880D5E8B-D21E-4C99-83AB-4F5715FE3E0C}" dt="2021-02-07T18:35:47.591" v="212" actId="47"/>
        <pc:sldMkLst>
          <pc:docMk/>
          <pc:sldMk cId="3995007884" sldId="291"/>
        </pc:sldMkLst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2" creationId="{6BC2E745-587F-42E9-BDAF-C5DAC34CAF8D}"/>
          </ac:spMkLst>
        </pc:spChg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3" creationId="{2E44C284-0761-43A6-AA8C-C9AEDE858A5C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4" creationId="{E5B336C6-962D-4807-AE70-1418511FB043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5" creationId="{3C151C02-64AC-4EED-9157-59166404659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6" creationId="{C54D5EEC-EE92-4A41-A386-1324054C0583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7" creationId="{76F4EF5D-1B6B-4D7A-A1CD-A543B6462B4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8" creationId="{233A4FC5-5082-47E4-B000-6F0AC7C4414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9" creationId="{9A6239EB-35A1-49A8-A7EE-641201556CB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0" creationId="{FD04A0F6-835C-48BC-84C1-71B5D926906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1" creationId="{818A4061-2CD4-4E66-A484-C4963E508B80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2" creationId="{F32BEF1C-4609-46A4-84DE-92F195D8AFAB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3" creationId="{2AAD7E38-C27C-4C19-B420-A82C668E2BE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4" creationId="{96B80DA8-FC13-40C3-A162-67F8F2BC4B4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5" creationId="{388B7D2B-856A-4738-A58A-F4CABEDB27B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6" creationId="{288DFD5D-1080-402D-9352-044256444B7E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7" creationId="{C99A1A7C-37A6-4984-B494-A6CBBD527F82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8" creationId="{B95C4501-A973-4F2C-8B8D-3F95D1DA0663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0" creationId="{D43B0D2B-FD37-47E1-909A-8FDF6D035B74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1" creationId="{D914241E-EF7D-407C-A51C-E49235C5ED90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2" creationId="{C686C391-74C0-433C-827D-D2B8E34C214E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3" creationId="{6BAC1FBD-1B59-4E59-8FF9-0D973B3E031F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24" creationId="{6307A0BA-7D11-441D-B367-D37C8364BD2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6" creationId="{C8B10D8A-4AC5-4B91-93E5-5E159EFE34F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7" creationId="{9599C229-2695-4D1F-AECF-D642D3A594BD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8" creationId="{2525C584-8EFF-4B00-A4A5-389776D3521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9" creationId="{F81C293D-96D8-4487-ABF7-4C164D36D83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30" creationId="{81CAE184-55B6-426C-AACA-B376D2797E42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2" creationId="{6563F460-B2C2-462A-AF29-C537DD1124B0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3" creationId="{292C2F08-F0F5-44D6-A0E3-C13FCA42E616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4" creationId="{29B343A8-6D2D-41FF-8F27-0C0340D955F8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5" creationId="{A5665386-7BB4-4C94-AB90-F9FEF9BD07BA}"/>
          </ac:spMkLst>
        </pc:s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19" creationId="{F829F6F1-A893-4888-A418-CA8D69B94F47}"/>
          </ac:grpSpMkLst>
        </pc:gr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25" creationId="{BB3323A5-FA08-47DD-A130-7BA89D1C512C}"/>
          </ac:grpSpMkLst>
        </pc:grpChg>
        <pc:cxnChg chg="add del mod">
          <ac:chgData name="Korolev, Kirill" userId="6adfc881-516e-478e-acf1-c9304da723a3" providerId="ADAL" clId="{880D5E8B-D21E-4C99-83AB-4F5715FE3E0C}" dt="2021-02-07T18:34:28.059" v="201" actId="21"/>
          <ac:cxnSpMkLst>
            <pc:docMk/>
            <pc:sldMk cId="3995007884" sldId="291"/>
            <ac:cxnSpMk id="31" creationId="{4D205398-681B-43C0-960F-AEF3DD1349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80C8FF-046C-49E3-93D1-1ECD0F39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MIPT-V 2020: Semester 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2B6A-BD1A-44CC-9B14-C52B8045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0204-BD77-479C-A6B3-53BE8A8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6" y="68264"/>
            <a:ext cx="8410575" cy="757237"/>
          </a:xfrm>
        </p:spPr>
        <p:txBody>
          <a:bodyPr/>
          <a:lstStyle/>
          <a:p>
            <a:pPr eaLnBrk="1" hangingPunct="1"/>
            <a:r>
              <a:rPr lang="en-GB" dirty="0"/>
              <a:t>Real life example: Logistics</a:t>
            </a:r>
            <a:endParaRPr lang="ru-RU" dirty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3265489" y="1377951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370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3670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4257676" y="2368551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4830764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3725863" y="2292351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8507414" y="1554164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4911726" y="3028951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8255001" y="2259014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5026025" y="2208214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4879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7248526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7031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6089651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4962526" y="3009901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5295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5600700" y="5346700"/>
            <a:ext cx="27559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Temporal Locality (Locality in Time):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If an item is accessed, it will tend to be accessed again soon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Example: code and variables in loops</a:t>
            </a:r>
          </a:p>
          <a:p>
            <a:pPr marL="746125" indent="-350838">
              <a:buNone/>
              <a:defRPr/>
            </a:pPr>
            <a:r>
              <a:rPr lang="en-US" sz="2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Keep recently accessed data closer to the processor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/>
              <a:t>Spatial Locality (Locality in Space):</a:t>
            </a:r>
          </a:p>
          <a:p>
            <a:pPr marL="1082675" lvl="1">
              <a:defRPr/>
            </a:pPr>
            <a:r>
              <a:rPr lang="en-US" sz="2200" dirty="0"/>
              <a:t>If an item is accessed, nearby items tend to be accessed soon</a:t>
            </a:r>
          </a:p>
          <a:p>
            <a:pPr marL="1082675" lvl="1">
              <a:defRPr/>
            </a:pPr>
            <a:r>
              <a:rPr lang="en-US" sz="2200" dirty="0"/>
              <a:t>Example: scanning an array</a:t>
            </a:r>
          </a:p>
          <a:p>
            <a:pPr marL="746125" indent="-350838">
              <a:buNone/>
              <a:defRPr/>
            </a:pPr>
            <a:r>
              <a:rPr lang="en-US" sz="2400" b="1" dirty="0">
                <a:latin typeface="Calibri" panose="020F0502020204030204" pitchFamily="34" charset="0"/>
              </a:rPr>
              <a:t>→</a:t>
            </a:r>
            <a:r>
              <a:rPr lang="en-US" sz="2400" dirty="0">
                <a:latin typeface="Calibri" panose="020F0502020204030204" pitchFamily="34" charset="0"/>
              </a:rPr>
              <a:t> Move contiguous blocks closer to the processor</a:t>
            </a:r>
          </a:p>
          <a:p>
            <a:pPr marL="746125" indent="-350838"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Locality + smaller HW is faster memory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Localities are usually contradicting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Read of a large data array (data size &gt;&gt; cache size) has spatial locality, but no temporal locality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of a single variable has temporal locality, but no spatial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2448" y="2767741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2447" y="4352358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i + *a;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implementation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Main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holds a small part of the entire memory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map parts of the memory into the cache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virtually partitioned into lines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Typical block size is 32 to 64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Blocks are aligned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The cache holds data by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Only a subset of the blocks is mapped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to the cache at a given time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13305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1981200" y="889449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7045" y="2320053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8601" y="328243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8444" y="26688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574" y="36245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94144" y="3507028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83116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594638"/>
              </p:ext>
            </p:extLst>
          </p:nvPr>
        </p:nvGraphicFramePr>
        <p:xfrm>
          <a:off x="8610276" y="299044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8285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60148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4552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7939"/>
              </p:ext>
            </p:extLst>
          </p:nvPr>
        </p:nvGraphicFramePr>
        <p:xfrm>
          <a:off x="10388600" y="395579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</p:txBody>
      </p:sp>
      <p:sp>
        <p:nvSpPr>
          <p:cNvPr id="3" name="U-Turn Arrow 2"/>
          <p:cNvSpPr/>
          <p:nvPr/>
        </p:nvSpPr>
        <p:spPr>
          <a:xfrm>
            <a:off x="9373822" y="3886749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9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7601" y="1636777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157" y="259915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/>
        </p:nvGraphicFramePr>
        <p:xfrm>
          <a:off x="7410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04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0949" y="3626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30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5710" y="3676344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9128437" y="3575974"/>
            <a:ext cx="454841" cy="417585"/>
            <a:chOff x="7039011" y="3613666"/>
            <a:chExt cx="580989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96998" y="5005975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</a:t>
            </a:r>
            <a:r>
              <a:rPr lang="en-US" b="1" dirty="0">
                <a:solidFill>
                  <a:sysClr val="windowText" lastClr="000000"/>
                </a:solidFill>
              </a:rPr>
              <a:t>not </a:t>
            </a:r>
            <a:r>
              <a:rPr lang="en-US" dirty="0">
                <a:solidFill>
                  <a:sysClr val="windowText" lastClr="000000"/>
                </a:solidFill>
              </a:rPr>
              <a:t>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fetch it from the main memory (slow)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and fill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May need to evict another line from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the cache to free space for the new one</a:t>
            </a: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8224766" y="3338106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9373822" y="389017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89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1" y="164020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9157" y="26025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6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/>
        </p:nvGraphicFramePr>
        <p:xfrm>
          <a:off x="7410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49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0949" y="36399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7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0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55710" y="367977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9082728" y="3422998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549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72782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66201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5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998" y="5009404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7 L -4.16667E-6 0.00023 L -4.16667E-6 -0.05926 C -4.16667E-6 -0.06968 -4.16667E-6 -0.0801 0.00026 -0.09051 C 0.00079 -0.10278 0.00157 -0.11482 0.00235 -0.12686 L 0.00808 -0.14283 L 0.01407 -0.1544 L 0.02513 -0.16343 L 0.03776 -0.16875 L 0.05521 -0.16945 C 0.06342 -0.16991 0.07175 -0.17824 0.08789 -0.1801 C 0.10404 -0.18195 0.13855 -0.18033 0.14935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-0.17963 L 0.14961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may be mapped to any cache entry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all entries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(so-called </a:t>
            </a:r>
            <a:r>
              <a:rPr lang="en-US" i="1" dirty="0">
                <a:solidFill>
                  <a:sysClr val="windowText" lastClr="000000"/>
                </a:solidFill>
              </a:rPr>
              <a:t>tag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cache entry has a tag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All tags are compared to the line#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one of the tags matches the line#, we have a hit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61706"/>
              </p:ext>
            </p:extLst>
          </p:nvPr>
        </p:nvGraphicFramePr>
        <p:xfrm>
          <a:off x="10008262" y="2421584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0447544" y="4734414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3531" y="2113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98341" y="2127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227940" y="2455718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2000" b="1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819701" y="1565766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5602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3921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1057"/>
              </p:ext>
            </p:extLst>
          </p:nvPr>
        </p:nvGraphicFramePr>
        <p:xfrm>
          <a:off x="8166616" y="1049511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693995" y="771411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793123" y="1558302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0105"/>
              </p:ext>
            </p:extLst>
          </p:nvPr>
        </p:nvGraphicFramePr>
        <p:xfrm>
          <a:off x="7920382" y="2420160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0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  <p:bldP spid="91" grpId="0"/>
      <p:bldP spid="92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is mapped to the fixed entry only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one entry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Set (fixed cache entry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Tag (works as a key)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possible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several lines are mapped to the same entry,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only one can reside in the cache</a:t>
            </a:r>
          </a:p>
          <a:p>
            <a:pPr marL="457200" lvl="1" indent="0"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851274" y="4731044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63830"/>
              </p:ext>
            </p:extLst>
          </p:nvPr>
        </p:nvGraphicFramePr>
        <p:xfrm>
          <a:off x="8331732" y="2503936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297261" y="2195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3244" y="2209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6748" y="1948503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1340" y="1787560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7725" y="85376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87707" y="1649800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16239"/>
              </p:ext>
            </p:extLst>
          </p:nvPr>
        </p:nvGraphicFramePr>
        <p:xfrm>
          <a:off x="8564690" y="1142815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214514" y="2510797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080802" y="2913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40636" y="2510797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7899932" y="1647134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048776" y="1648783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730416" y="5100553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9227082" y="481676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1495" y="2253416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808-E1CB-44BE-9176-3EE6CAC6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150"/>
          </a:xfrm>
        </p:spPr>
        <p:txBody>
          <a:bodyPr>
            <a:normAutofit/>
          </a:bodyPr>
          <a:lstStyle/>
          <a:p>
            <a:r>
              <a:rPr lang="en-US" sz="4000" dirty="0"/>
              <a:t>Semester 1 Refresher</a:t>
            </a:r>
            <a:endParaRPr lang="ru-RU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04E6-DDD9-47F6-A769-102B89D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E605-7B10-43F7-9F93-12975FF7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EE46341-B59B-4674-AE1E-17FD927B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61" y="2179269"/>
            <a:ext cx="5559074" cy="2724440"/>
          </a:xfrm>
          <a:prstGeom prst="rect">
            <a:avLst/>
          </a:prstGeom>
        </p:spPr>
      </p:pic>
      <p:sp>
        <p:nvSpPr>
          <p:cNvPr id="160" name="Rounded Rectangle 3">
            <a:extLst>
              <a:ext uri="{FF2B5EF4-FFF2-40B4-BE49-F238E27FC236}">
                <a16:creationId xmlns:a16="http://schemas.microsoft.com/office/drawing/2014/main" id="{A8C44081-8B86-4215-955A-D74177F7D6BF}"/>
              </a:ext>
            </a:extLst>
          </p:cNvPr>
          <p:cNvSpPr/>
          <p:nvPr/>
        </p:nvSpPr>
        <p:spPr bwMode="auto">
          <a:xfrm>
            <a:off x="238189" y="1347275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61" name="Rounded Rectangle 4">
            <a:extLst>
              <a:ext uri="{FF2B5EF4-FFF2-40B4-BE49-F238E27FC236}">
                <a16:creationId xmlns:a16="http://schemas.microsoft.com/office/drawing/2014/main" id="{C8102029-467B-4990-A58E-E0B903B6ACEC}"/>
              </a:ext>
            </a:extLst>
          </p:cNvPr>
          <p:cNvSpPr/>
          <p:nvPr/>
        </p:nvSpPr>
        <p:spPr bwMode="auto">
          <a:xfrm>
            <a:off x="238189" y="1894061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162" name="Rounded Rectangle 5">
            <a:extLst>
              <a:ext uri="{FF2B5EF4-FFF2-40B4-BE49-F238E27FC236}">
                <a16:creationId xmlns:a16="http://schemas.microsoft.com/office/drawing/2014/main" id="{1688DC5C-64C4-4D85-B5BC-C4F3E2C25448}"/>
              </a:ext>
            </a:extLst>
          </p:cNvPr>
          <p:cNvSpPr/>
          <p:nvPr/>
        </p:nvSpPr>
        <p:spPr bwMode="auto">
          <a:xfrm>
            <a:off x="238189" y="2440847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163" name="Rounded Rectangle 6">
            <a:extLst>
              <a:ext uri="{FF2B5EF4-FFF2-40B4-BE49-F238E27FC236}">
                <a16:creationId xmlns:a16="http://schemas.microsoft.com/office/drawing/2014/main" id="{701B73D6-4F4F-40D5-8F38-65716069EE7E}"/>
              </a:ext>
            </a:extLst>
          </p:cNvPr>
          <p:cNvSpPr/>
          <p:nvPr/>
        </p:nvSpPr>
        <p:spPr bwMode="auto">
          <a:xfrm>
            <a:off x="238189" y="298763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164" name="Rounded Rectangle 7">
            <a:extLst>
              <a:ext uri="{FF2B5EF4-FFF2-40B4-BE49-F238E27FC236}">
                <a16:creationId xmlns:a16="http://schemas.microsoft.com/office/drawing/2014/main" id="{B6149DC7-C1C3-4EAE-A819-3220D4551912}"/>
              </a:ext>
            </a:extLst>
          </p:cNvPr>
          <p:cNvSpPr/>
          <p:nvPr/>
        </p:nvSpPr>
        <p:spPr bwMode="auto">
          <a:xfrm>
            <a:off x="238189" y="3534419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374B9B3A-53BD-4097-8924-60601D0198C3}"/>
              </a:ext>
            </a:extLst>
          </p:cNvPr>
          <p:cNvSpPr/>
          <p:nvPr/>
        </p:nvSpPr>
        <p:spPr bwMode="auto">
          <a:xfrm>
            <a:off x="238189" y="4081205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166" name="Rounded Rectangle 8">
            <a:extLst>
              <a:ext uri="{FF2B5EF4-FFF2-40B4-BE49-F238E27FC236}">
                <a16:creationId xmlns:a16="http://schemas.microsoft.com/office/drawing/2014/main" id="{59CD0237-5CFD-45C8-B764-4C32AABCE05A}"/>
              </a:ext>
            </a:extLst>
          </p:cNvPr>
          <p:cNvSpPr/>
          <p:nvPr/>
        </p:nvSpPr>
        <p:spPr bwMode="auto">
          <a:xfrm>
            <a:off x="238189" y="4627991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67" name="Rounded Rectangle 9">
            <a:extLst>
              <a:ext uri="{FF2B5EF4-FFF2-40B4-BE49-F238E27FC236}">
                <a16:creationId xmlns:a16="http://schemas.microsoft.com/office/drawing/2014/main" id="{A524A58B-07BF-4075-BF40-046B24D899D8}"/>
              </a:ext>
            </a:extLst>
          </p:cNvPr>
          <p:cNvSpPr/>
          <p:nvPr/>
        </p:nvSpPr>
        <p:spPr bwMode="auto">
          <a:xfrm>
            <a:off x="238189" y="5174777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68" name="Rounded Rectangle 10">
            <a:extLst>
              <a:ext uri="{FF2B5EF4-FFF2-40B4-BE49-F238E27FC236}">
                <a16:creationId xmlns:a16="http://schemas.microsoft.com/office/drawing/2014/main" id="{5D9547E7-6AEB-4E21-BEBA-D86B1A6FEFA5}"/>
              </a:ext>
            </a:extLst>
          </p:cNvPr>
          <p:cNvSpPr/>
          <p:nvPr/>
        </p:nvSpPr>
        <p:spPr bwMode="auto">
          <a:xfrm>
            <a:off x="238189" y="572156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1A6FAA9A-3C99-40CF-8FAE-18C2A716645C}"/>
              </a:ext>
            </a:extLst>
          </p:cNvPr>
          <p:cNvSpPr/>
          <p:nvPr/>
        </p:nvSpPr>
        <p:spPr bwMode="auto">
          <a:xfrm>
            <a:off x="4992881" y="4081206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A5B0095E-7AB5-42C1-A4AA-0EB1BEB98213}"/>
              </a:ext>
            </a:extLst>
          </p:cNvPr>
          <p:cNvSpPr/>
          <p:nvPr/>
        </p:nvSpPr>
        <p:spPr bwMode="auto">
          <a:xfrm>
            <a:off x="5019773" y="1370199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C54C4F-5C95-48ED-96B8-33000B7FA6E8}"/>
              </a:ext>
            </a:extLst>
          </p:cNvPr>
          <p:cNvSpPr txBox="1"/>
          <p:nvPr/>
        </p:nvSpPr>
        <p:spPr>
          <a:xfrm>
            <a:off x="5288717" y="4850881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4A574E5-8261-4954-B946-8329BB4232DB}"/>
              </a:ext>
            </a:extLst>
          </p:cNvPr>
          <p:cNvSpPr txBox="1"/>
          <p:nvPr/>
        </p:nvSpPr>
        <p:spPr>
          <a:xfrm>
            <a:off x="5246820" y="2123976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CCE1B1-351A-464A-814B-4B5B107E4DCE}"/>
              </a:ext>
            </a:extLst>
          </p:cNvPr>
          <p:cNvGrpSpPr/>
          <p:nvPr/>
        </p:nvGrpSpPr>
        <p:grpSpPr>
          <a:xfrm>
            <a:off x="238189" y="1350985"/>
            <a:ext cx="4632576" cy="2164222"/>
            <a:chOff x="2390180" y="1192303"/>
            <a:chExt cx="4632576" cy="2164222"/>
          </a:xfrm>
        </p:grpSpPr>
        <p:sp>
          <p:nvSpPr>
            <p:cNvPr id="174" name="Rounded Rectangle 26">
              <a:extLst>
                <a:ext uri="{FF2B5EF4-FFF2-40B4-BE49-F238E27FC236}">
                  <a16:creationId xmlns:a16="http://schemas.microsoft.com/office/drawing/2014/main" id="{75A2FBD4-0707-474A-822F-E42F5A4D2921}"/>
                </a:ext>
              </a:extLst>
            </p:cNvPr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175" name="Rounded Rectangle 27">
              <a:extLst>
                <a:ext uri="{FF2B5EF4-FFF2-40B4-BE49-F238E27FC236}">
                  <a16:creationId xmlns:a16="http://schemas.microsoft.com/office/drawing/2014/main" id="{C1E35AE2-1902-4993-B784-3B36410C8D8E}"/>
                </a:ext>
              </a:extLst>
            </p:cNvPr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176" name="Rounded Rectangle 28">
              <a:extLst>
                <a:ext uri="{FF2B5EF4-FFF2-40B4-BE49-F238E27FC236}">
                  <a16:creationId xmlns:a16="http://schemas.microsoft.com/office/drawing/2014/main" id="{C9280357-4675-484B-9195-DA9A9E3DB84E}"/>
                </a:ext>
              </a:extLst>
            </p:cNvPr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177" name="Rounded Rectangle 29">
              <a:extLst>
                <a:ext uri="{FF2B5EF4-FFF2-40B4-BE49-F238E27FC236}">
                  <a16:creationId xmlns:a16="http://schemas.microsoft.com/office/drawing/2014/main" id="{2DAC2993-97D1-4A9D-8795-B5F79828C93E}"/>
                </a:ext>
              </a:extLst>
            </p:cNvPr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178" name="Rounded Rectangle 31">
            <a:extLst>
              <a:ext uri="{FF2B5EF4-FFF2-40B4-BE49-F238E27FC236}">
                <a16:creationId xmlns:a16="http://schemas.microsoft.com/office/drawing/2014/main" id="{2CC5A20E-0147-427D-B730-97AD1B32C65B}"/>
              </a:ext>
            </a:extLst>
          </p:cNvPr>
          <p:cNvSpPr/>
          <p:nvPr/>
        </p:nvSpPr>
        <p:spPr bwMode="auto">
          <a:xfrm>
            <a:off x="238189" y="3534419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78DEFB0-6520-46BA-B923-5892713409D1}"/>
              </a:ext>
            </a:extLst>
          </p:cNvPr>
          <p:cNvGrpSpPr/>
          <p:nvPr/>
        </p:nvGrpSpPr>
        <p:grpSpPr>
          <a:xfrm>
            <a:off x="238189" y="4078886"/>
            <a:ext cx="4632576" cy="2164221"/>
            <a:chOff x="2390180" y="3926233"/>
            <a:chExt cx="4632576" cy="2164221"/>
          </a:xfrm>
        </p:grpSpPr>
        <p:sp>
          <p:nvSpPr>
            <p:cNvPr id="180" name="Rounded Rectangle 17">
              <a:extLst>
                <a:ext uri="{FF2B5EF4-FFF2-40B4-BE49-F238E27FC236}">
                  <a16:creationId xmlns:a16="http://schemas.microsoft.com/office/drawing/2014/main" id="{47713551-DD76-4B6D-B400-4E1009FF44B0}"/>
                </a:ext>
              </a:extLst>
            </p:cNvPr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81" name="Rounded Rectangle 18">
              <a:extLst>
                <a:ext uri="{FF2B5EF4-FFF2-40B4-BE49-F238E27FC236}">
                  <a16:creationId xmlns:a16="http://schemas.microsoft.com/office/drawing/2014/main" id="{BD9173A2-BEB6-4BF1-84FB-E8239BE528E0}"/>
                </a:ext>
              </a:extLst>
            </p:cNvPr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182" name="Rounded Rectangle 19">
              <a:extLst>
                <a:ext uri="{FF2B5EF4-FFF2-40B4-BE49-F238E27FC236}">
                  <a16:creationId xmlns:a16="http://schemas.microsoft.com/office/drawing/2014/main" id="{F5E1080F-9127-460C-9CC9-9E1CC1436FE9}"/>
                </a:ext>
              </a:extLst>
            </p:cNvPr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83" name="Rounded Rectangle 20">
              <a:extLst>
                <a:ext uri="{FF2B5EF4-FFF2-40B4-BE49-F238E27FC236}">
                  <a16:creationId xmlns:a16="http://schemas.microsoft.com/office/drawing/2014/main" id="{7826ACBD-584B-4B0A-A3FC-918BDF37117D}"/>
                </a:ext>
              </a:extLst>
            </p:cNvPr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56E7293-90F7-4DD2-94F9-AC16F414D65F}"/>
              </a:ext>
            </a:extLst>
          </p:cNvPr>
          <p:cNvSpPr txBox="1"/>
          <p:nvPr/>
        </p:nvSpPr>
        <p:spPr>
          <a:xfrm>
            <a:off x="5185775" y="3541489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7D36A17-FB95-4CBC-983C-6D985528720A}"/>
              </a:ext>
            </a:extLst>
          </p:cNvPr>
          <p:cNvCxnSpPr/>
          <p:nvPr/>
        </p:nvCxnSpPr>
        <p:spPr bwMode="auto">
          <a:xfrm flipH="1">
            <a:off x="4992882" y="3796351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1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8 February 2021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Wall</a:t>
            </a:r>
          </a:p>
          <a:p>
            <a:r>
              <a:rPr lang="en-US" dirty="0"/>
              <a:t>Spatial and temporal locality</a:t>
            </a:r>
          </a:p>
          <a:p>
            <a:r>
              <a:rPr lang="en-US" dirty="0"/>
              <a:t>Hardware implementations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Software optimizations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optimizations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Prefetching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Replacement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Write handling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6" y="1337803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8910" y="1780674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4225354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714" y="2100752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60%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368" y="4081645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9%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287687" y="3337706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memory slow?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/>
              <a:t>Memory </a:t>
            </a:r>
            <a:r>
              <a:rPr lang="en-US" dirty="0"/>
              <a:t>uses DRAM technology, while registers are SRAM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688975" lvl="1" indent="-34290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88975" lvl="1" indent="-3429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DRAM is slower, but cheaper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not the answer: may we use SRAM for memory?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357728" y="2367781"/>
            <a:ext cx="3168202" cy="1769558"/>
            <a:chOff x="1262130" y="1696453"/>
            <a:chExt cx="3168202" cy="176955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62130" y="2189408"/>
              <a:ext cx="316820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87132" y="1816994"/>
              <a:ext cx="0" cy="1415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2492777" y="2189409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207295" y="2534455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207295" y="2599200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12941" y="3216947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12941" y="3281692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782550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07295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687132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778259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98423" y="2869841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300652" y="3281692"/>
              <a:ext cx="0" cy="18431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3262526" y="3394217"/>
              <a:ext cx="71794" cy="71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8979" y="1696453"/>
              <a:ext cx="177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DRAM cell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99636" y="2236601"/>
            <a:ext cx="2593266" cy="2273750"/>
            <a:chOff x="7289798" y="3386949"/>
            <a:chExt cx="2593266" cy="22737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7289798" y="3469340"/>
              <a:ext cx="2571377" cy="219135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0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505475" y="3386949"/>
              <a:ext cx="137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SRAM cell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6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answer is density/latency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751"/>
          </a:xfrm>
        </p:spPr>
        <p:txBody>
          <a:bodyPr/>
          <a:lstStyle/>
          <a:p>
            <a:pPr marL="342900" indent="-342900"/>
            <a:r>
              <a:rPr lang="en-US" dirty="0"/>
              <a:t>Large memory arrays have large area, so wires have to be long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algn="ctr"/>
            <a:r>
              <a:rPr lang="en-US" b="1" dirty="0"/>
              <a:t>Large memory cannot be fast.</a:t>
            </a:r>
            <a:br>
              <a:rPr lang="en-US" b="1" dirty="0"/>
            </a:br>
            <a:r>
              <a:rPr lang="en-US" b="1" dirty="0"/>
              <a:t>Fast memory cannot be large.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3" y="2304769"/>
            <a:ext cx="6412832" cy="31112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 rot="6883864">
            <a:off x="5986199" y="977183"/>
            <a:ext cx="372979" cy="5656088"/>
          </a:xfrm>
          <a:prstGeom prst="downArrow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Pipeline limitations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Max speed of the pipeline is one instruction per clock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is rare achievable in in-order processors due to dependencies among instructions and </a:t>
            </a:r>
            <a:r>
              <a:rPr lang="en-US" b="1" dirty="0">
                <a:solidFill>
                  <a:sysClr val="windowText" lastClr="000000"/>
                </a:solidFill>
              </a:rPr>
              <a:t>long latency operations</a:t>
            </a:r>
          </a:p>
          <a:p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28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5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28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95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448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72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6286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Load from the memory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  <a:endParaRPr lang="ru-RU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large, but too slow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Small memory is fast, but cannot hold all required data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Solution: take the best of both and combine</a:t>
            </a:r>
          </a:p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Memory hierarchy</a:t>
            </a:r>
            <a:r>
              <a:rPr lang="en-US" dirty="0">
                <a:solidFill>
                  <a:sysClr val="windowText" lastClr="000000"/>
                </a:solidFill>
              </a:rPr>
              <a:t> provides visibility that memory is usually fast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81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72225" y="3742184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3909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098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08.02.2021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8015</TotalTime>
  <Words>1140</Words>
  <Application>Microsoft Office PowerPoint</Application>
  <PresentationFormat>Widescreen</PresentationFormat>
  <Paragraphs>501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Neo Sans Intel</vt:lpstr>
      <vt:lpstr>Neo Sans Intel Medium</vt:lpstr>
      <vt:lpstr>Verdana</vt:lpstr>
      <vt:lpstr>Wingdings</vt:lpstr>
      <vt:lpstr>2_Office Theme</vt:lpstr>
      <vt:lpstr>MIPT-V 2020: Semester 2</vt:lpstr>
      <vt:lpstr>Semester 1 Refresher</vt:lpstr>
      <vt:lpstr> Caches: part 1</vt:lpstr>
      <vt:lpstr>Agenda</vt:lpstr>
      <vt:lpstr>Memory Is Slow</vt:lpstr>
      <vt:lpstr>Why is memory slow?</vt:lpstr>
      <vt:lpstr>Correct answer is density/latency balance</vt:lpstr>
      <vt:lpstr>Refresher: Pipeline limitations</vt:lpstr>
      <vt:lpstr>Memory Hierarchy</vt:lpstr>
      <vt:lpstr>Real life example: Logistics</vt:lpstr>
      <vt:lpstr>Why Does It Work?</vt:lpstr>
      <vt:lpstr>Localities are usually contradicting</vt:lpstr>
      <vt:lpstr>Cache implementation</vt:lpstr>
      <vt:lpstr>Cache: Main Idea</vt:lpstr>
      <vt:lpstr>Cache Lookup</vt:lpstr>
      <vt:lpstr>Cache Lookup</vt:lpstr>
      <vt:lpstr>Fully Associative Cache</vt:lpstr>
      <vt:lpstr>Direct Mapped Cache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374</cp:revision>
  <dcterms:created xsi:type="dcterms:W3CDTF">2018-09-18T18:10:21Z</dcterms:created>
  <dcterms:modified xsi:type="dcterms:W3CDTF">2021-02-08T09:38:11Z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