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1"/>
  </p:notesMasterIdLst>
  <p:sldIdLst>
    <p:sldId id="256" r:id="rId2"/>
    <p:sldId id="283" r:id="rId3"/>
    <p:sldId id="289" r:id="rId4"/>
    <p:sldId id="288" r:id="rId5"/>
    <p:sldId id="270" r:id="rId6"/>
    <p:sldId id="271" r:id="rId7"/>
    <p:sldId id="272" r:id="rId8"/>
    <p:sldId id="273" r:id="rId9"/>
    <p:sldId id="274" r:id="rId10"/>
    <p:sldId id="285" r:id="rId11"/>
    <p:sldId id="275" r:id="rId12"/>
    <p:sldId id="276" r:id="rId13"/>
    <p:sldId id="277" r:id="rId14"/>
    <p:sldId id="284" r:id="rId15"/>
    <p:sldId id="280" r:id="rId16"/>
    <p:sldId id="281" r:id="rId17"/>
    <p:sldId id="282" r:id="rId18"/>
    <p:sldId id="279" r:id="rId19"/>
    <p:sldId id="286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6FC8E"/>
    <a:srgbClr val="FFC000"/>
    <a:srgbClr val="F8BAAE"/>
    <a:srgbClr val="F8CBAD"/>
    <a:srgbClr val="FFCC99"/>
    <a:srgbClr val="EEC6F1"/>
    <a:srgbClr val="000000"/>
    <a:srgbClr val="ADE9FF"/>
    <a:srgbClr val="F9B177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FE93BA-0F53-472D-BC78-4150E880742E}" v="511" dt="2021-02-14T16:17:16.9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95371" autoAdjust="0"/>
  </p:normalViewPr>
  <p:slideViewPr>
    <p:cSldViewPr snapToGrid="0">
      <p:cViewPr varScale="1">
        <p:scale>
          <a:sx n="103" d="100"/>
          <a:sy n="103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olev, Kirill" userId="6adfc881-516e-478e-acf1-c9304da723a3" providerId="ADAL" clId="{E1FE93BA-0F53-472D-BC78-4150E880742E}"/>
    <pc:docChg chg="undo custSel addSld delSld modSld sldOrd">
      <pc:chgData name="Korolev, Kirill" userId="6adfc881-516e-478e-acf1-c9304da723a3" providerId="ADAL" clId="{E1FE93BA-0F53-472D-BC78-4150E880742E}" dt="2021-02-14T16:17:29.814" v="1865" actId="1076"/>
      <pc:docMkLst>
        <pc:docMk/>
      </pc:docMkLst>
      <pc:sldChg chg="modSp del mod ord">
        <pc:chgData name="Korolev, Kirill" userId="6adfc881-516e-478e-acf1-c9304da723a3" providerId="ADAL" clId="{E1FE93BA-0F53-472D-BC78-4150E880742E}" dt="2021-02-14T14:02:58.151" v="1534" actId="20577"/>
        <pc:sldMkLst>
          <pc:docMk/>
          <pc:sldMk cId="1137628996" sldId="256"/>
        </pc:sldMkLst>
        <pc:spChg chg="mod">
          <ac:chgData name="Korolev, Kirill" userId="6adfc881-516e-478e-acf1-c9304da723a3" providerId="ADAL" clId="{E1FE93BA-0F53-472D-BC78-4150E880742E}" dt="2021-02-14T14:02:58.151" v="1534" actId="20577"/>
          <ac:spMkLst>
            <pc:docMk/>
            <pc:sldMk cId="1137628996" sldId="256"/>
            <ac:spMk id="4" creationId="{00000000-0000-0000-0000-000000000000}"/>
          </ac:spMkLst>
        </pc:spChg>
        <pc:spChg chg="mod">
          <ac:chgData name="Korolev, Kirill" userId="6adfc881-516e-478e-acf1-c9304da723a3" providerId="ADAL" clId="{E1FE93BA-0F53-472D-BC78-4150E880742E}" dt="2021-02-14T14:02:56.286" v="1532" actId="20577"/>
          <ac:spMkLst>
            <pc:docMk/>
            <pc:sldMk cId="1137628996" sldId="256"/>
            <ac:spMk id="6" creationId="{00000000-0000-0000-0000-000000000000}"/>
          </ac:spMkLst>
        </pc:spChg>
      </pc:sldChg>
      <pc:sldChg chg="del">
        <pc:chgData name="Korolev, Kirill" userId="6adfc881-516e-478e-acf1-c9304da723a3" providerId="ADAL" clId="{E1FE93BA-0F53-472D-BC78-4150E880742E}" dt="2021-02-14T11:39:22.359" v="35" actId="47"/>
        <pc:sldMkLst>
          <pc:docMk/>
          <pc:sldMk cId="3541384328" sldId="257"/>
        </pc:sldMkLst>
      </pc:sldChg>
      <pc:sldChg chg="del">
        <pc:chgData name="Korolev, Kirill" userId="6adfc881-516e-478e-acf1-c9304da723a3" providerId="ADAL" clId="{E1FE93BA-0F53-472D-BC78-4150E880742E}" dt="2021-02-14T11:39:22.359" v="35" actId="47"/>
        <pc:sldMkLst>
          <pc:docMk/>
          <pc:sldMk cId="4063566676" sldId="258"/>
        </pc:sldMkLst>
      </pc:sldChg>
      <pc:sldChg chg="del">
        <pc:chgData name="Korolev, Kirill" userId="6adfc881-516e-478e-acf1-c9304da723a3" providerId="ADAL" clId="{E1FE93BA-0F53-472D-BC78-4150E880742E}" dt="2021-02-14T11:39:22.359" v="35" actId="47"/>
        <pc:sldMkLst>
          <pc:docMk/>
          <pc:sldMk cId="4175648520" sldId="259"/>
        </pc:sldMkLst>
      </pc:sldChg>
      <pc:sldChg chg="del">
        <pc:chgData name="Korolev, Kirill" userId="6adfc881-516e-478e-acf1-c9304da723a3" providerId="ADAL" clId="{E1FE93BA-0F53-472D-BC78-4150E880742E}" dt="2021-02-14T11:39:22.359" v="35" actId="47"/>
        <pc:sldMkLst>
          <pc:docMk/>
          <pc:sldMk cId="3759921092" sldId="260"/>
        </pc:sldMkLst>
      </pc:sldChg>
      <pc:sldChg chg="del">
        <pc:chgData name="Korolev, Kirill" userId="6adfc881-516e-478e-acf1-c9304da723a3" providerId="ADAL" clId="{E1FE93BA-0F53-472D-BC78-4150E880742E}" dt="2021-02-14T11:39:22.359" v="35" actId="47"/>
        <pc:sldMkLst>
          <pc:docMk/>
          <pc:sldMk cId="2861261893" sldId="261"/>
        </pc:sldMkLst>
      </pc:sldChg>
      <pc:sldChg chg="del">
        <pc:chgData name="Korolev, Kirill" userId="6adfc881-516e-478e-acf1-c9304da723a3" providerId="ADAL" clId="{E1FE93BA-0F53-472D-BC78-4150E880742E}" dt="2021-02-14T11:39:22.359" v="35" actId="47"/>
        <pc:sldMkLst>
          <pc:docMk/>
          <pc:sldMk cId="3413296460" sldId="262"/>
        </pc:sldMkLst>
      </pc:sldChg>
      <pc:sldChg chg="del">
        <pc:chgData name="Korolev, Kirill" userId="6adfc881-516e-478e-acf1-c9304da723a3" providerId="ADAL" clId="{E1FE93BA-0F53-472D-BC78-4150E880742E}" dt="2021-02-14T11:39:22.359" v="35" actId="47"/>
        <pc:sldMkLst>
          <pc:docMk/>
          <pc:sldMk cId="981285776" sldId="264"/>
        </pc:sldMkLst>
      </pc:sldChg>
      <pc:sldChg chg="del">
        <pc:chgData name="Korolev, Kirill" userId="6adfc881-516e-478e-acf1-c9304da723a3" providerId="ADAL" clId="{E1FE93BA-0F53-472D-BC78-4150E880742E}" dt="2021-02-14T14:02:10.094" v="1526" actId="47"/>
        <pc:sldMkLst>
          <pc:docMk/>
          <pc:sldMk cId="1955584698" sldId="265"/>
        </pc:sldMkLst>
      </pc:sldChg>
      <pc:sldChg chg="del">
        <pc:chgData name="Korolev, Kirill" userId="6adfc881-516e-478e-acf1-c9304da723a3" providerId="ADAL" clId="{E1FE93BA-0F53-472D-BC78-4150E880742E}" dt="2021-02-14T14:02:10.094" v="1526" actId="47"/>
        <pc:sldMkLst>
          <pc:docMk/>
          <pc:sldMk cId="321675234" sldId="266"/>
        </pc:sldMkLst>
      </pc:sldChg>
      <pc:sldChg chg="del">
        <pc:chgData name="Korolev, Kirill" userId="6adfc881-516e-478e-acf1-c9304da723a3" providerId="ADAL" clId="{E1FE93BA-0F53-472D-BC78-4150E880742E}" dt="2021-02-14T14:02:10.094" v="1526" actId="47"/>
        <pc:sldMkLst>
          <pc:docMk/>
          <pc:sldMk cId="3089804758" sldId="267"/>
        </pc:sldMkLst>
      </pc:sldChg>
      <pc:sldChg chg="modSp del mod">
        <pc:chgData name="Korolev, Kirill" userId="6adfc881-516e-478e-acf1-c9304da723a3" providerId="ADAL" clId="{E1FE93BA-0F53-472D-BC78-4150E880742E}" dt="2021-02-14T14:02:10.094" v="1526" actId="47"/>
        <pc:sldMkLst>
          <pc:docMk/>
          <pc:sldMk cId="3890032720" sldId="268"/>
        </pc:sldMkLst>
        <pc:graphicFrameChg chg="mod">
          <ac:chgData name="Korolev, Kirill" userId="6adfc881-516e-478e-acf1-c9304da723a3" providerId="ADAL" clId="{E1FE93BA-0F53-472D-BC78-4150E880742E}" dt="2021-02-14T12:04:11.722" v="461" actId="1076"/>
          <ac:graphicFrameMkLst>
            <pc:docMk/>
            <pc:sldMk cId="3890032720" sldId="268"/>
            <ac:graphicFrameMk id="93" creationId="{00000000-0000-0000-0000-000000000000}"/>
          </ac:graphicFrameMkLst>
        </pc:graphicFrameChg>
      </pc:sldChg>
      <pc:sldChg chg="del">
        <pc:chgData name="Korolev, Kirill" userId="6adfc881-516e-478e-acf1-c9304da723a3" providerId="ADAL" clId="{E1FE93BA-0F53-472D-BC78-4150E880742E}" dt="2021-02-14T14:02:10.094" v="1526" actId="47"/>
        <pc:sldMkLst>
          <pc:docMk/>
          <pc:sldMk cId="1464702792" sldId="269"/>
        </pc:sldMkLst>
      </pc:sldChg>
      <pc:sldChg chg="modSp mod modTransition addAnim">
        <pc:chgData name="Korolev, Kirill" userId="6adfc881-516e-478e-acf1-c9304da723a3" providerId="ADAL" clId="{E1FE93BA-0F53-472D-BC78-4150E880742E}" dt="2021-02-14T14:02:18.589" v="1527"/>
        <pc:sldMkLst>
          <pc:docMk/>
          <pc:sldMk cId="2051129686" sldId="270"/>
        </pc:sldMkLst>
        <pc:spChg chg="mod">
          <ac:chgData name="Korolev, Kirill" userId="6adfc881-516e-478e-acf1-c9304da723a3" providerId="ADAL" clId="{E1FE93BA-0F53-472D-BC78-4150E880742E}" dt="2021-02-14T14:00:35.611" v="1520" actId="21"/>
          <ac:spMkLst>
            <pc:docMk/>
            <pc:sldMk cId="2051129686" sldId="270"/>
            <ac:spMk id="74" creationId="{00000000-0000-0000-0000-000000000000}"/>
          </ac:spMkLst>
        </pc:spChg>
      </pc:sldChg>
      <pc:sldChg chg="addSp delSp modSp mod modAnim">
        <pc:chgData name="Korolev, Kirill" userId="6adfc881-516e-478e-acf1-c9304da723a3" providerId="ADAL" clId="{E1FE93BA-0F53-472D-BC78-4150E880742E}" dt="2021-02-14T14:40:57.394" v="1855"/>
        <pc:sldMkLst>
          <pc:docMk/>
          <pc:sldMk cId="4114630458" sldId="272"/>
        </pc:sldMkLst>
        <pc:spChg chg="add del mod">
          <ac:chgData name="Korolev, Kirill" userId="6adfc881-516e-478e-acf1-c9304da723a3" providerId="ADAL" clId="{E1FE93BA-0F53-472D-BC78-4150E880742E}" dt="2021-02-14T14:34:08.668" v="1602" actId="478"/>
          <ac:spMkLst>
            <pc:docMk/>
            <pc:sldMk cId="4114630458" sldId="272"/>
            <ac:spMk id="4" creationId="{E3E9CC58-3D15-4F5A-8F05-EB38B3959736}"/>
          </ac:spMkLst>
        </pc:spChg>
        <pc:spChg chg="mod">
          <ac:chgData name="Korolev, Kirill" userId="6adfc881-516e-478e-acf1-c9304da723a3" providerId="ADAL" clId="{E1FE93BA-0F53-472D-BC78-4150E880742E}" dt="2021-02-14T14:34:11.857" v="1603" actId="1076"/>
          <ac:spMkLst>
            <pc:docMk/>
            <pc:sldMk cId="4114630458" sldId="272"/>
            <ac:spMk id="67" creationId="{00000000-0000-0000-0000-000000000000}"/>
          </ac:spMkLst>
        </pc:spChg>
        <pc:spChg chg="add mod">
          <ac:chgData name="Korolev, Kirill" userId="6adfc881-516e-478e-acf1-c9304da723a3" providerId="ADAL" clId="{E1FE93BA-0F53-472D-BC78-4150E880742E}" dt="2021-02-14T14:40:34.935" v="1846" actId="20577"/>
          <ac:spMkLst>
            <pc:docMk/>
            <pc:sldMk cId="4114630458" sldId="272"/>
            <ac:spMk id="124" creationId="{70A02BE2-8081-41F3-9463-7FD66877CB5A}"/>
          </ac:spMkLst>
        </pc:spChg>
        <pc:spChg chg="add del mod">
          <ac:chgData name="Korolev, Kirill" userId="6adfc881-516e-478e-acf1-c9304da723a3" providerId="ADAL" clId="{E1FE93BA-0F53-472D-BC78-4150E880742E}" dt="2021-02-14T14:34:06.336" v="1601" actId="478"/>
          <ac:spMkLst>
            <pc:docMk/>
            <pc:sldMk cId="4114630458" sldId="272"/>
            <ac:spMk id="125" creationId="{E9181F6E-3BA3-4C39-9E21-26A5B84DA5DA}"/>
          </ac:spMkLst>
        </pc:spChg>
        <pc:spChg chg="add mod">
          <ac:chgData name="Korolev, Kirill" userId="6adfc881-516e-478e-acf1-c9304da723a3" providerId="ADAL" clId="{E1FE93BA-0F53-472D-BC78-4150E880742E}" dt="2021-02-14T14:40:39.198" v="1848" actId="20577"/>
          <ac:spMkLst>
            <pc:docMk/>
            <pc:sldMk cId="4114630458" sldId="272"/>
            <ac:spMk id="126" creationId="{2924FAC7-8F67-44D8-9C16-D09C1C438757}"/>
          </ac:spMkLst>
        </pc:spChg>
      </pc:sldChg>
      <pc:sldChg chg="modTransition">
        <pc:chgData name="Korolev, Kirill" userId="6adfc881-516e-478e-acf1-c9304da723a3" providerId="ADAL" clId="{E1FE93BA-0F53-472D-BC78-4150E880742E}" dt="2021-02-14T14:28:57.624" v="1580"/>
        <pc:sldMkLst>
          <pc:docMk/>
          <pc:sldMk cId="1383040022" sldId="273"/>
        </pc:sldMkLst>
      </pc:sldChg>
      <pc:sldChg chg="modTransition">
        <pc:chgData name="Korolev, Kirill" userId="6adfc881-516e-478e-acf1-c9304da723a3" providerId="ADAL" clId="{E1FE93BA-0F53-472D-BC78-4150E880742E}" dt="2021-02-14T14:32:26.548" v="1581"/>
        <pc:sldMkLst>
          <pc:docMk/>
          <pc:sldMk cId="712618806" sldId="274"/>
        </pc:sldMkLst>
      </pc:sldChg>
      <pc:sldChg chg="modSp mod">
        <pc:chgData name="Korolev, Kirill" userId="6adfc881-516e-478e-acf1-c9304da723a3" providerId="ADAL" clId="{E1FE93BA-0F53-472D-BC78-4150E880742E}" dt="2021-02-14T11:40:00.949" v="37" actId="207"/>
        <pc:sldMkLst>
          <pc:docMk/>
          <pc:sldMk cId="1628873882" sldId="283"/>
        </pc:sldMkLst>
        <pc:spChg chg="mod">
          <ac:chgData name="Korolev, Kirill" userId="6adfc881-516e-478e-acf1-c9304da723a3" providerId="ADAL" clId="{E1FE93BA-0F53-472D-BC78-4150E880742E}" dt="2021-02-14T11:40:00.949" v="37" actId="207"/>
          <ac:spMkLst>
            <pc:docMk/>
            <pc:sldMk cId="1628873882" sldId="283"/>
            <ac:spMk id="3" creationId="{00000000-0000-0000-0000-000000000000}"/>
          </ac:spMkLst>
        </pc:spChg>
      </pc:sldChg>
      <pc:sldChg chg="del">
        <pc:chgData name="Korolev, Kirill" userId="6adfc881-516e-478e-acf1-c9304da723a3" providerId="ADAL" clId="{E1FE93BA-0F53-472D-BC78-4150E880742E}" dt="2021-02-14T14:02:10.094" v="1526" actId="47"/>
        <pc:sldMkLst>
          <pc:docMk/>
          <pc:sldMk cId="3387354397" sldId="287"/>
        </pc:sldMkLst>
      </pc:sldChg>
      <pc:sldChg chg="del">
        <pc:chgData name="Korolev, Kirill" userId="6adfc881-516e-478e-acf1-c9304da723a3" providerId="ADAL" clId="{E1FE93BA-0F53-472D-BC78-4150E880742E}" dt="2021-02-14T11:39:22.359" v="35" actId="47"/>
        <pc:sldMkLst>
          <pc:docMk/>
          <pc:sldMk cId="1642343523" sldId="288"/>
        </pc:sldMkLst>
      </pc:sldChg>
      <pc:sldChg chg="addSp delSp modSp new mod modTransition addAnim delAnim modAnim">
        <pc:chgData name="Korolev, Kirill" userId="6adfc881-516e-478e-acf1-c9304da723a3" providerId="ADAL" clId="{E1FE93BA-0F53-472D-BC78-4150E880742E}" dt="2021-02-14T16:17:29.814" v="1865" actId="1076"/>
        <pc:sldMkLst>
          <pc:docMk/>
          <pc:sldMk cId="4133213121" sldId="288"/>
        </pc:sldMkLst>
        <pc:spChg chg="del">
          <ac:chgData name="Korolev, Kirill" userId="6adfc881-516e-478e-acf1-c9304da723a3" providerId="ADAL" clId="{E1FE93BA-0F53-472D-BC78-4150E880742E}" dt="2021-02-14T11:40:53.183" v="40" actId="478"/>
          <ac:spMkLst>
            <pc:docMk/>
            <pc:sldMk cId="4133213121" sldId="288"/>
            <ac:spMk id="2" creationId="{398600E1-67D7-4D19-A658-7B8730A22172}"/>
          </ac:spMkLst>
        </pc:spChg>
        <pc:spChg chg="del">
          <ac:chgData name="Korolev, Kirill" userId="6adfc881-516e-478e-acf1-c9304da723a3" providerId="ADAL" clId="{E1FE93BA-0F53-472D-BC78-4150E880742E}" dt="2021-02-14T11:40:49.933" v="39" actId="478"/>
          <ac:spMkLst>
            <pc:docMk/>
            <pc:sldMk cId="4133213121" sldId="288"/>
            <ac:spMk id="3" creationId="{B98956EA-C8D6-4F7F-890A-ECC9E2DF719D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10" creationId="{8D244E68-8D99-4E89-A616-4708A9292DC0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11" creationId="{4085FAEF-BD15-44A7-B209-5227AB07504C}"/>
          </ac:spMkLst>
        </pc:spChg>
        <pc:spChg chg="add del mod">
          <ac:chgData name="Korolev, Kirill" userId="6adfc881-516e-478e-acf1-c9304da723a3" providerId="ADAL" clId="{E1FE93BA-0F53-472D-BC78-4150E880742E}" dt="2021-02-14T11:54:27.562" v="204" actId="478"/>
          <ac:spMkLst>
            <pc:docMk/>
            <pc:sldMk cId="4133213121" sldId="288"/>
            <ac:spMk id="12" creationId="{998EA4DE-A8A9-44E4-A7E2-507D58CF405D}"/>
          </ac:spMkLst>
        </pc:spChg>
        <pc:spChg chg="add del mod">
          <ac:chgData name="Korolev, Kirill" userId="6adfc881-516e-478e-acf1-c9304da723a3" providerId="ADAL" clId="{E1FE93BA-0F53-472D-BC78-4150E880742E}" dt="2021-02-14T11:54:27.562" v="204" actId="478"/>
          <ac:spMkLst>
            <pc:docMk/>
            <pc:sldMk cId="4133213121" sldId="288"/>
            <ac:spMk id="13" creationId="{6AB6CD08-BD0B-4C0F-B011-8DBDA98D23A4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15" creationId="{0853A788-8778-49E7-8AE4-D607A8D14DCF}"/>
          </ac:spMkLst>
        </pc:spChg>
        <pc:spChg chg="add del mod">
          <ac:chgData name="Korolev, Kirill" userId="6adfc881-516e-478e-acf1-c9304da723a3" providerId="ADAL" clId="{E1FE93BA-0F53-472D-BC78-4150E880742E}" dt="2021-02-14T11:52:50.110" v="168" actId="21"/>
          <ac:spMkLst>
            <pc:docMk/>
            <pc:sldMk cId="4133213121" sldId="288"/>
            <ac:spMk id="16" creationId="{29CB687F-4BD0-4105-BAB2-F16BA2F8E7BB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17" creationId="{7C47085E-9298-45C8-BB1B-FF6420B28977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18" creationId="{710BDCCC-1217-400E-8400-0360A9E6C298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19" creationId="{355A40FC-1C6A-455C-A8AC-C2BBE3E02E04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20" creationId="{74DF40B9-7DA2-49F6-862B-E1A9F35DA67E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21" creationId="{D0B2FBE2-A5DE-4A59-9DBF-6CEE4ABD87F1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22" creationId="{5ED9DA85-05BF-4358-BB4A-333F6EE42CE7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23" creationId="{FFC84782-6213-4DE2-9371-488357BE6FFC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24" creationId="{3C79C7BC-73DA-48F4-9D74-BD90AE013496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26" creationId="{65383C60-1842-4FBB-8CC2-F6F8BC7BACA7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30" creationId="{2BD20C88-E4B3-466C-8A8B-AC3C78A9FAFF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31" creationId="{0AEDC0C7-C056-40D4-B663-930DBBE6737A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32" creationId="{9370D23E-BDEA-4BD0-B388-80C4DF18828D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33" creationId="{13CF8279-E3FA-4F59-9DE4-6A031494AF69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34" creationId="{6DC62144-D6CF-4263-A3C0-E959E946F851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35" creationId="{9293E625-0F98-4306-854F-8B832F34F888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36" creationId="{9E328399-573D-40AF-887E-EED6333C6A73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37" creationId="{2CD0010D-4408-496E-8C92-E20FFFB2556E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38" creationId="{DC733B9B-C80D-42B1-B23E-1C1175E668AF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39" creationId="{82723345-AEAF-4566-8519-3537D14E0C43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40" creationId="{7CA58EA8-156C-4844-B4A1-5B2F9D4F2054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41" creationId="{6D51D578-93A3-44E3-BF62-EB6D9F019528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42" creationId="{6098EC6C-F161-4E33-8CBC-15217E36EEA8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43" creationId="{BDE41D1F-37E7-43E0-AD5B-AC5A8FD44875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44" creationId="{AAC6EBA4-B4B8-48E8-A672-F02699C6E0C6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45" creationId="{0C9EBA66-CE41-4321-B740-271D024B1E76}"/>
          </ac:spMkLst>
        </pc:spChg>
        <pc:spChg chg="mod">
          <ac:chgData name="Korolev, Kirill" userId="6adfc881-516e-478e-acf1-c9304da723a3" providerId="ADAL" clId="{E1FE93BA-0F53-472D-BC78-4150E880742E}" dt="2021-02-14T11:44:27.743" v="58"/>
          <ac:spMkLst>
            <pc:docMk/>
            <pc:sldMk cId="4133213121" sldId="288"/>
            <ac:spMk id="46" creationId="{BD66BEEA-D907-4F87-B436-B6313B6EF860}"/>
          </ac:spMkLst>
        </pc:spChg>
        <pc:spChg chg="add del mod">
          <ac:chgData name="Korolev, Kirill" userId="6adfc881-516e-478e-acf1-c9304da723a3" providerId="ADAL" clId="{E1FE93BA-0F53-472D-BC78-4150E880742E}" dt="2021-02-14T11:54:27.562" v="204" actId="478"/>
          <ac:spMkLst>
            <pc:docMk/>
            <pc:sldMk cId="4133213121" sldId="288"/>
            <ac:spMk id="47" creationId="{4912397D-7156-4811-82F7-D64B6CA5BF90}"/>
          </ac:spMkLst>
        </pc:spChg>
        <pc:spChg chg="add del mod">
          <ac:chgData name="Korolev, Kirill" userId="6adfc881-516e-478e-acf1-c9304da723a3" providerId="ADAL" clId="{E1FE93BA-0F53-472D-BC78-4150E880742E}" dt="2021-02-14T11:54:27.562" v="204" actId="478"/>
          <ac:spMkLst>
            <pc:docMk/>
            <pc:sldMk cId="4133213121" sldId="288"/>
            <ac:spMk id="48" creationId="{7E7C5429-52D9-4F8F-8B70-3003C37F5982}"/>
          </ac:spMkLst>
        </pc:spChg>
        <pc:spChg chg="add del mod">
          <ac:chgData name="Korolev, Kirill" userId="6adfc881-516e-478e-acf1-c9304da723a3" providerId="ADAL" clId="{E1FE93BA-0F53-472D-BC78-4150E880742E}" dt="2021-02-14T11:54:27.562" v="204" actId="478"/>
          <ac:spMkLst>
            <pc:docMk/>
            <pc:sldMk cId="4133213121" sldId="288"/>
            <ac:spMk id="50" creationId="{DC111EF6-3CA3-41E3-8E9D-8673686F50A2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55" creationId="{ABA6B78F-D468-461E-B123-D6BA06D4880E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56" creationId="{7A060DC3-4523-4FA2-940E-13DE6B8FADBC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58" creationId="{34EB1820-DAB2-409B-BE2F-A803F03FD21B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59" creationId="{69EC4BBA-1034-4AD2-9315-1C2673FB8DE4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60" creationId="{ACB6FBD9-1A73-4716-8D48-8CC1C2C5AE05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62" creationId="{F39B19CF-534F-450A-B7A1-F72F31485A41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66" creationId="{3FB6124A-8E64-45CA-ADD4-ACACB0242014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67" creationId="{AFB3AAE8-7A59-4D25-85B7-DCE5E0EA3ED4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68" creationId="{9D80E242-5909-4604-AEDD-897D5902CB67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69" creationId="{25EE9465-4873-44F6-A7E6-CC14AF847570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70" creationId="{DCE9DD91-34EC-498F-BEB0-EA77BB49C70E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71" creationId="{612771F1-0C58-4AAB-85BF-D56A64436EB0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72" creationId="{F4A4157A-7397-46CB-B297-7A64DDABDAF7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73" creationId="{750545D2-4CDE-4045-A74B-4C50FD9E2AE5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74" creationId="{5D81146F-2CD3-4625-AC0D-87843F59A52E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75" creationId="{F6F7A04A-CD58-4288-AA30-11296EB37F6E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76" creationId="{425CF0B0-2243-41DA-A63B-EB450E32A35F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77" creationId="{6DAFD648-E962-41C8-8640-F15373A172E8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78" creationId="{4F290026-9BAF-43B0-9BDB-4672D171AB20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79" creationId="{CA9CAA72-8ACF-4D0B-A4B8-43ECE692572C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80" creationId="{A44D13F9-A585-4332-8198-86BBD8713486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81" creationId="{7B67EBB0-4DDE-40D6-BC84-C412968184B8}"/>
          </ac:spMkLst>
        </pc:spChg>
        <pc:spChg chg="mod">
          <ac:chgData name="Korolev, Kirill" userId="6adfc881-516e-478e-acf1-c9304da723a3" providerId="ADAL" clId="{E1FE93BA-0F53-472D-BC78-4150E880742E}" dt="2021-02-14T11:48:04.257" v="112"/>
          <ac:spMkLst>
            <pc:docMk/>
            <pc:sldMk cId="4133213121" sldId="288"/>
            <ac:spMk id="82" creationId="{063E368C-A378-4436-8211-84054B9895DE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83" creationId="{CC007607-B7D1-4F4E-9FA4-44F43A374F23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84" creationId="{DC88DF84-7967-4BE1-A5FD-CB737C2CACD5}"/>
          </ac:spMkLst>
        </pc:spChg>
        <pc:spChg chg="add del mod">
          <ac:chgData name="Korolev, Kirill" userId="6adfc881-516e-478e-acf1-c9304da723a3" providerId="ADAL" clId="{E1FE93BA-0F53-472D-BC78-4150E880742E}" dt="2021-02-14T11:48:44.289" v="122" actId="478"/>
          <ac:spMkLst>
            <pc:docMk/>
            <pc:sldMk cId="4133213121" sldId="288"/>
            <ac:spMk id="85" creationId="{5B812204-C6C7-45B8-9472-4D15F5AD4703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86" creationId="{2B518D0E-34E2-43C4-97D0-CBE95F58167D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87" creationId="{06974868-F69D-49DF-8CDC-C0BFE49175D4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88" creationId="{E3174E55-E8F0-4C92-A120-6B5D8D9CE1DE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89" creationId="{873B4FE0-5291-4FF8-9C42-2A2B2547AC29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90" creationId="{88AED903-8DF1-44CE-B9DA-2833174231A0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91" creationId="{954DA9F2-738B-4A6F-90B8-348EA642AB90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92" creationId="{DFAFAD1E-A2CB-4341-A9B6-D18157101C15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93" creationId="{2483DFE8-817A-4EBC-8A22-2816751DFCCF}"/>
          </ac:spMkLst>
        </pc:spChg>
        <pc:spChg chg="add del mod">
          <ac:chgData name="Korolev, Kirill" userId="6adfc881-516e-478e-acf1-c9304da723a3" providerId="ADAL" clId="{E1FE93BA-0F53-472D-BC78-4150E880742E}" dt="2021-02-14T11:49:27.141" v="142"/>
          <ac:spMkLst>
            <pc:docMk/>
            <pc:sldMk cId="4133213121" sldId="288"/>
            <ac:spMk id="94" creationId="{B73DF72A-4795-4614-B4C9-7A869C6D89D2}"/>
          </ac:spMkLst>
        </pc:spChg>
        <pc:spChg chg="add del mod">
          <ac:chgData name="Korolev, Kirill" userId="6adfc881-516e-478e-acf1-c9304da723a3" providerId="ADAL" clId="{E1FE93BA-0F53-472D-BC78-4150E880742E}" dt="2021-02-14T11:49:27.141" v="142"/>
          <ac:spMkLst>
            <pc:docMk/>
            <pc:sldMk cId="4133213121" sldId="288"/>
            <ac:spMk id="95" creationId="{3659B9B4-46CA-4339-B538-00FC9A1254DE}"/>
          </ac:spMkLst>
        </pc:spChg>
        <pc:spChg chg="add del mod">
          <ac:chgData name="Korolev, Kirill" userId="6adfc881-516e-478e-acf1-c9304da723a3" providerId="ADAL" clId="{E1FE93BA-0F53-472D-BC78-4150E880742E}" dt="2021-02-14T11:49:27.141" v="142"/>
          <ac:spMkLst>
            <pc:docMk/>
            <pc:sldMk cId="4133213121" sldId="288"/>
            <ac:spMk id="96" creationId="{3AD1FB03-1D10-4B9E-B500-81CB5C8B2228}"/>
          </ac:spMkLst>
        </pc:spChg>
        <pc:spChg chg="add del mod">
          <ac:chgData name="Korolev, Kirill" userId="6adfc881-516e-478e-acf1-c9304da723a3" providerId="ADAL" clId="{E1FE93BA-0F53-472D-BC78-4150E880742E}" dt="2021-02-14T11:49:27.141" v="142"/>
          <ac:spMkLst>
            <pc:docMk/>
            <pc:sldMk cId="4133213121" sldId="288"/>
            <ac:spMk id="97" creationId="{5A63068D-4EA1-4747-8667-164921B89417}"/>
          </ac:spMkLst>
        </pc:spChg>
        <pc:spChg chg="add del mod">
          <ac:chgData name="Korolev, Kirill" userId="6adfc881-516e-478e-acf1-c9304da723a3" providerId="ADAL" clId="{E1FE93BA-0F53-472D-BC78-4150E880742E}" dt="2021-02-14T11:49:26.916" v="141"/>
          <ac:spMkLst>
            <pc:docMk/>
            <pc:sldMk cId="4133213121" sldId="288"/>
            <ac:spMk id="98" creationId="{4CA3D2B0-EFA4-4540-A9F5-4AA8DFB79E9E}"/>
          </ac:spMkLst>
        </pc:spChg>
        <pc:spChg chg="add del mod">
          <ac:chgData name="Korolev, Kirill" userId="6adfc881-516e-478e-acf1-c9304da723a3" providerId="ADAL" clId="{E1FE93BA-0F53-472D-BC78-4150E880742E}" dt="2021-02-14T11:49:26.916" v="141"/>
          <ac:spMkLst>
            <pc:docMk/>
            <pc:sldMk cId="4133213121" sldId="288"/>
            <ac:spMk id="99" creationId="{F53C47E2-E369-41C7-89B2-9E3DA4A483DF}"/>
          </ac:spMkLst>
        </pc:spChg>
        <pc:spChg chg="add del mod">
          <ac:chgData name="Korolev, Kirill" userId="6adfc881-516e-478e-acf1-c9304da723a3" providerId="ADAL" clId="{E1FE93BA-0F53-472D-BC78-4150E880742E}" dt="2021-02-14T11:49:26.916" v="141"/>
          <ac:spMkLst>
            <pc:docMk/>
            <pc:sldMk cId="4133213121" sldId="288"/>
            <ac:spMk id="100" creationId="{659CAB23-8019-41F7-8BCC-1796D0B40946}"/>
          </ac:spMkLst>
        </pc:spChg>
        <pc:spChg chg="add del mod">
          <ac:chgData name="Korolev, Kirill" userId="6adfc881-516e-478e-acf1-c9304da723a3" providerId="ADAL" clId="{E1FE93BA-0F53-472D-BC78-4150E880742E}" dt="2021-02-14T11:49:26.916" v="141"/>
          <ac:spMkLst>
            <pc:docMk/>
            <pc:sldMk cId="4133213121" sldId="288"/>
            <ac:spMk id="101" creationId="{87C19FB8-DFA6-4087-9B95-A1E8C67843BD}"/>
          </ac:spMkLst>
        </pc:spChg>
        <pc:spChg chg="add del mod">
          <ac:chgData name="Korolev, Kirill" userId="6adfc881-516e-478e-acf1-c9304da723a3" providerId="ADAL" clId="{E1FE93BA-0F53-472D-BC78-4150E880742E}" dt="2021-02-14T11:49:26.724" v="140"/>
          <ac:spMkLst>
            <pc:docMk/>
            <pc:sldMk cId="4133213121" sldId="288"/>
            <ac:spMk id="102" creationId="{DC8592A8-0077-42E8-ABED-D9588817578D}"/>
          </ac:spMkLst>
        </pc:spChg>
        <pc:spChg chg="add del mod">
          <ac:chgData name="Korolev, Kirill" userId="6adfc881-516e-478e-acf1-c9304da723a3" providerId="ADAL" clId="{E1FE93BA-0F53-472D-BC78-4150E880742E}" dt="2021-02-14T11:49:26.724" v="140"/>
          <ac:spMkLst>
            <pc:docMk/>
            <pc:sldMk cId="4133213121" sldId="288"/>
            <ac:spMk id="103" creationId="{11F44D7B-F1EB-451D-8B37-EB73C42BE250}"/>
          </ac:spMkLst>
        </pc:spChg>
        <pc:spChg chg="add del mod">
          <ac:chgData name="Korolev, Kirill" userId="6adfc881-516e-478e-acf1-c9304da723a3" providerId="ADAL" clId="{E1FE93BA-0F53-472D-BC78-4150E880742E}" dt="2021-02-14T11:49:26.724" v="140"/>
          <ac:spMkLst>
            <pc:docMk/>
            <pc:sldMk cId="4133213121" sldId="288"/>
            <ac:spMk id="104" creationId="{356AEE57-65E5-4556-94CE-2384F20E9350}"/>
          </ac:spMkLst>
        </pc:spChg>
        <pc:spChg chg="add del mod">
          <ac:chgData name="Korolev, Kirill" userId="6adfc881-516e-478e-acf1-c9304da723a3" providerId="ADAL" clId="{E1FE93BA-0F53-472D-BC78-4150E880742E}" dt="2021-02-14T11:49:26.724" v="140"/>
          <ac:spMkLst>
            <pc:docMk/>
            <pc:sldMk cId="4133213121" sldId="288"/>
            <ac:spMk id="105" creationId="{D3854152-2F29-4A26-903D-F5DAEBAF41A2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06" creationId="{EC297C55-CD31-4DAC-AC72-0996FCEDDEEB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07" creationId="{EE121E4D-71B9-4C7C-A139-D0DFBA207D6D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08" creationId="{ADE422E1-689F-409C-8785-F75CF2258F0A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09" creationId="{94A9B5FE-1623-4946-BBE7-CFFC3A90FC65}"/>
          </ac:spMkLst>
        </pc:spChg>
        <pc:spChg chg="add del mod">
          <ac:chgData name="Korolev, Kirill" userId="6adfc881-516e-478e-acf1-c9304da723a3" providerId="ADAL" clId="{E1FE93BA-0F53-472D-BC78-4150E880742E}" dt="2021-02-14T11:49:54.944" v="147"/>
          <ac:spMkLst>
            <pc:docMk/>
            <pc:sldMk cId="4133213121" sldId="288"/>
            <ac:spMk id="110" creationId="{16F5F493-D098-4B72-BE22-EF051F7A9127}"/>
          </ac:spMkLst>
        </pc:spChg>
        <pc:spChg chg="add del mod">
          <ac:chgData name="Korolev, Kirill" userId="6adfc881-516e-478e-acf1-c9304da723a3" providerId="ADAL" clId="{E1FE93BA-0F53-472D-BC78-4150E880742E}" dt="2021-02-14T11:49:54.944" v="147"/>
          <ac:spMkLst>
            <pc:docMk/>
            <pc:sldMk cId="4133213121" sldId="288"/>
            <ac:spMk id="111" creationId="{B582A18F-A3F7-4D04-A8B3-9086E4DB98EA}"/>
          </ac:spMkLst>
        </pc:spChg>
        <pc:spChg chg="add del mod">
          <ac:chgData name="Korolev, Kirill" userId="6adfc881-516e-478e-acf1-c9304da723a3" providerId="ADAL" clId="{E1FE93BA-0F53-472D-BC78-4150E880742E}" dt="2021-02-14T11:49:54.944" v="147"/>
          <ac:spMkLst>
            <pc:docMk/>
            <pc:sldMk cId="4133213121" sldId="288"/>
            <ac:spMk id="112" creationId="{697D65A1-05CE-446D-B3EA-0A72D1295421}"/>
          </ac:spMkLst>
        </pc:spChg>
        <pc:spChg chg="add del mod">
          <ac:chgData name="Korolev, Kirill" userId="6adfc881-516e-478e-acf1-c9304da723a3" providerId="ADAL" clId="{E1FE93BA-0F53-472D-BC78-4150E880742E}" dt="2021-02-14T11:49:54.944" v="147"/>
          <ac:spMkLst>
            <pc:docMk/>
            <pc:sldMk cId="4133213121" sldId="288"/>
            <ac:spMk id="113" creationId="{BCC8E207-FBAF-44D0-84A6-A1AE05AFA262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14" creationId="{6FD8A8F3-E3B8-4F95-9EBA-844FBA2E0CA6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15" creationId="{2AD90754-075E-4E03-96C5-7DB63F8357E5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16" creationId="{7D7C1B17-4224-440B-B3EB-4923937B41CF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17" creationId="{D914AEA5-4E46-49E8-BB6C-DAF65B93367D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18" creationId="{47FF0FE8-47B6-4E0C-A02F-6329AFE0ED60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19" creationId="{C6AFC744-7DFC-4FC2-94CA-12CCC7E0C829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20" creationId="{AF9725BC-1D9A-40A5-8493-22BA7158554E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21" creationId="{2D4F379D-8F5D-473D-8F5F-69EBB98089D2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22" creationId="{679FFB61-9C12-4EC6-829D-A9A5DBAA700C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23" creationId="{3C23F3E7-41AF-4DD1-A6C1-90B916BD09BD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24" creationId="{997B5B0F-529E-40EC-8AED-FA1D3B0AEB64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25" creationId="{CBF0A9D7-3FB2-4C04-B5E5-14BDC9EDE502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26" creationId="{142D9A0F-4BF4-4DF1-A66F-720AF3BE34F3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27" creationId="{4399D545-09F7-48B5-826E-9B0825AA55F0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28" creationId="{8AE70AFF-B966-4961-B7C7-948509C2592D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29" creationId="{D5049B88-F221-487D-B952-D774A228BE16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30" creationId="{23743C88-7237-4BD2-B287-95237900C299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31" creationId="{E56ED03B-4630-46A9-84A9-9FF64838439A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32" creationId="{DF2AB940-79FF-4967-B2EE-3B4B7D16AC92}"/>
          </ac:spMkLst>
        </pc:spChg>
        <pc:spChg chg="add del mod">
          <ac:chgData name="Korolev, Kirill" userId="6adfc881-516e-478e-acf1-c9304da723a3" providerId="ADAL" clId="{E1FE93BA-0F53-472D-BC78-4150E880742E}" dt="2021-02-14T11:52:46.598" v="166"/>
          <ac:spMkLst>
            <pc:docMk/>
            <pc:sldMk cId="4133213121" sldId="288"/>
            <ac:spMk id="133" creationId="{42EE8AF7-A1D6-439F-9A3D-C9867D189C15}"/>
          </ac:spMkLst>
        </pc:spChg>
        <pc:spChg chg="add mod">
          <ac:chgData name="Korolev, Kirill" userId="6adfc881-516e-478e-acf1-c9304da723a3" providerId="ADAL" clId="{E1FE93BA-0F53-472D-BC78-4150E880742E}" dt="2021-02-14T16:17:29.814" v="1865" actId="1076"/>
          <ac:spMkLst>
            <pc:docMk/>
            <pc:sldMk cId="4133213121" sldId="288"/>
            <ac:spMk id="133" creationId="{E2E59E3F-29F0-44C3-92F4-E690DF47CF77}"/>
          </ac:spMkLst>
        </pc:spChg>
        <pc:spChg chg="add del mod">
          <ac:chgData name="Korolev, Kirill" userId="6adfc881-516e-478e-acf1-c9304da723a3" providerId="ADAL" clId="{E1FE93BA-0F53-472D-BC78-4150E880742E}" dt="2021-02-14T11:52:46.598" v="166"/>
          <ac:spMkLst>
            <pc:docMk/>
            <pc:sldMk cId="4133213121" sldId="288"/>
            <ac:spMk id="134" creationId="{DEFDBC04-FE19-4711-9A21-90F8E2B642CB}"/>
          </ac:spMkLst>
        </pc:spChg>
        <pc:spChg chg="add del mod">
          <ac:chgData name="Korolev, Kirill" userId="6adfc881-516e-478e-acf1-c9304da723a3" providerId="ADAL" clId="{E1FE93BA-0F53-472D-BC78-4150E880742E}" dt="2021-02-14T11:52:46.598" v="166"/>
          <ac:spMkLst>
            <pc:docMk/>
            <pc:sldMk cId="4133213121" sldId="288"/>
            <ac:spMk id="135" creationId="{EF4D41E8-2AB7-4575-BB57-699F1019A2EF}"/>
          </ac:spMkLst>
        </pc:spChg>
        <pc:spChg chg="add mod">
          <ac:chgData name="Korolev, Kirill" userId="6adfc881-516e-478e-acf1-c9304da723a3" providerId="ADAL" clId="{E1FE93BA-0F53-472D-BC78-4150E880742E}" dt="2021-02-14T12:13:57.913" v="619" actId="14100"/>
          <ac:spMkLst>
            <pc:docMk/>
            <pc:sldMk cId="4133213121" sldId="288"/>
            <ac:spMk id="136" creationId="{FA3560D2-518C-4249-B87A-65AFB48FCB4E}"/>
          </ac:spMkLst>
        </pc:spChg>
        <pc:spChg chg="mod">
          <ac:chgData name="Korolev, Kirill" userId="6adfc881-516e-478e-acf1-c9304da723a3" providerId="ADAL" clId="{E1FE93BA-0F53-472D-BC78-4150E880742E}" dt="2021-02-14T11:53:21.037" v="176"/>
          <ac:spMkLst>
            <pc:docMk/>
            <pc:sldMk cId="4133213121" sldId="288"/>
            <ac:spMk id="138" creationId="{768127C7-6863-407A-8C1B-D5C6C19CD615}"/>
          </ac:spMkLst>
        </pc:spChg>
        <pc:spChg chg="mod">
          <ac:chgData name="Korolev, Kirill" userId="6adfc881-516e-478e-acf1-c9304da723a3" providerId="ADAL" clId="{E1FE93BA-0F53-472D-BC78-4150E880742E}" dt="2021-02-14T11:53:21.037" v="176"/>
          <ac:spMkLst>
            <pc:docMk/>
            <pc:sldMk cId="4133213121" sldId="288"/>
            <ac:spMk id="139" creationId="{E7D1203B-6026-47FB-9F2E-4A96E0C28549}"/>
          </ac:spMkLst>
        </pc:spChg>
        <pc:spChg chg="add mod">
          <ac:chgData name="Korolev, Kirill" userId="6adfc881-516e-478e-acf1-c9304da723a3" providerId="ADAL" clId="{E1FE93BA-0F53-472D-BC78-4150E880742E}" dt="2021-02-14T12:08:24.093" v="523" actId="1076"/>
          <ac:spMkLst>
            <pc:docMk/>
            <pc:sldMk cId="4133213121" sldId="288"/>
            <ac:spMk id="140" creationId="{0821B374-27D0-4AEE-A664-9EB097BE2118}"/>
          </ac:spMkLst>
        </pc:spChg>
        <pc:spChg chg="add mod">
          <ac:chgData name="Korolev, Kirill" userId="6adfc881-516e-478e-acf1-c9304da723a3" providerId="ADAL" clId="{E1FE93BA-0F53-472D-BC78-4150E880742E}" dt="2021-02-14T12:03:34.127" v="459" actId="1076"/>
          <ac:spMkLst>
            <pc:docMk/>
            <pc:sldMk cId="4133213121" sldId="288"/>
            <ac:spMk id="143" creationId="{182DF149-410E-4904-A0C9-18827EF3DE7B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44" creationId="{5B025F6F-6F1C-4297-AD55-7691AF8BDE9C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45" creationId="{27257CE7-627E-4C2C-A82D-BE4749DC250D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46" creationId="{AC65BBDC-A119-4CD3-A48D-4867AAF21FF6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47" creationId="{CC4D9FD4-FEF5-46B0-8200-03D2C2D01923}"/>
          </ac:spMkLst>
        </pc:spChg>
        <pc:spChg chg="add del mod">
          <ac:chgData name="Korolev, Kirill" userId="6adfc881-516e-478e-acf1-c9304da723a3" providerId="ADAL" clId="{E1FE93BA-0F53-472D-BC78-4150E880742E}" dt="2021-02-14T11:55:29.917" v="215" actId="478"/>
          <ac:spMkLst>
            <pc:docMk/>
            <pc:sldMk cId="4133213121" sldId="288"/>
            <ac:spMk id="148" creationId="{8D9DAE44-135A-4B8E-B074-86E61F514003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49" creationId="{CE9F02FB-FB5E-40F1-A3D4-925E69AC9BDA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50" creationId="{787171D8-79E9-4094-8693-53E2F34D67BE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51" creationId="{ED0F3DD0-7646-4411-A654-158F857DBF97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52" creationId="{7B5CCB63-4102-4927-A6DA-BA48DEE6BDA6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53" creationId="{CF0EA3E8-0701-4B84-A3C6-D4D235A961D5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54" creationId="{A347E070-36E0-4AC0-B250-C494CA6D79C9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55" creationId="{5EBAC141-6BEE-4FC3-8168-1527315626B4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56" creationId="{2F14492C-255B-4D32-92C7-561E93BB6022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57" creationId="{C8CB862D-E40A-46F4-9F7A-E03912F9EEC2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58" creationId="{BD817C37-35BA-466A-9A97-A4FDD1B2B2CA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59" creationId="{D56D9C33-22CD-4FE2-B40A-64E162965145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60" creationId="{384193AA-03D6-4F43-A35C-AD532E5CAA73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61" creationId="{5A27C412-7DC2-490B-A957-77AC115709F5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62" creationId="{8C9D7B58-BF2F-47BD-9476-A63E0231C6D9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63" creationId="{540DA810-4211-4DC3-A019-C86A9A770E20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64" creationId="{91CA51BB-BB37-4D93-9893-7FFB00DBA013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65" creationId="{586A4993-CF9B-4475-BF74-8ED526DB36F0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66" creationId="{49B26DC8-8E43-4DC0-A9F6-4E85ABDCD407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67" creationId="{A016D630-D55A-4B12-90F6-8DDCA11A8855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68" creationId="{813B6592-5CE0-4A0E-86C5-FF397F9A1AF6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69" creationId="{AAEC5EC1-AE24-464A-88DB-63268A7E289B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70" creationId="{CA7BC66D-2DB1-4B76-A4FA-774003FBA082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71" creationId="{AF339C96-E070-448B-97E8-62E81CA19F41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72" creationId="{C5BE1363-4B86-4750-B127-6CCA23A371DB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73" creationId="{AE2FB54C-CDC7-4D69-B102-5E397FEB361C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74" creationId="{7A1C63E6-3734-4273-9857-E6F5524BC72E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75" creationId="{A620FD28-DECD-4684-AFCE-22CF460B443D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76" creationId="{CB5E8B3D-D65B-43D3-BBE6-D37F44B1A67E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77" creationId="{411E926A-5A91-45FF-B1B9-CF9D838B1771}"/>
          </ac:spMkLst>
        </pc:spChg>
        <pc:spChg chg="add del mod">
          <ac:chgData name="Korolev, Kirill" userId="6adfc881-516e-478e-acf1-c9304da723a3" providerId="ADAL" clId="{E1FE93BA-0F53-472D-BC78-4150E880742E}" dt="2021-02-14T11:55:25.260" v="213" actId="478"/>
          <ac:spMkLst>
            <pc:docMk/>
            <pc:sldMk cId="4133213121" sldId="288"/>
            <ac:spMk id="178" creationId="{C185AC07-4645-4BA2-957F-1CB2C043AB58}"/>
          </ac:spMkLst>
        </pc:spChg>
        <pc:spChg chg="add del mod">
          <ac:chgData name="Korolev, Kirill" userId="6adfc881-516e-478e-acf1-c9304da723a3" providerId="ADAL" clId="{E1FE93BA-0F53-472D-BC78-4150E880742E}" dt="2021-02-14T11:55:25.260" v="213" actId="478"/>
          <ac:spMkLst>
            <pc:docMk/>
            <pc:sldMk cId="4133213121" sldId="288"/>
            <ac:spMk id="179" creationId="{6AB3152A-49B7-439A-B43C-93951680ED50}"/>
          </ac:spMkLst>
        </pc:spChg>
        <pc:spChg chg="add del mod">
          <ac:chgData name="Korolev, Kirill" userId="6adfc881-516e-478e-acf1-c9304da723a3" providerId="ADAL" clId="{E1FE93BA-0F53-472D-BC78-4150E880742E}" dt="2021-02-14T11:55:25.260" v="213" actId="478"/>
          <ac:spMkLst>
            <pc:docMk/>
            <pc:sldMk cId="4133213121" sldId="288"/>
            <ac:spMk id="180" creationId="{D429D424-A8E6-483D-AAC5-E3AF727B4490}"/>
          </ac:spMkLst>
        </pc:spChg>
        <pc:spChg chg="add del mod">
          <ac:chgData name="Korolev, Kirill" userId="6adfc881-516e-478e-acf1-c9304da723a3" providerId="ADAL" clId="{E1FE93BA-0F53-472D-BC78-4150E880742E}" dt="2021-02-14T11:55:28.064" v="214" actId="478"/>
          <ac:spMkLst>
            <pc:docMk/>
            <pc:sldMk cId="4133213121" sldId="288"/>
            <ac:spMk id="181" creationId="{A2D9929F-2D89-4236-ADF5-08CEE5DDF2E9}"/>
          </ac:spMkLst>
        </pc:spChg>
        <pc:spChg chg="mod">
          <ac:chgData name="Korolev, Kirill" userId="6adfc881-516e-478e-acf1-c9304da723a3" providerId="ADAL" clId="{E1FE93BA-0F53-472D-BC78-4150E880742E}" dt="2021-02-14T11:54:31.152" v="205"/>
          <ac:spMkLst>
            <pc:docMk/>
            <pc:sldMk cId="4133213121" sldId="288"/>
            <ac:spMk id="183" creationId="{B1085464-421B-4225-B421-50B9D98CCD60}"/>
          </ac:spMkLst>
        </pc:spChg>
        <pc:spChg chg="mod">
          <ac:chgData name="Korolev, Kirill" userId="6adfc881-516e-478e-acf1-c9304da723a3" providerId="ADAL" clId="{E1FE93BA-0F53-472D-BC78-4150E880742E}" dt="2021-02-14T11:54:31.152" v="205"/>
          <ac:spMkLst>
            <pc:docMk/>
            <pc:sldMk cId="4133213121" sldId="288"/>
            <ac:spMk id="184" creationId="{469B294A-D675-47C1-9458-DAADDD770D35}"/>
          </ac:spMkLst>
        </pc:spChg>
        <pc:spChg chg="mod">
          <ac:chgData name="Korolev, Kirill" userId="6adfc881-516e-478e-acf1-c9304da723a3" providerId="ADAL" clId="{E1FE93BA-0F53-472D-BC78-4150E880742E}" dt="2021-02-14T11:54:47" v="207"/>
          <ac:spMkLst>
            <pc:docMk/>
            <pc:sldMk cId="4133213121" sldId="288"/>
            <ac:spMk id="186" creationId="{70E03EC4-453F-4B47-B406-CCE370FF6533}"/>
          </ac:spMkLst>
        </pc:spChg>
        <pc:spChg chg="mod">
          <ac:chgData name="Korolev, Kirill" userId="6adfc881-516e-478e-acf1-c9304da723a3" providerId="ADAL" clId="{E1FE93BA-0F53-472D-BC78-4150E880742E}" dt="2021-02-14T11:55:17.784" v="211"/>
          <ac:spMkLst>
            <pc:docMk/>
            <pc:sldMk cId="4133213121" sldId="288"/>
            <ac:spMk id="191" creationId="{07FAA1C8-20B5-400D-BFBC-6499EE3FA055}"/>
          </ac:spMkLst>
        </pc:spChg>
        <pc:spChg chg="mod">
          <ac:chgData name="Korolev, Kirill" userId="6adfc881-516e-478e-acf1-c9304da723a3" providerId="ADAL" clId="{E1FE93BA-0F53-472D-BC78-4150E880742E}" dt="2021-02-14T11:55:17.784" v="211"/>
          <ac:spMkLst>
            <pc:docMk/>
            <pc:sldMk cId="4133213121" sldId="288"/>
            <ac:spMk id="192" creationId="{E109A5D6-2C67-4624-B9AF-6DFE8F032091}"/>
          </ac:spMkLst>
        </pc:spChg>
        <pc:spChg chg="mod">
          <ac:chgData name="Korolev, Kirill" userId="6adfc881-516e-478e-acf1-c9304da723a3" providerId="ADAL" clId="{E1FE93BA-0F53-472D-BC78-4150E880742E}" dt="2021-02-14T11:55:17.784" v="211"/>
          <ac:spMkLst>
            <pc:docMk/>
            <pc:sldMk cId="4133213121" sldId="288"/>
            <ac:spMk id="194" creationId="{CA00E560-4D23-42B2-8425-8D81FBF33EC7}"/>
          </ac:spMkLst>
        </pc:spChg>
        <pc:spChg chg="mod">
          <ac:chgData name="Korolev, Kirill" userId="6adfc881-516e-478e-acf1-c9304da723a3" providerId="ADAL" clId="{E1FE93BA-0F53-472D-BC78-4150E880742E}" dt="2021-02-14T11:55:17.784" v="211"/>
          <ac:spMkLst>
            <pc:docMk/>
            <pc:sldMk cId="4133213121" sldId="288"/>
            <ac:spMk id="195" creationId="{26029A24-8FB4-411E-9015-F5DD3A287310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196" creationId="{C32E16D8-59EE-412F-A777-6B842F762E43}"/>
          </ac:spMkLst>
        </pc:spChg>
        <pc:spChg chg="mod">
          <ac:chgData name="Korolev, Kirill" userId="6adfc881-516e-478e-acf1-c9304da723a3" providerId="ADAL" clId="{E1FE93BA-0F53-472D-BC78-4150E880742E}" dt="2021-02-14T11:56:22.700" v="233"/>
          <ac:spMkLst>
            <pc:docMk/>
            <pc:sldMk cId="4133213121" sldId="288"/>
            <ac:spMk id="203" creationId="{805206D3-DE66-4DF5-A69D-768BCC0561E4}"/>
          </ac:spMkLst>
        </pc:spChg>
        <pc:spChg chg="add mod">
          <ac:chgData name="Korolev, Kirill" userId="6adfc881-516e-478e-acf1-c9304da723a3" providerId="ADAL" clId="{E1FE93BA-0F53-472D-BC78-4150E880742E}" dt="2021-02-14T12:02:22.765" v="393" actId="1036"/>
          <ac:spMkLst>
            <pc:docMk/>
            <pc:sldMk cId="4133213121" sldId="288"/>
            <ac:spMk id="212" creationId="{E72E57C8-C123-48FB-B566-A041DC313D1C}"/>
          </ac:spMkLst>
        </pc:spChg>
        <pc:spChg chg="mod">
          <ac:chgData name="Korolev, Kirill" userId="6adfc881-516e-478e-acf1-c9304da723a3" providerId="ADAL" clId="{E1FE93BA-0F53-472D-BC78-4150E880742E}" dt="2021-02-14T11:57:10.372" v="240"/>
          <ac:spMkLst>
            <pc:docMk/>
            <pc:sldMk cId="4133213121" sldId="288"/>
            <ac:spMk id="214" creationId="{31CC38C5-652C-472F-870E-5FDBFE382351}"/>
          </ac:spMkLst>
        </pc:spChg>
        <pc:spChg chg="mod">
          <ac:chgData name="Korolev, Kirill" userId="6adfc881-516e-478e-acf1-c9304da723a3" providerId="ADAL" clId="{E1FE93BA-0F53-472D-BC78-4150E880742E}" dt="2021-02-14T11:57:43.259" v="295" actId="1038"/>
          <ac:spMkLst>
            <pc:docMk/>
            <pc:sldMk cId="4133213121" sldId="288"/>
            <ac:spMk id="215" creationId="{946451B5-B571-442F-BECE-3394C1DDB5DF}"/>
          </ac:spMkLst>
        </pc:spChg>
        <pc:spChg chg="mod">
          <ac:chgData name="Korolev, Kirill" userId="6adfc881-516e-478e-acf1-c9304da723a3" providerId="ADAL" clId="{E1FE93BA-0F53-472D-BC78-4150E880742E}" dt="2021-02-14T11:58:00.089" v="321" actId="1035"/>
          <ac:spMkLst>
            <pc:docMk/>
            <pc:sldMk cId="4133213121" sldId="288"/>
            <ac:spMk id="216" creationId="{AA3ADA04-433F-4560-9288-858FA04970CB}"/>
          </ac:spMkLst>
        </pc:spChg>
        <pc:spChg chg="add mod">
          <ac:chgData name="Korolev, Kirill" userId="6adfc881-516e-478e-acf1-c9304da723a3" providerId="ADAL" clId="{E1FE93BA-0F53-472D-BC78-4150E880742E}" dt="2021-02-14T12:08:17.414" v="521" actId="1076"/>
          <ac:spMkLst>
            <pc:docMk/>
            <pc:sldMk cId="4133213121" sldId="288"/>
            <ac:spMk id="218" creationId="{84881CAB-5F72-4384-8A15-8F64A653FE12}"/>
          </ac:spMkLst>
        </pc:spChg>
        <pc:spChg chg="add mod">
          <ac:chgData name="Korolev, Kirill" userId="6adfc881-516e-478e-acf1-c9304da723a3" providerId="ADAL" clId="{E1FE93BA-0F53-472D-BC78-4150E880742E}" dt="2021-02-14T12:22:07.789" v="775" actId="14100"/>
          <ac:spMkLst>
            <pc:docMk/>
            <pc:sldMk cId="4133213121" sldId="288"/>
            <ac:spMk id="219" creationId="{0EC05ADA-3563-420D-95E2-D2041515AA19}"/>
          </ac:spMkLst>
        </pc:spChg>
        <pc:spChg chg="add del mod">
          <ac:chgData name="Korolev, Kirill" userId="6adfc881-516e-478e-acf1-c9304da723a3" providerId="ADAL" clId="{E1FE93BA-0F53-472D-BC78-4150E880742E}" dt="2021-02-14T12:01:43.416" v="337"/>
          <ac:spMkLst>
            <pc:docMk/>
            <pc:sldMk cId="4133213121" sldId="288"/>
            <ac:spMk id="221" creationId="{B5D09A03-08AF-4154-B666-7B33A98B4702}"/>
          </ac:spMkLst>
        </pc:spChg>
        <pc:spChg chg="add mod">
          <ac:chgData name="Korolev, Kirill" userId="6adfc881-516e-478e-acf1-c9304da723a3" providerId="ADAL" clId="{E1FE93BA-0F53-472D-BC78-4150E880742E}" dt="2021-02-14T12:02:46.673" v="425" actId="403"/>
          <ac:spMkLst>
            <pc:docMk/>
            <pc:sldMk cId="4133213121" sldId="288"/>
            <ac:spMk id="222" creationId="{175CF63D-8997-4062-BBC1-407FE727010D}"/>
          </ac:spMkLst>
        </pc:spChg>
        <pc:spChg chg="add mod">
          <ac:chgData name="Korolev, Kirill" userId="6adfc881-516e-478e-acf1-c9304da723a3" providerId="ADAL" clId="{E1FE93BA-0F53-472D-BC78-4150E880742E}" dt="2021-02-14T12:07:22.962" v="517" actId="1076"/>
          <ac:spMkLst>
            <pc:docMk/>
            <pc:sldMk cId="4133213121" sldId="288"/>
            <ac:spMk id="223" creationId="{09D3EC6D-45CD-4CD6-9415-72C16BAC7AB5}"/>
          </ac:spMkLst>
        </pc:spChg>
        <pc:spChg chg="add mod">
          <ac:chgData name="Korolev, Kirill" userId="6adfc881-516e-478e-acf1-c9304da723a3" providerId="ADAL" clId="{E1FE93BA-0F53-472D-BC78-4150E880742E}" dt="2021-02-14T12:40:55.179" v="1016" actId="1076"/>
          <ac:spMkLst>
            <pc:docMk/>
            <pc:sldMk cId="4133213121" sldId="288"/>
            <ac:spMk id="235" creationId="{05609924-94D6-4C3E-AD20-90EF714771D2}"/>
          </ac:spMkLst>
        </pc:spChg>
        <pc:spChg chg="add mod">
          <ac:chgData name="Korolev, Kirill" userId="6adfc881-516e-478e-acf1-c9304da723a3" providerId="ADAL" clId="{E1FE93BA-0F53-472D-BC78-4150E880742E}" dt="2021-02-14T12:40:42.860" v="1015" actId="14100"/>
          <ac:spMkLst>
            <pc:docMk/>
            <pc:sldMk cId="4133213121" sldId="288"/>
            <ac:spMk id="244" creationId="{80259170-9B25-4DE9-8B4A-953F4B97080E}"/>
          </ac:spMkLst>
        </pc:spChg>
        <pc:spChg chg="add mod">
          <ac:chgData name="Korolev, Kirill" userId="6adfc881-516e-478e-acf1-c9304da723a3" providerId="ADAL" clId="{E1FE93BA-0F53-472D-BC78-4150E880742E}" dt="2021-02-14T12:42:00.238" v="1043" actId="14100"/>
          <ac:spMkLst>
            <pc:docMk/>
            <pc:sldMk cId="4133213121" sldId="288"/>
            <ac:spMk id="246" creationId="{FD5868BB-8729-4C22-BFF0-448D41581287}"/>
          </ac:spMkLst>
        </pc:spChg>
        <pc:spChg chg="add mod">
          <ac:chgData name="Korolev, Kirill" userId="6adfc881-516e-478e-acf1-c9304da723a3" providerId="ADAL" clId="{E1FE93BA-0F53-472D-BC78-4150E880742E}" dt="2021-02-14T14:06:55.690" v="1577" actId="1076"/>
          <ac:spMkLst>
            <pc:docMk/>
            <pc:sldMk cId="4133213121" sldId="288"/>
            <ac:spMk id="247" creationId="{8D695075-7360-439E-A576-29DD1BB720B8}"/>
          </ac:spMkLst>
        </pc:spChg>
        <pc:spChg chg="add mod">
          <ac:chgData name="Korolev, Kirill" userId="6adfc881-516e-478e-acf1-c9304da723a3" providerId="ADAL" clId="{E1FE93BA-0F53-472D-BC78-4150E880742E}" dt="2021-02-14T12:43:09.440" v="1063" actId="1076"/>
          <ac:spMkLst>
            <pc:docMk/>
            <pc:sldMk cId="4133213121" sldId="288"/>
            <ac:spMk id="248" creationId="{651428E5-5C1B-46DC-86FD-71D2CB431912}"/>
          </ac:spMkLst>
        </pc:spChg>
        <pc:spChg chg="add mod">
          <ac:chgData name="Korolev, Kirill" userId="6adfc881-516e-478e-acf1-c9304da723a3" providerId="ADAL" clId="{E1FE93BA-0F53-472D-BC78-4150E880742E}" dt="2021-02-14T12:43:41.489" v="1071" actId="1076"/>
          <ac:spMkLst>
            <pc:docMk/>
            <pc:sldMk cId="4133213121" sldId="288"/>
            <ac:spMk id="249" creationId="{4C7D0CA4-50DB-4291-8CD1-E7E012310835}"/>
          </ac:spMkLst>
        </pc:spChg>
        <pc:spChg chg="add mod">
          <ac:chgData name="Korolev, Kirill" userId="6adfc881-516e-478e-acf1-c9304da723a3" providerId="ADAL" clId="{E1FE93BA-0F53-472D-BC78-4150E880742E}" dt="2021-02-14T12:43:28.618" v="1067" actId="1076"/>
          <ac:spMkLst>
            <pc:docMk/>
            <pc:sldMk cId="4133213121" sldId="288"/>
            <ac:spMk id="250" creationId="{749A982C-7D4C-4541-AE98-B2139B832A49}"/>
          </ac:spMkLst>
        </pc:spChg>
        <pc:spChg chg="add del mod">
          <ac:chgData name="Korolev, Kirill" userId="6adfc881-516e-478e-acf1-c9304da723a3" providerId="ADAL" clId="{E1FE93BA-0F53-472D-BC78-4150E880742E}" dt="2021-02-14T12:43:35.658" v="1069"/>
          <ac:spMkLst>
            <pc:docMk/>
            <pc:sldMk cId="4133213121" sldId="288"/>
            <ac:spMk id="251" creationId="{6058175F-8102-4C0E-BB44-349C3B346D46}"/>
          </ac:spMkLst>
        </pc:spChg>
        <pc:spChg chg="add del mod">
          <ac:chgData name="Korolev, Kirill" userId="6adfc881-516e-478e-acf1-c9304da723a3" providerId="ADAL" clId="{E1FE93BA-0F53-472D-BC78-4150E880742E}" dt="2021-02-14T12:43:35.658" v="1069"/>
          <ac:spMkLst>
            <pc:docMk/>
            <pc:sldMk cId="4133213121" sldId="288"/>
            <ac:spMk id="252" creationId="{95B04255-CAE8-44A7-A23E-FEB80AC5551A}"/>
          </ac:spMkLst>
        </pc:spChg>
        <pc:spChg chg="add mod">
          <ac:chgData name="Korolev, Kirill" userId="6adfc881-516e-478e-acf1-c9304da723a3" providerId="ADAL" clId="{E1FE93BA-0F53-472D-BC78-4150E880742E}" dt="2021-02-14T12:43:52.398" v="1075" actId="20577"/>
          <ac:spMkLst>
            <pc:docMk/>
            <pc:sldMk cId="4133213121" sldId="288"/>
            <ac:spMk id="253" creationId="{66504B0B-F958-46BA-88CC-A755085CA9ED}"/>
          </ac:spMkLst>
        </pc:spChg>
        <pc:grpChg chg="add del mod">
          <ac:chgData name="Korolev, Kirill" userId="6adfc881-516e-478e-acf1-c9304da723a3" providerId="ADAL" clId="{E1FE93BA-0F53-472D-BC78-4150E880742E}" dt="2021-02-14T11:54:27.562" v="204" actId="478"/>
          <ac:grpSpMkLst>
            <pc:docMk/>
            <pc:sldMk cId="4133213121" sldId="288"/>
            <ac:grpSpMk id="9" creationId="{1B76E197-1862-416C-A491-B17577F3E8FC}"/>
          </ac:grpSpMkLst>
        </pc:grpChg>
        <pc:grpChg chg="add del mod">
          <ac:chgData name="Korolev, Kirill" userId="6adfc881-516e-478e-acf1-c9304da723a3" providerId="ADAL" clId="{E1FE93BA-0F53-472D-BC78-4150E880742E}" dt="2021-02-14T11:54:27.562" v="204" actId="478"/>
          <ac:grpSpMkLst>
            <pc:docMk/>
            <pc:sldMk cId="4133213121" sldId="288"/>
            <ac:grpSpMk id="14" creationId="{4D3F6EC3-ADDC-4429-95D0-AB8DE08ED5B5}"/>
          </ac:grpSpMkLst>
        </pc:grpChg>
        <pc:grpChg chg="add del mod">
          <ac:chgData name="Korolev, Kirill" userId="6adfc881-516e-478e-acf1-c9304da723a3" providerId="ADAL" clId="{E1FE93BA-0F53-472D-BC78-4150E880742E}" dt="2021-02-14T11:54:27.562" v="204" actId="478"/>
          <ac:grpSpMkLst>
            <pc:docMk/>
            <pc:sldMk cId="4133213121" sldId="288"/>
            <ac:grpSpMk id="25" creationId="{E83AC1AC-229D-4EBC-A248-B12E7642A943}"/>
          </ac:grpSpMkLst>
        </pc:grpChg>
        <pc:grpChg chg="mod">
          <ac:chgData name="Korolev, Kirill" userId="6adfc881-516e-478e-acf1-c9304da723a3" providerId="ADAL" clId="{E1FE93BA-0F53-472D-BC78-4150E880742E}" dt="2021-02-14T11:44:27.743" v="58"/>
          <ac:grpSpMkLst>
            <pc:docMk/>
            <pc:sldMk cId="4133213121" sldId="288"/>
            <ac:grpSpMk id="27" creationId="{27BA59FE-8BCE-4404-9B58-1C2AE4DB66B4}"/>
          </ac:grpSpMkLst>
        </pc:grpChg>
        <pc:grpChg chg="mod">
          <ac:chgData name="Korolev, Kirill" userId="6adfc881-516e-478e-acf1-c9304da723a3" providerId="ADAL" clId="{E1FE93BA-0F53-472D-BC78-4150E880742E}" dt="2021-02-14T11:44:27.743" v="58"/>
          <ac:grpSpMkLst>
            <pc:docMk/>
            <pc:sldMk cId="4133213121" sldId="288"/>
            <ac:grpSpMk id="28" creationId="{1830165D-B927-4A8C-8818-64914C67EB62}"/>
          </ac:grpSpMkLst>
        </pc:grpChg>
        <pc:grpChg chg="mod">
          <ac:chgData name="Korolev, Kirill" userId="6adfc881-516e-478e-acf1-c9304da723a3" providerId="ADAL" clId="{E1FE93BA-0F53-472D-BC78-4150E880742E}" dt="2021-02-14T11:44:27.743" v="58"/>
          <ac:grpSpMkLst>
            <pc:docMk/>
            <pc:sldMk cId="4133213121" sldId="288"/>
            <ac:grpSpMk id="29" creationId="{5113D22C-B681-4D79-943B-7D7E5BE463E3}"/>
          </ac:grpSpMkLst>
        </pc:grpChg>
        <pc:grpChg chg="add del mod">
          <ac:chgData name="Korolev, Kirill" userId="6adfc881-516e-478e-acf1-c9304da723a3" providerId="ADAL" clId="{E1FE93BA-0F53-472D-BC78-4150E880742E}" dt="2021-02-14T11:54:27.562" v="204" actId="478"/>
          <ac:grpSpMkLst>
            <pc:docMk/>
            <pc:sldMk cId="4133213121" sldId="288"/>
            <ac:grpSpMk id="51" creationId="{106F949E-DF92-4E4C-B8C1-01A4DF69939D}"/>
          </ac:grpSpMkLst>
        </pc:grpChg>
        <pc:grpChg chg="add del mod">
          <ac:chgData name="Korolev, Kirill" userId="6adfc881-516e-478e-acf1-c9304da723a3" providerId="ADAL" clId="{E1FE93BA-0F53-472D-BC78-4150E880742E}" dt="2021-02-14T11:48:08.520" v="115"/>
          <ac:grpSpMkLst>
            <pc:docMk/>
            <pc:sldMk cId="4133213121" sldId="288"/>
            <ac:grpSpMk id="61" creationId="{E8509DE3-194B-4CAD-9AB2-651BDDA48B82}"/>
          </ac:grpSpMkLst>
        </pc:grpChg>
        <pc:grpChg chg="mod">
          <ac:chgData name="Korolev, Kirill" userId="6adfc881-516e-478e-acf1-c9304da723a3" providerId="ADAL" clId="{E1FE93BA-0F53-472D-BC78-4150E880742E}" dt="2021-02-14T11:48:04.257" v="112"/>
          <ac:grpSpMkLst>
            <pc:docMk/>
            <pc:sldMk cId="4133213121" sldId="288"/>
            <ac:grpSpMk id="63" creationId="{53883683-6D77-468F-87C8-54252C7B006F}"/>
          </ac:grpSpMkLst>
        </pc:grpChg>
        <pc:grpChg chg="mod">
          <ac:chgData name="Korolev, Kirill" userId="6adfc881-516e-478e-acf1-c9304da723a3" providerId="ADAL" clId="{E1FE93BA-0F53-472D-BC78-4150E880742E}" dt="2021-02-14T11:48:04.257" v="112"/>
          <ac:grpSpMkLst>
            <pc:docMk/>
            <pc:sldMk cId="4133213121" sldId="288"/>
            <ac:grpSpMk id="64" creationId="{801AD81C-8115-40A3-9B57-2C7AC58C4C4D}"/>
          </ac:grpSpMkLst>
        </pc:grpChg>
        <pc:grpChg chg="mod">
          <ac:chgData name="Korolev, Kirill" userId="6adfc881-516e-478e-acf1-c9304da723a3" providerId="ADAL" clId="{E1FE93BA-0F53-472D-BC78-4150E880742E}" dt="2021-02-14T11:48:04.257" v="112"/>
          <ac:grpSpMkLst>
            <pc:docMk/>
            <pc:sldMk cId="4133213121" sldId="288"/>
            <ac:grpSpMk id="65" creationId="{F7CF1107-2870-4235-99D3-073AAA79958A}"/>
          </ac:grpSpMkLst>
        </pc:grpChg>
        <pc:grpChg chg="add mod">
          <ac:chgData name="Korolev, Kirill" userId="6adfc881-516e-478e-acf1-c9304da723a3" providerId="ADAL" clId="{E1FE93BA-0F53-472D-BC78-4150E880742E}" dt="2021-02-14T12:02:22.765" v="393" actId="1036"/>
          <ac:grpSpMkLst>
            <pc:docMk/>
            <pc:sldMk cId="4133213121" sldId="288"/>
            <ac:grpSpMk id="137" creationId="{57CC069E-B3EB-45AA-AEA1-3DD14F820BD6}"/>
          </ac:grpSpMkLst>
        </pc:grpChg>
        <pc:grpChg chg="add mod">
          <ac:chgData name="Korolev, Kirill" userId="6adfc881-516e-478e-acf1-c9304da723a3" providerId="ADAL" clId="{E1FE93BA-0F53-472D-BC78-4150E880742E}" dt="2021-02-14T12:02:22.765" v="393" actId="1036"/>
          <ac:grpSpMkLst>
            <pc:docMk/>
            <pc:sldMk cId="4133213121" sldId="288"/>
            <ac:grpSpMk id="182" creationId="{F4B6B4DD-3CFB-4A42-88C8-9E304CC6C0B9}"/>
          </ac:grpSpMkLst>
        </pc:grpChg>
        <pc:grpChg chg="add mod">
          <ac:chgData name="Korolev, Kirill" userId="6adfc881-516e-478e-acf1-c9304da723a3" providerId="ADAL" clId="{E1FE93BA-0F53-472D-BC78-4150E880742E}" dt="2021-02-14T12:02:22.765" v="393" actId="1036"/>
          <ac:grpSpMkLst>
            <pc:docMk/>
            <pc:sldMk cId="4133213121" sldId="288"/>
            <ac:grpSpMk id="185" creationId="{62C96F5E-F770-4DD0-8150-8EADB5311B06}"/>
          </ac:grpSpMkLst>
        </pc:grpChg>
        <pc:grpChg chg="add mod">
          <ac:chgData name="Korolev, Kirill" userId="6adfc881-516e-478e-acf1-c9304da723a3" providerId="ADAL" clId="{E1FE93BA-0F53-472D-BC78-4150E880742E}" dt="2021-02-14T12:02:22.765" v="393" actId="1036"/>
          <ac:grpSpMkLst>
            <pc:docMk/>
            <pc:sldMk cId="4133213121" sldId="288"/>
            <ac:grpSpMk id="190" creationId="{B9B004D5-0687-4ABE-BAFC-58045AD14115}"/>
          </ac:grpSpMkLst>
        </pc:grpChg>
        <pc:grpChg chg="mod">
          <ac:chgData name="Korolev, Kirill" userId="6adfc881-516e-478e-acf1-c9304da723a3" providerId="ADAL" clId="{E1FE93BA-0F53-472D-BC78-4150E880742E}" dt="2021-02-14T11:55:17.784" v="211"/>
          <ac:grpSpMkLst>
            <pc:docMk/>
            <pc:sldMk cId="4133213121" sldId="288"/>
            <ac:grpSpMk id="193" creationId="{65B14344-0BC3-4627-BCEC-C201AB93F28D}"/>
          </ac:grpSpMkLst>
        </pc:grpChg>
        <pc:grpChg chg="add mod">
          <ac:chgData name="Korolev, Kirill" userId="6adfc881-516e-478e-acf1-c9304da723a3" providerId="ADAL" clId="{E1FE93BA-0F53-472D-BC78-4150E880742E}" dt="2021-02-14T12:02:22.765" v="393" actId="1036"/>
          <ac:grpSpMkLst>
            <pc:docMk/>
            <pc:sldMk cId="4133213121" sldId="288"/>
            <ac:grpSpMk id="202" creationId="{A12FFE6A-5E9E-4293-8F58-01EA781F7832}"/>
          </ac:grpSpMkLst>
        </pc:grpChg>
        <pc:grpChg chg="add mod">
          <ac:chgData name="Korolev, Kirill" userId="6adfc881-516e-478e-acf1-c9304da723a3" providerId="ADAL" clId="{E1FE93BA-0F53-472D-BC78-4150E880742E}" dt="2021-02-14T12:02:22.765" v="393" actId="1036"/>
          <ac:grpSpMkLst>
            <pc:docMk/>
            <pc:sldMk cId="4133213121" sldId="288"/>
            <ac:grpSpMk id="213" creationId="{DAE93144-44C7-46A3-B48A-A3259771B913}"/>
          </ac:grpSpMkLst>
        </pc:grpChg>
        <pc:graphicFrameChg chg="add mod modGraphic">
          <ac:chgData name="Korolev, Kirill" userId="6adfc881-516e-478e-acf1-c9304da723a3" providerId="ADAL" clId="{E1FE93BA-0F53-472D-BC78-4150E880742E}" dt="2021-02-14T12:19:53.685" v="724" actId="20577"/>
          <ac:graphicFrameMkLst>
            <pc:docMk/>
            <pc:sldMk cId="4133213121" sldId="288"/>
            <ac:graphicFrameMk id="6" creationId="{C66F78E3-0BD6-4A13-BB91-122C44893E45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16:12.613" v="669" actId="6549"/>
          <ac:graphicFrameMkLst>
            <pc:docMk/>
            <pc:sldMk cId="4133213121" sldId="288"/>
            <ac:graphicFrameMk id="7" creationId="{BB5FBB42-3A74-46A7-B6E5-BA87003AB4ED}"/>
          </ac:graphicFrameMkLst>
        </pc:graphicFrameChg>
        <pc:graphicFrameChg chg="add del mod">
          <ac:chgData name="Korolev, Kirill" userId="6adfc881-516e-478e-acf1-c9304da723a3" providerId="ADAL" clId="{E1FE93BA-0F53-472D-BC78-4150E880742E}" dt="2021-02-14T11:54:27.562" v="204" actId="478"/>
          <ac:graphicFrameMkLst>
            <pc:docMk/>
            <pc:sldMk cId="4133213121" sldId="288"/>
            <ac:graphicFrameMk id="8" creationId="{94258720-209B-461C-B3BB-AFB7AB8C81AF}"/>
          </ac:graphicFrameMkLst>
        </pc:graphicFrameChg>
        <pc:graphicFrameChg chg="add del mod">
          <ac:chgData name="Korolev, Kirill" userId="6adfc881-516e-478e-acf1-c9304da723a3" providerId="ADAL" clId="{E1FE93BA-0F53-472D-BC78-4150E880742E}" dt="2021-02-14T11:54:27.562" v="204" actId="478"/>
          <ac:graphicFrameMkLst>
            <pc:docMk/>
            <pc:sldMk cId="4133213121" sldId="288"/>
            <ac:graphicFrameMk id="49" creationId="{C2774F73-5BD7-471C-8E9C-011362E77DAE}"/>
          </ac:graphicFrameMkLst>
        </pc:graphicFrameChg>
        <pc:graphicFrameChg chg="add del mod">
          <ac:chgData name="Korolev, Kirill" userId="6adfc881-516e-478e-acf1-c9304da723a3" providerId="ADAL" clId="{E1FE93BA-0F53-472D-BC78-4150E880742E}" dt="2021-02-14T11:54:27.562" v="204" actId="478"/>
          <ac:graphicFrameMkLst>
            <pc:docMk/>
            <pc:sldMk cId="4133213121" sldId="288"/>
            <ac:graphicFrameMk id="54" creationId="{7B839020-F979-4AAA-81EA-42315D946D8B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17:11.251" v="681" actId="122"/>
          <ac:graphicFrameMkLst>
            <pc:docMk/>
            <pc:sldMk cId="4133213121" sldId="288"/>
            <ac:graphicFrameMk id="57" creationId="{41B5BAF6-46AB-4ABD-9229-813377EC1D78}"/>
          </ac:graphicFrameMkLst>
        </pc:graphicFrameChg>
        <pc:graphicFrameChg chg="add del mod modGraphic">
          <ac:chgData name="Korolev, Kirill" userId="6adfc881-516e-478e-acf1-c9304da723a3" providerId="ADAL" clId="{E1FE93BA-0F53-472D-BC78-4150E880742E}" dt="2021-02-14T12:13:29.032" v="616" actId="478"/>
          <ac:graphicFrameMkLst>
            <pc:docMk/>
            <pc:sldMk cId="4133213121" sldId="288"/>
            <ac:graphicFrameMk id="141" creationId="{3A0EE2BF-8042-4131-B0D4-CC139331C3F5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16:15.144" v="670" actId="6549"/>
          <ac:graphicFrameMkLst>
            <pc:docMk/>
            <pc:sldMk cId="4133213121" sldId="288"/>
            <ac:graphicFrameMk id="142" creationId="{4A60327A-D3BF-46F4-915C-23D7548E7359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17:09.179" v="679" actId="122"/>
          <ac:graphicFrameMkLst>
            <pc:docMk/>
            <pc:sldMk cId="4133213121" sldId="288"/>
            <ac:graphicFrameMk id="217" creationId="{7A4056FA-42CE-42B7-8CCE-3759BBDED2EB}"/>
          </ac:graphicFrameMkLst>
        </pc:graphicFrameChg>
        <pc:graphicFrameChg chg="add del mod">
          <ac:chgData name="Korolev, Kirill" userId="6adfc881-516e-478e-acf1-c9304da723a3" providerId="ADAL" clId="{E1FE93BA-0F53-472D-BC78-4150E880742E}" dt="2021-02-14T12:01:43.416" v="337"/>
          <ac:graphicFrameMkLst>
            <pc:docMk/>
            <pc:sldMk cId="4133213121" sldId="288"/>
            <ac:graphicFrameMk id="220" creationId="{20384292-2043-4B2C-8054-3C76CD5D9BDD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16:05.378" v="667" actId="6549"/>
          <ac:graphicFrameMkLst>
            <pc:docMk/>
            <pc:sldMk cId="4133213121" sldId="288"/>
            <ac:graphicFrameMk id="224" creationId="{B646EC79-95CF-46A2-A82D-5467DB5F9B60}"/>
          </ac:graphicFrameMkLst>
        </pc:graphicFrameChg>
        <pc:graphicFrameChg chg="add del mod modGraphic">
          <ac:chgData name="Korolev, Kirill" userId="6adfc881-516e-478e-acf1-c9304da723a3" providerId="ADAL" clId="{E1FE93BA-0F53-472D-BC78-4150E880742E}" dt="2021-02-14T12:17:02.345" v="676" actId="478"/>
          <ac:graphicFrameMkLst>
            <pc:docMk/>
            <pc:sldMk cId="4133213121" sldId="288"/>
            <ac:graphicFrameMk id="225" creationId="{C522AF22-2B00-437B-8CB1-F446F26DD3CD}"/>
          </ac:graphicFrameMkLst>
        </pc:graphicFrameChg>
        <pc:graphicFrameChg chg="add del mod">
          <ac:chgData name="Korolev, Kirill" userId="6adfc881-516e-478e-acf1-c9304da723a3" providerId="ADAL" clId="{E1FE93BA-0F53-472D-BC78-4150E880742E}" dt="2021-02-14T12:17:06.150" v="677" actId="478"/>
          <ac:graphicFrameMkLst>
            <pc:docMk/>
            <pc:sldMk cId="4133213121" sldId="288"/>
            <ac:graphicFrameMk id="226" creationId="{2DFCAD2A-150C-428F-9B43-A1E6683E7F4D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39:05.277" v="924" actId="1076"/>
          <ac:graphicFrameMkLst>
            <pc:docMk/>
            <pc:sldMk cId="4133213121" sldId="288"/>
            <ac:graphicFrameMk id="227" creationId="{F094D946-C603-4205-95B5-2A5235F7A8B9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41:05.664" v="1027" actId="1038"/>
          <ac:graphicFrameMkLst>
            <pc:docMk/>
            <pc:sldMk cId="4133213121" sldId="288"/>
            <ac:graphicFrameMk id="228" creationId="{3877AF95-6F8D-47BD-94AD-25031789B025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39:30.004" v="929" actId="1037"/>
          <ac:graphicFrameMkLst>
            <pc:docMk/>
            <pc:sldMk cId="4133213121" sldId="288"/>
            <ac:graphicFrameMk id="229" creationId="{E644E243-C710-470F-B7D7-091799DDB287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39:57.095" v="987" actId="1037"/>
          <ac:graphicFrameMkLst>
            <pc:docMk/>
            <pc:sldMk cId="4133213121" sldId="288"/>
            <ac:graphicFrameMk id="230" creationId="{5D3BACBE-630A-4386-9E85-80D893E35B60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40:16.212" v="1002" actId="1038"/>
          <ac:graphicFrameMkLst>
            <pc:docMk/>
            <pc:sldMk cId="4133213121" sldId="288"/>
            <ac:graphicFrameMk id="231" creationId="{CDF1C511-9460-4251-9848-EDCD8ACEDE99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41:26.166" v="1035" actId="1076"/>
          <ac:graphicFrameMkLst>
            <pc:docMk/>
            <pc:sldMk cId="4133213121" sldId="288"/>
            <ac:graphicFrameMk id="232" creationId="{4DF51222-7FA7-41A0-B3D1-81CC11134B16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41:36.940" v="1038" actId="1035"/>
          <ac:graphicFrameMkLst>
            <pc:docMk/>
            <pc:sldMk cId="4133213121" sldId="288"/>
            <ac:graphicFrameMk id="233" creationId="{47C03383-E18C-4E12-8D0D-31030CB84763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41:43.750" v="1039" actId="1076"/>
          <ac:graphicFrameMkLst>
            <pc:docMk/>
            <pc:sldMk cId="4133213121" sldId="288"/>
            <ac:graphicFrameMk id="234" creationId="{AAB3D4E5-57FA-4532-999D-64CCC5A424B5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40:24.194" v="1005" actId="1076"/>
          <ac:graphicFrameMkLst>
            <pc:docMk/>
            <pc:sldMk cId="4133213121" sldId="288"/>
            <ac:graphicFrameMk id="236" creationId="{D239D91A-E319-4D79-ACA5-1B8528BD4E35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41:48.984" v="1040" actId="1076"/>
          <ac:graphicFrameMkLst>
            <pc:docMk/>
            <pc:sldMk cId="4133213121" sldId="288"/>
            <ac:graphicFrameMk id="237" creationId="{449BB496-8FBE-4B73-8250-1FB3D8F1FDB4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39:13.652" v="925" actId="1076"/>
          <ac:graphicFrameMkLst>
            <pc:docMk/>
            <pc:sldMk cId="4133213121" sldId="288"/>
            <ac:graphicFrameMk id="238" creationId="{0E4D6B7E-2A50-4781-AE36-E2A8DDBEF306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41:13.138" v="1034" actId="1036"/>
          <ac:graphicFrameMkLst>
            <pc:docMk/>
            <pc:sldMk cId="4133213121" sldId="288"/>
            <ac:graphicFrameMk id="239" creationId="{5A5D184C-4D0E-4D72-B530-C45BB71FE8EF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40:07.441" v="1000" actId="1035"/>
          <ac:graphicFrameMkLst>
            <pc:docMk/>
            <pc:sldMk cId="4133213121" sldId="288"/>
            <ac:graphicFrameMk id="240" creationId="{5E26A6B5-5842-4164-981B-CFDEA71D7D74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40:28.831" v="1007" actId="1037"/>
          <ac:graphicFrameMkLst>
            <pc:docMk/>
            <pc:sldMk cId="4133213121" sldId="288"/>
            <ac:graphicFrameMk id="241" creationId="{0D79C9D1-C27B-4A45-B413-870191D15B47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41:53.651" v="1041" actId="1076"/>
          <ac:graphicFrameMkLst>
            <pc:docMk/>
            <pc:sldMk cId="4133213121" sldId="288"/>
            <ac:graphicFrameMk id="242" creationId="{65DCEBBF-9DC9-4286-A139-87299E71E8BE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2:41:30.123" v="1036" actId="1076"/>
          <ac:graphicFrameMkLst>
            <pc:docMk/>
            <pc:sldMk cId="4133213121" sldId="288"/>
            <ac:graphicFrameMk id="243" creationId="{9EC5F2C9-CB00-45E7-8DDA-D4C56FCD423C}"/>
          </ac:graphicFrameMkLst>
        </pc:graphicFrameChg>
        <pc:graphicFrameChg chg="add del mod">
          <ac:chgData name="Korolev, Kirill" userId="6adfc881-516e-478e-acf1-c9304da723a3" providerId="ADAL" clId="{E1FE93BA-0F53-472D-BC78-4150E880742E}" dt="2021-02-14T12:29:36.580" v="895"/>
          <ac:graphicFrameMkLst>
            <pc:docMk/>
            <pc:sldMk cId="4133213121" sldId="288"/>
            <ac:graphicFrameMk id="245" creationId="{4BFD4909-60D1-4038-8E31-5AB274D8D096}"/>
          </ac:graphicFrameMkLst>
        </pc:graphicFrameChg>
        <pc:cxnChg chg="mod">
          <ac:chgData name="Korolev, Kirill" userId="6adfc881-516e-478e-acf1-c9304da723a3" providerId="ADAL" clId="{E1FE93BA-0F53-472D-BC78-4150E880742E}" dt="2021-02-14T11:44:27.743" v="58"/>
          <ac:cxnSpMkLst>
            <pc:docMk/>
            <pc:sldMk cId="4133213121" sldId="288"/>
            <ac:cxnSpMk id="52" creationId="{8D28699E-8D09-4184-92DC-18FCEB124B4C}"/>
          </ac:cxnSpMkLst>
        </pc:cxnChg>
        <pc:cxnChg chg="mod">
          <ac:chgData name="Korolev, Kirill" userId="6adfc881-516e-478e-acf1-c9304da723a3" providerId="ADAL" clId="{E1FE93BA-0F53-472D-BC78-4150E880742E}" dt="2021-02-14T11:44:27.743" v="58"/>
          <ac:cxnSpMkLst>
            <pc:docMk/>
            <pc:sldMk cId="4133213121" sldId="288"/>
            <ac:cxnSpMk id="53" creationId="{ED913439-5061-4CA2-AB6E-DBF667EEA724}"/>
          </ac:cxnSpMkLst>
        </pc:cxnChg>
        <pc:cxnChg chg="mod">
          <ac:chgData name="Korolev, Kirill" userId="6adfc881-516e-478e-acf1-c9304da723a3" providerId="ADAL" clId="{E1FE93BA-0F53-472D-BC78-4150E880742E}" dt="2021-02-14T11:54:47" v="207"/>
          <ac:cxnSpMkLst>
            <pc:docMk/>
            <pc:sldMk cId="4133213121" sldId="288"/>
            <ac:cxnSpMk id="187" creationId="{BD7ABD6E-CA76-458C-B589-ADB8DB47C17A}"/>
          </ac:cxnSpMkLst>
        </pc:cxnChg>
        <pc:cxnChg chg="mod">
          <ac:chgData name="Korolev, Kirill" userId="6adfc881-516e-478e-acf1-c9304da723a3" providerId="ADAL" clId="{E1FE93BA-0F53-472D-BC78-4150E880742E}" dt="2021-02-14T11:56:36.244" v="235" actId="1037"/>
          <ac:cxnSpMkLst>
            <pc:docMk/>
            <pc:sldMk cId="4133213121" sldId="288"/>
            <ac:cxnSpMk id="188" creationId="{9D5031F3-2360-4A03-9571-1E3A7FE3DD96}"/>
          </ac:cxnSpMkLst>
        </pc:cxnChg>
        <pc:cxnChg chg="mod">
          <ac:chgData name="Korolev, Kirill" userId="6adfc881-516e-478e-acf1-c9304da723a3" providerId="ADAL" clId="{E1FE93BA-0F53-472D-BC78-4150E880742E}" dt="2021-02-14T11:54:47" v="207"/>
          <ac:cxnSpMkLst>
            <pc:docMk/>
            <pc:sldMk cId="4133213121" sldId="288"/>
            <ac:cxnSpMk id="189" creationId="{9DDF22FA-BAB2-499A-A96F-BB34725BFC20}"/>
          </ac:cxnSpMkLst>
        </pc:cxnChg>
        <pc:cxnChg chg="add mod">
          <ac:chgData name="Korolev, Kirill" userId="6adfc881-516e-478e-acf1-c9304da723a3" providerId="ADAL" clId="{E1FE93BA-0F53-472D-BC78-4150E880742E}" dt="2021-02-14T12:02:22.765" v="393" actId="1036"/>
          <ac:cxnSpMkLst>
            <pc:docMk/>
            <pc:sldMk cId="4133213121" sldId="288"/>
            <ac:cxnSpMk id="197" creationId="{D04E23A9-DA60-4204-9039-82D7067AF5AB}"/>
          </ac:cxnSpMkLst>
        </pc:cxnChg>
        <pc:cxnChg chg="add mod">
          <ac:chgData name="Korolev, Kirill" userId="6adfc881-516e-478e-acf1-c9304da723a3" providerId="ADAL" clId="{E1FE93BA-0F53-472D-BC78-4150E880742E}" dt="2021-02-14T12:02:22.765" v="393" actId="1036"/>
          <ac:cxnSpMkLst>
            <pc:docMk/>
            <pc:sldMk cId="4133213121" sldId="288"/>
            <ac:cxnSpMk id="198" creationId="{BA0EB3A1-7656-46C6-A458-98B0AA4EC4B6}"/>
          </ac:cxnSpMkLst>
        </pc:cxnChg>
        <pc:cxnChg chg="add mod">
          <ac:chgData name="Korolev, Kirill" userId="6adfc881-516e-478e-acf1-c9304da723a3" providerId="ADAL" clId="{E1FE93BA-0F53-472D-BC78-4150E880742E}" dt="2021-02-14T12:02:22.765" v="393" actId="1036"/>
          <ac:cxnSpMkLst>
            <pc:docMk/>
            <pc:sldMk cId="4133213121" sldId="288"/>
            <ac:cxnSpMk id="199" creationId="{B720A50C-2368-4E89-8A13-0F1C456EC474}"/>
          </ac:cxnSpMkLst>
        </pc:cxnChg>
        <pc:cxnChg chg="add mod">
          <ac:chgData name="Korolev, Kirill" userId="6adfc881-516e-478e-acf1-c9304da723a3" providerId="ADAL" clId="{E1FE93BA-0F53-472D-BC78-4150E880742E}" dt="2021-02-14T12:02:22.765" v="393" actId="1036"/>
          <ac:cxnSpMkLst>
            <pc:docMk/>
            <pc:sldMk cId="4133213121" sldId="288"/>
            <ac:cxnSpMk id="200" creationId="{83EC3C8B-606F-41CF-A6F2-F80EBC2E5E32}"/>
          </ac:cxnSpMkLst>
        </pc:cxnChg>
        <pc:cxnChg chg="add mod">
          <ac:chgData name="Korolev, Kirill" userId="6adfc881-516e-478e-acf1-c9304da723a3" providerId="ADAL" clId="{E1FE93BA-0F53-472D-BC78-4150E880742E}" dt="2021-02-14T12:02:22.765" v="393" actId="1036"/>
          <ac:cxnSpMkLst>
            <pc:docMk/>
            <pc:sldMk cId="4133213121" sldId="288"/>
            <ac:cxnSpMk id="201" creationId="{0CA5A2A7-D8E4-4A9B-BEB2-6F9567CFE6FB}"/>
          </ac:cxnSpMkLst>
        </pc:cxnChg>
        <pc:cxnChg chg="mod">
          <ac:chgData name="Korolev, Kirill" userId="6adfc881-516e-478e-acf1-c9304da723a3" providerId="ADAL" clId="{E1FE93BA-0F53-472D-BC78-4150E880742E}" dt="2021-02-14T11:56:22.700" v="233"/>
          <ac:cxnSpMkLst>
            <pc:docMk/>
            <pc:sldMk cId="4133213121" sldId="288"/>
            <ac:cxnSpMk id="204" creationId="{013ACA6B-46B3-47B6-A5F8-5A8BB105C7BA}"/>
          </ac:cxnSpMkLst>
        </pc:cxnChg>
        <pc:cxnChg chg="mod">
          <ac:chgData name="Korolev, Kirill" userId="6adfc881-516e-478e-acf1-c9304da723a3" providerId="ADAL" clId="{E1FE93BA-0F53-472D-BC78-4150E880742E}" dt="2021-02-14T11:56:42.222" v="239" actId="1037"/>
          <ac:cxnSpMkLst>
            <pc:docMk/>
            <pc:sldMk cId="4133213121" sldId="288"/>
            <ac:cxnSpMk id="205" creationId="{4DCA2D0B-5A0C-4C61-A37C-CE12F293F074}"/>
          </ac:cxnSpMkLst>
        </pc:cxnChg>
        <pc:cxnChg chg="mod">
          <ac:chgData name="Korolev, Kirill" userId="6adfc881-516e-478e-acf1-c9304da723a3" providerId="ADAL" clId="{E1FE93BA-0F53-472D-BC78-4150E880742E}" dt="2021-02-14T11:56:22.700" v="233"/>
          <ac:cxnSpMkLst>
            <pc:docMk/>
            <pc:sldMk cId="4133213121" sldId="288"/>
            <ac:cxnSpMk id="206" creationId="{4565EA05-7622-42EC-88F7-81AC6BE9F57E}"/>
          </ac:cxnSpMkLst>
        </pc:cxnChg>
        <pc:cxnChg chg="add mod">
          <ac:chgData name="Korolev, Kirill" userId="6adfc881-516e-478e-acf1-c9304da723a3" providerId="ADAL" clId="{E1FE93BA-0F53-472D-BC78-4150E880742E}" dt="2021-02-14T12:02:22.765" v="393" actId="1036"/>
          <ac:cxnSpMkLst>
            <pc:docMk/>
            <pc:sldMk cId="4133213121" sldId="288"/>
            <ac:cxnSpMk id="207" creationId="{CA35D420-717B-424C-8D81-1C27E64B5F62}"/>
          </ac:cxnSpMkLst>
        </pc:cxnChg>
        <pc:cxnChg chg="add mod">
          <ac:chgData name="Korolev, Kirill" userId="6adfc881-516e-478e-acf1-c9304da723a3" providerId="ADAL" clId="{E1FE93BA-0F53-472D-BC78-4150E880742E}" dt="2021-02-14T12:02:22.765" v="393" actId="1036"/>
          <ac:cxnSpMkLst>
            <pc:docMk/>
            <pc:sldMk cId="4133213121" sldId="288"/>
            <ac:cxnSpMk id="208" creationId="{04FCB9D8-3AAB-4CB8-BA95-83E02EC0ACC2}"/>
          </ac:cxnSpMkLst>
        </pc:cxnChg>
        <pc:cxnChg chg="add mod">
          <ac:chgData name="Korolev, Kirill" userId="6adfc881-516e-478e-acf1-c9304da723a3" providerId="ADAL" clId="{E1FE93BA-0F53-472D-BC78-4150E880742E}" dt="2021-02-14T12:02:22.765" v="393" actId="1036"/>
          <ac:cxnSpMkLst>
            <pc:docMk/>
            <pc:sldMk cId="4133213121" sldId="288"/>
            <ac:cxnSpMk id="209" creationId="{64E5424E-1C27-49A0-A51F-251554A704B0}"/>
          </ac:cxnSpMkLst>
        </pc:cxnChg>
        <pc:cxnChg chg="add mod">
          <ac:chgData name="Korolev, Kirill" userId="6adfc881-516e-478e-acf1-c9304da723a3" providerId="ADAL" clId="{E1FE93BA-0F53-472D-BC78-4150E880742E}" dt="2021-02-14T12:02:22.765" v="393" actId="1036"/>
          <ac:cxnSpMkLst>
            <pc:docMk/>
            <pc:sldMk cId="4133213121" sldId="288"/>
            <ac:cxnSpMk id="210" creationId="{DBEB7163-685D-4D92-84A1-FCCF41A9AD94}"/>
          </ac:cxnSpMkLst>
        </pc:cxnChg>
        <pc:cxnChg chg="add mod">
          <ac:chgData name="Korolev, Kirill" userId="6adfc881-516e-478e-acf1-c9304da723a3" providerId="ADAL" clId="{E1FE93BA-0F53-472D-BC78-4150E880742E}" dt="2021-02-14T12:02:22.765" v="393" actId="1036"/>
          <ac:cxnSpMkLst>
            <pc:docMk/>
            <pc:sldMk cId="4133213121" sldId="288"/>
            <ac:cxnSpMk id="211" creationId="{2A69CB93-0053-4716-BE68-8CDCBA6F9804}"/>
          </ac:cxnSpMkLst>
        </pc:cxnChg>
      </pc:sldChg>
      <pc:sldChg chg="addSp delSp modSp new mod modTransition delAnim modAnim">
        <pc:chgData name="Korolev, Kirill" userId="6adfc881-516e-478e-acf1-c9304da723a3" providerId="ADAL" clId="{E1FE93BA-0F53-472D-BC78-4150E880742E}" dt="2021-02-14T16:16:20.004" v="1856"/>
        <pc:sldMkLst>
          <pc:docMk/>
          <pc:sldMk cId="1581456440" sldId="289"/>
        </pc:sldMkLst>
        <pc:spChg chg="mod">
          <ac:chgData name="Korolev, Kirill" userId="6adfc881-516e-478e-acf1-c9304da723a3" providerId="ADAL" clId="{E1FE93BA-0F53-472D-BC78-4150E880742E}" dt="2021-02-14T14:07:02.596" v="1578" actId="313"/>
          <ac:spMkLst>
            <pc:docMk/>
            <pc:sldMk cId="1581456440" sldId="289"/>
            <ac:spMk id="2" creationId="{C0E7EEB6-E650-4EDD-8FA7-27DEF1FABB39}"/>
          </ac:spMkLst>
        </pc:spChg>
        <pc:spChg chg="del">
          <ac:chgData name="Korolev, Kirill" userId="6adfc881-516e-478e-acf1-c9304da723a3" providerId="ADAL" clId="{E1FE93BA-0F53-472D-BC78-4150E880742E}" dt="2021-02-14T13:09:04.348" v="1083" actId="478"/>
          <ac:spMkLst>
            <pc:docMk/>
            <pc:sldMk cId="1581456440" sldId="289"/>
            <ac:spMk id="3" creationId="{85EDD2F7-4987-4403-A298-8671A025618A}"/>
          </ac:spMkLst>
        </pc:spChg>
        <pc:spChg chg="add mod">
          <ac:chgData name="Korolev, Kirill" userId="6adfc881-516e-478e-acf1-c9304da723a3" providerId="ADAL" clId="{E1FE93BA-0F53-472D-BC78-4150E880742E}" dt="2021-02-14T13:18:04.404" v="1409" actId="1076"/>
          <ac:spMkLst>
            <pc:docMk/>
            <pc:sldMk cId="1581456440" sldId="289"/>
            <ac:spMk id="7" creationId="{A049D96C-4D6E-48AB-A8B6-3EF451A592CD}"/>
          </ac:spMkLst>
        </pc:spChg>
        <pc:spChg chg="add mod">
          <ac:chgData name="Korolev, Kirill" userId="6adfc881-516e-478e-acf1-c9304da723a3" providerId="ADAL" clId="{E1FE93BA-0F53-472D-BC78-4150E880742E}" dt="2021-02-14T14:06:41.241" v="1562" actId="1076"/>
          <ac:spMkLst>
            <pc:docMk/>
            <pc:sldMk cId="1581456440" sldId="289"/>
            <ac:spMk id="10" creationId="{359C161A-B25B-484B-BB9B-76444A9C440E}"/>
          </ac:spMkLst>
        </pc:spChg>
        <pc:spChg chg="add mod">
          <ac:chgData name="Korolev, Kirill" userId="6adfc881-516e-478e-acf1-c9304da723a3" providerId="ADAL" clId="{E1FE93BA-0F53-472D-BC78-4150E880742E}" dt="2021-02-14T13:18:04.404" v="1409" actId="1076"/>
          <ac:spMkLst>
            <pc:docMk/>
            <pc:sldMk cId="1581456440" sldId="289"/>
            <ac:spMk id="11" creationId="{96CFB162-CA57-4D71-A0DA-A53A9B4B7C14}"/>
          </ac:spMkLst>
        </pc:spChg>
        <pc:spChg chg="add del mod">
          <ac:chgData name="Korolev, Kirill" userId="6adfc881-516e-478e-acf1-c9304da723a3" providerId="ADAL" clId="{E1FE93BA-0F53-472D-BC78-4150E880742E}" dt="2021-02-14T13:16:10.880" v="1325"/>
          <ac:spMkLst>
            <pc:docMk/>
            <pc:sldMk cId="1581456440" sldId="289"/>
            <ac:spMk id="13" creationId="{501A2672-4B1E-4F40-A37B-0791DCFADF59}"/>
          </ac:spMkLst>
        </pc:spChg>
        <pc:spChg chg="add mod">
          <ac:chgData name="Korolev, Kirill" userId="6adfc881-516e-478e-acf1-c9304da723a3" providerId="ADAL" clId="{E1FE93BA-0F53-472D-BC78-4150E880742E}" dt="2021-02-14T13:17:59.415" v="1408" actId="1037"/>
          <ac:spMkLst>
            <pc:docMk/>
            <pc:sldMk cId="1581456440" sldId="289"/>
            <ac:spMk id="14" creationId="{9C342443-5E92-4A63-90A0-D1788B0810DD}"/>
          </ac:spMkLst>
        </pc:spChg>
        <pc:spChg chg="add mod">
          <ac:chgData name="Korolev, Kirill" userId="6adfc881-516e-478e-acf1-c9304da723a3" providerId="ADAL" clId="{E1FE93BA-0F53-472D-BC78-4150E880742E}" dt="2021-02-14T13:17:59.415" v="1408" actId="1037"/>
          <ac:spMkLst>
            <pc:docMk/>
            <pc:sldMk cId="1581456440" sldId="289"/>
            <ac:spMk id="15" creationId="{35476D12-0C22-4579-9E07-40D85F4313BB}"/>
          </ac:spMkLst>
        </pc:spChg>
        <pc:spChg chg="add mod">
          <ac:chgData name="Korolev, Kirill" userId="6adfc881-516e-478e-acf1-c9304da723a3" providerId="ADAL" clId="{E1FE93BA-0F53-472D-BC78-4150E880742E}" dt="2021-02-14T13:17:59.415" v="1408" actId="1037"/>
          <ac:spMkLst>
            <pc:docMk/>
            <pc:sldMk cId="1581456440" sldId="289"/>
            <ac:spMk id="16" creationId="{983C255E-AA19-41FD-8E94-93E38A5A12BD}"/>
          </ac:spMkLst>
        </pc:spChg>
        <pc:spChg chg="add mod">
          <ac:chgData name="Korolev, Kirill" userId="6adfc881-516e-478e-acf1-c9304da723a3" providerId="ADAL" clId="{E1FE93BA-0F53-472D-BC78-4150E880742E}" dt="2021-02-14T13:21:29.018" v="1459" actId="1076"/>
          <ac:spMkLst>
            <pc:docMk/>
            <pc:sldMk cId="1581456440" sldId="289"/>
            <ac:spMk id="18" creationId="{B35D0851-FF78-4BA5-8B0C-70AD8AB5FE26}"/>
          </ac:spMkLst>
        </pc:spChg>
        <pc:spChg chg="add mod">
          <ac:chgData name="Korolev, Kirill" userId="6adfc881-516e-478e-acf1-c9304da723a3" providerId="ADAL" clId="{E1FE93BA-0F53-472D-BC78-4150E880742E}" dt="2021-02-14T13:21:34.360" v="1460" actId="1076"/>
          <ac:spMkLst>
            <pc:docMk/>
            <pc:sldMk cId="1581456440" sldId="289"/>
            <ac:spMk id="19" creationId="{EEBC3AA4-2390-47FF-AB39-9D7A49AB2BC9}"/>
          </ac:spMkLst>
        </pc:spChg>
        <pc:spChg chg="add mod">
          <ac:chgData name="Korolev, Kirill" userId="6adfc881-516e-478e-acf1-c9304da723a3" providerId="ADAL" clId="{E1FE93BA-0F53-472D-BC78-4150E880742E}" dt="2021-02-14T13:21:39.408" v="1462" actId="1076"/>
          <ac:spMkLst>
            <pc:docMk/>
            <pc:sldMk cId="1581456440" sldId="289"/>
            <ac:spMk id="20" creationId="{39AA096C-56F7-4BF6-A289-DD687C5E2051}"/>
          </ac:spMkLst>
        </pc:spChg>
        <pc:spChg chg="add mod">
          <ac:chgData name="Korolev, Kirill" userId="6adfc881-516e-478e-acf1-c9304da723a3" providerId="ADAL" clId="{E1FE93BA-0F53-472D-BC78-4150E880742E}" dt="2021-02-14T13:21:13.327" v="1456" actId="207"/>
          <ac:spMkLst>
            <pc:docMk/>
            <pc:sldMk cId="1581456440" sldId="289"/>
            <ac:spMk id="21" creationId="{B3E3C47E-8839-4EF2-8955-D132C4B3FAFC}"/>
          </ac:spMkLst>
        </pc:spChg>
        <pc:spChg chg="add del mod">
          <ac:chgData name="Korolev, Kirill" userId="6adfc881-516e-478e-acf1-c9304da723a3" providerId="ADAL" clId="{E1FE93BA-0F53-472D-BC78-4150E880742E}" dt="2021-02-14T14:01:35.033" v="1525" actId="478"/>
          <ac:spMkLst>
            <pc:docMk/>
            <pc:sldMk cId="1581456440" sldId="289"/>
            <ac:spMk id="22" creationId="{6B31583D-2ECF-4159-8997-7A0094E92341}"/>
          </ac:spMkLst>
        </pc:spChg>
        <pc:graphicFrameChg chg="add mod">
          <ac:chgData name="Korolev, Kirill" userId="6adfc881-516e-478e-acf1-c9304da723a3" providerId="ADAL" clId="{E1FE93BA-0F53-472D-BC78-4150E880742E}" dt="2021-02-14T13:18:04.404" v="1409" actId="1076"/>
          <ac:graphicFrameMkLst>
            <pc:docMk/>
            <pc:sldMk cId="1581456440" sldId="289"/>
            <ac:graphicFrameMk id="6" creationId="{1CFCA580-2A73-44B8-8FF6-8ECB5AF0A339}"/>
          </ac:graphicFrameMkLst>
        </pc:graphicFrameChg>
        <pc:graphicFrameChg chg="add del mod">
          <ac:chgData name="Korolev, Kirill" userId="6adfc881-516e-478e-acf1-c9304da723a3" providerId="ADAL" clId="{E1FE93BA-0F53-472D-BC78-4150E880742E}" dt="2021-02-14T13:09:24.420" v="1087" actId="478"/>
          <ac:graphicFrameMkLst>
            <pc:docMk/>
            <pc:sldMk cId="1581456440" sldId="289"/>
            <ac:graphicFrameMk id="8" creationId="{8FE73369-552E-4D8F-B604-A176B90D53A1}"/>
          </ac:graphicFrameMkLst>
        </pc:graphicFrameChg>
        <pc:graphicFrameChg chg="add del mod">
          <ac:chgData name="Korolev, Kirill" userId="6adfc881-516e-478e-acf1-c9304da723a3" providerId="ADAL" clId="{E1FE93BA-0F53-472D-BC78-4150E880742E}" dt="2021-02-14T13:09:23.234" v="1086" actId="478"/>
          <ac:graphicFrameMkLst>
            <pc:docMk/>
            <pc:sldMk cId="1581456440" sldId="289"/>
            <ac:graphicFrameMk id="9" creationId="{CDF21DC0-C613-4057-8C23-323434090B63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3:20:07.182" v="1441" actId="20577"/>
          <ac:graphicFrameMkLst>
            <pc:docMk/>
            <pc:sldMk cId="1581456440" sldId="289"/>
            <ac:graphicFrameMk id="12" creationId="{80E135DB-A171-436E-8F21-838220F6FAF1}"/>
          </ac:graphicFrameMkLst>
        </pc:graphicFrameChg>
        <pc:graphicFrameChg chg="add mod modGraphic">
          <ac:chgData name="Korolev, Kirill" userId="6adfc881-516e-478e-acf1-c9304da723a3" providerId="ADAL" clId="{E1FE93BA-0F53-472D-BC78-4150E880742E}" dt="2021-02-14T13:21:25.519" v="1458" actId="1076"/>
          <ac:graphicFrameMkLst>
            <pc:docMk/>
            <pc:sldMk cId="1581456440" sldId="289"/>
            <ac:graphicFrameMk id="17" creationId="{86EF42AA-08EB-442C-8B38-787F8589D2C7}"/>
          </ac:graphicFrameMkLst>
        </pc:graphicFrameChg>
      </pc:sldChg>
      <pc:sldChg chg="del">
        <pc:chgData name="Korolev, Kirill" userId="6adfc881-516e-478e-acf1-c9304da723a3" providerId="ADAL" clId="{E1FE93BA-0F53-472D-BC78-4150E880742E}" dt="2021-02-14T11:38:29.601" v="0" actId="47"/>
        <pc:sldMkLst>
          <pc:docMk/>
          <pc:sldMk cId="4229117998" sldId="289"/>
        </pc:sldMkLst>
      </pc:sldChg>
      <pc:sldChg chg="del">
        <pc:chgData name="Korolev, Kirill" userId="6adfc881-516e-478e-acf1-c9304da723a3" providerId="ADAL" clId="{E1FE93BA-0F53-472D-BC78-4150E880742E}" dt="2021-02-14T11:38:29.601" v="0" actId="47"/>
        <pc:sldMkLst>
          <pc:docMk/>
          <pc:sldMk cId="2475296177" sldId="290"/>
        </pc:sldMkLst>
      </pc:sldChg>
    </pc:docChg>
  </pc:docChgLst>
  <pc:docChgLst>
    <pc:chgData name="Korolev, Kirill" userId="6adfc881-516e-478e-acf1-c9304da723a3" providerId="ADAL" clId="{880D5E8B-D21E-4C99-83AB-4F5715FE3E0C}"/>
    <pc:docChg chg="undo custSel addSld delSld modSld sldOrd">
      <pc:chgData name="Korolev, Kirill" userId="6adfc881-516e-478e-acf1-c9304da723a3" providerId="ADAL" clId="{880D5E8B-D21E-4C99-83AB-4F5715FE3E0C}" dt="2021-02-08T09:24:33.048" v="277" actId="47"/>
      <pc:docMkLst>
        <pc:docMk/>
      </pc:docMkLst>
      <pc:sldChg chg="modSp mod modTransition">
        <pc:chgData name="Korolev, Kirill" userId="6adfc881-516e-478e-acf1-c9304da723a3" providerId="ADAL" clId="{880D5E8B-D21E-4C99-83AB-4F5715FE3E0C}" dt="2021-02-07T18:43:20.173" v="215"/>
        <pc:sldMkLst>
          <pc:docMk/>
          <pc:sldMk cId="1137628996" sldId="256"/>
        </pc:sldMkLst>
        <pc:spChg chg="mod">
          <ac:chgData name="Korolev, Kirill" userId="6adfc881-516e-478e-acf1-c9304da723a3" providerId="ADAL" clId="{880D5E8B-D21E-4C99-83AB-4F5715FE3E0C}" dt="2021-02-07T17:23:34.844" v="38" actId="20577"/>
          <ac:spMkLst>
            <pc:docMk/>
            <pc:sldMk cId="1137628996" sldId="256"/>
            <ac:spMk id="6" creationId="{00000000-0000-0000-0000-000000000000}"/>
          </ac:spMkLst>
        </pc:spChg>
      </pc:sldChg>
      <pc:sldChg chg="modSp mod modTransition">
        <pc:chgData name="Korolev, Kirill" userId="6adfc881-516e-478e-acf1-c9304da723a3" providerId="ADAL" clId="{880D5E8B-D21E-4C99-83AB-4F5715FE3E0C}" dt="2021-02-07T18:45:24.526" v="218" actId="1076"/>
        <pc:sldMkLst>
          <pc:docMk/>
          <pc:sldMk cId="3541384328" sldId="257"/>
        </pc:sldMkLst>
        <pc:spChg chg="mod">
          <ac:chgData name="Korolev, Kirill" userId="6adfc881-516e-478e-acf1-c9304da723a3" providerId="ADAL" clId="{880D5E8B-D21E-4C99-83AB-4F5715FE3E0C}" dt="2021-02-07T17:30:18.133" v="61" actId="1076"/>
          <ac:spMkLst>
            <pc:docMk/>
            <pc:sldMk cId="3541384328" sldId="257"/>
            <ac:spMk id="4" creationId="{00000000-0000-0000-0000-000000000000}"/>
          </ac:spMkLst>
        </pc:spChg>
        <pc:spChg chg="mod">
          <ac:chgData name="Korolev, Kirill" userId="6adfc881-516e-478e-acf1-c9304da723a3" providerId="ADAL" clId="{880D5E8B-D21E-4C99-83AB-4F5715FE3E0C}" dt="2021-02-07T17:30:18.133" v="61" actId="1076"/>
          <ac:spMkLst>
            <pc:docMk/>
            <pc:sldMk cId="3541384328" sldId="257"/>
            <ac:spMk id="5" creationId="{00000000-0000-0000-0000-000000000000}"/>
          </ac:spMkLst>
        </pc:spChg>
        <pc:spChg chg="mod">
          <ac:chgData name="Korolev, Kirill" userId="6adfc881-516e-478e-acf1-c9304da723a3" providerId="ADAL" clId="{880D5E8B-D21E-4C99-83AB-4F5715FE3E0C}" dt="2021-02-07T17:30:18.133" v="61" actId="1076"/>
          <ac:spMkLst>
            <pc:docMk/>
            <pc:sldMk cId="3541384328" sldId="257"/>
            <ac:spMk id="6" creationId="{00000000-0000-0000-0000-000000000000}"/>
          </ac:spMkLst>
        </pc:spChg>
        <pc:spChg chg="mod">
          <ac:chgData name="Korolev, Kirill" userId="6adfc881-516e-478e-acf1-c9304da723a3" providerId="ADAL" clId="{880D5E8B-D21E-4C99-83AB-4F5715FE3E0C}" dt="2021-02-07T17:30:18.133" v="61" actId="1076"/>
          <ac:spMkLst>
            <pc:docMk/>
            <pc:sldMk cId="3541384328" sldId="257"/>
            <ac:spMk id="7" creationId="{00000000-0000-0000-0000-000000000000}"/>
          </ac:spMkLst>
        </pc:spChg>
        <pc:spChg chg="mod">
          <ac:chgData name="Korolev, Kirill" userId="6adfc881-516e-478e-acf1-c9304da723a3" providerId="ADAL" clId="{880D5E8B-D21E-4C99-83AB-4F5715FE3E0C}" dt="2021-02-07T18:45:24.526" v="218" actId="1076"/>
          <ac:spMkLst>
            <pc:docMk/>
            <pc:sldMk cId="3541384328" sldId="257"/>
            <ac:spMk id="8" creationId="{00000000-0000-0000-0000-000000000000}"/>
          </ac:spMkLst>
        </pc:spChg>
        <pc:picChg chg="mod">
          <ac:chgData name="Korolev, Kirill" userId="6adfc881-516e-478e-acf1-c9304da723a3" providerId="ADAL" clId="{880D5E8B-D21E-4C99-83AB-4F5715FE3E0C}" dt="2021-02-07T17:30:18.133" v="61" actId="1076"/>
          <ac:picMkLst>
            <pc:docMk/>
            <pc:sldMk cId="3541384328" sldId="257"/>
            <ac:picMk id="3" creationId="{00000000-0000-0000-0000-000000000000}"/>
          </ac:picMkLst>
        </pc:picChg>
      </pc:sldChg>
      <pc:sldChg chg="modSp modTransition modAnim">
        <pc:chgData name="Korolev, Kirill" userId="6adfc881-516e-478e-acf1-c9304da723a3" providerId="ADAL" clId="{880D5E8B-D21E-4C99-83AB-4F5715FE3E0C}" dt="2021-02-07T22:31:04.091" v="276" actId="20577"/>
        <pc:sldMkLst>
          <pc:docMk/>
          <pc:sldMk cId="4063566676" sldId="258"/>
        </pc:sldMkLst>
        <pc:spChg chg="mod">
          <ac:chgData name="Korolev, Kirill" userId="6adfc881-516e-478e-acf1-c9304da723a3" providerId="ADAL" clId="{880D5E8B-D21E-4C99-83AB-4F5715FE3E0C}" dt="2021-02-07T22:31:04.091" v="276" actId="20577"/>
          <ac:spMkLst>
            <pc:docMk/>
            <pc:sldMk cId="4063566676" sldId="258"/>
            <ac:spMk id="3" creationId="{00000000-0000-0000-0000-000000000000}"/>
          </ac:spMkLst>
        </pc:spChg>
      </pc:sldChg>
      <pc:sldChg chg="modSp mod modTransition">
        <pc:chgData name="Korolev, Kirill" userId="6adfc881-516e-478e-acf1-c9304da723a3" providerId="ADAL" clId="{880D5E8B-D21E-4C99-83AB-4F5715FE3E0C}" dt="2021-02-07T18:43:20.173" v="215"/>
        <pc:sldMkLst>
          <pc:docMk/>
          <pc:sldMk cId="4175648520" sldId="259"/>
        </pc:sldMkLst>
        <pc:spChg chg="mod">
          <ac:chgData name="Korolev, Kirill" userId="6adfc881-516e-478e-acf1-c9304da723a3" providerId="ADAL" clId="{880D5E8B-D21E-4C99-83AB-4F5715FE3E0C}" dt="2021-02-07T17:47:00.545" v="62" actId="6549"/>
          <ac:spMkLst>
            <pc:docMk/>
            <pc:sldMk cId="4175648520" sldId="259"/>
            <ac:spMk id="2" creationId="{00000000-0000-0000-0000-000000000000}"/>
          </ac:spMkLst>
        </pc:spChg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3759921092" sldId="260"/>
        </pc:sldMkLst>
      </pc:sldChg>
      <pc:sldChg chg="modTransition modAnim">
        <pc:chgData name="Korolev, Kirill" userId="6adfc881-516e-478e-acf1-c9304da723a3" providerId="ADAL" clId="{880D5E8B-D21E-4C99-83AB-4F5715FE3E0C}" dt="2021-02-07T18:54:28.054" v="220"/>
        <pc:sldMkLst>
          <pc:docMk/>
          <pc:sldMk cId="2861261893" sldId="261"/>
        </pc:sldMkLst>
      </pc:sldChg>
      <pc:sldChg chg="modTransition modAnim">
        <pc:chgData name="Korolev, Kirill" userId="6adfc881-516e-478e-acf1-c9304da723a3" providerId="ADAL" clId="{880D5E8B-D21E-4C99-83AB-4F5715FE3E0C}" dt="2021-02-07T19:00:48.280" v="221"/>
        <pc:sldMkLst>
          <pc:docMk/>
          <pc:sldMk cId="3413296460" sldId="262"/>
        </pc:sldMkLst>
      </pc:sldChg>
      <pc:sldChg chg="del modTransition modAnim">
        <pc:chgData name="Korolev, Kirill" userId="6adfc881-516e-478e-acf1-c9304da723a3" providerId="ADAL" clId="{880D5E8B-D21E-4C99-83AB-4F5715FE3E0C}" dt="2021-02-08T09:24:33.048" v="277" actId="47"/>
        <pc:sldMkLst>
          <pc:docMk/>
          <pc:sldMk cId="2751472569" sldId="263"/>
        </pc:sldMkLst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981285776" sldId="264"/>
        </pc:sldMkLst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1955584698" sldId="265"/>
        </pc:sldMkLst>
      </pc:sldChg>
      <pc:sldChg chg="modSp mod modTransition">
        <pc:chgData name="Korolev, Kirill" userId="6adfc881-516e-478e-acf1-c9304da723a3" providerId="ADAL" clId="{880D5E8B-D21E-4C99-83AB-4F5715FE3E0C}" dt="2021-02-07T19:18:46.730" v="230" actId="20577"/>
        <pc:sldMkLst>
          <pc:docMk/>
          <pc:sldMk cId="321675234" sldId="266"/>
        </pc:sldMkLst>
        <pc:spChg chg="mod">
          <ac:chgData name="Korolev, Kirill" userId="6adfc881-516e-478e-acf1-c9304da723a3" providerId="ADAL" clId="{880D5E8B-D21E-4C99-83AB-4F5715FE3E0C}" dt="2021-02-07T19:18:46.730" v="230" actId="20577"/>
          <ac:spMkLst>
            <pc:docMk/>
            <pc:sldMk cId="321675234" sldId="266"/>
            <ac:spMk id="20" creationId="{00000000-0000-0000-0000-000000000000}"/>
          </ac:spMkLst>
        </pc:spChg>
      </pc:sldChg>
      <pc:sldChg chg="modSp mod modTransition modAnim">
        <pc:chgData name="Korolev, Kirill" userId="6adfc881-516e-478e-acf1-c9304da723a3" providerId="ADAL" clId="{880D5E8B-D21E-4C99-83AB-4F5715FE3E0C}" dt="2021-02-07T19:19:32.651" v="232"/>
        <pc:sldMkLst>
          <pc:docMk/>
          <pc:sldMk cId="3089804758" sldId="267"/>
        </pc:sldMkLst>
        <pc:spChg chg="mod">
          <ac:chgData name="Korolev, Kirill" userId="6adfc881-516e-478e-acf1-c9304da723a3" providerId="ADAL" clId="{880D5E8B-D21E-4C99-83AB-4F5715FE3E0C}" dt="2021-02-07T19:18:40.336" v="227" actId="1035"/>
          <ac:spMkLst>
            <pc:docMk/>
            <pc:sldMk cId="3089804758" sldId="267"/>
            <ac:spMk id="3" creationId="{00000000-0000-0000-0000-000000000000}"/>
          </ac:spMkLst>
        </pc:spChg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3890032720" sldId="268"/>
        </pc:sldMkLst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1464702792" sldId="269"/>
        </pc:sldMkLst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2051129686" sldId="270"/>
        </pc:sldMkLst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513463564" sldId="271"/>
        </pc:sldMkLst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4114630458" sldId="272"/>
        </pc:sldMkLst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1383040022" sldId="273"/>
        </pc:sldMkLst>
      </pc:sldChg>
      <pc:sldChg chg="modSp modTransition">
        <pc:chgData name="Korolev, Kirill" userId="6adfc881-516e-478e-acf1-c9304da723a3" providerId="ADAL" clId="{880D5E8B-D21E-4C99-83AB-4F5715FE3E0C}" dt="2021-02-07T19:37:31.968" v="241" actId="20577"/>
        <pc:sldMkLst>
          <pc:docMk/>
          <pc:sldMk cId="712618806" sldId="274"/>
        </pc:sldMkLst>
        <pc:spChg chg="mod">
          <ac:chgData name="Korolev, Kirill" userId="6adfc881-516e-478e-acf1-c9304da723a3" providerId="ADAL" clId="{880D5E8B-D21E-4C99-83AB-4F5715FE3E0C}" dt="2021-02-07T19:37:31.968" v="241" actId="20577"/>
          <ac:spMkLst>
            <pc:docMk/>
            <pc:sldMk cId="712618806" sldId="274"/>
            <ac:spMk id="41" creationId="{00000000-0000-0000-0000-000000000000}"/>
          </ac:spMkLst>
        </pc:spChg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481557127" sldId="275"/>
        </pc:sldMkLst>
      </pc:sldChg>
      <pc:sldChg chg="delSp mod modTransition">
        <pc:chgData name="Korolev, Kirill" userId="6adfc881-516e-478e-acf1-c9304da723a3" providerId="ADAL" clId="{880D5E8B-D21E-4C99-83AB-4F5715FE3E0C}" dt="2021-02-07T19:46:41.811" v="242" actId="478"/>
        <pc:sldMkLst>
          <pc:docMk/>
          <pc:sldMk cId="1090907553" sldId="276"/>
        </pc:sldMkLst>
        <pc:spChg chg="del">
          <ac:chgData name="Korolev, Kirill" userId="6adfc881-516e-478e-acf1-c9304da723a3" providerId="ADAL" clId="{880D5E8B-D21E-4C99-83AB-4F5715FE3E0C}" dt="2021-02-07T19:46:41.811" v="242" actId="478"/>
          <ac:spMkLst>
            <pc:docMk/>
            <pc:sldMk cId="1090907553" sldId="276"/>
            <ac:spMk id="5" creationId="{00000000-0000-0000-0000-000000000000}"/>
          </ac:spMkLst>
        </pc:spChg>
      </pc:sldChg>
      <pc:sldChg chg="modTransition modAnim">
        <pc:chgData name="Korolev, Kirill" userId="6adfc881-516e-478e-acf1-c9304da723a3" providerId="ADAL" clId="{880D5E8B-D21E-4C99-83AB-4F5715FE3E0C}" dt="2021-02-07T19:51:34.221" v="250"/>
        <pc:sldMkLst>
          <pc:docMk/>
          <pc:sldMk cId="2375451696" sldId="277"/>
        </pc:sldMkLst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3539153868" sldId="279"/>
        </pc:sldMkLst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2517679200" sldId="280"/>
        </pc:sldMkLst>
      </pc:sldChg>
      <pc:sldChg chg="modSp mod modTransition modAnim">
        <pc:chgData name="Korolev, Kirill" userId="6adfc881-516e-478e-acf1-c9304da723a3" providerId="ADAL" clId="{880D5E8B-D21E-4C99-83AB-4F5715FE3E0C}" dt="2021-02-07T20:03:59.897" v="271" actId="1035"/>
        <pc:sldMkLst>
          <pc:docMk/>
          <pc:sldMk cId="3628274775" sldId="281"/>
        </pc:sldMkLst>
        <pc:spChg chg="mod">
          <ac:chgData name="Korolev, Kirill" userId="6adfc881-516e-478e-acf1-c9304da723a3" providerId="ADAL" clId="{880D5E8B-D21E-4C99-83AB-4F5715FE3E0C}" dt="2021-02-07T20:02:31.593" v="255" actId="1076"/>
          <ac:spMkLst>
            <pc:docMk/>
            <pc:sldMk cId="3628274775" sldId="281"/>
            <ac:spMk id="5" creationId="{00000000-0000-0000-0000-000000000000}"/>
          </ac:spMkLst>
        </pc:spChg>
        <pc:spChg chg="mod">
          <ac:chgData name="Korolev, Kirill" userId="6adfc881-516e-478e-acf1-c9304da723a3" providerId="ADAL" clId="{880D5E8B-D21E-4C99-83AB-4F5715FE3E0C}" dt="2021-02-07T20:02:50.445" v="259" actId="1076"/>
          <ac:spMkLst>
            <pc:docMk/>
            <pc:sldMk cId="3628274775" sldId="281"/>
            <ac:spMk id="8" creationId="{00000000-0000-0000-0000-000000000000}"/>
          </ac:spMkLst>
        </pc:spChg>
        <pc:spChg chg="mod">
          <ac:chgData name="Korolev, Kirill" userId="6adfc881-516e-478e-acf1-c9304da723a3" providerId="ADAL" clId="{880D5E8B-D21E-4C99-83AB-4F5715FE3E0C}" dt="2021-02-07T20:03:59.897" v="271" actId="1035"/>
          <ac:spMkLst>
            <pc:docMk/>
            <pc:sldMk cId="3628274775" sldId="281"/>
            <ac:spMk id="9" creationId="{00000000-0000-0000-0000-000000000000}"/>
          </ac:spMkLst>
        </pc:spChg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586321813" sldId="282"/>
        </pc:sldMkLst>
      </pc:sldChg>
      <pc:sldChg chg="modSp mod modTransition modAnim">
        <pc:chgData name="Korolev, Kirill" userId="6adfc881-516e-478e-acf1-c9304da723a3" providerId="ADAL" clId="{880D5E8B-D21E-4C99-83AB-4F5715FE3E0C}" dt="2021-02-07T18:43:58.736" v="216"/>
        <pc:sldMkLst>
          <pc:docMk/>
          <pc:sldMk cId="1628873882" sldId="283"/>
        </pc:sldMkLst>
        <pc:spChg chg="mod">
          <ac:chgData name="Korolev, Kirill" userId="6adfc881-516e-478e-acf1-c9304da723a3" providerId="ADAL" clId="{880D5E8B-D21E-4C99-83AB-4F5715FE3E0C}" dt="2021-02-07T17:26:44.272" v="58" actId="1076"/>
          <ac:spMkLst>
            <pc:docMk/>
            <pc:sldMk cId="1628873882" sldId="283"/>
            <ac:spMk id="3" creationId="{00000000-0000-0000-0000-000000000000}"/>
          </ac:spMkLst>
        </pc:spChg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3805660761" sldId="284"/>
        </pc:sldMkLst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3528334052" sldId="285"/>
        </pc:sldMkLst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3037651530" sldId="286"/>
        </pc:sldMkLst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3387354397" sldId="287"/>
        </pc:sldMkLst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1642343523" sldId="288"/>
        </pc:sldMkLst>
      </pc:sldChg>
      <pc:sldChg chg="addSp delSp modSp new mod ord modTransition">
        <pc:chgData name="Korolev, Kirill" userId="6adfc881-516e-478e-acf1-c9304da723a3" providerId="ADAL" clId="{880D5E8B-D21E-4C99-83AB-4F5715FE3E0C}" dt="2021-02-07T18:43:20.173" v="215"/>
        <pc:sldMkLst>
          <pc:docMk/>
          <pc:sldMk cId="4229117998" sldId="289"/>
        </pc:sldMkLst>
        <pc:spChg chg="del">
          <ac:chgData name="Korolev, Kirill" userId="6adfc881-516e-478e-acf1-c9304da723a3" providerId="ADAL" clId="{880D5E8B-D21E-4C99-83AB-4F5715FE3E0C}" dt="2021-02-07T18:30:08.141" v="134"/>
          <ac:spMkLst>
            <pc:docMk/>
            <pc:sldMk cId="4229117998" sldId="289"/>
            <ac:spMk id="2" creationId="{950FED88-FADB-49D6-A09D-E9CC10C1D069}"/>
          </ac:spMkLst>
        </pc:spChg>
        <pc:spChg chg="del">
          <ac:chgData name="Korolev, Kirill" userId="6adfc881-516e-478e-acf1-c9304da723a3" providerId="ADAL" clId="{880D5E8B-D21E-4C99-83AB-4F5715FE3E0C}" dt="2021-02-07T18:30:08.141" v="134"/>
          <ac:spMkLst>
            <pc:docMk/>
            <pc:sldMk cId="4229117998" sldId="289"/>
            <ac:spMk id="3" creationId="{BFCC701B-30C7-4DFC-812C-726311971C37}"/>
          </ac:spMkLst>
        </pc:spChg>
        <pc:spChg chg="mod">
          <ac:chgData name="Korolev, Kirill" userId="6adfc881-516e-478e-acf1-c9304da723a3" providerId="ADAL" clId="{880D5E8B-D21E-4C99-83AB-4F5715FE3E0C}" dt="2021-02-07T18:30:08.141" v="134"/>
          <ac:spMkLst>
            <pc:docMk/>
            <pc:sldMk cId="4229117998" sldId="289"/>
            <ac:spMk id="4" creationId="{53C62B6A-BD1A-44CC-9B14-C52B804520A0}"/>
          </ac:spMkLst>
        </pc:spChg>
        <pc:spChg chg="mod">
          <ac:chgData name="Korolev, Kirill" userId="6adfc881-516e-478e-acf1-c9304da723a3" providerId="ADAL" clId="{880D5E8B-D21E-4C99-83AB-4F5715FE3E0C}" dt="2021-02-07T18:30:08.141" v="134"/>
          <ac:spMkLst>
            <pc:docMk/>
            <pc:sldMk cId="4229117998" sldId="289"/>
            <ac:spMk id="5" creationId="{74D60204-BD77-479C-A6B3-53BE8A8EEFCB}"/>
          </ac:spMkLst>
        </pc:spChg>
        <pc:spChg chg="add mod">
          <ac:chgData name="Korolev, Kirill" userId="6adfc881-516e-478e-acf1-c9304da723a3" providerId="ADAL" clId="{880D5E8B-D21E-4C99-83AB-4F5715FE3E0C}" dt="2021-02-07T18:30:33.719" v="168" actId="20577"/>
          <ac:spMkLst>
            <pc:docMk/>
            <pc:sldMk cId="4229117998" sldId="289"/>
            <ac:spMk id="6" creationId="{0580C8FF-046C-49E3-93D1-1ECD0F39F2AA}"/>
          </ac:spMkLst>
        </pc:spChg>
        <pc:spChg chg="add del mod">
          <ac:chgData name="Korolev, Kirill" userId="6adfc881-516e-478e-acf1-c9304da723a3" providerId="ADAL" clId="{880D5E8B-D21E-4C99-83AB-4F5715FE3E0C}" dt="2021-02-07T18:30:15.084" v="135" actId="478"/>
          <ac:spMkLst>
            <pc:docMk/>
            <pc:sldMk cId="4229117998" sldId="289"/>
            <ac:spMk id="7" creationId="{DEB7080D-7616-4714-8F47-598050FD2319}"/>
          </ac:spMkLst>
        </pc:spChg>
      </pc:sldChg>
      <pc:sldChg chg="addSp delSp modSp new mod ord modTransition modAnim">
        <pc:chgData name="Korolev, Kirill" userId="6adfc881-516e-478e-acf1-c9304da723a3" providerId="ADAL" clId="{880D5E8B-D21E-4C99-83AB-4F5715FE3E0C}" dt="2021-02-07T18:43:20.173" v="215"/>
        <pc:sldMkLst>
          <pc:docMk/>
          <pc:sldMk cId="2475296177" sldId="290"/>
        </pc:sldMkLst>
        <pc:spChg chg="mod">
          <ac:chgData name="Korolev, Kirill" userId="6adfc881-516e-478e-acf1-c9304da723a3" providerId="ADAL" clId="{880D5E8B-D21E-4C99-83AB-4F5715FE3E0C}" dt="2021-02-07T18:35:17.474" v="211" actId="14100"/>
          <ac:spMkLst>
            <pc:docMk/>
            <pc:sldMk cId="2475296177" sldId="290"/>
            <ac:spMk id="2" creationId="{5CA6F808-E1CB-44BE-9176-3EE6CAC6E7ED}"/>
          </ac:spMkLst>
        </pc:spChg>
        <pc:spChg chg="del">
          <ac:chgData name="Korolev, Kirill" userId="6adfc881-516e-478e-acf1-c9304da723a3" providerId="ADAL" clId="{880D5E8B-D21E-4C99-83AB-4F5715FE3E0C}" dt="2021-02-07T18:29:55.242" v="131" actId="478"/>
          <ac:spMkLst>
            <pc:docMk/>
            <pc:sldMk cId="2475296177" sldId="290"/>
            <ac:spMk id="3" creationId="{EF8722BD-4E2B-459A-9C14-3589DD5CA53F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0" creationId="{123AA54D-D92B-4CF7-B31D-CB7F7B8AA04F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1" creationId="{136A6789-253A-4840-B56A-89471FBBD62C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2" creationId="{922AB6CD-44F6-44CF-A69A-0C3DCB6C5855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3" creationId="{1636CAB2-1025-4A56-AA64-282319F2459A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5" creationId="{626D84AE-F604-493C-BD49-0A894687CBC7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6" creationId="{FDBD8A2E-CEBE-460B-AF2F-BE19D0F70C1D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7" creationId="{6198BBB4-3C2A-456F-95A4-3E35CE124720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8" creationId="{46737E9E-3805-4838-A8B9-56B54FC853D7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9" creationId="{C2F22AF4-BF5A-442D-A494-178E7BA67A6C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20" creationId="{20CD0D7C-F2CB-4790-96D5-81D3E9556842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21" creationId="{71B8B74C-B992-46CD-B3EA-9BB75234B20E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22" creationId="{E5656EB0-65C9-45CB-9C0C-E713686A8AE8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23" creationId="{5CC4CF82-6064-463A-A57F-5E18EF1A7E03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25" creationId="{149DAE35-9099-4263-9621-665BB111F3B7}"/>
          </ac:spMkLst>
        </pc:spChg>
        <pc:spChg chg="add del mod">
          <ac:chgData name="Korolev, Kirill" userId="6adfc881-516e-478e-acf1-c9304da723a3" providerId="ADAL" clId="{880D5E8B-D21E-4C99-83AB-4F5715FE3E0C}" dt="2021-02-07T18:34:09.715" v="196" actId="478"/>
          <ac:spMkLst>
            <pc:docMk/>
            <pc:sldMk cId="2475296177" sldId="290"/>
            <ac:spMk id="28" creationId="{E4F21D36-018C-4151-8C73-25A325ECCDDA}"/>
          </ac:spMkLst>
        </pc:spChg>
        <pc:spChg chg="add del mod">
          <ac:chgData name="Korolev, Kirill" userId="6adfc881-516e-478e-acf1-c9304da723a3" providerId="ADAL" clId="{880D5E8B-D21E-4C99-83AB-4F5715FE3E0C}" dt="2021-02-07T18:34:09.715" v="196" actId="478"/>
          <ac:spMkLst>
            <pc:docMk/>
            <pc:sldMk cId="2475296177" sldId="290"/>
            <ac:spMk id="29" creationId="{F92EA245-87B9-4430-A7FC-5564B6095376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30" creationId="{821ECDB9-61DA-4F35-80D0-BF29221E16FD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31" creationId="{3826E065-0F83-42A8-9F60-D5F5921CAC60}"/>
          </ac:spMkLst>
        </pc:spChg>
        <pc:spChg chg="add del mod">
          <ac:chgData name="Korolev, Kirill" userId="6adfc881-516e-478e-acf1-c9304da723a3" providerId="ADAL" clId="{880D5E8B-D21E-4C99-83AB-4F5715FE3E0C}" dt="2021-02-07T18:34:09.715" v="196" actId="478"/>
          <ac:spMkLst>
            <pc:docMk/>
            <pc:sldMk cId="2475296177" sldId="290"/>
            <ac:spMk id="32" creationId="{E5F8F8CC-BA43-4EE2-9C67-BC362C0AB1E5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35" creationId="{7BB16071-B43F-4525-AEB4-9F5BEE5DC114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38" creationId="{0E93B70A-BFE7-4B79-8593-A065EAEAFB91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39" creationId="{0A3DDAF2-4F0C-4AF9-8A91-47C6F3CA225F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41" creationId="{42D10CEB-16B3-4B55-8AA4-795CCD39A88F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44" creationId="{F940EB04-01BD-4250-A130-3C0AAB641F41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45" creationId="{72994673-797F-447E-9896-CB6695ADD00A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46" creationId="{DA1A4101-BEA5-4565-9BE4-C8AC23DF710C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47" creationId="{B007FFFD-9022-4526-B071-43C2DF63BE5C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50" creationId="{ED6724CD-561F-42A6-B0E7-62EB276C4CC5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51" creationId="{FDF08961-906A-48CC-9437-06B1FEB85CFC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52" creationId="{C97AABA4-7727-4157-84B6-19755AE66444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53" creationId="{739B7731-3D96-4D34-94DF-F0F2232470D5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54" creationId="{E10B4857-D52E-4D06-A750-897BA7B3F3C4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55" creationId="{982E562F-FB33-4FF2-AAE3-11AE2EA2D4DF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58" creationId="{24F2AEB1-60C8-455D-A264-09FFA0F95A17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59" creationId="{81AA24AF-3ACC-4BC8-9719-3E4DFE045DED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60" creationId="{977C14DC-E7A5-45A6-8732-9F62F7041D19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61" creationId="{403D834E-BF46-4DC5-9C90-0BCF97D9D53A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63" creationId="{4956A3A7-A4C1-41A4-90DA-2BEE10E09DF7}"/>
          </ac:spMkLst>
        </pc:spChg>
        <pc:spChg chg="add del mod">
          <ac:chgData name="Korolev, Kirill" userId="6adfc881-516e-478e-acf1-c9304da723a3" providerId="ADAL" clId="{880D5E8B-D21E-4C99-83AB-4F5715FE3E0C}" dt="2021-02-07T18:34:09.715" v="196" actId="478"/>
          <ac:spMkLst>
            <pc:docMk/>
            <pc:sldMk cId="2475296177" sldId="290"/>
            <ac:spMk id="64" creationId="{6A4623AB-23D7-4880-92C0-64A6146F7B5D}"/>
          </ac:spMkLst>
        </pc:spChg>
        <pc:spChg chg="add del mod">
          <ac:chgData name="Korolev, Kirill" userId="6adfc881-516e-478e-acf1-c9304da723a3" providerId="ADAL" clId="{880D5E8B-D21E-4C99-83AB-4F5715FE3E0C}" dt="2021-02-07T18:34:09.715" v="196" actId="478"/>
          <ac:spMkLst>
            <pc:docMk/>
            <pc:sldMk cId="2475296177" sldId="290"/>
            <ac:spMk id="67" creationId="{991D1393-52FF-4C58-BA76-33DB353D6CC1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70" creationId="{101733D4-17E3-479E-A203-6792F03AB615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71" creationId="{F4AA58A5-DE17-4976-9016-B6AF58A87D2A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75" creationId="{9C809BEF-0343-4D60-88F9-F5E06170619C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78" creationId="{E10AD71A-A0AC-40DB-9706-BEE39A1A40E6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81" creationId="{7BD1C0C0-D84A-4EED-8DB7-1077D4E0B3AC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85" creationId="{DE8C734C-5637-4BF6-89BE-A880D5241867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86" creationId="{202EE89D-F6DB-4C79-9539-7D052B496A6D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87" creationId="{6F9CA433-379D-4257-AE00-43946F6E3D32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88" creationId="{EE290271-EC6D-4FDE-A98B-95F36B376A54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90" creationId="{B31A32C6-DAE5-4928-BBB9-EDEBC3691888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96" creationId="{5DE61B61-4796-4255-9648-8F832A053C40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99" creationId="{4E914602-6B28-4F3D-80D5-D114CF3F720C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02" creationId="{11B8A670-4CEB-4F61-9ECF-F9518E43540B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03" creationId="{8423C322-D4EA-44EA-A72F-64B810DFEFD9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04" creationId="{660B317A-BBD6-4657-AA97-7D586DC268CF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05" creationId="{434FC99B-AE1B-471B-B0E1-F4C0BAB9D7E4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06" creationId="{7BDF226D-5781-4205-BB94-293AA5B7BD4C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07" creationId="{DE0ED909-3776-4B37-BFF1-512E41CD5927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08" creationId="{E2374EBD-9EDF-4804-A280-11CFA4798A8C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110" creationId="{EB5DFD57-38CD-4A0B-AD06-4B0DEF1682B1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112" creationId="{1F161D8E-8D5E-4378-B546-5EF8127C21EF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113" creationId="{8C18CC7E-39AF-43BC-98AC-B562743E991E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115" creationId="{A7305B04-B80E-450F-8579-174F1F5B5069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116" creationId="{C8EF30BC-A617-48CD-BA89-9A12918A81DE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20" creationId="{D2642154-51D7-43F9-9275-29173921801D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21" creationId="{A164A665-B51B-44C9-BEB1-74A301F5246B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22" creationId="{8D90B3D5-2EBF-4848-8E68-F2A75EA80143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23" creationId="{4C05A47B-3B12-45BA-8D01-4BF2279E3CFD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126" creationId="{66657BC9-1E38-44BE-B0CC-87E10F227B3C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27" creationId="{CAEED1C4-3295-483B-839D-BAEA04F0F674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28" creationId="{A58B7130-B1E1-4276-82ED-E62D33DE3B2B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29" creationId="{84C9D807-8BD5-47E3-A3FA-C5FE489CF643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30" creationId="{AC607939-2D96-42C1-86DB-EB22DDE4874D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31" creationId="{A182408D-5EB9-40FC-BBF7-37C1540F509D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32" creationId="{6957C465-ACEB-4660-ADCD-85C187648884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33" creationId="{884CD3C2-75CC-4A55-B7B0-A70DD1A7CE3E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34" creationId="{EF96A85E-426D-4DEF-A06D-65F3917FD444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35" creationId="{EFEB31DA-D2E2-41CC-8521-8A7DCA129219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36" creationId="{10441DEB-B246-4ACC-82A9-96424C0DDD55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37" creationId="{DD7187C7-C652-4037-AFA4-6658A0964FD3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38" creationId="{CCAFF0C9-0A69-46DF-848F-AED207E45076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39" creationId="{E1E418F9-F67F-4347-B16C-0BDAD66D4E29}"/>
          </ac:spMkLst>
        </pc:spChg>
        <pc:spChg chg="mod">
          <ac:chgData name="Korolev, Kirill" userId="6adfc881-516e-478e-acf1-c9304da723a3" providerId="ADAL" clId="{880D5E8B-D21E-4C99-83AB-4F5715FE3E0C}" dt="2021-02-07T18:33:08.198" v="183"/>
          <ac:spMkLst>
            <pc:docMk/>
            <pc:sldMk cId="2475296177" sldId="290"/>
            <ac:spMk id="141" creationId="{E0456AC7-6231-4298-B03C-4F3F80D09494}"/>
          </ac:spMkLst>
        </pc:spChg>
        <pc:spChg chg="mod">
          <ac:chgData name="Korolev, Kirill" userId="6adfc881-516e-478e-acf1-c9304da723a3" providerId="ADAL" clId="{880D5E8B-D21E-4C99-83AB-4F5715FE3E0C}" dt="2021-02-07T18:33:08.198" v="183"/>
          <ac:spMkLst>
            <pc:docMk/>
            <pc:sldMk cId="2475296177" sldId="290"/>
            <ac:spMk id="142" creationId="{A39D9C1F-9F49-41CA-B88A-4FF39C8ADDBF}"/>
          </ac:spMkLst>
        </pc:spChg>
        <pc:spChg chg="mod">
          <ac:chgData name="Korolev, Kirill" userId="6adfc881-516e-478e-acf1-c9304da723a3" providerId="ADAL" clId="{880D5E8B-D21E-4C99-83AB-4F5715FE3E0C}" dt="2021-02-07T18:33:08.198" v="183"/>
          <ac:spMkLst>
            <pc:docMk/>
            <pc:sldMk cId="2475296177" sldId="290"/>
            <ac:spMk id="143" creationId="{9A92B822-3883-4721-9EF2-44C8B6C68AED}"/>
          </ac:spMkLst>
        </pc:spChg>
        <pc:spChg chg="mod">
          <ac:chgData name="Korolev, Kirill" userId="6adfc881-516e-478e-acf1-c9304da723a3" providerId="ADAL" clId="{880D5E8B-D21E-4C99-83AB-4F5715FE3E0C}" dt="2021-02-07T18:33:08.198" v="183"/>
          <ac:spMkLst>
            <pc:docMk/>
            <pc:sldMk cId="2475296177" sldId="290"/>
            <ac:spMk id="144" creationId="{34C0F77B-A451-44A2-AFCC-0C4A20EDF4D5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45" creationId="{D5B2848D-5147-43B2-B6BA-36B349F0B4BF}"/>
          </ac:spMkLst>
        </pc:spChg>
        <pc:spChg chg="mod">
          <ac:chgData name="Korolev, Kirill" userId="6adfc881-516e-478e-acf1-c9304da723a3" providerId="ADAL" clId="{880D5E8B-D21E-4C99-83AB-4F5715FE3E0C}" dt="2021-02-07T18:33:08.198" v="183"/>
          <ac:spMkLst>
            <pc:docMk/>
            <pc:sldMk cId="2475296177" sldId="290"/>
            <ac:spMk id="147" creationId="{0D614CDE-A5B5-496B-8D5D-3603AC722267}"/>
          </ac:spMkLst>
        </pc:spChg>
        <pc:spChg chg="mod">
          <ac:chgData name="Korolev, Kirill" userId="6adfc881-516e-478e-acf1-c9304da723a3" providerId="ADAL" clId="{880D5E8B-D21E-4C99-83AB-4F5715FE3E0C}" dt="2021-02-07T18:33:08.198" v="183"/>
          <ac:spMkLst>
            <pc:docMk/>
            <pc:sldMk cId="2475296177" sldId="290"/>
            <ac:spMk id="148" creationId="{6252219F-CE7D-4286-9A2E-35C939F0FF06}"/>
          </ac:spMkLst>
        </pc:spChg>
        <pc:spChg chg="mod">
          <ac:chgData name="Korolev, Kirill" userId="6adfc881-516e-478e-acf1-c9304da723a3" providerId="ADAL" clId="{880D5E8B-D21E-4C99-83AB-4F5715FE3E0C}" dt="2021-02-07T18:33:08.198" v="183"/>
          <ac:spMkLst>
            <pc:docMk/>
            <pc:sldMk cId="2475296177" sldId="290"/>
            <ac:spMk id="149" creationId="{C15C4995-7622-4747-82B7-C8C6CC71B06C}"/>
          </ac:spMkLst>
        </pc:spChg>
        <pc:spChg chg="mod">
          <ac:chgData name="Korolev, Kirill" userId="6adfc881-516e-478e-acf1-c9304da723a3" providerId="ADAL" clId="{880D5E8B-D21E-4C99-83AB-4F5715FE3E0C}" dt="2021-02-07T18:33:08.198" v="183"/>
          <ac:spMkLst>
            <pc:docMk/>
            <pc:sldMk cId="2475296177" sldId="290"/>
            <ac:spMk id="150" creationId="{706293EE-DEC6-48FC-A791-FB0C41D370D3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51" creationId="{CB29C939-925D-457F-B94E-09165C7526A2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53" creationId="{394AE31F-E5C8-46BB-BDAA-9151043CB135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54" creationId="{948BA59D-EA9D-4B79-ABB2-82222766AAC6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55" creationId="{8CD32EE0-20D7-4D35-ADBE-6CB025032BDD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56" creationId="{4178A058-A9EC-41C1-8FCE-DF13825F065F}"/>
          </ac:spMkLst>
        </pc:spChg>
        <pc:spChg chg="add del mod">
          <ac:chgData name="Korolev, Kirill" userId="6adfc881-516e-478e-acf1-c9304da723a3" providerId="ADAL" clId="{880D5E8B-D21E-4C99-83AB-4F5715FE3E0C}" dt="2021-02-07T18:34:40.552" v="204" actId="478"/>
          <ac:spMkLst>
            <pc:docMk/>
            <pc:sldMk cId="2475296177" sldId="290"/>
            <ac:spMk id="158" creationId="{0E73CD42-D8A7-4789-829D-B687C2DF1D9B}"/>
          </ac:spMkLst>
        </pc:spChg>
        <pc:spChg chg="add del mod">
          <ac:chgData name="Korolev, Kirill" userId="6adfc881-516e-478e-acf1-c9304da723a3" providerId="ADAL" clId="{880D5E8B-D21E-4C99-83AB-4F5715FE3E0C}" dt="2021-02-07T18:34:42.185" v="205" actId="478"/>
          <ac:spMkLst>
            <pc:docMk/>
            <pc:sldMk cId="2475296177" sldId="290"/>
            <ac:spMk id="159" creationId="{23F46B6C-3935-4444-ACDC-3B2AA097F035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60" creationId="{A8C44081-8B86-4215-955A-D74177F7D6BF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61" creationId="{C8102029-467B-4990-A58E-E0B903B6ACEC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62" creationId="{1688DC5C-64C4-4D85-B5BC-C4F3E2C25448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63" creationId="{701B73D6-4F4F-40D5-8F38-65716069EE7E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64" creationId="{B6149DC7-C1C3-4EAE-A819-3220D4551912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65" creationId="{374B9B3A-53BD-4097-8924-60601D0198C3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66" creationId="{59CD0237-5CFD-45C8-B764-4C32AABCE05A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67" creationId="{A524A58B-07BF-4075-BF40-046B24D899D8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68" creationId="{5D9547E7-6AEB-4E21-BEBA-D86B1A6FEFA5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69" creationId="{1A6FAA9A-3C99-40CF-8FAE-18C2A716645C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70" creationId="{A5B0095E-7AB5-42C1-A4AA-0EB1BEB98213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71" creationId="{59C54C4F-5C95-48ED-96B8-33000B7FA6E8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72" creationId="{54A574E5-8261-4954-B946-8329BB4232DB}"/>
          </ac:spMkLst>
        </pc:spChg>
        <pc:spChg chg="mod">
          <ac:chgData name="Korolev, Kirill" userId="6adfc881-516e-478e-acf1-c9304da723a3" providerId="ADAL" clId="{880D5E8B-D21E-4C99-83AB-4F5715FE3E0C}" dt="2021-02-07T18:34:29.996" v="202"/>
          <ac:spMkLst>
            <pc:docMk/>
            <pc:sldMk cId="2475296177" sldId="290"/>
            <ac:spMk id="174" creationId="{75A2FBD4-0707-474A-822F-E42F5A4D2921}"/>
          </ac:spMkLst>
        </pc:spChg>
        <pc:spChg chg="mod">
          <ac:chgData name="Korolev, Kirill" userId="6adfc881-516e-478e-acf1-c9304da723a3" providerId="ADAL" clId="{880D5E8B-D21E-4C99-83AB-4F5715FE3E0C}" dt="2021-02-07T18:34:29.996" v="202"/>
          <ac:spMkLst>
            <pc:docMk/>
            <pc:sldMk cId="2475296177" sldId="290"/>
            <ac:spMk id="175" creationId="{C1E35AE2-1902-4993-B784-3B36410C8D8E}"/>
          </ac:spMkLst>
        </pc:spChg>
        <pc:spChg chg="mod">
          <ac:chgData name="Korolev, Kirill" userId="6adfc881-516e-478e-acf1-c9304da723a3" providerId="ADAL" clId="{880D5E8B-D21E-4C99-83AB-4F5715FE3E0C}" dt="2021-02-07T18:34:29.996" v="202"/>
          <ac:spMkLst>
            <pc:docMk/>
            <pc:sldMk cId="2475296177" sldId="290"/>
            <ac:spMk id="176" creationId="{C9280357-4675-484B-9195-DA9A9E3DB84E}"/>
          </ac:spMkLst>
        </pc:spChg>
        <pc:spChg chg="mod">
          <ac:chgData name="Korolev, Kirill" userId="6adfc881-516e-478e-acf1-c9304da723a3" providerId="ADAL" clId="{880D5E8B-D21E-4C99-83AB-4F5715FE3E0C}" dt="2021-02-07T18:34:29.996" v="202"/>
          <ac:spMkLst>
            <pc:docMk/>
            <pc:sldMk cId="2475296177" sldId="290"/>
            <ac:spMk id="177" creationId="{2DAC2993-97D1-4A9D-8795-B5F79828C93E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78" creationId="{2CC5A20E-0147-427D-B730-97AD1B32C65B}"/>
          </ac:spMkLst>
        </pc:spChg>
        <pc:spChg chg="mod">
          <ac:chgData name="Korolev, Kirill" userId="6adfc881-516e-478e-acf1-c9304da723a3" providerId="ADAL" clId="{880D5E8B-D21E-4C99-83AB-4F5715FE3E0C}" dt="2021-02-07T18:34:29.996" v="202"/>
          <ac:spMkLst>
            <pc:docMk/>
            <pc:sldMk cId="2475296177" sldId="290"/>
            <ac:spMk id="180" creationId="{47713551-DD76-4B6D-B400-4E1009FF44B0}"/>
          </ac:spMkLst>
        </pc:spChg>
        <pc:spChg chg="mod">
          <ac:chgData name="Korolev, Kirill" userId="6adfc881-516e-478e-acf1-c9304da723a3" providerId="ADAL" clId="{880D5E8B-D21E-4C99-83AB-4F5715FE3E0C}" dt="2021-02-07T18:34:29.996" v="202"/>
          <ac:spMkLst>
            <pc:docMk/>
            <pc:sldMk cId="2475296177" sldId="290"/>
            <ac:spMk id="181" creationId="{BD9173A2-BEB6-4BF1-84FB-E8239BE528E0}"/>
          </ac:spMkLst>
        </pc:spChg>
        <pc:spChg chg="mod">
          <ac:chgData name="Korolev, Kirill" userId="6adfc881-516e-478e-acf1-c9304da723a3" providerId="ADAL" clId="{880D5E8B-D21E-4C99-83AB-4F5715FE3E0C}" dt="2021-02-07T18:34:29.996" v="202"/>
          <ac:spMkLst>
            <pc:docMk/>
            <pc:sldMk cId="2475296177" sldId="290"/>
            <ac:spMk id="182" creationId="{F5E1080F-9127-460C-9CC9-9E1CC1436FE9}"/>
          </ac:spMkLst>
        </pc:spChg>
        <pc:spChg chg="mod">
          <ac:chgData name="Korolev, Kirill" userId="6adfc881-516e-478e-acf1-c9304da723a3" providerId="ADAL" clId="{880D5E8B-D21E-4C99-83AB-4F5715FE3E0C}" dt="2021-02-07T18:34:29.996" v="202"/>
          <ac:spMkLst>
            <pc:docMk/>
            <pc:sldMk cId="2475296177" sldId="290"/>
            <ac:spMk id="183" creationId="{7826ACBD-584B-4B0A-A3FC-918BDF37117D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84" creationId="{E56E7293-90F7-4DD2-94F9-AC16F414D65F}"/>
          </ac:spMkLst>
        </pc:spChg>
        <pc:grpChg chg="add del mod">
          <ac:chgData name="Korolev, Kirill" userId="6adfc881-516e-478e-acf1-c9304da723a3" providerId="ADAL" clId="{880D5E8B-D21E-4C99-83AB-4F5715FE3E0C}" dt="2021-02-07T18:34:03.132" v="195" actId="478"/>
          <ac:grpSpMkLst>
            <pc:docMk/>
            <pc:sldMk cId="2475296177" sldId="290"/>
            <ac:grpSpMk id="7" creationId="{C4DD410D-298E-4D05-B147-927AE2CBFEFF}"/>
          </ac:grpSpMkLst>
        </pc:grpChg>
        <pc:grpChg chg="mod">
          <ac:chgData name="Korolev, Kirill" userId="6adfc881-516e-478e-acf1-c9304da723a3" providerId="ADAL" clId="{880D5E8B-D21E-4C99-83AB-4F5715FE3E0C}" dt="2021-02-07T18:29:55.664" v="132"/>
          <ac:grpSpMkLst>
            <pc:docMk/>
            <pc:sldMk cId="2475296177" sldId="290"/>
            <ac:grpSpMk id="8" creationId="{2AEEACC6-AADE-4ABE-A334-C5E17FE9710E}"/>
          </ac:grpSpMkLst>
        </pc:grpChg>
        <pc:grpChg chg="add del mod">
          <ac:chgData name="Korolev, Kirill" userId="6adfc881-516e-478e-acf1-c9304da723a3" providerId="ADAL" clId="{880D5E8B-D21E-4C99-83AB-4F5715FE3E0C}" dt="2021-02-07T18:34:03.132" v="195" actId="478"/>
          <ac:grpSpMkLst>
            <pc:docMk/>
            <pc:sldMk cId="2475296177" sldId="290"/>
            <ac:grpSpMk id="14" creationId="{6F9DA453-7B6B-4AFC-86D7-C98312C1C5BC}"/>
          </ac:grpSpMkLst>
        </pc:grpChg>
        <pc:grpChg chg="add del mod">
          <ac:chgData name="Korolev, Kirill" userId="6adfc881-516e-478e-acf1-c9304da723a3" providerId="ADAL" clId="{880D5E8B-D21E-4C99-83AB-4F5715FE3E0C}" dt="2021-02-07T18:34:03.132" v="195" actId="478"/>
          <ac:grpSpMkLst>
            <pc:docMk/>
            <pc:sldMk cId="2475296177" sldId="290"/>
            <ac:grpSpMk id="24" creationId="{E7DC9E47-3FA1-4261-9CD5-7C9011203730}"/>
          </ac:grpSpMkLst>
        </pc:grpChg>
        <pc:grpChg chg="add del mod">
          <ac:chgData name="Korolev, Kirill" userId="6adfc881-516e-478e-acf1-c9304da723a3" providerId="ADAL" clId="{880D5E8B-D21E-4C99-83AB-4F5715FE3E0C}" dt="2021-02-07T18:34:09.715" v="196" actId="478"/>
          <ac:grpSpMkLst>
            <pc:docMk/>
            <pc:sldMk cId="2475296177" sldId="290"/>
            <ac:grpSpMk id="40" creationId="{C963C1D1-5E3B-4402-B189-924612680CA2}"/>
          </ac:grpSpMkLst>
        </pc:grpChg>
        <pc:grpChg chg="add del mod">
          <ac:chgData name="Korolev, Kirill" userId="6adfc881-516e-478e-acf1-c9304da723a3" providerId="ADAL" clId="{880D5E8B-D21E-4C99-83AB-4F5715FE3E0C}" dt="2021-02-07T18:34:03.132" v="195" actId="478"/>
          <ac:grpSpMkLst>
            <pc:docMk/>
            <pc:sldMk cId="2475296177" sldId="290"/>
            <ac:grpSpMk id="43" creationId="{A7D31217-D326-4683-B8B2-726AC56F352B}"/>
          </ac:grpSpMkLst>
        </pc:grpChg>
        <pc:grpChg chg="add del mod">
          <ac:chgData name="Korolev, Kirill" userId="6adfc881-516e-478e-acf1-c9304da723a3" providerId="ADAL" clId="{880D5E8B-D21E-4C99-83AB-4F5715FE3E0C}" dt="2021-02-07T18:34:09.715" v="196" actId="478"/>
          <ac:grpSpMkLst>
            <pc:docMk/>
            <pc:sldMk cId="2475296177" sldId="290"/>
            <ac:grpSpMk id="49" creationId="{45CC4F71-4DAF-4956-B153-84117FE16AEE}"/>
          </ac:grpSpMkLst>
        </pc:grpChg>
        <pc:grpChg chg="add del mod">
          <ac:chgData name="Korolev, Kirill" userId="6adfc881-516e-478e-acf1-c9304da723a3" providerId="ADAL" clId="{880D5E8B-D21E-4C99-83AB-4F5715FE3E0C}" dt="2021-02-07T18:34:09.715" v="196" actId="478"/>
          <ac:grpSpMkLst>
            <pc:docMk/>
            <pc:sldMk cId="2475296177" sldId="290"/>
            <ac:grpSpMk id="57" creationId="{56E1A5BC-B715-48ED-94A2-1355C15356DB}"/>
          </ac:grpSpMkLst>
        </pc:grpChg>
        <pc:grpChg chg="add del mod">
          <ac:chgData name="Korolev, Kirill" userId="6adfc881-516e-478e-acf1-c9304da723a3" providerId="ADAL" clId="{880D5E8B-D21E-4C99-83AB-4F5715FE3E0C}" dt="2021-02-07T18:34:09.715" v="196" actId="478"/>
          <ac:grpSpMkLst>
            <pc:docMk/>
            <pc:sldMk cId="2475296177" sldId="290"/>
            <ac:grpSpMk id="77" creationId="{F9DF4C9B-3DEC-4089-9228-CC8C21B2471E}"/>
          </ac:grpSpMkLst>
        </pc:grpChg>
        <pc:grpChg chg="add del mod">
          <ac:chgData name="Korolev, Kirill" userId="6adfc881-516e-478e-acf1-c9304da723a3" providerId="ADAL" clId="{880D5E8B-D21E-4C99-83AB-4F5715FE3E0C}" dt="2021-02-07T18:34:09.715" v="196" actId="478"/>
          <ac:grpSpMkLst>
            <pc:docMk/>
            <pc:sldMk cId="2475296177" sldId="290"/>
            <ac:grpSpMk id="80" creationId="{D3634354-1D10-4189-B445-54C93B8591BE}"/>
          </ac:grpSpMkLst>
        </pc:grpChg>
        <pc:grpChg chg="add del mod">
          <ac:chgData name="Korolev, Kirill" userId="6adfc881-516e-478e-acf1-c9304da723a3" providerId="ADAL" clId="{880D5E8B-D21E-4C99-83AB-4F5715FE3E0C}" dt="2021-02-07T18:34:09.715" v="196" actId="478"/>
          <ac:grpSpMkLst>
            <pc:docMk/>
            <pc:sldMk cId="2475296177" sldId="290"/>
            <ac:grpSpMk id="84" creationId="{C2DF831A-2377-4670-B704-04CE1521AE52}"/>
          </ac:grpSpMkLst>
        </pc:grpChg>
        <pc:grpChg chg="add del mod">
          <ac:chgData name="Korolev, Kirill" userId="6adfc881-516e-478e-acf1-c9304da723a3" providerId="ADAL" clId="{880D5E8B-D21E-4C99-83AB-4F5715FE3E0C}" dt="2021-02-07T18:34:09.715" v="196" actId="478"/>
          <ac:grpSpMkLst>
            <pc:docMk/>
            <pc:sldMk cId="2475296177" sldId="290"/>
            <ac:grpSpMk id="89" creationId="{3F834337-1C27-465B-93D4-755DEAA29F88}"/>
          </ac:grpSpMkLst>
        </pc:grpChg>
        <pc:grpChg chg="add del mod">
          <ac:chgData name="Korolev, Kirill" userId="6adfc881-516e-478e-acf1-c9304da723a3" providerId="ADAL" clId="{880D5E8B-D21E-4C99-83AB-4F5715FE3E0C}" dt="2021-02-07T18:34:03.132" v="195" actId="478"/>
          <ac:grpSpMkLst>
            <pc:docMk/>
            <pc:sldMk cId="2475296177" sldId="290"/>
            <ac:grpSpMk id="92" creationId="{7D053538-0A1D-491B-985F-9F40AC5E5599}"/>
          </ac:grpSpMkLst>
        </pc:grpChg>
        <pc:grpChg chg="mod">
          <ac:chgData name="Korolev, Kirill" userId="6adfc881-516e-478e-acf1-c9304da723a3" providerId="ADAL" clId="{880D5E8B-D21E-4C99-83AB-4F5715FE3E0C}" dt="2021-02-07T18:29:55.664" v="132"/>
          <ac:grpSpMkLst>
            <pc:docMk/>
            <pc:sldMk cId="2475296177" sldId="290"/>
            <ac:grpSpMk id="93" creationId="{21B41302-0109-43C3-9EA3-56AE86FF5738}"/>
          </ac:grpSpMkLst>
        </pc:grpChg>
        <pc:grpChg chg="mod">
          <ac:chgData name="Korolev, Kirill" userId="6adfc881-516e-478e-acf1-c9304da723a3" providerId="ADAL" clId="{880D5E8B-D21E-4C99-83AB-4F5715FE3E0C}" dt="2021-02-07T18:29:55.664" v="132"/>
          <ac:grpSpMkLst>
            <pc:docMk/>
            <pc:sldMk cId="2475296177" sldId="290"/>
            <ac:grpSpMk id="94" creationId="{312133D4-DA60-44A4-9F79-936AEEF5C7F8}"/>
          </ac:grpSpMkLst>
        </pc:grpChg>
        <pc:grpChg chg="mod">
          <ac:chgData name="Korolev, Kirill" userId="6adfc881-516e-478e-acf1-c9304da723a3" providerId="ADAL" clId="{880D5E8B-D21E-4C99-83AB-4F5715FE3E0C}" dt="2021-02-07T18:29:55.664" v="132"/>
          <ac:grpSpMkLst>
            <pc:docMk/>
            <pc:sldMk cId="2475296177" sldId="290"/>
            <ac:grpSpMk id="101" creationId="{C92C1650-CAC7-49A8-8BB4-C70667055567}"/>
          </ac:grpSpMkLst>
        </pc:grpChg>
        <pc:grpChg chg="add del mod">
          <ac:chgData name="Korolev, Kirill" userId="6adfc881-516e-478e-acf1-c9304da723a3" providerId="ADAL" clId="{880D5E8B-D21E-4C99-83AB-4F5715FE3E0C}" dt="2021-02-07T18:34:09.715" v="196" actId="478"/>
          <ac:grpSpMkLst>
            <pc:docMk/>
            <pc:sldMk cId="2475296177" sldId="290"/>
            <ac:grpSpMk id="119" creationId="{02DDC18A-5D97-4C42-9AD4-33D9CB3FD4AA}"/>
          </ac:grpSpMkLst>
        </pc:grpChg>
        <pc:grpChg chg="add del mod">
          <ac:chgData name="Korolev, Kirill" userId="6adfc881-516e-478e-acf1-c9304da723a3" providerId="ADAL" clId="{880D5E8B-D21E-4C99-83AB-4F5715FE3E0C}" dt="2021-02-07T18:33:13.465" v="184"/>
          <ac:grpSpMkLst>
            <pc:docMk/>
            <pc:sldMk cId="2475296177" sldId="290"/>
            <ac:grpSpMk id="140" creationId="{1C5A663B-9184-49C7-83D4-2F912AC4D5E9}"/>
          </ac:grpSpMkLst>
        </pc:grpChg>
        <pc:grpChg chg="add del mod">
          <ac:chgData name="Korolev, Kirill" userId="6adfc881-516e-478e-acf1-c9304da723a3" providerId="ADAL" clId="{880D5E8B-D21E-4C99-83AB-4F5715FE3E0C}" dt="2021-02-07T18:33:13.465" v="184"/>
          <ac:grpSpMkLst>
            <pc:docMk/>
            <pc:sldMk cId="2475296177" sldId="290"/>
            <ac:grpSpMk id="146" creationId="{70904C9A-7BAD-46F6-AEEE-BD432144EF84}"/>
          </ac:grpSpMkLst>
        </pc:grpChg>
        <pc:grpChg chg="add mod">
          <ac:chgData name="Korolev, Kirill" userId="6adfc881-516e-478e-acf1-c9304da723a3" providerId="ADAL" clId="{880D5E8B-D21E-4C99-83AB-4F5715FE3E0C}" dt="2021-02-07T18:34:50.634" v="206" actId="1076"/>
          <ac:grpSpMkLst>
            <pc:docMk/>
            <pc:sldMk cId="2475296177" sldId="290"/>
            <ac:grpSpMk id="173" creationId="{6BCCE1B1-351A-464A-814B-4B5B107E4DCE}"/>
          </ac:grpSpMkLst>
        </pc:grpChg>
        <pc:grpChg chg="add mod">
          <ac:chgData name="Korolev, Kirill" userId="6adfc881-516e-478e-acf1-c9304da723a3" providerId="ADAL" clId="{880D5E8B-D21E-4C99-83AB-4F5715FE3E0C}" dt="2021-02-07T18:34:50.634" v="206" actId="1076"/>
          <ac:grpSpMkLst>
            <pc:docMk/>
            <pc:sldMk cId="2475296177" sldId="290"/>
            <ac:grpSpMk id="179" creationId="{778DEFB0-6520-46BA-B923-5892713409D1}"/>
          </ac:grpSpMkLst>
        </pc:grpChg>
        <pc:picChg chg="add mod">
          <ac:chgData name="Korolev, Kirill" userId="6adfc881-516e-478e-acf1-c9304da723a3" providerId="ADAL" clId="{880D5E8B-D21E-4C99-83AB-4F5715FE3E0C}" dt="2021-02-07T18:35:05.705" v="210" actId="1076"/>
          <ac:picMkLst>
            <pc:docMk/>
            <pc:sldMk cId="2475296177" sldId="290"/>
            <ac:picMk id="157" creationId="{4EE46341-B59B-4674-AE1E-17FD927BAC8D}"/>
          </ac:picMkLst>
        </pc:pic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6" creationId="{6799D5C4-CC97-4284-95B9-3FAAF86665C5}"/>
          </ac:cxnSpMkLst>
        </pc:cxnChg>
        <pc:cxnChg chg="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9" creationId="{8477622F-0D33-41FD-AEF0-FE3BDFCD8872}"/>
          </ac:cxnSpMkLst>
        </pc:cxnChg>
        <pc:cxnChg chg="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26" creationId="{C558AA18-8CE2-4766-9C45-877F6B09D8C0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27" creationId="{9C7BBD80-2A45-42D9-A54B-367DDC8D8D12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33" creationId="{BBE84B3F-73A6-4079-A0FA-223070DA7B2A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34" creationId="{DE7BEF75-0CFF-4D28-AC83-756662667122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36" creationId="{67A5F9BF-7EFC-4304-A196-B628E00BA91B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37" creationId="{E4EDDC87-E963-410B-8AFB-390A1D150D89}"/>
          </ac:cxnSpMkLst>
        </pc:cxnChg>
        <pc:cxnChg chg="mod">
          <ac:chgData name="Korolev, Kirill" userId="6adfc881-516e-478e-acf1-c9304da723a3" providerId="ADAL" clId="{880D5E8B-D21E-4C99-83AB-4F5715FE3E0C}" dt="2021-02-07T18:29:55.664" v="132"/>
          <ac:cxnSpMkLst>
            <pc:docMk/>
            <pc:sldMk cId="2475296177" sldId="290"/>
            <ac:cxnSpMk id="42" creationId="{3C19CAF3-450B-485B-9271-8EB2EBC99F57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48" creationId="{C77E6189-F431-42A2-9B87-EB3EDF383BE0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56" creationId="{308664CB-DD73-41F0-A1CF-C2A57AE7F367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62" creationId="{0B22C83F-0CB0-4B53-86B1-07234961AD64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65" creationId="{8D24812D-E447-4DE7-B2F3-AFB166517FEB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66" creationId="{5E9B120A-C68C-4C53-8E12-99BC485C18B8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68" creationId="{FB703518-978D-4E09-846F-BB79BF534D1B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69" creationId="{DCD6DF52-7CE2-47AA-92C7-1AE81BD59783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72" creationId="{A9722AB0-E0E5-4121-A4C0-25C4FDACA499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73" creationId="{D3CC8EEE-63EB-46BE-99E5-43E76269AE22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74" creationId="{6BB8C692-3EA3-49EC-8CFB-B18A6E58C627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76" creationId="{2B880439-B81B-4BE4-8DDF-FDBC6A015549}"/>
          </ac:cxnSpMkLst>
        </pc:cxnChg>
        <pc:cxnChg chg="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79" creationId="{AB7DBA7C-52E8-4C47-B998-BB210BF35B5B}"/>
          </ac:cxnSpMkLst>
        </pc:cxnChg>
        <pc:cxnChg chg="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82" creationId="{9574E230-62ED-4352-B97F-26BCEFCE5A7D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83" creationId="{DDA1641C-98BE-4E3E-BF87-65AAB8C57FA5}"/>
          </ac:cxnSpMkLst>
        </pc:cxnChg>
        <pc:cxnChg chg="mod">
          <ac:chgData name="Korolev, Kirill" userId="6adfc881-516e-478e-acf1-c9304da723a3" providerId="ADAL" clId="{880D5E8B-D21E-4C99-83AB-4F5715FE3E0C}" dt="2021-02-07T18:29:55.664" v="132"/>
          <ac:cxnSpMkLst>
            <pc:docMk/>
            <pc:sldMk cId="2475296177" sldId="290"/>
            <ac:cxnSpMk id="91" creationId="{AF29D330-B9EC-4AFF-81C4-826F7BF14FCE}"/>
          </ac:cxnSpMkLst>
        </pc:cxnChg>
        <pc:cxnChg chg="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95" creationId="{529B37BB-D8B8-4626-A783-340661CE58D1}"/>
          </ac:cxnSpMkLst>
        </pc:cxnChg>
        <pc:cxnChg chg="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97" creationId="{EB007262-BB87-4C2F-88B0-C2B4594C2F15}"/>
          </ac:cxnSpMkLst>
        </pc:cxnChg>
        <pc:cxnChg chg="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98" creationId="{42E15F07-AC34-41CE-AEB2-66CE0795051F}"/>
          </ac:cxnSpMkLst>
        </pc:cxnChg>
        <pc:cxnChg chg="mod">
          <ac:chgData name="Korolev, Kirill" userId="6adfc881-516e-478e-acf1-c9304da723a3" providerId="ADAL" clId="{880D5E8B-D21E-4C99-83AB-4F5715FE3E0C}" dt="2021-02-07T18:29:55.664" v="132"/>
          <ac:cxnSpMkLst>
            <pc:docMk/>
            <pc:sldMk cId="2475296177" sldId="290"/>
            <ac:cxnSpMk id="100" creationId="{AF6C7A2F-3B83-461E-BF20-540D9E6F275F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109" creationId="{DBD69D8B-C8F9-412D-A74C-201987463365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111" creationId="{8D4D5E1A-D374-47CB-83B0-DC4650CFA923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114" creationId="{24161FCC-5352-42AB-B3EB-6B7D27D57BD5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117" creationId="{31196117-9D65-4614-A552-F2DBF279A6F9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118" creationId="{D83936B3-BAD4-434B-8F23-EE2B01ADBF2A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124" creationId="{D0CED2A3-E1CD-43F8-B9EB-F20002B1EA4B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125" creationId="{187C827F-79DC-4A8B-B152-84DE0B71E273}"/>
          </ac:cxnSpMkLst>
        </pc:cxnChg>
        <pc:cxnChg chg="add del mod">
          <ac:chgData name="Korolev, Kirill" userId="6adfc881-516e-478e-acf1-c9304da723a3" providerId="ADAL" clId="{880D5E8B-D21E-4C99-83AB-4F5715FE3E0C}" dt="2021-02-07T18:33:13.465" v="184"/>
          <ac:cxnSpMkLst>
            <pc:docMk/>
            <pc:sldMk cId="2475296177" sldId="290"/>
            <ac:cxnSpMk id="152" creationId="{409EDB11-85B4-4FA4-94A6-2D54C1E3B3D9}"/>
          </ac:cxnSpMkLst>
        </pc:cxnChg>
        <pc:cxnChg chg="add mod">
          <ac:chgData name="Korolev, Kirill" userId="6adfc881-516e-478e-acf1-c9304da723a3" providerId="ADAL" clId="{880D5E8B-D21E-4C99-83AB-4F5715FE3E0C}" dt="2021-02-07T18:34:50.634" v="206" actId="1076"/>
          <ac:cxnSpMkLst>
            <pc:docMk/>
            <pc:sldMk cId="2475296177" sldId="290"/>
            <ac:cxnSpMk id="185" creationId="{47D36A17-FB95-4CBC-983C-6D985528720A}"/>
          </ac:cxnSpMkLst>
        </pc:cxnChg>
      </pc:sldChg>
      <pc:sldChg chg="addSp delSp modSp new del mod delAnim modAnim">
        <pc:chgData name="Korolev, Kirill" userId="6adfc881-516e-478e-acf1-c9304da723a3" providerId="ADAL" clId="{880D5E8B-D21E-4C99-83AB-4F5715FE3E0C}" dt="2021-02-07T18:35:47.591" v="212" actId="47"/>
        <pc:sldMkLst>
          <pc:docMk/>
          <pc:sldMk cId="3995007884" sldId="291"/>
        </pc:sldMkLst>
        <pc:spChg chg="del">
          <ac:chgData name="Korolev, Kirill" userId="6adfc881-516e-478e-acf1-c9304da723a3" providerId="ADAL" clId="{880D5E8B-D21E-4C99-83AB-4F5715FE3E0C}" dt="2021-02-07T18:33:18.278" v="186"/>
          <ac:spMkLst>
            <pc:docMk/>
            <pc:sldMk cId="3995007884" sldId="291"/>
            <ac:spMk id="2" creationId="{6BC2E745-587F-42E9-BDAF-C5DAC34CAF8D}"/>
          </ac:spMkLst>
        </pc:spChg>
        <pc:spChg chg="del">
          <ac:chgData name="Korolev, Kirill" userId="6adfc881-516e-478e-acf1-c9304da723a3" providerId="ADAL" clId="{880D5E8B-D21E-4C99-83AB-4F5715FE3E0C}" dt="2021-02-07T18:33:18.278" v="186"/>
          <ac:spMkLst>
            <pc:docMk/>
            <pc:sldMk cId="3995007884" sldId="291"/>
            <ac:spMk id="3" creationId="{2E44C284-0761-43A6-AA8C-C9AEDE858A5C}"/>
          </ac:spMkLst>
        </pc:spChg>
        <pc:spChg chg="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4" creationId="{E5B336C6-962D-4807-AE70-1418511FB043}"/>
          </ac:spMkLst>
        </pc:spChg>
        <pc:spChg chg="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5" creationId="{3C151C02-64AC-4EED-9157-591664046596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6" creationId="{C54D5EEC-EE92-4A41-A386-1324054C0583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7" creationId="{76F4EF5D-1B6B-4D7A-A1CD-A543B6462B44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8" creationId="{233A4FC5-5082-47E4-B000-6F0AC7C44145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9" creationId="{9A6239EB-35A1-49A8-A7EE-641201556CBA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10" creationId="{FD04A0F6-835C-48BC-84C1-71B5D9269064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11" creationId="{818A4061-2CD4-4E66-A484-C4963E508B80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12" creationId="{F32BEF1C-4609-46A4-84DE-92F195D8AFAB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13" creationId="{2AAD7E38-C27C-4C19-B420-A82C668E2BE6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14" creationId="{96B80DA8-FC13-40C3-A162-67F8F2BC4B46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15" creationId="{388B7D2B-856A-4738-A58A-F4CABEDB27B5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16" creationId="{288DFD5D-1080-402D-9352-044256444B7E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17" creationId="{C99A1A7C-37A6-4984-B494-A6CBBD527F82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18" creationId="{B95C4501-A973-4F2C-8B8D-3F95D1DA0663}"/>
          </ac:spMkLst>
        </pc:spChg>
        <pc:spChg chg="mod">
          <ac:chgData name="Korolev, Kirill" userId="6adfc881-516e-478e-acf1-c9304da723a3" providerId="ADAL" clId="{880D5E8B-D21E-4C99-83AB-4F5715FE3E0C}" dt="2021-02-07T18:33:18.960" v="187"/>
          <ac:spMkLst>
            <pc:docMk/>
            <pc:sldMk cId="3995007884" sldId="291"/>
            <ac:spMk id="20" creationId="{D43B0D2B-FD37-47E1-909A-8FDF6D035B74}"/>
          </ac:spMkLst>
        </pc:spChg>
        <pc:spChg chg="mod">
          <ac:chgData name="Korolev, Kirill" userId="6adfc881-516e-478e-acf1-c9304da723a3" providerId="ADAL" clId="{880D5E8B-D21E-4C99-83AB-4F5715FE3E0C}" dt="2021-02-07T18:33:18.960" v="187"/>
          <ac:spMkLst>
            <pc:docMk/>
            <pc:sldMk cId="3995007884" sldId="291"/>
            <ac:spMk id="21" creationId="{D914241E-EF7D-407C-A51C-E49235C5ED90}"/>
          </ac:spMkLst>
        </pc:spChg>
        <pc:spChg chg="mod">
          <ac:chgData name="Korolev, Kirill" userId="6adfc881-516e-478e-acf1-c9304da723a3" providerId="ADAL" clId="{880D5E8B-D21E-4C99-83AB-4F5715FE3E0C}" dt="2021-02-07T18:33:18.960" v="187"/>
          <ac:spMkLst>
            <pc:docMk/>
            <pc:sldMk cId="3995007884" sldId="291"/>
            <ac:spMk id="22" creationId="{C686C391-74C0-433C-827D-D2B8E34C214E}"/>
          </ac:spMkLst>
        </pc:spChg>
        <pc:spChg chg="mod">
          <ac:chgData name="Korolev, Kirill" userId="6adfc881-516e-478e-acf1-c9304da723a3" providerId="ADAL" clId="{880D5E8B-D21E-4C99-83AB-4F5715FE3E0C}" dt="2021-02-07T18:33:18.960" v="187"/>
          <ac:spMkLst>
            <pc:docMk/>
            <pc:sldMk cId="3995007884" sldId="291"/>
            <ac:spMk id="23" creationId="{6BAC1FBD-1B59-4E59-8FF9-0D973B3E031F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24" creationId="{6307A0BA-7D11-441D-B367-D37C8364BD26}"/>
          </ac:spMkLst>
        </pc:spChg>
        <pc:spChg chg="mod">
          <ac:chgData name="Korolev, Kirill" userId="6adfc881-516e-478e-acf1-c9304da723a3" providerId="ADAL" clId="{880D5E8B-D21E-4C99-83AB-4F5715FE3E0C}" dt="2021-02-07T18:33:18.960" v="187"/>
          <ac:spMkLst>
            <pc:docMk/>
            <pc:sldMk cId="3995007884" sldId="291"/>
            <ac:spMk id="26" creationId="{C8B10D8A-4AC5-4B91-93E5-5E159EFE34F6}"/>
          </ac:spMkLst>
        </pc:spChg>
        <pc:spChg chg="mod">
          <ac:chgData name="Korolev, Kirill" userId="6adfc881-516e-478e-acf1-c9304da723a3" providerId="ADAL" clId="{880D5E8B-D21E-4C99-83AB-4F5715FE3E0C}" dt="2021-02-07T18:33:18.960" v="187"/>
          <ac:spMkLst>
            <pc:docMk/>
            <pc:sldMk cId="3995007884" sldId="291"/>
            <ac:spMk id="27" creationId="{9599C229-2695-4D1F-AECF-D642D3A594BD}"/>
          </ac:spMkLst>
        </pc:spChg>
        <pc:spChg chg="mod">
          <ac:chgData name="Korolev, Kirill" userId="6adfc881-516e-478e-acf1-c9304da723a3" providerId="ADAL" clId="{880D5E8B-D21E-4C99-83AB-4F5715FE3E0C}" dt="2021-02-07T18:33:18.960" v="187"/>
          <ac:spMkLst>
            <pc:docMk/>
            <pc:sldMk cId="3995007884" sldId="291"/>
            <ac:spMk id="28" creationId="{2525C584-8EFF-4B00-A4A5-389776D35216}"/>
          </ac:spMkLst>
        </pc:spChg>
        <pc:spChg chg="mod">
          <ac:chgData name="Korolev, Kirill" userId="6adfc881-516e-478e-acf1-c9304da723a3" providerId="ADAL" clId="{880D5E8B-D21E-4C99-83AB-4F5715FE3E0C}" dt="2021-02-07T18:33:18.960" v="187"/>
          <ac:spMkLst>
            <pc:docMk/>
            <pc:sldMk cId="3995007884" sldId="291"/>
            <ac:spMk id="29" creationId="{F81C293D-96D8-4487-ABF7-4C164D36D83A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30" creationId="{81CAE184-55B6-426C-AACA-B376D2797E42}"/>
          </ac:spMkLst>
        </pc:spChg>
        <pc:spChg chg="add del mod">
          <ac:chgData name="Korolev, Kirill" userId="6adfc881-516e-478e-acf1-c9304da723a3" providerId="ADAL" clId="{880D5E8B-D21E-4C99-83AB-4F5715FE3E0C}" dt="2021-02-07T18:33:22.442" v="188" actId="478"/>
          <ac:spMkLst>
            <pc:docMk/>
            <pc:sldMk cId="3995007884" sldId="291"/>
            <ac:spMk id="32" creationId="{6563F460-B2C2-462A-AF29-C537DD1124B0}"/>
          </ac:spMkLst>
        </pc:spChg>
        <pc:spChg chg="add del mod">
          <ac:chgData name="Korolev, Kirill" userId="6adfc881-516e-478e-acf1-c9304da723a3" providerId="ADAL" clId="{880D5E8B-D21E-4C99-83AB-4F5715FE3E0C}" dt="2021-02-07T18:33:22.442" v="188" actId="478"/>
          <ac:spMkLst>
            <pc:docMk/>
            <pc:sldMk cId="3995007884" sldId="291"/>
            <ac:spMk id="33" creationId="{292C2F08-F0F5-44D6-A0E3-C13FCA42E616}"/>
          </ac:spMkLst>
        </pc:spChg>
        <pc:spChg chg="add del mod">
          <ac:chgData name="Korolev, Kirill" userId="6adfc881-516e-478e-acf1-c9304da723a3" providerId="ADAL" clId="{880D5E8B-D21E-4C99-83AB-4F5715FE3E0C}" dt="2021-02-07T18:33:22.442" v="188" actId="478"/>
          <ac:spMkLst>
            <pc:docMk/>
            <pc:sldMk cId="3995007884" sldId="291"/>
            <ac:spMk id="34" creationId="{29B343A8-6D2D-41FF-8F27-0C0340D955F8}"/>
          </ac:spMkLst>
        </pc:spChg>
        <pc:spChg chg="add del mod">
          <ac:chgData name="Korolev, Kirill" userId="6adfc881-516e-478e-acf1-c9304da723a3" providerId="ADAL" clId="{880D5E8B-D21E-4C99-83AB-4F5715FE3E0C}" dt="2021-02-07T18:33:22.442" v="188" actId="478"/>
          <ac:spMkLst>
            <pc:docMk/>
            <pc:sldMk cId="3995007884" sldId="291"/>
            <ac:spMk id="35" creationId="{A5665386-7BB4-4C94-AB90-F9FEF9BD07BA}"/>
          </ac:spMkLst>
        </pc:spChg>
        <pc:grpChg chg="add del mod">
          <ac:chgData name="Korolev, Kirill" userId="6adfc881-516e-478e-acf1-c9304da723a3" providerId="ADAL" clId="{880D5E8B-D21E-4C99-83AB-4F5715FE3E0C}" dt="2021-02-07T18:34:28.059" v="201" actId="21"/>
          <ac:grpSpMkLst>
            <pc:docMk/>
            <pc:sldMk cId="3995007884" sldId="291"/>
            <ac:grpSpMk id="19" creationId="{F829F6F1-A893-4888-A418-CA8D69B94F47}"/>
          </ac:grpSpMkLst>
        </pc:grpChg>
        <pc:grpChg chg="add del mod">
          <ac:chgData name="Korolev, Kirill" userId="6adfc881-516e-478e-acf1-c9304da723a3" providerId="ADAL" clId="{880D5E8B-D21E-4C99-83AB-4F5715FE3E0C}" dt="2021-02-07T18:34:28.059" v="201" actId="21"/>
          <ac:grpSpMkLst>
            <pc:docMk/>
            <pc:sldMk cId="3995007884" sldId="291"/>
            <ac:grpSpMk id="25" creationId="{BB3323A5-FA08-47DD-A130-7BA89D1C512C}"/>
          </ac:grpSpMkLst>
        </pc:grpChg>
        <pc:cxnChg chg="add del mod">
          <ac:chgData name="Korolev, Kirill" userId="6adfc881-516e-478e-acf1-c9304da723a3" providerId="ADAL" clId="{880D5E8B-D21E-4C99-83AB-4F5715FE3E0C}" dt="2021-02-07T18:34:28.059" v="201" actId="21"/>
          <ac:cxnSpMkLst>
            <pc:docMk/>
            <pc:sldMk cId="3995007884" sldId="291"/>
            <ac:cxnSpMk id="31" creationId="{4D205398-681B-43C0-960F-AEF3DD13497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55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147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960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6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69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681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728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1"/>
            <a:ext cx="11009744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2" y="2317807"/>
            <a:ext cx="6354625" cy="677108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584" y="3264184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1085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1" r:id="rId12"/>
    <p:sldLayoutId id="2147483692" r:id="rId13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kjellkod.wordpress.com/2012/02/25/why-you-should-never-ever-ever-use-linked-list-in-your-code-agai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451207"/>
            <a:ext cx="9144000" cy="105875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1000" dirty="0"/>
              <a:t> </a:t>
            </a:r>
            <a:r>
              <a:rPr lang="en-US" dirty="0"/>
              <a:t>Caches: part 2</a:t>
            </a:r>
            <a:endParaRPr lang="en-US" sz="2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/>
              <a:t>Kirill Korolev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/>
              <a:t>15 February 2021</a:t>
            </a:r>
          </a:p>
        </p:txBody>
      </p:sp>
    </p:spTree>
    <p:extLst>
      <p:ext uri="{BB962C8B-B14F-4D97-AF65-F5344CB8AC3E}">
        <p14:creationId xmlns:p14="http://schemas.microsoft.com/office/powerpoint/2010/main" val="113762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3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Performance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Terms:</a:t>
            </a:r>
          </a:p>
          <a:p>
            <a:pPr lvl="1">
              <a:lnSpc>
                <a:spcPct val="85000"/>
              </a:lnSpc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Miss Rate = Misses / total CPU request </a:t>
            </a:r>
          </a:p>
          <a:p>
            <a:pPr lvl="1">
              <a:lnSpc>
                <a:spcPct val="85000"/>
              </a:lnSpc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Hit Rate = Hits / total CPU request = 1 – Miss Rate</a:t>
            </a:r>
            <a:endParaRPr lang="ru-RU" sz="2000" dirty="0">
              <a:solidFill>
                <a:sysClr val="windowText" lastClr="000000"/>
              </a:solidFill>
            </a:endParaRPr>
          </a:p>
          <a:p>
            <a:pPr>
              <a:spcBef>
                <a:spcPts val="1200"/>
              </a:spcBef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Cache goal is decreasing average memory access time (AMAT)</a:t>
            </a:r>
          </a:p>
          <a:p>
            <a:pPr lvl="1">
              <a:lnSpc>
                <a:spcPct val="85000"/>
              </a:lnSpc>
              <a:defRPr/>
            </a:pPr>
            <a:r>
              <a:rPr lang="ru-RU" sz="2000" dirty="0">
                <a:solidFill>
                  <a:sysClr val="windowText" lastClr="000000"/>
                </a:solidFill>
              </a:rPr>
              <a:t>AMAT = </a:t>
            </a:r>
            <a:r>
              <a:rPr lang="en-US" sz="2000" dirty="0">
                <a:solidFill>
                  <a:sysClr val="windowText" lastClr="000000"/>
                </a:solidFill>
              </a:rPr>
              <a:t>Hit Rate  *	</a:t>
            </a:r>
            <a:r>
              <a:rPr lang="ru-RU" sz="2000" dirty="0">
                <a:solidFill>
                  <a:sysClr val="windowText" lastClr="000000"/>
                </a:solidFill>
              </a:rPr>
              <a:t>Hit Time + Miss Rate * Miss Penalt</a:t>
            </a:r>
            <a:r>
              <a:rPr lang="en-GB" sz="2000" dirty="0">
                <a:solidFill>
                  <a:sysClr val="windowText" lastClr="000000"/>
                </a:solidFill>
              </a:rPr>
              <a:t>y</a:t>
            </a:r>
            <a:endParaRPr lang="ru-RU" sz="2000" dirty="0">
              <a:solidFill>
                <a:sysClr val="windowText" lastClr="000000"/>
              </a:solidFill>
            </a:endParaRPr>
          </a:p>
          <a:p>
            <a:pPr lvl="1">
              <a:lnSpc>
                <a:spcPct val="85000"/>
              </a:lnSpc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AMAT </a:t>
            </a:r>
            <a:r>
              <a:rPr lang="en-GB" sz="2000" dirty="0">
                <a:solidFill>
                  <a:sysClr val="windowText" lastClr="000000"/>
                </a:solidFill>
              </a:rPr>
              <a:t>≈ 		</a:t>
            </a:r>
            <a:r>
              <a:rPr lang="ru-RU" sz="2000" dirty="0">
                <a:solidFill>
                  <a:sysClr val="windowText" lastClr="000000"/>
                </a:solidFill>
              </a:rPr>
              <a:t>Hit Time + Miss Rate * Miss Penalt</a:t>
            </a:r>
            <a:r>
              <a:rPr lang="en-GB" sz="2000" dirty="0">
                <a:solidFill>
                  <a:sysClr val="windowText" lastClr="000000"/>
                </a:solidFill>
              </a:rPr>
              <a:t>y</a:t>
            </a:r>
          </a:p>
          <a:p>
            <a:pPr>
              <a:spcBef>
                <a:spcPts val="1200"/>
              </a:spcBef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Example:</a:t>
            </a:r>
          </a:p>
          <a:p>
            <a:pPr lvl="1">
              <a:defRPr/>
            </a:pPr>
            <a:r>
              <a:rPr lang="en-GB" sz="2000" dirty="0" err="1">
                <a:solidFill>
                  <a:sysClr val="windowText" lastClr="000000"/>
                </a:solidFill>
              </a:rPr>
              <a:t>HitRate</a:t>
            </a:r>
            <a:r>
              <a:rPr lang="en-GB" sz="2000" dirty="0">
                <a:solidFill>
                  <a:sysClr val="windowText" lastClr="000000"/>
                </a:solidFill>
              </a:rPr>
              <a:t> ≈ 0.9, </a:t>
            </a:r>
            <a:r>
              <a:rPr lang="en-GB" sz="2000" dirty="0" err="1">
                <a:solidFill>
                  <a:sysClr val="windowText" lastClr="000000"/>
                </a:solidFill>
              </a:rPr>
              <a:t>HitTime</a:t>
            </a:r>
            <a:r>
              <a:rPr lang="en-GB" sz="2000" dirty="0">
                <a:solidFill>
                  <a:sysClr val="windowText" lastClr="000000"/>
                </a:solidFill>
              </a:rPr>
              <a:t> ≈ 4 </a:t>
            </a:r>
            <a:r>
              <a:rPr lang="en-GB" sz="2000" dirty="0" err="1">
                <a:solidFill>
                  <a:sysClr val="windowText" lastClr="000000"/>
                </a:solidFill>
              </a:rPr>
              <a:t>clk</a:t>
            </a:r>
            <a:r>
              <a:rPr lang="en-GB" sz="2000" dirty="0">
                <a:solidFill>
                  <a:sysClr val="windowText" lastClr="000000"/>
                </a:solidFill>
              </a:rPr>
              <a:t>, </a:t>
            </a:r>
            <a:r>
              <a:rPr lang="en-GB" sz="2000" dirty="0" err="1">
                <a:solidFill>
                  <a:sysClr val="windowText" lastClr="000000"/>
                </a:solidFill>
              </a:rPr>
              <a:t>MissRate</a:t>
            </a:r>
            <a:r>
              <a:rPr lang="en-GB" sz="2000" dirty="0">
                <a:solidFill>
                  <a:sysClr val="windowText" lastClr="000000"/>
                </a:solidFill>
              </a:rPr>
              <a:t> ≈ 0.1, </a:t>
            </a:r>
            <a:r>
              <a:rPr lang="en-GB" sz="2000" dirty="0" err="1">
                <a:solidFill>
                  <a:sysClr val="windowText" lastClr="000000"/>
                </a:solidFill>
              </a:rPr>
              <a:t>MissPenalty</a:t>
            </a:r>
            <a:r>
              <a:rPr lang="en-GB" sz="2000" dirty="0">
                <a:solidFill>
                  <a:sysClr val="windowText" lastClr="000000"/>
                </a:solidFill>
              </a:rPr>
              <a:t> ≈ 200 </a:t>
            </a:r>
            <a:r>
              <a:rPr lang="en-GB" sz="2000" dirty="0" err="1">
                <a:solidFill>
                  <a:sysClr val="windowText" lastClr="000000"/>
                </a:solidFill>
              </a:rPr>
              <a:t>clk</a:t>
            </a:r>
            <a:r>
              <a:rPr lang="en-GB" sz="2000" dirty="0">
                <a:solidFill>
                  <a:sysClr val="windowText" lastClr="000000"/>
                </a:solidFill>
              </a:rPr>
              <a:t>, then…</a:t>
            </a:r>
          </a:p>
          <a:p>
            <a:pPr lvl="1">
              <a:defRPr/>
            </a:pPr>
            <a:r>
              <a:rPr lang="en-GB" sz="2000" dirty="0">
                <a:solidFill>
                  <a:sysClr val="windowText" lastClr="000000"/>
                </a:solidFill>
              </a:rPr>
              <a:t>AMAT = 0.9 * 4 + 0.1 * 200 = 23.6 </a:t>
            </a:r>
            <a:r>
              <a:rPr lang="en-GB" sz="2000" dirty="0" err="1">
                <a:solidFill>
                  <a:sysClr val="windowText" lastClr="000000"/>
                </a:solidFill>
              </a:rPr>
              <a:t>clk</a:t>
            </a:r>
            <a:endParaRPr lang="en-GB" sz="2000" dirty="0">
              <a:solidFill>
                <a:sysClr val="windowText" lastClr="000000"/>
              </a:solidFill>
            </a:endParaRPr>
          </a:p>
          <a:p>
            <a:pPr lvl="1">
              <a:defRPr/>
            </a:pPr>
            <a:r>
              <a:rPr lang="en-GB" sz="2000" dirty="0">
                <a:solidFill>
                  <a:sysClr val="windowText" lastClr="000000"/>
                </a:solidFill>
              </a:rPr>
              <a:t>AMAT w/o cache = 200 </a:t>
            </a:r>
            <a:r>
              <a:rPr lang="en-GB" sz="2000" dirty="0" err="1">
                <a:solidFill>
                  <a:sysClr val="windowText" lastClr="000000"/>
                </a:solidFill>
              </a:rPr>
              <a:t>clk</a:t>
            </a:r>
            <a:endParaRPr lang="en-GB" sz="2000" dirty="0">
              <a:solidFill>
                <a:sysClr val="windowText" lastClr="000000"/>
              </a:solidFill>
            </a:endParaRPr>
          </a:p>
          <a:p>
            <a:pPr lvl="1">
              <a:defRPr/>
            </a:pPr>
            <a:r>
              <a:rPr lang="en-GB" sz="2000" dirty="0">
                <a:solidFill>
                  <a:sysClr val="windowText" lastClr="000000"/>
                </a:solidFill>
              </a:rPr>
              <a:t>About 10x improve!</a:t>
            </a:r>
            <a:endParaRPr lang="ru-RU" sz="2000" dirty="0">
              <a:solidFill>
                <a:sysClr val="windowText" lastClr="000000"/>
              </a:solidFill>
            </a:endParaRPr>
          </a:p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155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multi-level caches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>
                <a:solidFill>
                  <a:sysClr val="windowText" lastClr="000000"/>
                </a:solidFill>
              </a:rPr>
              <a:t>L1 cache: </a:t>
            </a:r>
            <a:r>
              <a:rPr lang="it-IT" sz="2000" dirty="0">
                <a:solidFill>
                  <a:sysClr val="windowText" lastClr="000000"/>
                </a:solidFill>
              </a:rPr>
              <a:t>AMAT ≈ HitTimeL1 + MissRateL1 * MissPenaltyL1</a:t>
            </a:r>
            <a:endParaRPr lang="en-US" sz="2000" dirty="0">
              <a:solidFill>
                <a:sysClr val="windowText" lastClr="0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ysClr val="windowText" lastClr="000000"/>
                </a:solidFill>
              </a:rPr>
              <a:t>L2 </a:t>
            </a:r>
            <a:r>
              <a:rPr lang="en-US" sz="2400" dirty="0"/>
              <a:t>reduces L1 miss penalty – saves access to memory</a:t>
            </a:r>
            <a:endParaRPr lang="en-US" sz="2400" dirty="0">
              <a:solidFill>
                <a:sysClr val="windowText" lastClr="000000"/>
              </a:solidFill>
            </a:endParaRPr>
          </a:p>
          <a:p>
            <a:pPr>
              <a:spcBef>
                <a:spcPts val="1200"/>
              </a:spcBef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Now, on L1 miss we access L2, but not memory</a:t>
            </a:r>
          </a:p>
          <a:p>
            <a:pPr lvl="1">
              <a:spcBef>
                <a:spcPts val="600"/>
              </a:spcBef>
              <a:defRPr/>
            </a:pPr>
            <a:r>
              <a:rPr lang="ru-RU" sz="2000" dirty="0">
                <a:solidFill>
                  <a:sysClr val="windowText" lastClr="000000"/>
                </a:solidFill>
              </a:rPr>
              <a:t>MissPenaltyL1 ≈ HitTimeL2 + MissRateL2 * MissPenaltyL2</a:t>
            </a:r>
            <a:endParaRPr lang="en-US" dirty="0">
              <a:solidFill>
                <a:sysClr val="windowText" lastClr="0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ysClr val="windowText" lastClr="000000"/>
                </a:solidFill>
              </a:rPr>
              <a:t>L2 Cache is larger (better </a:t>
            </a:r>
            <a:r>
              <a:rPr lang="en-US" sz="2400" dirty="0" err="1">
                <a:solidFill>
                  <a:sysClr val="windowText" lastClr="000000"/>
                </a:solidFill>
              </a:rPr>
              <a:t>HitRate</a:t>
            </a:r>
            <a:r>
              <a:rPr lang="en-US" sz="2400" dirty="0">
                <a:solidFill>
                  <a:sysClr val="windowText" lastClr="000000"/>
                </a:solidFill>
              </a:rPr>
              <a:t>), but has higher latency</a:t>
            </a:r>
          </a:p>
          <a:p>
            <a:pPr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Example:</a:t>
            </a:r>
            <a:endParaRPr lang="ru-RU" sz="2400" dirty="0">
              <a:solidFill>
                <a:sysClr val="windowText" lastClr="000000"/>
              </a:solidFill>
            </a:endParaRPr>
          </a:p>
          <a:p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603" y="4146092"/>
            <a:ext cx="6509518" cy="2539688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090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Cache Misses (3-C)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278995"/>
            <a:ext cx="10515600" cy="4128707"/>
          </a:xfrm>
        </p:spPr>
        <p:txBody>
          <a:bodyPr/>
          <a:lstStyle/>
          <a:p>
            <a:pPr marL="342900" indent="-342900"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</a:rPr>
              <a:t>Compulsory</a:t>
            </a:r>
            <a:r>
              <a:rPr lang="en-US" dirty="0"/>
              <a:t> misses</a:t>
            </a:r>
          </a:p>
          <a:p>
            <a:pPr marL="688975" lvl="1" indent="-3429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en-US" sz="2000" dirty="0"/>
              <a:t>Those that occurs even in a infinite cache</a:t>
            </a:r>
          </a:p>
          <a:p>
            <a:pPr marL="688975" lvl="1" indent="-3429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en-US" sz="2000" dirty="0"/>
              <a:t>First access to data</a:t>
            </a:r>
          </a:p>
          <a:p>
            <a:pPr marL="688975" lvl="1" indent="-3429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en-US" sz="2000" dirty="0"/>
              <a:t>So-called cold misses</a:t>
            </a:r>
          </a:p>
          <a:p>
            <a:pPr marL="342900" indent="-342900">
              <a:buClr>
                <a:schemeClr val="tx1"/>
              </a:buClr>
            </a:pPr>
            <a:r>
              <a:rPr lang="en-US" dirty="0">
                <a:solidFill>
                  <a:schemeClr val="accent6"/>
                </a:solidFill>
              </a:rPr>
              <a:t>Capacity</a:t>
            </a:r>
            <a:r>
              <a:rPr lang="en-US" dirty="0"/>
              <a:t> misses</a:t>
            </a:r>
          </a:p>
          <a:p>
            <a:pPr marL="688975" lvl="1" indent="-3429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en-US" sz="2000" dirty="0"/>
              <a:t>Those that occurs in an fully associative cache</a:t>
            </a:r>
            <a:endParaRPr lang="ru-RU" sz="2000" dirty="0"/>
          </a:p>
          <a:p>
            <a:pPr marL="688975" lvl="1" indent="-3429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en-US" sz="2000" dirty="0" err="1"/>
              <a:t>Workset</a:t>
            </a:r>
            <a:r>
              <a:rPr lang="en-US" sz="2000" dirty="0"/>
              <a:t> is larger than the cache size</a:t>
            </a:r>
          </a:p>
          <a:p>
            <a:pPr marL="342900" indent="-342900">
              <a:buClr>
                <a:schemeClr val="tx1"/>
              </a:buClr>
            </a:pPr>
            <a:r>
              <a:rPr lang="en-US" kern="0" dirty="0">
                <a:solidFill>
                  <a:srgbClr val="C00000"/>
                </a:solidFill>
              </a:rPr>
              <a:t>Conflict</a:t>
            </a:r>
            <a:r>
              <a:rPr lang="en-US" kern="0" dirty="0">
                <a:solidFill>
                  <a:srgbClr val="061922"/>
                </a:solidFill>
              </a:rPr>
              <a:t> misses</a:t>
            </a:r>
          </a:p>
          <a:p>
            <a:pPr marL="688975" lvl="1" indent="-342900">
              <a:spcBef>
                <a:spcPts val="600"/>
              </a:spcBef>
              <a:buClr>
                <a:srgbClr val="061922"/>
              </a:buClr>
              <a:buFont typeface="Calibri" panose="020F0502020204030204" pitchFamily="34" charset="0"/>
              <a:buChar char="–"/>
            </a:pPr>
            <a:r>
              <a:rPr lang="en-US" sz="2000" kern="0" dirty="0">
                <a:solidFill>
                  <a:srgbClr val="061922"/>
                </a:solidFill>
              </a:rPr>
              <a:t>Difference between fully associate and direct mapped cache</a:t>
            </a:r>
          </a:p>
          <a:p>
            <a:pPr marL="688975" lvl="1" indent="-342900">
              <a:spcBef>
                <a:spcPts val="600"/>
              </a:spcBef>
              <a:buClr>
                <a:srgbClr val="061922"/>
              </a:buClr>
              <a:buFont typeface="Calibri" panose="020F0502020204030204" pitchFamily="34" charset="0"/>
              <a:buChar char="–"/>
            </a:pPr>
            <a:r>
              <a:rPr lang="en-US" sz="2000" kern="0" dirty="0">
                <a:solidFill>
                  <a:srgbClr val="061922"/>
                </a:solidFill>
              </a:rPr>
              <a:t>The size of the cache is enough, but the problem is in line mapping to sets</a:t>
            </a:r>
            <a:endParaRPr lang="ru-RU" sz="2000" kern="0" dirty="0">
              <a:solidFill>
                <a:srgbClr val="061922"/>
              </a:solidFill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879305" y="4651080"/>
            <a:ext cx="8375015" cy="1218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346075" indent="-34448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24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6842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1030288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1314450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700" y="1494387"/>
            <a:ext cx="5227449" cy="3997856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 bwMode="auto">
          <a:xfrm>
            <a:off x="7512436" y="4427590"/>
            <a:ext cx="4308736" cy="238858"/>
          </a:xfrm>
          <a:prstGeom prst="roundRect">
            <a:avLst/>
          </a:pr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8694785" y="2548572"/>
            <a:ext cx="1889634" cy="1613620"/>
          </a:xfrm>
          <a:custGeom>
            <a:avLst/>
            <a:gdLst>
              <a:gd name="connsiteX0" fmla="*/ 0 w 1808480"/>
              <a:gd name="connsiteY0" fmla="*/ 5080 h 1544320"/>
              <a:gd name="connsiteX1" fmla="*/ 0 w 1808480"/>
              <a:gd name="connsiteY1" fmla="*/ 294640 h 1544320"/>
              <a:gd name="connsiteX2" fmla="*/ 579120 w 1808480"/>
              <a:gd name="connsiteY2" fmla="*/ 294640 h 1544320"/>
              <a:gd name="connsiteX3" fmla="*/ 579120 w 1808480"/>
              <a:gd name="connsiteY3" fmla="*/ 1285240 h 1544320"/>
              <a:gd name="connsiteX4" fmla="*/ 1158240 w 1808480"/>
              <a:gd name="connsiteY4" fmla="*/ 1285240 h 1544320"/>
              <a:gd name="connsiteX5" fmla="*/ 1158240 w 1808480"/>
              <a:gd name="connsiteY5" fmla="*/ 1544320 h 1544320"/>
              <a:gd name="connsiteX6" fmla="*/ 1808480 w 1808480"/>
              <a:gd name="connsiteY6" fmla="*/ 1544320 h 1544320"/>
              <a:gd name="connsiteX7" fmla="*/ 1808480 w 1808480"/>
              <a:gd name="connsiteY7" fmla="*/ 1102360 h 1544320"/>
              <a:gd name="connsiteX8" fmla="*/ 1234440 w 1808480"/>
              <a:gd name="connsiteY8" fmla="*/ 1102360 h 1544320"/>
              <a:gd name="connsiteX9" fmla="*/ 1234440 w 1808480"/>
              <a:gd name="connsiteY9" fmla="*/ 353060 h 1544320"/>
              <a:gd name="connsiteX10" fmla="*/ 647700 w 1808480"/>
              <a:gd name="connsiteY10" fmla="*/ 353060 h 1544320"/>
              <a:gd name="connsiteX11" fmla="*/ 647700 w 1808480"/>
              <a:gd name="connsiteY11" fmla="*/ 0 h 1544320"/>
              <a:gd name="connsiteX12" fmla="*/ 0 w 1808480"/>
              <a:gd name="connsiteY12" fmla="*/ 5080 h 154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08480" h="1544320">
                <a:moveTo>
                  <a:pt x="0" y="5080"/>
                </a:moveTo>
                <a:lnTo>
                  <a:pt x="0" y="294640"/>
                </a:lnTo>
                <a:lnTo>
                  <a:pt x="579120" y="294640"/>
                </a:lnTo>
                <a:lnTo>
                  <a:pt x="579120" y="1285240"/>
                </a:lnTo>
                <a:lnTo>
                  <a:pt x="1158240" y="1285240"/>
                </a:lnTo>
                <a:lnTo>
                  <a:pt x="1158240" y="1544320"/>
                </a:lnTo>
                <a:lnTo>
                  <a:pt x="1808480" y="1544320"/>
                </a:lnTo>
                <a:lnTo>
                  <a:pt x="1808480" y="1102360"/>
                </a:lnTo>
                <a:lnTo>
                  <a:pt x="1234440" y="1102360"/>
                </a:lnTo>
                <a:lnTo>
                  <a:pt x="1234440" y="353060"/>
                </a:lnTo>
                <a:lnTo>
                  <a:pt x="647700" y="353060"/>
                </a:lnTo>
                <a:lnTo>
                  <a:pt x="647700" y="0"/>
                </a:lnTo>
                <a:lnTo>
                  <a:pt x="0" y="5080"/>
                </a:lnTo>
                <a:close/>
              </a:path>
            </a:pathLst>
          </a:custGeom>
          <a:noFill/>
          <a:ln w="12700" cap="rnd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glow rad="63500">
              <a:srgbClr val="F37021">
                <a:alpha val="4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cs typeface="Arial" pitchFamily="34" charset="0"/>
            </a:endParaRPr>
          </a:p>
        </p:txBody>
      </p:sp>
      <p:sp>
        <p:nvSpPr>
          <p:cNvPr id="13" name="Line Callout 1 (No Border) 12"/>
          <p:cNvSpPr/>
          <p:nvPr/>
        </p:nvSpPr>
        <p:spPr bwMode="auto">
          <a:xfrm flipH="1">
            <a:off x="10730529" y="3035874"/>
            <a:ext cx="1057275" cy="851611"/>
          </a:xfrm>
          <a:prstGeom prst="callout1">
            <a:avLst>
              <a:gd name="adj1" fmla="val 80266"/>
              <a:gd name="adj2" fmla="val 51127"/>
              <a:gd name="adj3" fmla="val 152765"/>
              <a:gd name="adj4" fmla="val 61667"/>
            </a:avLst>
          </a:pr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Compulsory</a:t>
            </a:r>
            <a:endParaRPr lang="ru-RU" sz="2000" dirty="0">
              <a:solidFill>
                <a:schemeClr val="accent3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4" name="Line Callout 1 (No Border) 13"/>
          <p:cNvSpPr/>
          <p:nvPr/>
        </p:nvSpPr>
        <p:spPr bwMode="auto">
          <a:xfrm flipH="1">
            <a:off x="9295424" y="1637021"/>
            <a:ext cx="1057275" cy="851611"/>
          </a:xfrm>
          <a:prstGeom prst="callout1">
            <a:avLst>
              <a:gd name="adj1" fmla="val 72436"/>
              <a:gd name="adj2" fmla="val 52928"/>
              <a:gd name="adj3" fmla="val 141580"/>
              <a:gd name="adj4" fmla="val 62568"/>
            </a:avLst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>
            <a:glow rad="63500">
              <a:srgbClr val="F37021">
                <a:alpha val="4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solidFill>
                  <a:srgbClr val="C00000"/>
                </a:solidFill>
                <a:cs typeface="Arial" pitchFamily="34" charset="0"/>
              </a:rPr>
              <a:t>Conflict</a:t>
            </a:r>
            <a:endParaRPr lang="ru-RU" sz="2000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80537" y="3461679"/>
            <a:ext cx="115768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chemeClr val="accent6"/>
                </a:solidFill>
                <a:effectLst>
                  <a:glow rad="101600">
                    <a:schemeClr val="tx1">
                      <a:alpha val="39000"/>
                    </a:schemeClr>
                  </a:glow>
                </a:effectLst>
              </a:rPr>
              <a:t>Capacity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15364" y="1436965"/>
            <a:ext cx="4693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Miss Rate = F(Cache Capacity, Associativity)</a:t>
            </a:r>
            <a:endParaRPr lang="ru-RU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545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3" grpId="0" animBg="1"/>
      <p:bldP spid="14" grpId="0" animBg="1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Optimizations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6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Fusion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Combine loops that have same looping and work with the same memory</a:t>
            </a:r>
            <a:endParaRPr lang="en-US" dirty="0">
              <a:solidFill>
                <a:sysClr val="windowText" lastClr="000000"/>
              </a:solidFill>
              <a:cs typeface="Arial" charset="0"/>
            </a:endParaRPr>
          </a:p>
          <a:p>
            <a:pPr lvl="1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Assume each element is 8 bytes, 32KB cache, 64 B/line</a:t>
            </a:r>
          </a:p>
          <a:p>
            <a:pPr marL="1260475" lvl="1" indent="0">
              <a:spcBef>
                <a:spcPts val="600"/>
              </a:spcBef>
              <a:buNone/>
              <a:defRPr/>
            </a:pP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60475" lvl="1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[i];</a:t>
            </a:r>
          </a:p>
          <a:p>
            <a:pPr marL="1260475" lvl="1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1260475" lvl="1" indent="0">
              <a:buNone/>
              <a:defRPr/>
            </a:pP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60475" lvl="1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sum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[i];</a:t>
            </a:r>
          </a:p>
          <a:p>
            <a:pPr lvl="1">
              <a:spcBef>
                <a:spcPct val="500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Fuse the loops </a:t>
            </a:r>
          </a:p>
          <a:p>
            <a:pPr marL="1260475" lvl="1" indent="0">
              <a:spcBef>
                <a:spcPts val="600"/>
              </a:spcBef>
              <a:buNone/>
              <a:defRPr/>
            </a:pP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1260475" lvl="1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sz="1600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[i];</a:t>
            </a:r>
          </a:p>
          <a:p>
            <a:pPr marL="1260475" lvl="1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sum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[i];</a:t>
            </a:r>
          </a:p>
          <a:p>
            <a:pPr marL="1260475" lvl="1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Improves temporal locality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767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Interchange</a:t>
            </a:r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Change loops nesting to access data in order stored in memory</a:t>
            </a:r>
            <a:endParaRPr lang="en-US" dirty="0">
              <a:solidFill>
                <a:sysClr val="windowText" lastClr="000000"/>
              </a:solidFill>
              <a:cs typeface="Arial" charset="0"/>
            </a:endParaRPr>
          </a:p>
          <a:p>
            <a:pPr lvl="1"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Two dimensional array in memory:</a:t>
            </a:r>
          </a:p>
          <a:p>
            <a:pPr marL="1262063" indent="0">
              <a:spcBef>
                <a:spcPts val="600"/>
              </a:spcBef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x[0][0] x[0][1] … x[0][99] x[1][0] x[1][1] … 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>
                <a:solidFill>
                  <a:srgbClr val="C0504D">
                    <a:lumMod val="75000"/>
                  </a:srgbClr>
                </a:solidFill>
              </a:rPr>
              <a:t>Before:</a:t>
            </a:r>
          </a:p>
          <a:p>
            <a:pPr marL="741363" lvl="1" indent="0">
              <a:spcBef>
                <a:spcPts val="600"/>
              </a:spcBef>
              <a:buNone/>
              <a:defRPr/>
            </a:pP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(j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j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1600" dirty="0" err="1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741363" lvl="1" indent="0">
              <a:spcBef>
                <a:spcPts val="600"/>
              </a:spcBef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741363" lvl="1" indent="0">
              <a:spcBef>
                <a:spcPts val="600"/>
              </a:spcBef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x[i][j]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x[i][j];</a:t>
            </a:r>
            <a:endParaRPr lang="en-US" sz="1600" dirty="0">
              <a:solidFill>
                <a:srgbClr val="4F81BD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-342900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Improves spatial locality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Sequential accesses instead of striding through memory every 100 words</a:t>
            </a: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5711201" y="3576857"/>
            <a:ext cx="3657600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defRPr/>
            </a:pP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(j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j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j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kern="0" dirty="0">
              <a:solidFill>
                <a:srgbClr val="4F81BD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03582" y="3141517"/>
            <a:ext cx="899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Bef>
                <a:spcPts val="1200"/>
              </a:spcBef>
            </a:pPr>
            <a:r>
              <a:rPr lang="en-US" sz="2400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After:</a:t>
            </a:r>
          </a:p>
        </p:txBody>
      </p:sp>
      <p:sp>
        <p:nvSpPr>
          <p:cNvPr id="7" name="Rectangle 6"/>
          <p:cNvSpPr/>
          <p:nvPr/>
        </p:nvSpPr>
        <p:spPr>
          <a:xfrm>
            <a:off x="6051562" y="3884651"/>
            <a:ext cx="3207461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defRPr/>
            </a:pP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6489712" y="4216121"/>
            <a:ext cx="2765501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x[i][j]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x[i][j];</a:t>
            </a: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03582" y="3593656"/>
            <a:ext cx="3657600" cy="98488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defRPr/>
            </a:pP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lvl="1">
              <a:spcBef>
                <a:spcPts val="600"/>
              </a:spcBef>
              <a:defRPr/>
            </a:pP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(j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j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j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lvl="1">
              <a:spcBef>
                <a:spcPts val="600"/>
              </a:spcBef>
              <a:defRPr/>
            </a:pP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x[i][j]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x[i][j];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827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81481E-6 L 0.03737 0.0444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222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22222E-6 L -0.03763 -0.0444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8" y="-222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7" grpId="0" animBg="1"/>
      <p:bldP spid="7" grpId="1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“Stop using linked lists”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2015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000" dirty="0"/>
              <a:t>Linked lists have no spatial locality  </a:t>
            </a:r>
            <a:endParaRPr lang="ru-RU" sz="2000" dirty="0"/>
          </a:p>
          <a:p>
            <a:pPr marL="457200" lvl="1" indent="0">
              <a:buNone/>
            </a:pPr>
            <a:r>
              <a:rPr lang="ru-RU" sz="1800" dirty="0"/>
              <a:t>→ </a:t>
            </a:r>
            <a:r>
              <a:rPr lang="en-US" sz="1800" dirty="0"/>
              <a:t>cache handles them worse than arrays</a:t>
            </a:r>
            <a:endParaRPr lang="ru-RU" sz="1600" dirty="0"/>
          </a:p>
          <a:p>
            <a:pPr marL="457200" lvl="1" indent="0">
              <a:buNone/>
            </a:pPr>
            <a:r>
              <a:rPr lang="ru-RU" sz="1800" dirty="0"/>
              <a:t>→ </a:t>
            </a:r>
            <a:r>
              <a:rPr lang="en-US" sz="1800" dirty="0"/>
              <a:t>O(N)</a:t>
            </a:r>
            <a:r>
              <a:rPr lang="ru-RU" sz="1800" dirty="0"/>
              <a:t> </a:t>
            </a:r>
            <a:r>
              <a:rPr lang="en-US" sz="1800" dirty="0"/>
              <a:t>operation with array is much faster than O(N) operation with list</a:t>
            </a:r>
            <a:endParaRPr lang="ru-RU" sz="1800" dirty="0"/>
          </a:p>
          <a:p>
            <a:pPr marL="342900" indent="-342900"/>
            <a:r>
              <a:rPr lang="en-US" sz="2200" dirty="0"/>
              <a:t>Example: random insert after linear search</a:t>
            </a:r>
            <a:br>
              <a:rPr lang="ru-RU" sz="2200" dirty="0"/>
            </a:br>
            <a:br>
              <a:rPr lang="ru-RU" sz="2200" dirty="0"/>
            </a:br>
            <a:br>
              <a:rPr lang="ru-RU" sz="2200" dirty="0"/>
            </a:br>
            <a:br>
              <a:rPr lang="ru-RU" sz="2200" dirty="0"/>
            </a:br>
            <a:endParaRPr lang="ru-RU" sz="1800" dirty="0"/>
          </a:p>
          <a:p>
            <a:endParaRPr lang="ru-RU" sz="1100" dirty="0"/>
          </a:p>
          <a:p>
            <a:endParaRPr lang="en-US" sz="1400" dirty="0">
              <a:hlinkClick r:id="rId2"/>
            </a:endParaRPr>
          </a:p>
          <a:p>
            <a:endParaRPr lang="en-US" sz="1400" dirty="0">
              <a:hlinkClick r:id="rId2"/>
            </a:endParaRPr>
          </a:p>
          <a:p>
            <a:endParaRPr lang="en-US" sz="1400" dirty="0">
              <a:hlinkClick r:id="" action="ppaction://noaction"/>
            </a:endParaRPr>
          </a:p>
          <a:p>
            <a:endParaRPr lang="en-US" sz="1400" dirty="0">
              <a:hlinkClick r:id="" action="ppaction://noaction"/>
            </a:endParaRPr>
          </a:p>
          <a:p>
            <a:r>
              <a:rPr lang="en-US" sz="1400" dirty="0">
                <a:hlinkClick r:id="" action="ppaction://noaction"/>
              </a:rPr>
              <a:t>https</a:t>
            </a:r>
            <a:r>
              <a:rPr lang="en-US" sz="1400" dirty="0">
                <a:hlinkClick r:id="rId2"/>
              </a:rPr>
              <a:t>://kjellkod.wordpress.com/2012/02/25/why-you-should-never-ever-ever-use-linked-list-in-your-code-again</a:t>
            </a:r>
            <a:endParaRPr lang="ru-RU" sz="1400" dirty="0"/>
          </a:p>
        </p:txBody>
      </p:sp>
      <p:pic>
        <p:nvPicPr>
          <p:cNvPr id="1026" name="Picture 2" descr="https://kjellkod.files.wordpress.com/2012/02/linux_insert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665" y="3165723"/>
            <a:ext cx="5324670" cy="2923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32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AoS</a:t>
            </a:r>
            <a:r>
              <a:rPr lang="en-US" dirty="0"/>
              <a:t> vs </a:t>
            </a:r>
            <a:r>
              <a:rPr lang="en-US" dirty="0" err="1"/>
              <a:t>SoA</a:t>
            </a:r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</a:rPr>
              <a:t>Array of structures (</a:t>
            </a:r>
            <a:r>
              <a:rPr lang="en-US" dirty="0" err="1">
                <a:solidFill>
                  <a:sysClr val="windowText" lastClr="000000"/>
                </a:solidFill>
              </a:rPr>
              <a:t>AoS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  <a:defRPr/>
            </a:pPr>
            <a:r>
              <a:rPr lang="en-US" sz="1600" dirty="0" err="1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map {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key;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6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merged_array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[SIZE];</a:t>
            </a:r>
          </a:p>
          <a:p>
            <a:pPr>
              <a:defRPr/>
            </a:pPr>
            <a:endParaRPr lang="en-US" dirty="0">
              <a:solidFill>
                <a:sysClr val="windowText" lastClr="000000"/>
              </a:solidFill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sz="1800" dirty="0">
                <a:solidFill>
                  <a:sysClr val="windowText" lastClr="000000"/>
                </a:solidFill>
                <a:cs typeface="Consolas" panose="020B0609020204030204" pitchFamily="49" charset="0"/>
              </a:rPr>
              <a:t>Locality if value and key are used together</a:t>
            </a:r>
          </a:p>
          <a:p>
            <a:pPr>
              <a:defRPr/>
            </a:pPr>
            <a:r>
              <a:rPr lang="en-US" sz="1800" dirty="0">
                <a:solidFill>
                  <a:sysClr val="windowText" lastClr="000000"/>
                </a:solidFill>
                <a:cs typeface="Consolas" panose="020B0609020204030204" pitchFamily="49" charset="0"/>
              </a:rPr>
              <a:t>Worse utilization otherwise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Structure of arrays (</a:t>
            </a:r>
            <a:r>
              <a:rPr lang="en-US" dirty="0" err="1">
                <a:solidFill>
                  <a:sysClr val="windowText" lastClr="000000"/>
                </a:solidFill>
              </a:rPr>
              <a:t>SoA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  <a:defRPr/>
            </a:pPr>
            <a:r>
              <a:rPr lang="en-US" sz="1800" dirty="0" err="1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map {</a:t>
            </a:r>
            <a:endParaRPr lang="en-US" sz="1800" dirty="0">
              <a:solidFill>
                <a:srgbClr val="4F81BD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  <a:defRPr/>
            </a:pPr>
            <a:r>
              <a:rPr lang="en-US" sz="18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[SIZE];</a:t>
            </a:r>
          </a:p>
          <a:p>
            <a:pPr marL="0" indent="0">
              <a:buNone/>
              <a:defRPr/>
            </a:pPr>
            <a:r>
              <a:rPr lang="en-US" sz="18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key[SIZE];</a:t>
            </a:r>
          </a:p>
          <a:p>
            <a:pPr marL="0" indent="0">
              <a:buNone/>
              <a:defRPr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8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sz="1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8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merged_struct</a:t>
            </a:r>
            <a:r>
              <a:rPr lang="en-US" sz="1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  <a:defRPr/>
            </a:pPr>
            <a:endParaRPr lang="en-US" sz="18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sz="1800" dirty="0">
                <a:solidFill>
                  <a:sysClr val="windowText" lastClr="000000"/>
                </a:solidFill>
                <a:cs typeface="Consolas" panose="020B0609020204030204" pitchFamily="49" charset="0"/>
              </a:rPr>
              <a:t>Locality if value and key are used independently</a:t>
            </a:r>
          </a:p>
          <a:p>
            <a:pPr>
              <a:defRPr/>
            </a:pPr>
            <a:r>
              <a:rPr lang="en-US" sz="1800" dirty="0">
                <a:solidFill>
                  <a:sysClr val="windowText" lastClr="000000"/>
                </a:solidFill>
                <a:cs typeface="Consolas" panose="020B0609020204030204" pitchFamily="49" charset="0"/>
              </a:rPr>
              <a:t>Possible inter-set conflicts between values</a:t>
            </a:r>
          </a:p>
          <a:p>
            <a:pPr marL="0" indent="0">
              <a:buNone/>
              <a:defRPr/>
            </a:pPr>
            <a:endParaRPr lang="en-US" sz="18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915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alignment</a:t>
            </a:r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cache line size is 64 bytes, we load 4 bytes by address 0x3c</a:t>
            </a:r>
          </a:p>
          <a:p>
            <a:pPr lvl="1"/>
            <a:r>
              <a:rPr lang="en-US" dirty="0"/>
              <a:t>How many cache lines has to be looked up?</a:t>
            </a:r>
          </a:p>
          <a:p>
            <a:pPr lvl="1"/>
            <a:r>
              <a:rPr lang="en-US" dirty="0"/>
              <a:t>What if the first is hit and the second is miss?</a:t>
            </a:r>
          </a:p>
          <a:p>
            <a:r>
              <a:rPr lang="en-US" dirty="0"/>
              <a:t>Preferable solution: align memory access in a cache line</a:t>
            </a:r>
          </a:p>
          <a:p>
            <a:pPr lvl="1"/>
            <a:r>
              <a:rPr lang="en-US" dirty="0"/>
              <a:t>Required by many ISA, e.g. MIPS, RISC-V, x86 vector extensions</a:t>
            </a:r>
          </a:p>
          <a:p>
            <a:pPr lvl="1"/>
            <a:r>
              <a:rPr lang="en-US" dirty="0"/>
              <a:t>Basic </a:t>
            </a:r>
            <a:r>
              <a:rPr lang="en-US" dirty="0" err="1">
                <a:latin typeface="Courier" pitchFamily="49" charset="0"/>
              </a:rPr>
              <a:t>sizeof</a:t>
            </a:r>
            <a:r>
              <a:rPr lang="en-US" dirty="0">
                <a:latin typeface="Courier" pitchFamily="49" charset="0"/>
              </a:rPr>
              <a:t>(long double)</a:t>
            </a:r>
            <a:r>
              <a:rPr lang="en-US" dirty="0"/>
              <a:t> alignment guaranteed by C </a:t>
            </a:r>
          </a:p>
          <a:p>
            <a:r>
              <a:rPr lang="en-US" dirty="0"/>
              <a:t>Alternative solution: add HW to make two accesses</a:t>
            </a:r>
          </a:p>
          <a:p>
            <a:pPr lvl="1"/>
            <a:r>
              <a:rPr lang="en-US" dirty="0"/>
              <a:t>Handles legacy cases and has worse performance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Amhdal’s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law)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65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53255"/>
          </a:xfrm>
        </p:spPr>
        <p:txBody>
          <a:bodyPr>
            <a:normAutofit/>
          </a:bodyPr>
          <a:lstStyle/>
          <a:p>
            <a:r>
              <a:rPr lang="en-US" strike="sngStrike" dirty="0"/>
              <a:t>Memory Wall</a:t>
            </a:r>
          </a:p>
          <a:p>
            <a:r>
              <a:rPr lang="en-US" strike="sngStrike" dirty="0"/>
              <a:t>Spatial and temporal locality</a:t>
            </a:r>
          </a:p>
          <a:p>
            <a:r>
              <a:rPr lang="en-US" dirty="0">
                <a:solidFill>
                  <a:srgbClr val="C00000"/>
                </a:solidFill>
              </a:rPr>
              <a:t>Hardware implementations ←</a:t>
            </a:r>
          </a:p>
          <a:p>
            <a:r>
              <a:rPr lang="en-US" dirty="0"/>
              <a:t>Performance metrics</a:t>
            </a:r>
          </a:p>
          <a:p>
            <a:r>
              <a:rPr lang="en-US" dirty="0"/>
              <a:t>Software optimizations</a:t>
            </a:r>
          </a:p>
          <a:p>
            <a:r>
              <a:rPr lang="en-US" dirty="0"/>
              <a:t>Hardware optimizations (prefetching &amp; replacement)</a:t>
            </a:r>
          </a:p>
          <a:p>
            <a:r>
              <a:rPr lang="en-US" dirty="0"/>
              <a:t>Write handling</a:t>
            </a:r>
          </a:p>
          <a:p>
            <a:r>
              <a:rPr lang="en-US" dirty="0"/>
              <a:t>Multi-level cache organization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87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EEB6-E650-4EDD-8FA7-27DEF1FAB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partitioning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AD90E-1A65-4495-9AB9-4687A9568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D57E2-EA13-4D24-A05D-237AD5CF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7">
            <a:extLst>
              <a:ext uri="{FF2B5EF4-FFF2-40B4-BE49-F238E27FC236}">
                <a16:creationId xmlns:a16="http://schemas.microsoft.com/office/drawing/2014/main" id="{1CFCA580-2A73-44B8-8FF6-8ECB5AF0A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860536"/>
              </p:ext>
            </p:extLst>
          </p:nvPr>
        </p:nvGraphicFramePr>
        <p:xfrm>
          <a:off x="5075473" y="3493707"/>
          <a:ext cx="2465496" cy="291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87">
                  <a:extLst>
                    <a:ext uri="{9D8B030D-6E8A-4147-A177-3AD203B41FA5}">
                      <a16:colId xmlns:a16="http://schemas.microsoft.com/office/drawing/2014/main" val="4137193057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972389214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481445444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745046831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2716248919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2987915931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620588030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3730507338"/>
                    </a:ext>
                  </a:extLst>
                </a:gridCol>
              </a:tblGrid>
              <a:tr h="291814">
                <a:tc>
                  <a:txBody>
                    <a:bodyPr/>
                    <a:lstStyle/>
                    <a:p>
                      <a:pPr algn="ctr"/>
                      <a:endParaRPr lang="ru-RU" sz="1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16684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049D96C-4D6E-48AB-A8B6-3EF451A592CD}"/>
              </a:ext>
            </a:extLst>
          </p:cNvPr>
          <p:cNvSpPr txBox="1"/>
          <p:nvPr/>
        </p:nvSpPr>
        <p:spPr>
          <a:xfrm>
            <a:off x="4122593" y="3451193"/>
            <a:ext cx="99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Address</a:t>
            </a:r>
            <a:endParaRPr lang="ru-RU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9C161A-B25B-484B-BB9B-76444A9C440E}"/>
              </a:ext>
            </a:extLst>
          </p:cNvPr>
          <p:cNvSpPr txBox="1"/>
          <p:nvPr/>
        </p:nvSpPr>
        <p:spPr>
          <a:xfrm>
            <a:off x="5122137" y="3152997"/>
            <a:ext cx="189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line number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CFB162-CA57-4D71-A0DA-A53A9B4B7C14}"/>
              </a:ext>
            </a:extLst>
          </p:cNvPr>
          <p:cNvSpPr txBox="1"/>
          <p:nvPr/>
        </p:nvSpPr>
        <p:spPr>
          <a:xfrm>
            <a:off x="6761922" y="3152997"/>
            <a:ext cx="95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offset</a:t>
            </a:r>
            <a:endParaRPr lang="ru-RU" dirty="0"/>
          </a:p>
        </p:txBody>
      </p:sp>
      <p:graphicFrame>
        <p:nvGraphicFramePr>
          <p:cNvPr id="12" name="Table 57">
            <a:extLst>
              <a:ext uri="{FF2B5EF4-FFF2-40B4-BE49-F238E27FC236}">
                <a16:creationId xmlns:a16="http://schemas.microsoft.com/office/drawing/2014/main" id="{80E135DB-A171-436E-8F21-838220F6F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447671"/>
              </p:ext>
            </p:extLst>
          </p:nvPr>
        </p:nvGraphicFramePr>
        <p:xfrm>
          <a:off x="2295335" y="4633214"/>
          <a:ext cx="9244069" cy="87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761">
                  <a:extLst>
                    <a:ext uri="{9D8B030D-6E8A-4147-A177-3AD203B41FA5}">
                      <a16:colId xmlns:a16="http://schemas.microsoft.com/office/drawing/2014/main" val="4137193057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1972389214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1481445444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1745046831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2716248919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2987915931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1620588030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3730507338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1671923390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2774465873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342490516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759323608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141630577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4215008377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2724711975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1293649276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3888571327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3281101146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387400186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1836614615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2661125853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3834284185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766886978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3385303948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2921377839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1633355242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3837261879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666906946"/>
                    </a:ext>
                  </a:extLst>
                </a:gridCol>
                <a:gridCol w="318761">
                  <a:extLst>
                    <a:ext uri="{9D8B030D-6E8A-4147-A177-3AD203B41FA5}">
                      <a16:colId xmlns:a16="http://schemas.microsoft.com/office/drawing/2014/main" val="4124452272"/>
                    </a:ext>
                  </a:extLst>
                </a:gridCol>
              </a:tblGrid>
              <a:tr h="2918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732006"/>
                  </a:ext>
                </a:extLst>
              </a:tr>
              <a:tr h="291814"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166843"/>
                  </a:ext>
                </a:extLst>
              </a:tr>
              <a:tr h="291814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03797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C342443-5E92-4A63-90A0-D1788B0810DD}"/>
              </a:ext>
            </a:extLst>
          </p:cNvPr>
          <p:cNvSpPr txBox="1"/>
          <p:nvPr/>
        </p:nvSpPr>
        <p:spPr>
          <a:xfrm>
            <a:off x="2083227" y="4376080"/>
            <a:ext cx="140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address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476D12-0C22-4579-9E07-40D85F4313BB}"/>
              </a:ext>
            </a:extLst>
          </p:cNvPr>
          <p:cNvSpPr txBox="1"/>
          <p:nvPr/>
        </p:nvSpPr>
        <p:spPr>
          <a:xfrm>
            <a:off x="2081957" y="5366095"/>
            <a:ext cx="147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number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3C255E-AA19-41FD-8E94-93E38A5A12BD}"/>
              </a:ext>
            </a:extLst>
          </p:cNvPr>
          <p:cNvSpPr txBox="1"/>
          <p:nvPr/>
        </p:nvSpPr>
        <p:spPr>
          <a:xfrm>
            <a:off x="771652" y="4857610"/>
            <a:ext cx="171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memory</a:t>
            </a:r>
            <a:endParaRPr lang="ru-RU" dirty="0"/>
          </a:p>
        </p:txBody>
      </p:sp>
      <p:graphicFrame>
        <p:nvGraphicFramePr>
          <p:cNvPr id="17" name="Table 57">
            <a:extLst>
              <a:ext uri="{FF2B5EF4-FFF2-40B4-BE49-F238E27FC236}">
                <a16:creationId xmlns:a16="http://schemas.microsoft.com/office/drawing/2014/main" id="{86EF42AA-08EB-442C-8B38-787F8589D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855956"/>
              </p:ext>
            </p:extLst>
          </p:nvPr>
        </p:nvGraphicFramePr>
        <p:xfrm>
          <a:off x="5075473" y="3491602"/>
          <a:ext cx="2465496" cy="291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87">
                  <a:extLst>
                    <a:ext uri="{9D8B030D-6E8A-4147-A177-3AD203B41FA5}">
                      <a16:colId xmlns:a16="http://schemas.microsoft.com/office/drawing/2014/main" val="4137193057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972389214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481445444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745046831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2716248919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2987915931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620588030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3730507338"/>
                    </a:ext>
                  </a:extLst>
                </a:gridCol>
              </a:tblGrid>
              <a:tr h="2918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16684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35D0851-FF78-4BA5-8B0C-70AD8AB5FE26}"/>
              </a:ext>
            </a:extLst>
          </p:cNvPr>
          <p:cNvSpPr txBox="1"/>
          <p:nvPr/>
        </p:nvSpPr>
        <p:spPr>
          <a:xfrm>
            <a:off x="7598676" y="3442870"/>
            <a:ext cx="42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BC3AA4-2390-47FF-AB39-9D7A49AB2BC9}"/>
              </a:ext>
            </a:extLst>
          </p:cNvPr>
          <p:cNvSpPr txBox="1"/>
          <p:nvPr/>
        </p:nvSpPr>
        <p:spPr>
          <a:xfrm>
            <a:off x="5846653" y="3761554"/>
            <a:ext cx="42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AA096C-56F7-4BF6-A289-DD687C5E2051}"/>
              </a:ext>
            </a:extLst>
          </p:cNvPr>
          <p:cNvSpPr txBox="1"/>
          <p:nvPr/>
        </p:nvSpPr>
        <p:spPr>
          <a:xfrm>
            <a:off x="7091491" y="3752689"/>
            <a:ext cx="42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E3C47E-8839-4EF2-8955-D132C4B3FAFC}"/>
              </a:ext>
            </a:extLst>
          </p:cNvPr>
          <p:cNvSpPr/>
          <p:nvPr/>
        </p:nvSpPr>
        <p:spPr>
          <a:xfrm>
            <a:off x="6795865" y="4972454"/>
            <a:ext cx="243008" cy="1969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45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28BE4-DBC9-4BE4-BCD1-4AF76A26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32DDB-D1E2-4B8B-B18C-1D8EA2393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66F78E3-0BD6-4A13-BB91-122C44893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641088"/>
              </p:ext>
            </p:extLst>
          </p:nvPr>
        </p:nvGraphicFramePr>
        <p:xfrm>
          <a:off x="3677920" y="2436157"/>
          <a:ext cx="1214120" cy="243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30">
                  <a:extLst>
                    <a:ext uri="{9D8B030D-6E8A-4147-A177-3AD203B41FA5}">
                      <a16:colId xmlns:a16="http://schemas.microsoft.com/office/drawing/2014/main" val="731301532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762555649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4046484530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947976750"/>
                    </a:ext>
                  </a:extLst>
                </a:gridCol>
              </a:tblGrid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56968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0264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77987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8856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7981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35652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16419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1755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B5FBB42-3A74-46A7-B6E5-BA87003AB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273616"/>
              </p:ext>
            </p:extLst>
          </p:nvPr>
        </p:nvGraphicFramePr>
        <p:xfrm>
          <a:off x="791232" y="2437516"/>
          <a:ext cx="2085251" cy="243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93">
                  <a:extLst>
                    <a:ext uri="{9D8B030D-6E8A-4147-A177-3AD203B41FA5}">
                      <a16:colId xmlns:a16="http://schemas.microsoft.com/office/drawing/2014/main" val="1313975420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2978691239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2879927864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2522919778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731301532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762555649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4046484530"/>
                    </a:ext>
                  </a:extLst>
                </a:gridCol>
              </a:tblGrid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56968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0264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77987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8856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7981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35652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16419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17559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ABA6B78F-D468-461E-B123-D6BA06D4880E}"/>
              </a:ext>
            </a:extLst>
          </p:cNvPr>
          <p:cNvSpPr txBox="1"/>
          <p:nvPr/>
        </p:nvSpPr>
        <p:spPr>
          <a:xfrm>
            <a:off x="1629883" y="1732123"/>
            <a:ext cx="701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Tag</a:t>
            </a:r>
          </a:p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Array</a:t>
            </a:r>
            <a:endParaRPr lang="ru-RU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A060DC3-4523-4FA2-940E-13DE6B8FADBC}"/>
              </a:ext>
            </a:extLst>
          </p:cNvPr>
          <p:cNvSpPr txBox="1"/>
          <p:nvPr/>
        </p:nvSpPr>
        <p:spPr>
          <a:xfrm>
            <a:off x="3904435" y="1732123"/>
            <a:ext cx="761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Data</a:t>
            </a:r>
          </a:p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Array</a:t>
            </a:r>
            <a:endParaRPr lang="ru-RU" b="1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57" name="Table 57">
            <a:extLst>
              <a:ext uri="{FF2B5EF4-FFF2-40B4-BE49-F238E27FC236}">
                <a16:creationId xmlns:a16="http://schemas.microsoft.com/office/drawing/2014/main" id="{41B5BAF6-46AB-4ABD-9229-813377EC1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774610"/>
              </p:ext>
            </p:extLst>
          </p:nvPr>
        </p:nvGraphicFramePr>
        <p:xfrm>
          <a:off x="2024639" y="1289558"/>
          <a:ext cx="2465496" cy="291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87">
                  <a:extLst>
                    <a:ext uri="{9D8B030D-6E8A-4147-A177-3AD203B41FA5}">
                      <a16:colId xmlns:a16="http://schemas.microsoft.com/office/drawing/2014/main" val="4137193057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972389214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481445444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745046831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2716248919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2987915931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620588030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3730507338"/>
                    </a:ext>
                  </a:extLst>
                </a:gridCol>
              </a:tblGrid>
              <a:tr h="291814">
                <a:tc>
                  <a:txBody>
                    <a:bodyPr/>
                    <a:lstStyle/>
                    <a:p>
                      <a:pPr algn="ctr"/>
                      <a:endParaRPr lang="ru-RU" sz="1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166843"/>
                  </a:ext>
                </a:extLst>
              </a:tr>
            </a:tbl>
          </a:graphicData>
        </a:graphic>
      </p:graphicFrame>
      <p:sp>
        <p:nvSpPr>
          <p:cNvPr id="58" name="AutoShape 97">
            <a:extLst>
              <a:ext uri="{FF2B5EF4-FFF2-40B4-BE49-F238E27FC236}">
                <a16:creationId xmlns:a16="http://schemas.microsoft.com/office/drawing/2014/main" id="{34EB1820-DAB2-409B-BE2F-A803F03FD21B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151180" y="2467921"/>
            <a:ext cx="228600" cy="1412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611 h 21600"/>
              <a:gd name="T14" fmla="*/ 17100 w 21600"/>
              <a:gd name="T15" fmla="*/ 169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CC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algn="ctr"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/>
              </a:rPr>
              <a:t>=</a:t>
            </a:r>
          </a:p>
        </p:txBody>
      </p:sp>
      <p:sp>
        <p:nvSpPr>
          <p:cNvPr id="59" name="Line 100">
            <a:extLst>
              <a:ext uri="{FF2B5EF4-FFF2-40B4-BE49-F238E27FC236}">
                <a16:creationId xmlns:a16="http://schemas.microsoft.com/office/drawing/2014/main" id="{69EC4BBA-1034-4AD2-9315-1C2673FB8D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0172" y="2602858"/>
            <a:ext cx="302758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Line 112">
            <a:extLst>
              <a:ext uri="{FF2B5EF4-FFF2-40B4-BE49-F238E27FC236}">
                <a16:creationId xmlns:a16="http://schemas.microsoft.com/office/drawing/2014/main" id="{ACB6FBD9-1A73-4716-8D48-8CC1C2C5A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5330" y="2539358"/>
            <a:ext cx="34259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Line 95">
            <a:extLst>
              <a:ext uri="{FF2B5EF4-FFF2-40B4-BE49-F238E27FC236}">
                <a16:creationId xmlns:a16="http://schemas.microsoft.com/office/drawing/2014/main" id="{CC007607-B7D1-4F4E-9FA4-44F43A374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9730" y="1576624"/>
            <a:ext cx="0" cy="3065779"/>
          </a:xfrm>
          <a:prstGeom prst="line">
            <a:avLst/>
          </a:prstGeom>
          <a:noFill/>
          <a:ln w="12700">
            <a:solidFill>
              <a:srgbClr val="9BBB59">
                <a:lumMod val="75000"/>
              </a:srgbClr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Line 98">
            <a:extLst>
              <a:ext uri="{FF2B5EF4-FFF2-40B4-BE49-F238E27FC236}">
                <a16:creationId xmlns:a16="http://schemas.microsoft.com/office/drawing/2014/main" id="{DC88DF84-7967-4BE1-A5FD-CB737C2CAC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9730" y="2481022"/>
            <a:ext cx="200026" cy="0"/>
          </a:xfrm>
          <a:prstGeom prst="line">
            <a:avLst/>
          </a:prstGeom>
          <a:noFill/>
          <a:ln w="12700">
            <a:solidFill>
              <a:srgbClr val="9BBB59">
                <a:lumMod val="75000"/>
              </a:srgbClr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6" name="AutoShape 97">
            <a:extLst>
              <a:ext uri="{FF2B5EF4-FFF2-40B4-BE49-F238E27FC236}">
                <a16:creationId xmlns:a16="http://schemas.microsoft.com/office/drawing/2014/main" id="{2B518D0E-34E2-43C4-97D0-CBE95F58167D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150726" y="2789713"/>
            <a:ext cx="228600" cy="1412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611 h 21600"/>
              <a:gd name="T14" fmla="*/ 17100 w 21600"/>
              <a:gd name="T15" fmla="*/ 169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CC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algn="ctr"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/>
              </a:rPr>
              <a:t>=</a:t>
            </a:r>
          </a:p>
        </p:txBody>
      </p:sp>
      <p:sp>
        <p:nvSpPr>
          <p:cNvPr id="87" name="Line 100">
            <a:extLst>
              <a:ext uri="{FF2B5EF4-FFF2-40B4-BE49-F238E27FC236}">
                <a16:creationId xmlns:a16="http://schemas.microsoft.com/office/drawing/2014/main" id="{06974868-F69D-49DF-8CDC-C0BFE4917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9718" y="2924650"/>
            <a:ext cx="302758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Line 112">
            <a:extLst>
              <a:ext uri="{FF2B5EF4-FFF2-40B4-BE49-F238E27FC236}">
                <a16:creationId xmlns:a16="http://schemas.microsoft.com/office/drawing/2014/main" id="{E3174E55-E8F0-4C92-A120-6B5D8D9CE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4876" y="2861150"/>
            <a:ext cx="34259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9" name="Line 98">
            <a:extLst>
              <a:ext uri="{FF2B5EF4-FFF2-40B4-BE49-F238E27FC236}">
                <a16:creationId xmlns:a16="http://schemas.microsoft.com/office/drawing/2014/main" id="{873B4FE0-5291-4FF8-9C42-2A2B2547A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9276" y="2802814"/>
            <a:ext cx="200026" cy="0"/>
          </a:xfrm>
          <a:prstGeom prst="line">
            <a:avLst/>
          </a:prstGeom>
          <a:noFill/>
          <a:ln w="12700">
            <a:solidFill>
              <a:srgbClr val="9BBB59">
                <a:lumMod val="75000"/>
              </a:srgbClr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0" name="AutoShape 97">
            <a:extLst>
              <a:ext uri="{FF2B5EF4-FFF2-40B4-BE49-F238E27FC236}">
                <a16:creationId xmlns:a16="http://schemas.microsoft.com/office/drawing/2014/main" id="{88AED903-8DF1-44CE-B9DA-2833174231A0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150726" y="3082527"/>
            <a:ext cx="228600" cy="1412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611 h 21600"/>
              <a:gd name="T14" fmla="*/ 17100 w 21600"/>
              <a:gd name="T15" fmla="*/ 169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CC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algn="ctr"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/>
              </a:rPr>
              <a:t>=</a:t>
            </a:r>
          </a:p>
        </p:txBody>
      </p:sp>
      <p:sp>
        <p:nvSpPr>
          <p:cNvPr id="91" name="Line 100">
            <a:extLst>
              <a:ext uri="{FF2B5EF4-FFF2-40B4-BE49-F238E27FC236}">
                <a16:creationId xmlns:a16="http://schemas.microsoft.com/office/drawing/2014/main" id="{954DA9F2-738B-4A6F-90B8-348EA642AB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9718" y="3217464"/>
            <a:ext cx="302758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Line 112">
            <a:extLst>
              <a:ext uri="{FF2B5EF4-FFF2-40B4-BE49-F238E27FC236}">
                <a16:creationId xmlns:a16="http://schemas.microsoft.com/office/drawing/2014/main" id="{DFAFAD1E-A2CB-4341-A9B6-D18157101C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4876" y="3153964"/>
            <a:ext cx="34259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3" name="Line 98">
            <a:extLst>
              <a:ext uri="{FF2B5EF4-FFF2-40B4-BE49-F238E27FC236}">
                <a16:creationId xmlns:a16="http://schemas.microsoft.com/office/drawing/2014/main" id="{2483DFE8-817A-4EBC-8A22-2816751DFC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9276" y="3095628"/>
            <a:ext cx="200026" cy="0"/>
          </a:xfrm>
          <a:prstGeom prst="line">
            <a:avLst/>
          </a:prstGeom>
          <a:noFill/>
          <a:ln w="12700">
            <a:solidFill>
              <a:srgbClr val="9BBB59">
                <a:lumMod val="75000"/>
              </a:srgbClr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6" name="AutoShape 97">
            <a:extLst>
              <a:ext uri="{FF2B5EF4-FFF2-40B4-BE49-F238E27FC236}">
                <a16:creationId xmlns:a16="http://schemas.microsoft.com/office/drawing/2014/main" id="{EC297C55-CD31-4DAC-AC72-0996FCEDDEEB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143881" y="3399172"/>
            <a:ext cx="228600" cy="1412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611 h 21600"/>
              <a:gd name="T14" fmla="*/ 17100 w 21600"/>
              <a:gd name="T15" fmla="*/ 169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CC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algn="ctr"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/>
              </a:rPr>
              <a:t>=</a:t>
            </a:r>
          </a:p>
        </p:txBody>
      </p:sp>
      <p:sp>
        <p:nvSpPr>
          <p:cNvPr id="107" name="Line 100">
            <a:extLst>
              <a:ext uri="{FF2B5EF4-FFF2-40B4-BE49-F238E27FC236}">
                <a16:creationId xmlns:a16="http://schemas.microsoft.com/office/drawing/2014/main" id="{EE121E4D-71B9-4C7C-A139-D0DFBA207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2873" y="3534109"/>
            <a:ext cx="302758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8" name="Line 112">
            <a:extLst>
              <a:ext uri="{FF2B5EF4-FFF2-40B4-BE49-F238E27FC236}">
                <a16:creationId xmlns:a16="http://schemas.microsoft.com/office/drawing/2014/main" id="{ADE422E1-689F-409C-8785-F75CF2258F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8031" y="3470609"/>
            <a:ext cx="34259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9" name="Line 98">
            <a:extLst>
              <a:ext uri="{FF2B5EF4-FFF2-40B4-BE49-F238E27FC236}">
                <a16:creationId xmlns:a16="http://schemas.microsoft.com/office/drawing/2014/main" id="{94A9B5FE-1623-4946-BBE7-CFFC3A90F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2431" y="3412273"/>
            <a:ext cx="200026" cy="0"/>
          </a:xfrm>
          <a:prstGeom prst="line">
            <a:avLst/>
          </a:prstGeom>
          <a:noFill/>
          <a:ln w="12700">
            <a:solidFill>
              <a:srgbClr val="9BBB59">
                <a:lumMod val="75000"/>
              </a:srgbClr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4" name="AutoShape 97">
            <a:extLst>
              <a:ext uri="{FF2B5EF4-FFF2-40B4-BE49-F238E27FC236}">
                <a16:creationId xmlns:a16="http://schemas.microsoft.com/office/drawing/2014/main" id="{6FD8A8F3-E3B8-4F95-9EBA-844FBA2E0CA6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143541" y="3698051"/>
            <a:ext cx="228600" cy="1412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611 h 21600"/>
              <a:gd name="T14" fmla="*/ 17100 w 21600"/>
              <a:gd name="T15" fmla="*/ 169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CC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algn="ctr"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/>
              </a:rPr>
              <a:t>=</a:t>
            </a:r>
          </a:p>
        </p:txBody>
      </p:sp>
      <p:sp>
        <p:nvSpPr>
          <p:cNvPr id="115" name="Line 100">
            <a:extLst>
              <a:ext uri="{FF2B5EF4-FFF2-40B4-BE49-F238E27FC236}">
                <a16:creationId xmlns:a16="http://schemas.microsoft.com/office/drawing/2014/main" id="{2AD90754-075E-4E03-96C5-7DB63F8357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2533" y="3832988"/>
            <a:ext cx="302758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6" name="Line 112">
            <a:extLst>
              <a:ext uri="{FF2B5EF4-FFF2-40B4-BE49-F238E27FC236}">
                <a16:creationId xmlns:a16="http://schemas.microsoft.com/office/drawing/2014/main" id="{7D7C1B17-4224-440B-B3EB-4923937B41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7691" y="3769488"/>
            <a:ext cx="34259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7" name="Line 98">
            <a:extLst>
              <a:ext uri="{FF2B5EF4-FFF2-40B4-BE49-F238E27FC236}">
                <a16:creationId xmlns:a16="http://schemas.microsoft.com/office/drawing/2014/main" id="{D914AEA5-4E46-49E8-BB6C-DAF65B9336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2091" y="3711152"/>
            <a:ext cx="200026" cy="0"/>
          </a:xfrm>
          <a:prstGeom prst="line">
            <a:avLst/>
          </a:prstGeom>
          <a:noFill/>
          <a:ln w="12700">
            <a:solidFill>
              <a:srgbClr val="9BBB59">
                <a:lumMod val="75000"/>
              </a:srgbClr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8" name="AutoShape 97">
            <a:extLst>
              <a:ext uri="{FF2B5EF4-FFF2-40B4-BE49-F238E27FC236}">
                <a16:creationId xmlns:a16="http://schemas.microsoft.com/office/drawing/2014/main" id="{47FF0FE8-47B6-4E0C-A02F-6329AFE0ED60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143087" y="4019843"/>
            <a:ext cx="228600" cy="1412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611 h 21600"/>
              <a:gd name="T14" fmla="*/ 17100 w 21600"/>
              <a:gd name="T15" fmla="*/ 169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CC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algn="ctr"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/>
              </a:rPr>
              <a:t>=</a:t>
            </a:r>
          </a:p>
        </p:txBody>
      </p:sp>
      <p:sp>
        <p:nvSpPr>
          <p:cNvPr id="119" name="Line 100">
            <a:extLst>
              <a:ext uri="{FF2B5EF4-FFF2-40B4-BE49-F238E27FC236}">
                <a16:creationId xmlns:a16="http://schemas.microsoft.com/office/drawing/2014/main" id="{C6AFC744-7DFC-4FC2-94CA-12CCC7E0C8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2079" y="4154780"/>
            <a:ext cx="302758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0" name="Line 112">
            <a:extLst>
              <a:ext uri="{FF2B5EF4-FFF2-40B4-BE49-F238E27FC236}">
                <a16:creationId xmlns:a16="http://schemas.microsoft.com/office/drawing/2014/main" id="{AF9725BC-1D9A-40A5-8493-22BA715855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7237" y="4091280"/>
            <a:ext cx="34259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1" name="Line 98">
            <a:extLst>
              <a:ext uri="{FF2B5EF4-FFF2-40B4-BE49-F238E27FC236}">
                <a16:creationId xmlns:a16="http://schemas.microsoft.com/office/drawing/2014/main" id="{2D4F379D-8F5D-473D-8F5F-69EBB98089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637" y="4032944"/>
            <a:ext cx="200026" cy="0"/>
          </a:xfrm>
          <a:prstGeom prst="line">
            <a:avLst/>
          </a:prstGeom>
          <a:noFill/>
          <a:ln w="12700">
            <a:solidFill>
              <a:srgbClr val="9BBB59">
                <a:lumMod val="75000"/>
              </a:srgbClr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2" name="AutoShape 97">
            <a:extLst>
              <a:ext uri="{FF2B5EF4-FFF2-40B4-BE49-F238E27FC236}">
                <a16:creationId xmlns:a16="http://schemas.microsoft.com/office/drawing/2014/main" id="{679FFB61-9C12-4EC6-829D-A9A5DBAA700C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143087" y="4312657"/>
            <a:ext cx="228600" cy="1412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611 h 21600"/>
              <a:gd name="T14" fmla="*/ 17100 w 21600"/>
              <a:gd name="T15" fmla="*/ 169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CC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algn="ctr"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/>
              </a:rPr>
              <a:t>=</a:t>
            </a:r>
          </a:p>
        </p:txBody>
      </p:sp>
      <p:sp>
        <p:nvSpPr>
          <p:cNvPr id="123" name="Line 100">
            <a:extLst>
              <a:ext uri="{FF2B5EF4-FFF2-40B4-BE49-F238E27FC236}">
                <a16:creationId xmlns:a16="http://schemas.microsoft.com/office/drawing/2014/main" id="{3C23F3E7-41AF-4DD1-A6C1-90B916BD0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2079" y="4447594"/>
            <a:ext cx="302758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4" name="Line 112">
            <a:extLst>
              <a:ext uri="{FF2B5EF4-FFF2-40B4-BE49-F238E27FC236}">
                <a16:creationId xmlns:a16="http://schemas.microsoft.com/office/drawing/2014/main" id="{997B5B0F-529E-40EC-8AED-FA1D3B0AE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7237" y="4384094"/>
            <a:ext cx="34259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5" name="Line 98">
            <a:extLst>
              <a:ext uri="{FF2B5EF4-FFF2-40B4-BE49-F238E27FC236}">
                <a16:creationId xmlns:a16="http://schemas.microsoft.com/office/drawing/2014/main" id="{CBF0A9D7-3FB2-4C04-B5E5-14BDC9EDE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637" y="4325758"/>
            <a:ext cx="200026" cy="0"/>
          </a:xfrm>
          <a:prstGeom prst="line">
            <a:avLst/>
          </a:prstGeom>
          <a:noFill/>
          <a:ln w="12700">
            <a:solidFill>
              <a:srgbClr val="9BBB59">
                <a:lumMod val="75000"/>
              </a:srgbClr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6" name="AutoShape 97">
            <a:extLst>
              <a:ext uri="{FF2B5EF4-FFF2-40B4-BE49-F238E27FC236}">
                <a16:creationId xmlns:a16="http://schemas.microsoft.com/office/drawing/2014/main" id="{142D9A0F-4BF4-4DF1-A66F-720AF3BE34F3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144615" y="4629302"/>
            <a:ext cx="228600" cy="1412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611 h 21600"/>
              <a:gd name="T14" fmla="*/ 17100 w 21600"/>
              <a:gd name="T15" fmla="*/ 169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CC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vert="eaVert" wrap="none" lIns="0" tIns="0" rIns="0" bIns="0" anchor="ctr"/>
          <a:lstStyle/>
          <a:p>
            <a:pPr algn="ctr"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/>
              </a:rPr>
              <a:t>=</a:t>
            </a:r>
          </a:p>
        </p:txBody>
      </p:sp>
      <p:sp>
        <p:nvSpPr>
          <p:cNvPr id="127" name="Line 100">
            <a:extLst>
              <a:ext uri="{FF2B5EF4-FFF2-40B4-BE49-F238E27FC236}">
                <a16:creationId xmlns:a16="http://schemas.microsoft.com/office/drawing/2014/main" id="{4399D545-09F7-48B5-826E-9B0825AA55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3607" y="4764239"/>
            <a:ext cx="302758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8" name="Line 112">
            <a:extLst>
              <a:ext uri="{FF2B5EF4-FFF2-40B4-BE49-F238E27FC236}">
                <a16:creationId xmlns:a16="http://schemas.microsoft.com/office/drawing/2014/main" id="{8AE70AFF-B966-4961-B7C7-948509C25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8765" y="4700739"/>
            <a:ext cx="34259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9" name="Line 98">
            <a:extLst>
              <a:ext uri="{FF2B5EF4-FFF2-40B4-BE49-F238E27FC236}">
                <a16:creationId xmlns:a16="http://schemas.microsoft.com/office/drawing/2014/main" id="{D5049B88-F221-487D-B952-D774A228BE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3165" y="4642403"/>
            <a:ext cx="200026" cy="0"/>
          </a:xfrm>
          <a:prstGeom prst="line">
            <a:avLst/>
          </a:prstGeom>
          <a:noFill/>
          <a:ln w="12700">
            <a:solidFill>
              <a:srgbClr val="9BBB59">
                <a:lumMod val="75000"/>
              </a:srgbClr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0" name="Line 126">
            <a:extLst>
              <a:ext uri="{FF2B5EF4-FFF2-40B4-BE49-F238E27FC236}">
                <a16:creationId xmlns:a16="http://schemas.microsoft.com/office/drawing/2014/main" id="{23743C88-7237-4BD2-B287-95237900C2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88086" y="5376551"/>
            <a:ext cx="0" cy="22860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56ED03B-4630-46A9-84A9-9FF64838439A}"/>
              </a:ext>
            </a:extLst>
          </p:cNvPr>
          <p:cNvSpPr txBox="1"/>
          <p:nvPr/>
        </p:nvSpPr>
        <p:spPr>
          <a:xfrm>
            <a:off x="3030503" y="5623249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hit/miss</a:t>
            </a: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2" name="Flowchart: Delay 18">
            <a:extLst>
              <a:ext uri="{FF2B5EF4-FFF2-40B4-BE49-F238E27FC236}">
                <a16:creationId xmlns:a16="http://schemas.microsoft.com/office/drawing/2014/main" id="{DF2AB940-79FF-4967-B2EE-3B4B7D16AC92}"/>
              </a:ext>
            </a:extLst>
          </p:cNvPr>
          <p:cNvSpPr/>
          <p:nvPr/>
        </p:nvSpPr>
        <p:spPr bwMode="auto">
          <a:xfrm rot="5400000" flipH="1">
            <a:off x="3278908" y="4926674"/>
            <a:ext cx="393971" cy="510640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3276 w 10041"/>
              <a:gd name="connsiteY0" fmla="*/ 0 h 10023"/>
              <a:gd name="connsiteX1" fmla="*/ 10041 w 10041"/>
              <a:gd name="connsiteY1" fmla="*/ 23 h 10023"/>
              <a:gd name="connsiteX2" fmla="*/ 8374 w 10041"/>
              <a:gd name="connsiteY2" fmla="*/ 5023 h 10023"/>
              <a:gd name="connsiteX3" fmla="*/ 10041 w 10041"/>
              <a:gd name="connsiteY3" fmla="*/ 10023 h 10023"/>
              <a:gd name="connsiteX4" fmla="*/ 1708 w 10041"/>
              <a:gd name="connsiteY4" fmla="*/ 10023 h 10023"/>
              <a:gd name="connsiteX5" fmla="*/ 41 w 10041"/>
              <a:gd name="connsiteY5" fmla="*/ 5023 h 10023"/>
              <a:gd name="connsiteX6" fmla="*/ 3276 w 10041"/>
              <a:gd name="connsiteY6" fmla="*/ 0 h 10023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8335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7439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2761 w 9526"/>
              <a:gd name="connsiteY0" fmla="*/ 0 h 10070"/>
              <a:gd name="connsiteX1" fmla="*/ 9526 w 9526"/>
              <a:gd name="connsiteY1" fmla="*/ 23 h 10070"/>
              <a:gd name="connsiteX2" fmla="*/ 6963 w 9526"/>
              <a:gd name="connsiteY2" fmla="*/ 5023 h 10070"/>
              <a:gd name="connsiteX3" fmla="*/ 9526 w 9526"/>
              <a:gd name="connsiteY3" fmla="*/ 10023 h 10070"/>
              <a:gd name="connsiteX4" fmla="*/ 3180 w 9526"/>
              <a:gd name="connsiteY4" fmla="*/ 10070 h 10070"/>
              <a:gd name="connsiteX5" fmla="*/ 2 w 9526"/>
              <a:gd name="connsiteY5" fmla="*/ 5023 h 10070"/>
              <a:gd name="connsiteX6" fmla="*/ 2761 w 9526"/>
              <a:gd name="connsiteY6" fmla="*/ 0 h 10070"/>
              <a:gd name="connsiteX0" fmla="*/ 2898 w 10000"/>
              <a:gd name="connsiteY0" fmla="*/ 0 h 10000"/>
              <a:gd name="connsiteX1" fmla="*/ 10000 w 10000"/>
              <a:gd name="connsiteY1" fmla="*/ 23 h 10000"/>
              <a:gd name="connsiteX2" fmla="*/ 7309 w 10000"/>
              <a:gd name="connsiteY2" fmla="*/ 4988 h 10000"/>
              <a:gd name="connsiteX3" fmla="*/ 10000 w 10000"/>
              <a:gd name="connsiteY3" fmla="*/ 9953 h 10000"/>
              <a:gd name="connsiteX4" fmla="*/ 3338 w 10000"/>
              <a:gd name="connsiteY4" fmla="*/ 10000 h 10000"/>
              <a:gd name="connsiteX5" fmla="*/ 2 w 10000"/>
              <a:gd name="connsiteY5" fmla="*/ 4988 h 10000"/>
              <a:gd name="connsiteX6" fmla="*/ 2898 w 10000"/>
              <a:gd name="connsiteY6" fmla="*/ 0 h 10000"/>
              <a:gd name="connsiteX0" fmla="*/ 4522 w 10008"/>
              <a:gd name="connsiteY0" fmla="*/ 0 h 10000"/>
              <a:gd name="connsiteX1" fmla="*/ 10008 w 10008"/>
              <a:gd name="connsiteY1" fmla="*/ 23 h 10000"/>
              <a:gd name="connsiteX2" fmla="*/ 7317 w 10008"/>
              <a:gd name="connsiteY2" fmla="*/ 4988 h 10000"/>
              <a:gd name="connsiteX3" fmla="*/ 10008 w 10008"/>
              <a:gd name="connsiteY3" fmla="*/ 9953 h 10000"/>
              <a:gd name="connsiteX4" fmla="*/ 3346 w 10008"/>
              <a:gd name="connsiteY4" fmla="*/ 10000 h 10000"/>
              <a:gd name="connsiteX5" fmla="*/ 10 w 10008"/>
              <a:gd name="connsiteY5" fmla="*/ 4988 h 10000"/>
              <a:gd name="connsiteX6" fmla="*/ 4522 w 10008"/>
              <a:gd name="connsiteY6" fmla="*/ 0 h 10000"/>
              <a:gd name="connsiteX0" fmla="*/ 4518 w 10004"/>
              <a:gd name="connsiteY0" fmla="*/ 0 h 10000"/>
              <a:gd name="connsiteX1" fmla="*/ 10004 w 10004"/>
              <a:gd name="connsiteY1" fmla="*/ 23 h 10000"/>
              <a:gd name="connsiteX2" fmla="*/ 7313 w 10004"/>
              <a:gd name="connsiteY2" fmla="*/ 4988 h 10000"/>
              <a:gd name="connsiteX3" fmla="*/ 10004 w 10004"/>
              <a:gd name="connsiteY3" fmla="*/ 9953 h 10000"/>
              <a:gd name="connsiteX4" fmla="*/ 5516 w 10004"/>
              <a:gd name="connsiteY4" fmla="*/ 10000 h 10000"/>
              <a:gd name="connsiteX5" fmla="*/ 6 w 10004"/>
              <a:gd name="connsiteY5" fmla="*/ 4988 h 10000"/>
              <a:gd name="connsiteX6" fmla="*/ 4518 w 10004"/>
              <a:gd name="connsiteY6" fmla="*/ 0 h 10000"/>
              <a:gd name="connsiteX0" fmla="*/ 4530 w 10016"/>
              <a:gd name="connsiteY0" fmla="*/ 0 h 10047"/>
              <a:gd name="connsiteX1" fmla="*/ 10016 w 10016"/>
              <a:gd name="connsiteY1" fmla="*/ 23 h 10047"/>
              <a:gd name="connsiteX2" fmla="*/ 7325 w 10016"/>
              <a:gd name="connsiteY2" fmla="*/ 4988 h 10047"/>
              <a:gd name="connsiteX3" fmla="*/ 10016 w 10016"/>
              <a:gd name="connsiteY3" fmla="*/ 9953 h 10047"/>
              <a:gd name="connsiteX4" fmla="*/ 6439 w 10016"/>
              <a:gd name="connsiteY4" fmla="*/ 10047 h 10047"/>
              <a:gd name="connsiteX5" fmla="*/ 18 w 10016"/>
              <a:gd name="connsiteY5" fmla="*/ 4988 h 10047"/>
              <a:gd name="connsiteX6" fmla="*/ 4530 w 10016"/>
              <a:gd name="connsiteY6" fmla="*/ 0 h 10047"/>
              <a:gd name="connsiteX0" fmla="*/ 5602 w 10001"/>
              <a:gd name="connsiteY0" fmla="*/ 0 h 10024"/>
              <a:gd name="connsiteX1" fmla="*/ 10001 w 10001"/>
              <a:gd name="connsiteY1" fmla="*/ 0 h 10024"/>
              <a:gd name="connsiteX2" fmla="*/ 7310 w 10001"/>
              <a:gd name="connsiteY2" fmla="*/ 4965 h 10024"/>
              <a:gd name="connsiteX3" fmla="*/ 10001 w 10001"/>
              <a:gd name="connsiteY3" fmla="*/ 9930 h 10024"/>
              <a:gd name="connsiteX4" fmla="*/ 6424 w 10001"/>
              <a:gd name="connsiteY4" fmla="*/ 10024 h 10024"/>
              <a:gd name="connsiteX5" fmla="*/ 3 w 10001"/>
              <a:gd name="connsiteY5" fmla="*/ 4965 h 10024"/>
              <a:gd name="connsiteX6" fmla="*/ 5602 w 10001"/>
              <a:gd name="connsiteY6" fmla="*/ 0 h 10024"/>
              <a:gd name="connsiteX0" fmla="*/ 6158 w 9999"/>
              <a:gd name="connsiteY0" fmla="*/ 0 h 10024"/>
              <a:gd name="connsiteX1" fmla="*/ 9999 w 9999"/>
              <a:gd name="connsiteY1" fmla="*/ 0 h 10024"/>
              <a:gd name="connsiteX2" fmla="*/ 7308 w 9999"/>
              <a:gd name="connsiteY2" fmla="*/ 4965 h 10024"/>
              <a:gd name="connsiteX3" fmla="*/ 9999 w 9999"/>
              <a:gd name="connsiteY3" fmla="*/ 9930 h 10024"/>
              <a:gd name="connsiteX4" fmla="*/ 6422 w 9999"/>
              <a:gd name="connsiteY4" fmla="*/ 10024 h 10024"/>
              <a:gd name="connsiteX5" fmla="*/ 1 w 9999"/>
              <a:gd name="connsiteY5" fmla="*/ 4965 h 10024"/>
              <a:gd name="connsiteX6" fmla="*/ 6158 w 9999"/>
              <a:gd name="connsiteY6" fmla="*/ 0 h 10024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5924 w 9765"/>
              <a:gd name="connsiteY0" fmla="*/ 0 h 10000"/>
              <a:gd name="connsiteX1" fmla="*/ 9765 w 9765"/>
              <a:gd name="connsiteY1" fmla="*/ 0 h 10000"/>
              <a:gd name="connsiteX2" fmla="*/ 7074 w 9765"/>
              <a:gd name="connsiteY2" fmla="*/ 4953 h 10000"/>
              <a:gd name="connsiteX3" fmla="*/ 9765 w 9765"/>
              <a:gd name="connsiteY3" fmla="*/ 9906 h 10000"/>
              <a:gd name="connsiteX4" fmla="*/ 6188 w 9765"/>
              <a:gd name="connsiteY4" fmla="*/ 10000 h 10000"/>
              <a:gd name="connsiteX5" fmla="*/ 1 w 9765"/>
              <a:gd name="connsiteY5" fmla="*/ 4953 h 10000"/>
              <a:gd name="connsiteX6" fmla="*/ 5924 w 9765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65" h="10000">
                <a:moveTo>
                  <a:pt x="5924" y="0"/>
                </a:moveTo>
                <a:lnTo>
                  <a:pt x="9765" y="0"/>
                </a:lnTo>
                <a:cubicBezTo>
                  <a:pt x="8827" y="232"/>
                  <a:pt x="7074" y="2218"/>
                  <a:pt x="7074" y="4953"/>
                </a:cubicBezTo>
                <a:cubicBezTo>
                  <a:pt x="7074" y="7689"/>
                  <a:pt x="8769" y="9558"/>
                  <a:pt x="9765" y="9906"/>
                </a:cubicBezTo>
                <a:lnTo>
                  <a:pt x="6188" y="10000"/>
                </a:lnTo>
                <a:cubicBezTo>
                  <a:pt x="2576" y="10046"/>
                  <a:pt x="45" y="6620"/>
                  <a:pt x="1" y="4953"/>
                </a:cubicBezTo>
                <a:cubicBezTo>
                  <a:pt x="-43" y="3286"/>
                  <a:pt x="1755" y="0"/>
                  <a:pt x="5924" y="0"/>
                </a:cubicBezTo>
                <a:close/>
              </a:path>
            </a:pathLst>
          </a:custGeom>
          <a:solidFill>
            <a:srgbClr val="F2F2F2"/>
          </a:solidFill>
          <a:ln w="12700" cap="flat" cmpd="sng" algn="ctr">
            <a:solidFill>
              <a:srgbClr val="000000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2000" b="1" kern="0" dirty="0">
              <a:solidFill>
                <a:srgbClr val="061922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36" name="Line 115">
            <a:extLst>
              <a:ext uri="{FF2B5EF4-FFF2-40B4-BE49-F238E27FC236}">
                <a16:creationId xmlns:a16="http://schemas.microsoft.com/office/drawing/2014/main" id="{FA3560D2-518C-4249-B87A-65AFB48FCB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79862" y="2534053"/>
            <a:ext cx="0" cy="2568565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7CC069E-B3EB-45AA-AEA1-3DD14F820BD6}"/>
              </a:ext>
            </a:extLst>
          </p:cNvPr>
          <p:cNvGrpSpPr/>
          <p:nvPr/>
        </p:nvGrpSpPr>
        <p:grpSpPr>
          <a:xfrm>
            <a:off x="3985121" y="4868058"/>
            <a:ext cx="599716" cy="1131335"/>
            <a:chOff x="3662542" y="5181597"/>
            <a:chExt cx="599716" cy="1131335"/>
          </a:xfrm>
        </p:grpSpPr>
        <p:sp>
          <p:nvSpPr>
            <p:cNvPr id="138" name="Line 128">
              <a:extLst>
                <a:ext uri="{FF2B5EF4-FFF2-40B4-BE49-F238E27FC236}">
                  <a16:creationId xmlns:a16="http://schemas.microsoft.com/office/drawing/2014/main" id="{768127C7-6863-407A-8C1B-D5C6C19CD6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62400" y="5181597"/>
              <a:ext cx="0" cy="752477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triangle" w="med" len="med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7D1203B-6026-47FB-9F2E-4A96E0C28549}"/>
                </a:ext>
              </a:extLst>
            </p:cNvPr>
            <p:cNvSpPr txBox="1"/>
            <p:nvPr/>
          </p:nvSpPr>
          <p:spPr>
            <a:xfrm>
              <a:off x="3662542" y="5943600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data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0821B374-27D0-4AEE-A664-9EB097BE2118}"/>
              </a:ext>
            </a:extLst>
          </p:cNvPr>
          <p:cNvSpPr txBox="1"/>
          <p:nvPr/>
        </p:nvSpPr>
        <p:spPr>
          <a:xfrm>
            <a:off x="1071759" y="1247044"/>
            <a:ext cx="99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Address</a:t>
            </a:r>
            <a:endParaRPr lang="ru-RU" b="1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142" name="Table 141">
            <a:extLst>
              <a:ext uri="{FF2B5EF4-FFF2-40B4-BE49-F238E27FC236}">
                <a16:creationId xmlns:a16="http://schemas.microsoft.com/office/drawing/2014/main" id="{4A60327A-D3BF-46F4-915C-23D7548E7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165967"/>
              </p:ext>
            </p:extLst>
          </p:nvPr>
        </p:nvGraphicFramePr>
        <p:xfrm>
          <a:off x="7593513" y="2482381"/>
          <a:ext cx="1191572" cy="243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93">
                  <a:extLst>
                    <a:ext uri="{9D8B030D-6E8A-4147-A177-3AD203B41FA5}">
                      <a16:colId xmlns:a16="http://schemas.microsoft.com/office/drawing/2014/main" val="1313975420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731301532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762555649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4046484530"/>
                    </a:ext>
                  </a:extLst>
                </a:gridCol>
              </a:tblGrid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56968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0264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77987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8856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7981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35652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16419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17559"/>
                  </a:ext>
                </a:extLst>
              </a:tr>
            </a:tbl>
          </a:graphicData>
        </a:graphic>
      </p:graphicFrame>
      <p:sp>
        <p:nvSpPr>
          <p:cNvPr id="143" name="TextBox 142">
            <a:extLst>
              <a:ext uri="{FF2B5EF4-FFF2-40B4-BE49-F238E27FC236}">
                <a16:creationId xmlns:a16="http://schemas.microsoft.com/office/drawing/2014/main" id="{182DF149-410E-4904-A0C9-18827EF3DE7B}"/>
              </a:ext>
            </a:extLst>
          </p:cNvPr>
          <p:cNvSpPr txBox="1"/>
          <p:nvPr/>
        </p:nvSpPr>
        <p:spPr>
          <a:xfrm>
            <a:off x="7966189" y="1776988"/>
            <a:ext cx="701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Tag</a:t>
            </a:r>
          </a:p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Array</a:t>
            </a:r>
            <a:endParaRPr lang="ru-RU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B025F6F-6F1C-4297-AD55-7691AF8BDE9C}"/>
              </a:ext>
            </a:extLst>
          </p:cNvPr>
          <p:cNvSpPr txBox="1"/>
          <p:nvPr/>
        </p:nvSpPr>
        <p:spPr>
          <a:xfrm>
            <a:off x="9828985" y="1776988"/>
            <a:ext cx="761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Data</a:t>
            </a:r>
          </a:p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Array</a:t>
            </a:r>
            <a:endParaRPr lang="ru-RU" b="1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F4B6B4DD-3CFB-4A42-88C8-9E304CC6C0B9}"/>
              </a:ext>
            </a:extLst>
          </p:cNvPr>
          <p:cNvGrpSpPr/>
          <p:nvPr/>
        </p:nvGrpSpPr>
        <p:grpSpPr>
          <a:xfrm>
            <a:off x="9909671" y="4912923"/>
            <a:ext cx="599716" cy="1131335"/>
            <a:chOff x="3662542" y="5181597"/>
            <a:chExt cx="599716" cy="1131335"/>
          </a:xfrm>
        </p:grpSpPr>
        <p:sp>
          <p:nvSpPr>
            <p:cNvPr id="183" name="Line 128">
              <a:extLst>
                <a:ext uri="{FF2B5EF4-FFF2-40B4-BE49-F238E27FC236}">
                  <a16:creationId xmlns:a16="http://schemas.microsoft.com/office/drawing/2014/main" id="{B1085464-421B-4225-B421-50B9D98CCD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62400" y="5181597"/>
              <a:ext cx="0" cy="752477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triangle" w="med" len="med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69B294A-D675-47C1-9458-DAADDD770D35}"/>
                </a:ext>
              </a:extLst>
            </p:cNvPr>
            <p:cNvSpPr txBox="1"/>
            <p:nvPr/>
          </p:nvSpPr>
          <p:spPr>
            <a:xfrm>
              <a:off x="3662542" y="5943600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data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62C96F5E-F770-4DD0-8150-8EADB5311B06}"/>
              </a:ext>
            </a:extLst>
          </p:cNvPr>
          <p:cNvGrpSpPr/>
          <p:nvPr/>
        </p:nvGrpSpPr>
        <p:grpSpPr>
          <a:xfrm>
            <a:off x="7148409" y="2506938"/>
            <a:ext cx="452237" cy="2408427"/>
            <a:chOff x="6714304" y="2800381"/>
            <a:chExt cx="452237" cy="2309750"/>
          </a:xfrm>
        </p:grpSpPr>
        <p:sp>
          <p:nvSpPr>
            <p:cNvPr id="186" name="Trapezoid 185">
              <a:extLst>
                <a:ext uri="{FF2B5EF4-FFF2-40B4-BE49-F238E27FC236}">
                  <a16:creationId xmlns:a16="http://schemas.microsoft.com/office/drawing/2014/main" id="{70E03EC4-453F-4B47-B406-CCE370FF6533}"/>
                </a:ext>
              </a:extLst>
            </p:cNvPr>
            <p:cNvSpPr/>
            <p:nvPr/>
          </p:nvSpPr>
          <p:spPr bwMode="auto">
            <a:xfrm rot="5400000" flipV="1">
              <a:off x="5639699" y="3874986"/>
              <a:ext cx="2309750" cy="160539"/>
            </a:xfrm>
            <a:prstGeom prst="trapezoid">
              <a:avLst>
                <a:gd name="adj" fmla="val 53513"/>
              </a:avLst>
            </a:prstGeom>
            <a:solidFill>
              <a:srgbClr val="4F81BD">
                <a:lumMod val="60000"/>
                <a:lumOff val="40000"/>
              </a:srgbClr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061922"/>
                </a:solidFill>
                <a:latin typeface="Neo Sans Intel Medium" panose="020B0604020202020204" pitchFamily="34" charset="0"/>
              </a:endParaRPr>
            </a:p>
          </p:txBody>
        </p: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BD7ABD6E-CA76-458C-B589-ADB8DB47C17A}"/>
                </a:ext>
              </a:extLst>
            </p:cNvPr>
            <p:cNvCxnSpPr/>
            <p:nvPr/>
          </p:nvCxnSpPr>
          <p:spPr>
            <a:xfrm>
              <a:off x="6874900" y="2921792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9D5031F3-2360-4A03-9571-1E3A7FE3DD96}"/>
                </a:ext>
              </a:extLst>
            </p:cNvPr>
            <p:cNvCxnSpPr/>
            <p:nvPr/>
          </p:nvCxnSpPr>
          <p:spPr>
            <a:xfrm>
              <a:off x="6882033" y="3214682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9DDF22FA-BAB2-499A-A96F-BB34725BFC20}"/>
                </a:ext>
              </a:extLst>
            </p:cNvPr>
            <p:cNvCxnSpPr/>
            <p:nvPr/>
          </p:nvCxnSpPr>
          <p:spPr>
            <a:xfrm>
              <a:off x="6874900" y="4972096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B9B004D5-0687-4ABE-BAFC-58045AD14115}"/>
              </a:ext>
            </a:extLst>
          </p:cNvPr>
          <p:cNvGrpSpPr/>
          <p:nvPr/>
        </p:nvGrpSpPr>
        <p:grpSpPr>
          <a:xfrm>
            <a:off x="7826051" y="5203171"/>
            <a:ext cx="942887" cy="853779"/>
            <a:chOff x="5754133" y="5425857"/>
            <a:chExt cx="942887" cy="853779"/>
          </a:xfrm>
        </p:grpSpPr>
        <p:sp>
          <p:nvSpPr>
            <p:cNvPr id="191" name="Line 126">
              <a:extLst>
                <a:ext uri="{FF2B5EF4-FFF2-40B4-BE49-F238E27FC236}">
                  <a16:creationId xmlns:a16="http://schemas.microsoft.com/office/drawing/2014/main" id="{07FAA1C8-20B5-400D-BFBC-6499EE3FA0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11715" y="5663606"/>
              <a:ext cx="0" cy="22860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109A5D6-2C67-4624-B9AF-6DFE8F032091}"/>
                </a:ext>
              </a:extLst>
            </p:cNvPr>
            <p:cNvSpPr txBox="1"/>
            <p:nvPr/>
          </p:nvSpPr>
          <p:spPr>
            <a:xfrm>
              <a:off x="5754133" y="5910304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hit/miss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65B14344-0BC3-4627-BCEC-C201AB93F28D}"/>
                </a:ext>
              </a:extLst>
            </p:cNvPr>
            <p:cNvGrpSpPr/>
            <p:nvPr/>
          </p:nvGrpSpPr>
          <p:grpSpPr>
            <a:xfrm>
              <a:off x="6072020" y="5425857"/>
              <a:ext cx="274434" cy="307777"/>
              <a:chOff x="5639090" y="5425857"/>
              <a:chExt cx="274434" cy="307777"/>
            </a:xfrm>
          </p:grpSpPr>
          <p:sp>
            <p:nvSpPr>
              <p:cNvPr id="194" name="AutoShape 107">
                <a:extLst>
                  <a:ext uri="{FF2B5EF4-FFF2-40B4-BE49-F238E27FC236}">
                    <a16:creationId xmlns:a16="http://schemas.microsoft.com/office/drawing/2014/main" id="{CA00E560-4D23-42B2-8425-8D81FBF33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V="1">
                <a:off x="5658198" y="5516895"/>
                <a:ext cx="228600" cy="141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611 h 21600"/>
                  <a:gd name="T14" fmla="*/ 17100 w 21600"/>
                  <a:gd name="T15" fmla="*/ 1698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CCFF"/>
              </a:solidFill>
              <a:ln w="12700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vert="eaVert" wrap="none" lIns="92075" tIns="46038" rIns="92075" bIns="46038" anchor="ctr"/>
              <a:lstStyle/>
              <a:p>
                <a:pPr algn="ctr">
                  <a:defRPr/>
                </a:pPr>
                <a:endParaRPr lang="en-US" sz="1200" b="1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6029A24-8FB4-411E-9015-F5DD3A287310}"/>
                  </a:ext>
                </a:extLst>
              </p:cNvPr>
              <p:cNvSpPr txBox="1"/>
              <p:nvPr/>
            </p:nvSpPr>
            <p:spPr>
              <a:xfrm>
                <a:off x="5639090" y="5425857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400" kern="0" dirty="0">
                    <a:solidFill>
                      <a:prstClr val="black"/>
                    </a:solidFill>
                    <a:latin typeface="Calibri"/>
                  </a:rPr>
                  <a:t>=</a:t>
                </a:r>
                <a:endParaRPr lang="ru-RU" sz="1400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sp>
        <p:nvSpPr>
          <p:cNvPr id="196" name="Line 126">
            <a:extLst>
              <a:ext uri="{FF2B5EF4-FFF2-40B4-BE49-F238E27FC236}">
                <a16:creationId xmlns:a16="http://schemas.microsoft.com/office/drawing/2014/main" id="{C32E16D8-59EE-412F-A777-6B842F762E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22717" y="4919384"/>
            <a:ext cx="0" cy="374824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D04E23A9-DA60-4204-9039-82D7067AF5AB}"/>
              </a:ext>
            </a:extLst>
          </p:cNvPr>
          <p:cNvCxnSpPr/>
          <p:nvPr/>
        </p:nvCxnSpPr>
        <p:spPr>
          <a:xfrm>
            <a:off x="7304651" y="3252483"/>
            <a:ext cx="284508" cy="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BA0EB3A1-7656-46C6-A458-98B0AA4EC4B6}"/>
              </a:ext>
            </a:extLst>
          </p:cNvPr>
          <p:cNvCxnSpPr/>
          <p:nvPr/>
        </p:nvCxnSpPr>
        <p:spPr>
          <a:xfrm>
            <a:off x="7313303" y="3553396"/>
            <a:ext cx="284508" cy="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B720A50C-2368-4E89-8A13-0F1C456EC474}"/>
              </a:ext>
            </a:extLst>
          </p:cNvPr>
          <p:cNvCxnSpPr/>
          <p:nvPr/>
        </p:nvCxnSpPr>
        <p:spPr>
          <a:xfrm>
            <a:off x="7311154" y="3861501"/>
            <a:ext cx="284508" cy="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83EC3C8B-606F-41CF-A6F2-F80EBC2E5E32}"/>
              </a:ext>
            </a:extLst>
          </p:cNvPr>
          <p:cNvCxnSpPr/>
          <p:nvPr/>
        </p:nvCxnSpPr>
        <p:spPr>
          <a:xfrm>
            <a:off x="7314868" y="4173881"/>
            <a:ext cx="284508" cy="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CA5A2A7-D8E4-4A9B-BEB2-6F9567CFE6FB}"/>
              </a:ext>
            </a:extLst>
          </p:cNvPr>
          <p:cNvCxnSpPr/>
          <p:nvPr/>
        </p:nvCxnSpPr>
        <p:spPr>
          <a:xfrm>
            <a:off x="7304651" y="4470518"/>
            <a:ext cx="284508" cy="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12FFE6A-5E9E-4293-8F58-01EA781F7832}"/>
              </a:ext>
            </a:extLst>
          </p:cNvPr>
          <p:cNvGrpSpPr/>
          <p:nvPr/>
        </p:nvGrpSpPr>
        <p:grpSpPr>
          <a:xfrm>
            <a:off x="9142655" y="2506938"/>
            <a:ext cx="447474" cy="2408427"/>
            <a:chOff x="6714304" y="2800381"/>
            <a:chExt cx="447474" cy="2309750"/>
          </a:xfrm>
        </p:grpSpPr>
        <p:sp>
          <p:nvSpPr>
            <p:cNvPr id="203" name="Trapezoid 202">
              <a:extLst>
                <a:ext uri="{FF2B5EF4-FFF2-40B4-BE49-F238E27FC236}">
                  <a16:creationId xmlns:a16="http://schemas.microsoft.com/office/drawing/2014/main" id="{805206D3-DE66-4DF5-A69D-768BCC0561E4}"/>
                </a:ext>
              </a:extLst>
            </p:cNvPr>
            <p:cNvSpPr/>
            <p:nvPr/>
          </p:nvSpPr>
          <p:spPr bwMode="auto">
            <a:xfrm rot="5400000" flipV="1">
              <a:off x="5639699" y="3874986"/>
              <a:ext cx="2309750" cy="160539"/>
            </a:xfrm>
            <a:prstGeom prst="trapezoid">
              <a:avLst>
                <a:gd name="adj" fmla="val 53513"/>
              </a:avLst>
            </a:prstGeom>
            <a:solidFill>
              <a:srgbClr val="4F81BD">
                <a:lumMod val="60000"/>
                <a:lumOff val="40000"/>
              </a:srgbClr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061922"/>
                </a:solidFill>
                <a:latin typeface="Neo Sans Intel Medium" panose="020B0604020202020204" pitchFamily="34" charset="0"/>
              </a:endParaRPr>
            </a:p>
          </p:txBody>
        </p: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013ACA6B-46B3-47B6-A5F8-5A8BB105C7BA}"/>
                </a:ext>
              </a:extLst>
            </p:cNvPr>
            <p:cNvCxnSpPr/>
            <p:nvPr/>
          </p:nvCxnSpPr>
          <p:spPr>
            <a:xfrm>
              <a:off x="6874900" y="2921792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DCA2D0B-5A0C-4C61-A37C-CE12F293F074}"/>
                </a:ext>
              </a:extLst>
            </p:cNvPr>
            <p:cNvCxnSpPr/>
            <p:nvPr/>
          </p:nvCxnSpPr>
          <p:spPr>
            <a:xfrm>
              <a:off x="6877270" y="3214682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4565EA05-7622-42EC-88F7-81AC6BE9F57E}"/>
                </a:ext>
              </a:extLst>
            </p:cNvPr>
            <p:cNvCxnSpPr/>
            <p:nvPr/>
          </p:nvCxnSpPr>
          <p:spPr>
            <a:xfrm>
              <a:off x="6874900" y="4972096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CA35D420-717B-424C-8D81-1C27E64B5F62}"/>
              </a:ext>
            </a:extLst>
          </p:cNvPr>
          <p:cNvCxnSpPr/>
          <p:nvPr/>
        </p:nvCxnSpPr>
        <p:spPr>
          <a:xfrm>
            <a:off x="9298897" y="3252483"/>
            <a:ext cx="284508" cy="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04FCB9D8-3AAB-4CB8-BA95-83E02EC0ACC2}"/>
              </a:ext>
            </a:extLst>
          </p:cNvPr>
          <p:cNvCxnSpPr/>
          <p:nvPr/>
        </p:nvCxnSpPr>
        <p:spPr>
          <a:xfrm>
            <a:off x="9307549" y="3553396"/>
            <a:ext cx="284508" cy="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64E5424E-1C27-49A0-A51F-251554A704B0}"/>
              </a:ext>
            </a:extLst>
          </p:cNvPr>
          <p:cNvCxnSpPr/>
          <p:nvPr/>
        </p:nvCxnSpPr>
        <p:spPr>
          <a:xfrm>
            <a:off x="9305400" y="3861501"/>
            <a:ext cx="284508" cy="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DBEB7163-685D-4D92-84A1-FCCF41A9AD94}"/>
              </a:ext>
            </a:extLst>
          </p:cNvPr>
          <p:cNvCxnSpPr/>
          <p:nvPr/>
        </p:nvCxnSpPr>
        <p:spPr>
          <a:xfrm>
            <a:off x="9309114" y="4173881"/>
            <a:ext cx="284508" cy="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2A69CB93-0053-4716-BE68-8CDCBA6F9804}"/>
              </a:ext>
            </a:extLst>
          </p:cNvPr>
          <p:cNvCxnSpPr/>
          <p:nvPr/>
        </p:nvCxnSpPr>
        <p:spPr>
          <a:xfrm>
            <a:off x="9298897" y="4470518"/>
            <a:ext cx="284508" cy="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212" name="Freeform 65">
            <a:extLst>
              <a:ext uri="{FF2B5EF4-FFF2-40B4-BE49-F238E27FC236}">
                <a16:creationId xmlns:a16="http://schemas.microsoft.com/office/drawing/2014/main" id="{E72E57C8-C123-48FB-B566-A041DC313D1C}"/>
              </a:ext>
            </a:extLst>
          </p:cNvPr>
          <p:cNvSpPr/>
          <p:nvPr/>
        </p:nvSpPr>
        <p:spPr>
          <a:xfrm>
            <a:off x="6834094" y="1573084"/>
            <a:ext cx="1482704" cy="3715703"/>
          </a:xfrm>
          <a:custGeom>
            <a:avLst/>
            <a:gdLst>
              <a:gd name="connsiteX0" fmla="*/ 1493520 w 1719072"/>
              <a:gd name="connsiteY0" fmla="*/ 0 h 3505200"/>
              <a:gd name="connsiteX1" fmla="*/ 1493520 w 1719072"/>
              <a:gd name="connsiteY1" fmla="*/ 0 h 3505200"/>
              <a:gd name="connsiteX2" fmla="*/ 1493520 w 1719072"/>
              <a:gd name="connsiteY2" fmla="*/ 140208 h 3505200"/>
              <a:gd name="connsiteX3" fmla="*/ 0 w 1719072"/>
              <a:gd name="connsiteY3" fmla="*/ 140208 h 3505200"/>
              <a:gd name="connsiteX4" fmla="*/ 0 w 1719072"/>
              <a:gd name="connsiteY4" fmla="*/ 3413760 h 3505200"/>
              <a:gd name="connsiteX5" fmla="*/ 1719072 w 1719072"/>
              <a:gd name="connsiteY5" fmla="*/ 3413760 h 3505200"/>
              <a:gd name="connsiteX6" fmla="*/ 1719072 w 1719072"/>
              <a:gd name="connsiteY6" fmla="*/ 3505200 h 3505200"/>
              <a:gd name="connsiteX0" fmla="*/ 1493520 w 1719072"/>
              <a:gd name="connsiteY0" fmla="*/ 0 h 3413760"/>
              <a:gd name="connsiteX1" fmla="*/ 1493520 w 1719072"/>
              <a:gd name="connsiteY1" fmla="*/ 0 h 3413760"/>
              <a:gd name="connsiteX2" fmla="*/ 1493520 w 1719072"/>
              <a:gd name="connsiteY2" fmla="*/ 140208 h 3413760"/>
              <a:gd name="connsiteX3" fmla="*/ 0 w 1719072"/>
              <a:gd name="connsiteY3" fmla="*/ 140208 h 3413760"/>
              <a:gd name="connsiteX4" fmla="*/ 0 w 1719072"/>
              <a:gd name="connsiteY4" fmla="*/ 3413760 h 3413760"/>
              <a:gd name="connsiteX5" fmla="*/ 1719072 w 1719072"/>
              <a:gd name="connsiteY5" fmla="*/ 3413760 h 3413760"/>
              <a:gd name="connsiteX0" fmla="*/ 1493520 w 1493520"/>
              <a:gd name="connsiteY0" fmla="*/ 0 h 3413760"/>
              <a:gd name="connsiteX1" fmla="*/ 1493520 w 1493520"/>
              <a:gd name="connsiteY1" fmla="*/ 0 h 3413760"/>
              <a:gd name="connsiteX2" fmla="*/ 1493520 w 1493520"/>
              <a:gd name="connsiteY2" fmla="*/ 140208 h 3413760"/>
              <a:gd name="connsiteX3" fmla="*/ 0 w 1493520"/>
              <a:gd name="connsiteY3" fmla="*/ 140208 h 3413760"/>
              <a:gd name="connsiteX4" fmla="*/ 0 w 1493520"/>
              <a:gd name="connsiteY4" fmla="*/ 3413760 h 3413760"/>
              <a:gd name="connsiteX5" fmla="*/ 1231392 w 1493520"/>
              <a:gd name="connsiteY5" fmla="*/ 3413760 h 3413760"/>
              <a:gd name="connsiteX0" fmla="*/ 1493520 w 1493520"/>
              <a:gd name="connsiteY0" fmla="*/ 0 h 3413760"/>
              <a:gd name="connsiteX1" fmla="*/ 1493520 w 1493520"/>
              <a:gd name="connsiteY1" fmla="*/ 0 h 3413760"/>
              <a:gd name="connsiteX2" fmla="*/ 1493520 w 1493520"/>
              <a:gd name="connsiteY2" fmla="*/ 140208 h 3413760"/>
              <a:gd name="connsiteX3" fmla="*/ 0 w 1493520"/>
              <a:gd name="connsiteY3" fmla="*/ 140208 h 3413760"/>
              <a:gd name="connsiteX4" fmla="*/ 0 w 1493520"/>
              <a:gd name="connsiteY4" fmla="*/ 3413760 h 3413760"/>
              <a:gd name="connsiteX5" fmla="*/ 1231392 w 1493520"/>
              <a:gd name="connsiteY5" fmla="*/ 3413760 h 3413760"/>
              <a:gd name="connsiteX6" fmla="*/ 1239774 w 1493520"/>
              <a:gd name="connsiteY6" fmla="*/ 3409188 h 3413760"/>
              <a:gd name="connsiteX0" fmla="*/ 1493520 w 1493520"/>
              <a:gd name="connsiteY0" fmla="*/ 0 h 3508255"/>
              <a:gd name="connsiteX1" fmla="*/ 1493520 w 1493520"/>
              <a:gd name="connsiteY1" fmla="*/ 0 h 3508255"/>
              <a:gd name="connsiteX2" fmla="*/ 1493520 w 1493520"/>
              <a:gd name="connsiteY2" fmla="*/ 140208 h 3508255"/>
              <a:gd name="connsiteX3" fmla="*/ 0 w 1493520"/>
              <a:gd name="connsiteY3" fmla="*/ 140208 h 3508255"/>
              <a:gd name="connsiteX4" fmla="*/ 0 w 1493520"/>
              <a:gd name="connsiteY4" fmla="*/ 3413760 h 3508255"/>
              <a:gd name="connsiteX5" fmla="*/ 1231392 w 1493520"/>
              <a:gd name="connsiteY5" fmla="*/ 3413760 h 3508255"/>
              <a:gd name="connsiteX6" fmla="*/ 1243584 w 1493520"/>
              <a:gd name="connsiteY6" fmla="*/ 3508248 h 3508255"/>
              <a:gd name="connsiteX0" fmla="*/ 1493520 w 1493520"/>
              <a:gd name="connsiteY0" fmla="*/ 0 h 3508340"/>
              <a:gd name="connsiteX1" fmla="*/ 1493520 w 1493520"/>
              <a:gd name="connsiteY1" fmla="*/ 0 h 3508340"/>
              <a:gd name="connsiteX2" fmla="*/ 1493520 w 1493520"/>
              <a:gd name="connsiteY2" fmla="*/ 140208 h 3508340"/>
              <a:gd name="connsiteX3" fmla="*/ 0 w 1493520"/>
              <a:gd name="connsiteY3" fmla="*/ 140208 h 3508340"/>
              <a:gd name="connsiteX4" fmla="*/ 0 w 1493520"/>
              <a:gd name="connsiteY4" fmla="*/ 3413760 h 3508340"/>
              <a:gd name="connsiteX5" fmla="*/ 1231392 w 1493520"/>
              <a:gd name="connsiteY5" fmla="*/ 3413760 h 3508340"/>
              <a:gd name="connsiteX6" fmla="*/ 1243584 w 1493520"/>
              <a:gd name="connsiteY6" fmla="*/ 3508248 h 3508340"/>
              <a:gd name="connsiteX0" fmla="*/ 1493520 w 1493520"/>
              <a:gd name="connsiteY0" fmla="*/ 0 h 3508261"/>
              <a:gd name="connsiteX1" fmla="*/ 1493520 w 1493520"/>
              <a:gd name="connsiteY1" fmla="*/ 0 h 3508261"/>
              <a:gd name="connsiteX2" fmla="*/ 1493520 w 1493520"/>
              <a:gd name="connsiteY2" fmla="*/ 140208 h 3508261"/>
              <a:gd name="connsiteX3" fmla="*/ 0 w 1493520"/>
              <a:gd name="connsiteY3" fmla="*/ 140208 h 3508261"/>
              <a:gd name="connsiteX4" fmla="*/ 0 w 1493520"/>
              <a:gd name="connsiteY4" fmla="*/ 3413760 h 3508261"/>
              <a:gd name="connsiteX5" fmla="*/ 1231392 w 1493520"/>
              <a:gd name="connsiteY5" fmla="*/ 3413760 h 3508261"/>
              <a:gd name="connsiteX6" fmla="*/ 1243584 w 1493520"/>
              <a:gd name="connsiteY6" fmla="*/ 3508248 h 3508261"/>
              <a:gd name="connsiteX0" fmla="*/ 1493520 w 1493520"/>
              <a:gd name="connsiteY0" fmla="*/ 0 h 3510166"/>
              <a:gd name="connsiteX1" fmla="*/ 1493520 w 1493520"/>
              <a:gd name="connsiteY1" fmla="*/ 0 h 3510166"/>
              <a:gd name="connsiteX2" fmla="*/ 1493520 w 1493520"/>
              <a:gd name="connsiteY2" fmla="*/ 140208 h 3510166"/>
              <a:gd name="connsiteX3" fmla="*/ 0 w 1493520"/>
              <a:gd name="connsiteY3" fmla="*/ 140208 h 3510166"/>
              <a:gd name="connsiteX4" fmla="*/ 0 w 1493520"/>
              <a:gd name="connsiteY4" fmla="*/ 3413760 h 3510166"/>
              <a:gd name="connsiteX5" fmla="*/ 1231392 w 1493520"/>
              <a:gd name="connsiteY5" fmla="*/ 3413760 h 3510166"/>
              <a:gd name="connsiteX6" fmla="*/ 1230249 w 1493520"/>
              <a:gd name="connsiteY6" fmla="*/ 3510153 h 3510166"/>
              <a:gd name="connsiteX0" fmla="*/ 1493520 w 1493520"/>
              <a:gd name="connsiteY0" fmla="*/ 0 h 3510166"/>
              <a:gd name="connsiteX1" fmla="*/ 1493520 w 1493520"/>
              <a:gd name="connsiteY1" fmla="*/ 0 h 3510166"/>
              <a:gd name="connsiteX2" fmla="*/ 1493520 w 1493520"/>
              <a:gd name="connsiteY2" fmla="*/ 140208 h 3510166"/>
              <a:gd name="connsiteX3" fmla="*/ 0 w 1493520"/>
              <a:gd name="connsiteY3" fmla="*/ 140208 h 3510166"/>
              <a:gd name="connsiteX4" fmla="*/ 0 w 1493520"/>
              <a:gd name="connsiteY4" fmla="*/ 3413760 h 3510166"/>
              <a:gd name="connsiteX5" fmla="*/ 1231392 w 1493520"/>
              <a:gd name="connsiteY5" fmla="*/ 3413760 h 3510166"/>
              <a:gd name="connsiteX6" fmla="*/ 1237869 w 1493520"/>
              <a:gd name="connsiteY6" fmla="*/ 3510153 h 3510166"/>
              <a:gd name="connsiteX0" fmla="*/ 1493520 w 1493520"/>
              <a:gd name="connsiteY0" fmla="*/ 0 h 3510166"/>
              <a:gd name="connsiteX1" fmla="*/ 1493520 w 1493520"/>
              <a:gd name="connsiteY1" fmla="*/ 0 h 3510166"/>
              <a:gd name="connsiteX2" fmla="*/ 1493520 w 1493520"/>
              <a:gd name="connsiteY2" fmla="*/ 140208 h 3510166"/>
              <a:gd name="connsiteX3" fmla="*/ 0 w 1493520"/>
              <a:gd name="connsiteY3" fmla="*/ 140208 h 3510166"/>
              <a:gd name="connsiteX4" fmla="*/ 0 w 1493520"/>
              <a:gd name="connsiteY4" fmla="*/ 3413760 h 3510166"/>
              <a:gd name="connsiteX5" fmla="*/ 1231392 w 1493520"/>
              <a:gd name="connsiteY5" fmla="*/ 3413760 h 3510166"/>
              <a:gd name="connsiteX6" fmla="*/ 1232154 w 1493520"/>
              <a:gd name="connsiteY6" fmla="*/ 3510153 h 3510166"/>
              <a:gd name="connsiteX0" fmla="*/ 1493520 w 1493520"/>
              <a:gd name="connsiteY0" fmla="*/ 0 h 3510272"/>
              <a:gd name="connsiteX1" fmla="*/ 1493520 w 1493520"/>
              <a:gd name="connsiteY1" fmla="*/ 0 h 3510272"/>
              <a:gd name="connsiteX2" fmla="*/ 1493520 w 1493520"/>
              <a:gd name="connsiteY2" fmla="*/ 140208 h 3510272"/>
              <a:gd name="connsiteX3" fmla="*/ 0 w 1493520"/>
              <a:gd name="connsiteY3" fmla="*/ 140208 h 3510272"/>
              <a:gd name="connsiteX4" fmla="*/ 0 w 1493520"/>
              <a:gd name="connsiteY4" fmla="*/ 3413760 h 3510272"/>
              <a:gd name="connsiteX5" fmla="*/ 1231392 w 1493520"/>
              <a:gd name="connsiteY5" fmla="*/ 3413760 h 3510272"/>
              <a:gd name="connsiteX6" fmla="*/ 1232154 w 1493520"/>
              <a:gd name="connsiteY6" fmla="*/ 3510153 h 3510272"/>
              <a:gd name="connsiteX0" fmla="*/ 1493520 w 1493520"/>
              <a:gd name="connsiteY0" fmla="*/ 0 h 3553982"/>
              <a:gd name="connsiteX1" fmla="*/ 1493520 w 1493520"/>
              <a:gd name="connsiteY1" fmla="*/ 0 h 3553982"/>
              <a:gd name="connsiteX2" fmla="*/ 1493520 w 1493520"/>
              <a:gd name="connsiteY2" fmla="*/ 140208 h 3553982"/>
              <a:gd name="connsiteX3" fmla="*/ 0 w 1493520"/>
              <a:gd name="connsiteY3" fmla="*/ 140208 h 3553982"/>
              <a:gd name="connsiteX4" fmla="*/ 0 w 1493520"/>
              <a:gd name="connsiteY4" fmla="*/ 3413760 h 3553982"/>
              <a:gd name="connsiteX5" fmla="*/ 1231392 w 1493520"/>
              <a:gd name="connsiteY5" fmla="*/ 3413760 h 3553982"/>
              <a:gd name="connsiteX6" fmla="*/ 1232154 w 1493520"/>
              <a:gd name="connsiteY6" fmla="*/ 3553968 h 3553982"/>
              <a:gd name="connsiteX0" fmla="*/ 1493520 w 1493520"/>
              <a:gd name="connsiteY0" fmla="*/ 0 h 3553982"/>
              <a:gd name="connsiteX1" fmla="*/ 1493520 w 1493520"/>
              <a:gd name="connsiteY1" fmla="*/ 0 h 3553982"/>
              <a:gd name="connsiteX2" fmla="*/ 1327785 w 1493520"/>
              <a:gd name="connsiteY2" fmla="*/ 142113 h 3553982"/>
              <a:gd name="connsiteX3" fmla="*/ 0 w 1493520"/>
              <a:gd name="connsiteY3" fmla="*/ 140208 h 3553982"/>
              <a:gd name="connsiteX4" fmla="*/ 0 w 1493520"/>
              <a:gd name="connsiteY4" fmla="*/ 3413760 h 3553982"/>
              <a:gd name="connsiteX5" fmla="*/ 1231392 w 1493520"/>
              <a:gd name="connsiteY5" fmla="*/ 3413760 h 3553982"/>
              <a:gd name="connsiteX6" fmla="*/ 1232154 w 1493520"/>
              <a:gd name="connsiteY6" fmla="*/ 3553968 h 3553982"/>
              <a:gd name="connsiteX0" fmla="*/ 1493520 w 1493520"/>
              <a:gd name="connsiteY0" fmla="*/ 0 h 3553982"/>
              <a:gd name="connsiteX1" fmla="*/ 1327785 w 1493520"/>
              <a:gd name="connsiteY1" fmla="*/ 9525 h 3553982"/>
              <a:gd name="connsiteX2" fmla="*/ 1327785 w 1493520"/>
              <a:gd name="connsiteY2" fmla="*/ 142113 h 3553982"/>
              <a:gd name="connsiteX3" fmla="*/ 0 w 1493520"/>
              <a:gd name="connsiteY3" fmla="*/ 140208 h 3553982"/>
              <a:gd name="connsiteX4" fmla="*/ 0 w 1493520"/>
              <a:gd name="connsiteY4" fmla="*/ 3413760 h 3553982"/>
              <a:gd name="connsiteX5" fmla="*/ 1231392 w 1493520"/>
              <a:gd name="connsiteY5" fmla="*/ 3413760 h 3553982"/>
              <a:gd name="connsiteX6" fmla="*/ 1232154 w 1493520"/>
              <a:gd name="connsiteY6" fmla="*/ 3553968 h 3553982"/>
              <a:gd name="connsiteX0" fmla="*/ 1327785 w 1327785"/>
              <a:gd name="connsiteY0" fmla="*/ 0 h 3544457"/>
              <a:gd name="connsiteX1" fmla="*/ 1327785 w 1327785"/>
              <a:gd name="connsiteY1" fmla="*/ 132588 h 3544457"/>
              <a:gd name="connsiteX2" fmla="*/ 0 w 1327785"/>
              <a:gd name="connsiteY2" fmla="*/ 130683 h 3544457"/>
              <a:gd name="connsiteX3" fmla="*/ 0 w 1327785"/>
              <a:gd name="connsiteY3" fmla="*/ 3404235 h 3544457"/>
              <a:gd name="connsiteX4" fmla="*/ 1231392 w 1327785"/>
              <a:gd name="connsiteY4" fmla="*/ 3404235 h 3544457"/>
              <a:gd name="connsiteX5" fmla="*/ 1232154 w 1327785"/>
              <a:gd name="connsiteY5" fmla="*/ 3544443 h 354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7785" h="3544457">
                <a:moveTo>
                  <a:pt x="1327785" y="0"/>
                </a:moveTo>
                <a:lnTo>
                  <a:pt x="1327785" y="132588"/>
                </a:lnTo>
                <a:lnTo>
                  <a:pt x="0" y="130683"/>
                </a:lnTo>
                <a:lnTo>
                  <a:pt x="0" y="3404235"/>
                </a:lnTo>
                <a:lnTo>
                  <a:pt x="1231392" y="3404235"/>
                </a:lnTo>
                <a:cubicBezTo>
                  <a:pt x="1233678" y="3499104"/>
                  <a:pt x="1230408" y="3545396"/>
                  <a:pt x="1232154" y="3544443"/>
                </a:cubicBezTo>
              </a:path>
            </a:pathLst>
          </a:custGeom>
          <a:noFill/>
          <a:ln w="12700">
            <a:solidFill>
              <a:srgbClr val="9BBB59">
                <a:lumMod val="75000"/>
              </a:srgbClr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DAE93144-44C7-46A3-B48A-A3259771B913}"/>
              </a:ext>
            </a:extLst>
          </p:cNvPr>
          <p:cNvGrpSpPr/>
          <p:nvPr/>
        </p:nvGrpSpPr>
        <p:grpSpPr>
          <a:xfrm>
            <a:off x="6982938" y="1576578"/>
            <a:ext cx="2340356" cy="2373765"/>
            <a:chOff x="5072494" y="1974088"/>
            <a:chExt cx="2340356" cy="2030984"/>
          </a:xfrm>
        </p:grpSpPr>
        <p:sp>
          <p:nvSpPr>
            <p:cNvPr id="214" name="Freeform 67">
              <a:extLst>
                <a:ext uri="{FF2B5EF4-FFF2-40B4-BE49-F238E27FC236}">
                  <a16:creationId xmlns:a16="http://schemas.microsoft.com/office/drawing/2014/main" id="{31CC38C5-652C-472F-870E-5FDBFE382351}"/>
                </a:ext>
              </a:extLst>
            </p:cNvPr>
            <p:cNvSpPr/>
            <p:nvPr/>
          </p:nvSpPr>
          <p:spPr>
            <a:xfrm>
              <a:off x="5072494" y="1974088"/>
              <a:ext cx="2340356" cy="2030984"/>
            </a:xfrm>
            <a:custGeom>
              <a:avLst/>
              <a:gdLst>
                <a:gd name="connsiteX0" fmla="*/ 2535936 w 2535936"/>
                <a:gd name="connsiteY0" fmla="*/ 0 h 2036064"/>
                <a:gd name="connsiteX1" fmla="*/ 2535936 w 2535936"/>
                <a:gd name="connsiteY1" fmla="*/ 329184 h 2036064"/>
                <a:gd name="connsiteX2" fmla="*/ 0 w 2535936"/>
                <a:gd name="connsiteY2" fmla="*/ 329184 h 2036064"/>
                <a:gd name="connsiteX3" fmla="*/ 0 w 2535936"/>
                <a:gd name="connsiteY3" fmla="*/ 2036064 h 2036064"/>
                <a:gd name="connsiteX4" fmla="*/ 164592 w 2535936"/>
                <a:gd name="connsiteY4" fmla="*/ 2036064 h 2036064"/>
                <a:gd name="connsiteX5" fmla="*/ 164592 w 2535936"/>
                <a:gd name="connsiteY5" fmla="*/ 2017776 h 2036064"/>
                <a:gd name="connsiteX0" fmla="*/ 2535936 w 2535936"/>
                <a:gd name="connsiteY0" fmla="*/ 0 h 2036064"/>
                <a:gd name="connsiteX1" fmla="*/ 2535936 w 2535936"/>
                <a:gd name="connsiteY1" fmla="*/ 329184 h 2036064"/>
                <a:gd name="connsiteX2" fmla="*/ 0 w 2535936"/>
                <a:gd name="connsiteY2" fmla="*/ 329184 h 2036064"/>
                <a:gd name="connsiteX3" fmla="*/ 0 w 2535936"/>
                <a:gd name="connsiteY3" fmla="*/ 2036064 h 2036064"/>
                <a:gd name="connsiteX4" fmla="*/ 164592 w 2535936"/>
                <a:gd name="connsiteY4" fmla="*/ 2036064 h 2036064"/>
                <a:gd name="connsiteX0" fmla="*/ 2535936 w 2535936"/>
                <a:gd name="connsiteY0" fmla="*/ 0 h 2036064"/>
                <a:gd name="connsiteX1" fmla="*/ 2340356 w 2535936"/>
                <a:gd name="connsiteY1" fmla="*/ 331724 h 2036064"/>
                <a:gd name="connsiteX2" fmla="*/ 0 w 2535936"/>
                <a:gd name="connsiteY2" fmla="*/ 329184 h 2036064"/>
                <a:gd name="connsiteX3" fmla="*/ 0 w 2535936"/>
                <a:gd name="connsiteY3" fmla="*/ 2036064 h 2036064"/>
                <a:gd name="connsiteX4" fmla="*/ 164592 w 2535936"/>
                <a:gd name="connsiteY4" fmla="*/ 2036064 h 2036064"/>
                <a:gd name="connsiteX0" fmla="*/ 2340356 w 2340356"/>
                <a:gd name="connsiteY0" fmla="*/ 0 h 2030984"/>
                <a:gd name="connsiteX1" fmla="*/ 2340356 w 2340356"/>
                <a:gd name="connsiteY1" fmla="*/ 326644 h 2030984"/>
                <a:gd name="connsiteX2" fmla="*/ 0 w 2340356"/>
                <a:gd name="connsiteY2" fmla="*/ 324104 h 2030984"/>
                <a:gd name="connsiteX3" fmla="*/ 0 w 2340356"/>
                <a:gd name="connsiteY3" fmla="*/ 2030984 h 2030984"/>
                <a:gd name="connsiteX4" fmla="*/ 164592 w 2340356"/>
                <a:gd name="connsiteY4" fmla="*/ 2030984 h 203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356" h="2030984">
                  <a:moveTo>
                    <a:pt x="2340356" y="0"/>
                  </a:moveTo>
                  <a:lnTo>
                    <a:pt x="2340356" y="326644"/>
                  </a:lnTo>
                  <a:lnTo>
                    <a:pt x="0" y="324104"/>
                  </a:lnTo>
                  <a:lnTo>
                    <a:pt x="0" y="2030984"/>
                  </a:lnTo>
                  <a:lnTo>
                    <a:pt x="164592" y="2030984"/>
                  </a:lnTo>
                </a:path>
              </a:pathLst>
            </a:custGeom>
            <a:noFill/>
            <a:ln w="12700">
              <a:solidFill>
                <a:srgbClr val="4F81BD">
                  <a:lumMod val="75000"/>
                </a:srgbClr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5" name="Freeform 68">
              <a:extLst>
                <a:ext uri="{FF2B5EF4-FFF2-40B4-BE49-F238E27FC236}">
                  <a16:creationId xmlns:a16="http://schemas.microsoft.com/office/drawing/2014/main" id="{946451B5-B571-442F-BECE-3394C1DDB5DF}"/>
                </a:ext>
              </a:extLst>
            </p:cNvPr>
            <p:cNvSpPr/>
            <p:nvPr/>
          </p:nvSpPr>
          <p:spPr>
            <a:xfrm>
              <a:off x="7082650" y="2304288"/>
              <a:ext cx="152400" cy="1670304"/>
            </a:xfrm>
            <a:custGeom>
              <a:avLst/>
              <a:gdLst>
                <a:gd name="connsiteX0" fmla="*/ 0 w 152400"/>
                <a:gd name="connsiteY0" fmla="*/ 0 h 1670304"/>
                <a:gd name="connsiteX1" fmla="*/ 0 w 152400"/>
                <a:gd name="connsiteY1" fmla="*/ 1670304 h 1670304"/>
                <a:gd name="connsiteX2" fmla="*/ 152400 w 152400"/>
                <a:gd name="connsiteY2" fmla="*/ 1670304 h 16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670304">
                  <a:moveTo>
                    <a:pt x="0" y="0"/>
                  </a:moveTo>
                  <a:lnTo>
                    <a:pt x="0" y="1670304"/>
                  </a:lnTo>
                  <a:lnTo>
                    <a:pt x="152400" y="1670304"/>
                  </a:lnTo>
                </a:path>
              </a:pathLst>
            </a:custGeom>
            <a:noFill/>
            <a:ln w="12700">
              <a:solidFill>
                <a:srgbClr val="4F81BD">
                  <a:lumMod val="75000"/>
                </a:srgbClr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6" name="Oval 119">
              <a:extLst>
                <a:ext uri="{FF2B5EF4-FFF2-40B4-BE49-F238E27FC236}">
                  <a16:creationId xmlns:a16="http://schemas.microsoft.com/office/drawing/2014/main" id="{AA3ADA04-433F-4560-9288-858FA04970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52393" y="2275588"/>
              <a:ext cx="52388" cy="55563"/>
            </a:xfrm>
            <a:prstGeom prst="ellipse">
              <a:avLst/>
            </a:prstGeom>
            <a:solidFill>
              <a:srgbClr val="4F81BD">
                <a:lumMod val="75000"/>
              </a:srgbClr>
            </a:solidFill>
            <a:ln w="12700">
              <a:solidFill>
                <a:srgbClr val="4F81BD">
                  <a:lumMod val="75000"/>
                </a:srgbClr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aphicFrame>
        <p:nvGraphicFramePr>
          <p:cNvPr id="217" name="Table 57">
            <a:extLst>
              <a:ext uri="{FF2B5EF4-FFF2-40B4-BE49-F238E27FC236}">
                <a16:creationId xmlns:a16="http://schemas.microsoft.com/office/drawing/2014/main" id="{7A4056FA-42CE-42B7-8CCE-3759BBDED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852957"/>
              </p:ext>
            </p:extLst>
          </p:nvPr>
        </p:nvGraphicFramePr>
        <p:xfrm>
          <a:off x="7624811" y="1286064"/>
          <a:ext cx="2465496" cy="301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87">
                  <a:extLst>
                    <a:ext uri="{9D8B030D-6E8A-4147-A177-3AD203B41FA5}">
                      <a16:colId xmlns:a16="http://schemas.microsoft.com/office/drawing/2014/main" val="4137193057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972389214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481445444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745046831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2716248919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2987915931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620588030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3730507338"/>
                    </a:ext>
                  </a:extLst>
                </a:gridCol>
              </a:tblGrid>
              <a:tr h="301553"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166843"/>
                  </a:ext>
                </a:extLst>
              </a:tr>
            </a:tbl>
          </a:graphicData>
        </a:graphic>
      </p:graphicFrame>
      <p:sp>
        <p:nvSpPr>
          <p:cNvPr id="218" name="TextBox 217">
            <a:extLst>
              <a:ext uri="{FF2B5EF4-FFF2-40B4-BE49-F238E27FC236}">
                <a16:creationId xmlns:a16="http://schemas.microsoft.com/office/drawing/2014/main" id="{84881CAB-5F72-4384-8A15-8F64A653FE12}"/>
              </a:ext>
            </a:extLst>
          </p:cNvPr>
          <p:cNvSpPr txBox="1"/>
          <p:nvPr/>
        </p:nvSpPr>
        <p:spPr>
          <a:xfrm>
            <a:off x="6628107" y="1247044"/>
            <a:ext cx="10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Address</a:t>
            </a:r>
            <a:endParaRPr lang="ru-RU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0EC05ADA-3563-420D-95E2-D2041515AA19}"/>
              </a:ext>
            </a:extLst>
          </p:cNvPr>
          <p:cNvSpPr txBox="1"/>
          <p:nvPr/>
        </p:nvSpPr>
        <p:spPr>
          <a:xfrm>
            <a:off x="5354394" y="679628"/>
            <a:ext cx="100524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</a:t>
            </a:r>
          </a:p>
          <a:p>
            <a:pPr algn="ctr"/>
            <a:r>
              <a:rPr lang="en-US" b="1" dirty="0"/>
              <a:t>0x0A</a:t>
            </a:r>
            <a:endParaRPr lang="ru-RU" b="1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175CF63D-8997-4062-BBC1-407FE727010D}"/>
              </a:ext>
            </a:extLst>
          </p:cNvPr>
          <p:cNvSpPr txBox="1"/>
          <p:nvPr/>
        </p:nvSpPr>
        <p:spPr>
          <a:xfrm>
            <a:off x="1563624" y="338328"/>
            <a:ext cx="3021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Fully associative cache</a:t>
            </a:r>
            <a:endParaRPr lang="ru-RU" sz="2400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09D3EC6D-45CD-4CD6-9415-72C16BAC7AB5}"/>
              </a:ext>
            </a:extLst>
          </p:cNvPr>
          <p:cNvSpPr txBox="1"/>
          <p:nvPr/>
        </p:nvSpPr>
        <p:spPr>
          <a:xfrm>
            <a:off x="7644626" y="334052"/>
            <a:ext cx="3021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Direct mapped cache</a:t>
            </a:r>
            <a:endParaRPr lang="ru-RU" sz="2400" dirty="0"/>
          </a:p>
        </p:txBody>
      </p:sp>
      <p:graphicFrame>
        <p:nvGraphicFramePr>
          <p:cNvPr id="224" name="Table 6">
            <a:extLst>
              <a:ext uri="{FF2B5EF4-FFF2-40B4-BE49-F238E27FC236}">
                <a16:creationId xmlns:a16="http://schemas.microsoft.com/office/drawing/2014/main" id="{B646EC79-95CF-46A2-A82D-5467DB5F9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795044"/>
              </p:ext>
            </p:extLst>
          </p:nvPr>
        </p:nvGraphicFramePr>
        <p:xfrm>
          <a:off x="9601411" y="2475059"/>
          <a:ext cx="1214120" cy="243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30">
                  <a:extLst>
                    <a:ext uri="{9D8B030D-6E8A-4147-A177-3AD203B41FA5}">
                      <a16:colId xmlns:a16="http://schemas.microsoft.com/office/drawing/2014/main" val="731301532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762555649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4046484530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947976750"/>
                    </a:ext>
                  </a:extLst>
                </a:gridCol>
              </a:tblGrid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56968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0264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77987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8856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7981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35652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16419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17559"/>
                  </a:ext>
                </a:extLst>
              </a:tr>
            </a:tbl>
          </a:graphicData>
        </a:graphic>
      </p:graphicFrame>
      <p:graphicFrame>
        <p:nvGraphicFramePr>
          <p:cNvPr id="227" name="Table 57">
            <a:extLst>
              <a:ext uri="{FF2B5EF4-FFF2-40B4-BE49-F238E27FC236}">
                <a16:creationId xmlns:a16="http://schemas.microsoft.com/office/drawing/2014/main" id="{F094D946-C603-4205-95B5-2A5235F7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020258"/>
              </p:ext>
            </p:extLst>
          </p:nvPr>
        </p:nvGraphicFramePr>
        <p:xfrm>
          <a:off x="2024639" y="1285707"/>
          <a:ext cx="2465496" cy="291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87">
                  <a:extLst>
                    <a:ext uri="{9D8B030D-6E8A-4147-A177-3AD203B41FA5}">
                      <a16:colId xmlns:a16="http://schemas.microsoft.com/office/drawing/2014/main" val="4137193057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972389214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481445444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745046831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2716248919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2987915931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620588030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3730507338"/>
                    </a:ext>
                  </a:extLst>
                </a:gridCol>
              </a:tblGrid>
              <a:tr h="2918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166843"/>
                  </a:ext>
                </a:extLst>
              </a:tr>
            </a:tbl>
          </a:graphicData>
        </a:graphic>
      </p:graphicFrame>
      <p:graphicFrame>
        <p:nvGraphicFramePr>
          <p:cNvPr id="228" name="Table 57">
            <a:extLst>
              <a:ext uri="{FF2B5EF4-FFF2-40B4-BE49-F238E27FC236}">
                <a16:creationId xmlns:a16="http://schemas.microsoft.com/office/drawing/2014/main" id="{3877AF95-6F8D-47BD-94AD-25031789B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361130"/>
              </p:ext>
            </p:extLst>
          </p:nvPr>
        </p:nvGraphicFramePr>
        <p:xfrm>
          <a:off x="7622462" y="1285054"/>
          <a:ext cx="2465496" cy="301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87">
                  <a:extLst>
                    <a:ext uri="{9D8B030D-6E8A-4147-A177-3AD203B41FA5}">
                      <a16:colId xmlns:a16="http://schemas.microsoft.com/office/drawing/2014/main" val="4137193057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972389214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481445444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745046831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2716248919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2987915931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620588030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3730507338"/>
                    </a:ext>
                  </a:extLst>
                </a:gridCol>
              </a:tblGrid>
              <a:tr h="3015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166843"/>
                  </a:ext>
                </a:extLst>
              </a:tr>
            </a:tbl>
          </a:graphicData>
        </a:graphic>
      </p:graphicFrame>
      <p:graphicFrame>
        <p:nvGraphicFramePr>
          <p:cNvPr id="229" name="Table 228">
            <a:extLst>
              <a:ext uri="{FF2B5EF4-FFF2-40B4-BE49-F238E27FC236}">
                <a16:creationId xmlns:a16="http://schemas.microsoft.com/office/drawing/2014/main" id="{E644E243-C710-470F-B7D7-091799DDB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796693"/>
              </p:ext>
            </p:extLst>
          </p:nvPr>
        </p:nvGraphicFramePr>
        <p:xfrm>
          <a:off x="788868" y="2435463"/>
          <a:ext cx="2085251" cy="243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93">
                  <a:extLst>
                    <a:ext uri="{9D8B030D-6E8A-4147-A177-3AD203B41FA5}">
                      <a16:colId xmlns:a16="http://schemas.microsoft.com/office/drawing/2014/main" val="1313975420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2978691239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2879927864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2522919778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731301532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762555649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4046484530"/>
                    </a:ext>
                  </a:extLst>
                </a:gridCol>
              </a:tblGrid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56968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0264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77987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8856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7981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35652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16419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17559"/>
                  </a:ext>
                </a:extLst>
              </a:tr>
            </a:tbl>
          </a:graphicData>
        </a:graphic>
      </p:graphicFrame>
      <p:graphicFrame>
        <p:nvGraphicFramePr>
          <p:cNvPr id="230" name="Table 6">
            <a:extLst>
              <a:ext uri="{FF2B5EF4-FFF2-40B4-BE49-F238E27FC236}">
                <a16:creationId xmlns:a16="http://schemas.microsoft.com/office/drawing/2014/main" id="{5D3BACBE-630A-4386-9E85-80D893E3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307674"/>
              </p:ext>
            </p:extLst>
          </p:nvPr>
        </p:nvGraphicFramePr>
        <p:xfrm>
          <a:off x="3677909" y="2436155"/>
          <a:ext cx="1214120" cy="243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30">
                  <a:extLst>
                    <a:ext uri="{9D8B030D-6E8A-4147-A177-3AD203B41FA5}">
                      <a16:colId xmlns:a16="http://schemas.microsoft.com/office/drawing/2014/main" val="731301532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762555649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4046484530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947976750"/>
                    </a:ext>
                  </a:extLst>
                </a:gridCol>
              </a:tblGrid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56968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0264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77987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8856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7981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35652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16419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17559"/>
                  </a:ext>
                </a:extLst>
              </a:tr>
            </a:tbl>
          </a:graphicData>
        </a:graphic>
      </p:graphicFrame>
      <p:graphicFrame>
        <p:nvGraphicFramePr>
          <p:cNvPr id="231" name="Table 6">
            <a:extLst>
              <a:ext uri="{FF2B5EF4-FFF2-40B4-BE49-F238E27FC236}">
                <a16:creationId xmlns:a16="http://schemas.microsoft.com/office/drawing/2014/main" id="{CDF1C511-9460-4251-9848-EDCD8ACED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448283"/>
              </p:ext>
            </p:extLst>
          </p:nvPr>
        </p:nvGraphicFramePr>
        <p:xfrm>
          <a:off x="3678034" y="2431178"/>
          <a:ext cx="1214120" cy="243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30">
                  <a:extLst>
                    <a:ext uri="{9D8B030D-6E8A-4147-A177-3AD203B41FA5}">
                      <a16:colId xmlns:a16="http://schemas.microsoft.com/office/drawing/2014/main" val="731301532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762555649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4046484530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947976750"/>
                    </a:ext>
                  </a:extLst>
                </a:gridCol>
              </a:tblGrid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0A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56968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0264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77987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8856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7981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35652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16419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17559"/>
                  </a:ext>
                </a:extLst>
              </a:tr>
            </a:tbl>
          </a:graphicData>
        </a:graphic>
      </p:graphicFrame>
      <p:graphicFrame>
        <p:nvGraphicFramePr>
          <p:cNvPr id="232" name="Table 231">
            <a:extLst>
              <a:ext uri="{FF2B5EF4-FFF2-40B4-BE49-F238E27FC236}">
                <a16:creationId xmlns:a16="http://schemas.microsoft.com/office/drawing/2014/main" id="{4DF51222-7FA7-41A0-B3D1-81CC11134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187217"/>
              </p:ext>
            </p:extLst>
          </p:nvPr>
        </p:nvGraphicFramePr>
        <p:xfrm>
          <a:off x="7589240" y="2481942"/>
          <a:ext cx="1191572" cy="243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93">
                  <a:extLst>
                    <a:ext uri="{9D8B030D-6E8A-4147-A177-3AD203B41FA5}">
                      <a16:colId xmlns:a16="http://schemas.microsoft.com/office/drawing/2014/main" val="1313975420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731301532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762555649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4046484530"/>
                    </a:ext>
                  </a:extLst>
                </a:gridCol>
              </a:tblGrid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56968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0264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77987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8856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7981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35652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16419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17559"/>
                  </a:ext>
                </a:extLst>
              </a:tr>
            </a:tbl>
          </a:graphicData>
        </a:graphic>
      </p:graphicFrame>
      <p:graphicFrame>
        <p:nvGraphicFramePr>
          <p:cNvPr id="233" name="Table 6">
            <a:extLst>
              <a:ext uri="{FF2B5EF4-FFF2-40B4-BE49-F238E27FC236}">
                <a16:creationId xmlns:a16="http://schemas.microsoft.com/office/drawing/2014/main" id="{47C03383-E18C-4E12-8D0D-31030CB84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303434"/>
              </p:ext>
            </p:extLst>
          </p:nvPr>
        </p:nvGraphicFramePr>
        <p:xfrm>
          <a:off x="9601411" y="2479806"/>
          <a:ext cx="1214120" cy="243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30">
                  <a:extLst>
                    <a:ext uri="{9D8B030D-6E8A-4147-A177-3AD203B41FA5}">
                      <a16:colId xmlns:a16="http://schemas.microsoft.com/office/drawing/2014/main" val="731301532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762555649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4046484530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947976750"/>
                    </a:ext>
                  </a:extLst>
                </a:gridCol>
              </a:tblGrid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56968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0264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77987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8856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7981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35652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16419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17559"/>
                  </a:ext>
                </a:extLst>
              </a:tr>
            </a:tbl>
          </a:graphicData>
        </a:graphic>
      </p:graphicFrame>
      <p:graphicFrame>
        <p:nvGraphicFramePr>
          <p:cNvPr id="234" name="Table 6">
            <a:extLst>
              <a:ext uri="{FF2B5EF4-FFF2-40B4-BE49-F238E27FC236}">
                <a16:creationId xmlns:a16="http://schemas.microsoft.com/office/drawing/2014/main" id="{AAB3D4E5-57FA-4532-999D-64CCC5A42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720253"/>
              </p:ext>
            </p:extLst>
          </p:nvPr>
        </p:nvGraphicFramePr>
        <p:xfrm>
          <a:off x="9600671" y="2475059"/>
          <a:ext cx="1214120" cy="243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30">
                  <a:extLst>
                    <a:ext uri="{9D8B030D-6E8A-4147-A177-3AD203B41FA5}">
                      <a16:colId xmlns:a16="http://schemas.microsoft.com/office/drawing/2014/main" val="731301532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762555649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4046484530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947976750"/>
                    </a:ext>
                  </a:extLst>
                </a:gridCol>
              </a:tblGrid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56968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0264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77987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0A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8856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7981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35652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16419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17559"/>
                  </a:ext>
                </a:extLst>
              </a:tr>
            </a:tbl>
          </a:graphicData>
        </a:graphic>
      </p:graphicFrame>
      <p:sp>
        <p:nvSpPr>
          <p:cNvPr id="235" name="TextBox 234">
            <a:extLst>
              <a:ext uri="{FF2B5EF4-FFF2-40B4-BE49-F238E27FC236}">
                <a16:creationId xmlns:a16="http://schemas.microsoft.com/office/drawing/2014/main" id="{05609924-94D6-4C3E-AD20-90EF714771D2}"/>
              </a:ext>
            </a:extLst>
          </p:cNvPr>
          <p:cNvSpPr txBox="1"/>
          <p:nvPr/>
        </p:nvSpPr>
        <p:spPr>
          <a:xfrm>
            <a:off x="5354394" y="679628"/>
            <a:ext cx="100524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</a:t>
            </a:r>
          </a:p>
          <a:p>
            <a:pPr algn="ctr"/>
            <a:r>
              <a:rPr lang="en-US" b="1" dirty="0"/>
              <a:t>0xC3AF</a:t>
            </a:r>
            <a:endParaRPr lang="ru-RU" b="1" dirty="0"/>
          </a:p>
        </p:txBody>
      </p:sp>
      <p:graphicFrame>
        <p:nvGraphicFramePr>
          <p:cNvPr id="236" name="Table 6">
            <a:extLst>
              <a:ext uri="{FF2B5EF4-FFF2-40B4-BE49-F238E27FC236}">
                <a16:creationId xmlns:a16="http://schemas.microsoft.com/office/drawing/2014/main" id="{D239D91A-E319-4D79-ACA5-1B8528BD4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0819"/>
              </p:ext>
            </p:extLst>
          </p:nvPr>
        </p:nvGraphicFramePr>
        <p:xfrm>
          <a:off x="3677909" y="2431176"/>
          <a:ext cx="1214120" cy="243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30">
                  <a:extLst>
                    <a:ext uri="{9D8B030D-6E8A-4147-A177-3AD203B41FA5}">
                      <a16:colId xmlns:a16="http://schemas.microsoft.com/office/drawing/2014/main" val="731301532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762555649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4046484530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947976750"/>
                    </a:ext>
                  </a:extLst>
                </a:gridCol>
              </a:tblGrid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AF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56968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0264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77987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8856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7981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35652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16419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17559"/>
                  </a:ext>
                </a:extLst>
              </a:tr>
            </a:tbl>
          </a:graphicData>
        </a:graphic>
      </p:graphicFrame>
      <p:graphicFrame>
        <p:nvGraphicFramePr>
          <p:cNvPr id="237" name="Table 6">
            <a:extLst>
              <a:ext uri="{FF2B5EF4-FFF2-40B4-BE49-F238E27FC236}">
                <a16:creationId xmlns:a16="http://schemas.microsoft.com/office/drawing/2014/main" id="{449BB496-8FBE-4B73-8250-1FB3D8F1F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509955"/>
              </p:ext>
            </p:extLst>
          </p:nvPr>
        </p:nvGraphicFramePr>
        <p:xfrm>
          <a:off x="9600671" y="2475059"/>
          <a:ext cx="1214120" cy="243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30">
                  <a:extLst>
                    <a:ext uri="{9D8B030D-6E8A-4147-A177-3AD203B41FA5}">
                      <a16:colId xmlns:a16="http://schemas.microsoft.com/office/drawing/2014/main" val="731301532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762555649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4046484530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947976750"/>
                    </a:ext>
                  </a:extLst>
                </a:gridCol>
              </a:tblGrid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56968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0264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77987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AF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8856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7981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35652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16419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17559"/>
                  </a:ext>
                </a:extLst>
              </a:tr>
            </a:tbl>
          </a:graphicData>
        </a:graphic>
      </p:graphicFrame>
      <p:graphicFrame>
        <p:nvGraphicFramePr>
          <p:cNvPr id="238" name="Table 57">
            <a:extLst>
              <a:ext uri="{FF2B5EF4-FFF2-40B4-BE49-F238E27FC236}">
                <a16:creationId xmlns:a16="http://schemas.microsoft.com/office/drawing/2014/main" id="{0E4D6B7E-2A50-4781-AE36-E2A8DDBEF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061766"/>
              </p:ext>
            </p:extLst>
          </p:nvPr>
        </p:nvGraphicFramePr>
        <p:xfrm>
          <a:off x="2024639" y="1284581"/>
          <a:ext cx="2465496" cy="291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87">
                  <a:extLst>
                    <a:ext uri="{9D8B030D-6E8A-4147-A177-3AD203B41FA5}">
                      <a16:colId xmlns:a16="http://schemas.microsoft.com/office/drawing/2014/main" val="4137193057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972389214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481445444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745046831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2716248919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2987915931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620588030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3730507338"/>
                    </a:ext>
                  </a:extLst>
                </a:gridCol>
              </a:tblGrid>
              <a:tr h="2918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166843"/>
                  </a:ext>
                </a:extLst>
              </a:tr>
            </a:tbl>
          </a:graphicData>
        </a:graphic>
      </p:graphicFrame>
      <p:graphicFrame>
        <p:nvGraphicFramePr>
          <p:cNvPr id="239" name="Table 57">
            <a:extLst>
              <a:ext uri="{FF2B5EF4-FFF2-40B4-BE49-F238E27FC236}">
                <a16:creationId xmlns:a16="http://schemas.microsoft.com/office/drawing/2014/main" id="{5A5D184C-4D0E-4D72-B530-C45BB71FE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687573"/>
              </p:ext>
            </p:extLst>
          </p:nvPr>
        </p:nvGraphicFramePr>
        <p:xfrm>
          <a:off x="7619026" y="1286503"/>
          <a:ext cx="2465496" cy="301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87">
                  <a:extLst>
                    <a:ext uri="{9D8B030D-6E8A-4147-A177-3AD203B41FA5}">
                      <a16:colId xmlns:a16="http://schemas.microsoft.com/office/drawing/2014/main" val="4137193057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972389214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481445444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745046831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2716248919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2987915931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1620588030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3730507338"/>
                    </a:ext>
                  </a:extLst>
                </a:gridCol>
              </a:tblGrid>
              <a:tr h="3015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166843"/>
                  </a:ext>
                </a:extLst>
              </a:tr>
            </a:tbl>
          </a:graphicData>
        </a:graphic>
      </p:graphicFrame>
      <p:graphicFrame>
        <p:nvGraphicFramePr>
          <p:cNvPr id="240" name="Table 239">
            <a:extLst>
              <a:ext uri="{FF2B5EF4-FFF2-40B4-BE49-F238E27FC236}">
                <a16:creationId xmlns:a16="http://schemas.microsoft.com/office/drawing/2014/main" id="{5E26A6B5-5842-4164-981B-CFDEA71D7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182689"/>
              </p:ext>
            </p:extLst>
          </p:nvPr>
        </p:nvGraphicFramePr>
        <p:xfrm>
          <a:off x="789255" y="2438176"/>
          <a:ext cx="2085251" cy="243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93">
                  <a:extLst>
                    <a:ext uri="{9D8B030D-6E8A-4147-A177-3AD203B41FA5}">
                      <a16:colId xmlns:a16="http://schemas.microsoft.com/office/drawing/2014/main" val="1313975420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2978691239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2879927864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2522919778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731301532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762555649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4046484530"/>
                    </a:ext>
                  </a:extLst>
                </a:gridCol>
              </a:tblGrid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56968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0264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77987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8856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7981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35652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16419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17559"/>
                  </a:ext>
                </a:extLst>
              </a:tr>
            </a:tbl>
          </a:graphicData>
        </a:graphic>
      </p:graphicFrame>
      <p:graphicFrame>
        <p:nvGraphicFramePr>
          <p:cNvPr id="241" name="Table 6">
            <a:extLst>
              <a:ext uri="{FF2B5EF4-FFF2-40B4-BE49-F238E27FC236}">
                <a16:creationId xmlns:a16="http://schemas.microsoft.com/office/drawing/2014/main" id="{0D79C9D1-C27B-4A45-B413-870191D15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154867"/>
              </p:ext>
            </p:extLst>
          </p:nvPr>
        </p:nvGraphicFramePr>
        <p:xfrm>
          <a:off x="3678622" y="2431176"/>
          <a:ext cx="1214120" cy="243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30">
                  <a:extLst>
                    <a:ext uri="{9D8B030D-6E8A-4147-A177-3AD203B41FA5}">
                      <a16:colId xmlns:a16="http://schemas.microsoft.com/office/drawing/2014/main" val="731301532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762555649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4046484530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947976750"/>
                    </a:ext>
                  </a:extLst>
                </a:gridCol>
              </a:tblGrid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AF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56968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0264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77987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8856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7981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35652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16419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17559"/>
                  </a:ext>
                </a:extLst>
              </a:tr>
            </a:tbl>
          </a:graphicData>
        </a:graphic>
      </p:graphicFrame>
      <p:graphicFrame>
        <p:nvGraphicFramePr>
          <p:cNvPr id="242" name="Table 6">
            <a:extLst>
              <a:ext uri="{FF2B5EF4-FFF2-40B4-BE49-F238E27FC236}">
                <a16:creationId xmlns:a16="http://schemas.microsoft.com/office/drawing/2014/main" id="{65DCEBBF-9DC9-4286-A139-87299E71E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663534"/>
              </p:ext>
            </p:extLst>
          </p:nvPr>
        </p:nvGraphicFramePr>
        <p:xfrm>
          <a:off x="9600671" y="2475059"/>
          <a:ext cx="1214120" cy="243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30">
                  <a:extLst>
                    <a:ext uri="{9D8B030D-6E8A-4147-A177-3AD203B41FA5}">
                      <a16:colId xmlns:a16="http://schemas.microsoft.com/office/drawing/2014/main" val="731301532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762555649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4046484530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947976750"/>
                    </a:ext>
                  </a:extLst>
                </a:gridCol>
              </a:tblGrid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56968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0264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77987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8856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7981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35652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16419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17559"/>
                  </a:ext>
                </a:extLst>
              </a:tr>
            </a:tbl>
          </a:graphicData>
        </a:graphic>
      </p:graphicFrame>
      <p:graphicFrame>
        <p:nvGraphicFramePr>
          <p:cNvPr id="243" name="Table 242">
            <a:extLst>
              <a:ext uri="{FF2B5EF4-FFF2-40B4-BE49-F238E27FC236}">
                <a16:creationId xmlns:a16="http://schemas.microsoft.com/office/drawing/2014/main" id="{9EC5F2C9-CB00-45E7-8DDA-D4C56FCD4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380704"/>
              </p:ext>
            </p:extLst>
          </p:nvPr>
        </p:nvGraphicFramePr>
        <p:xfrm>
          <a:off x="7590721" y="2479968"/>
          <a:ext cx="1191572" cy="243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93">
                  <a:extLst>
                    <a:ext uri="{9D8B030D-6E8A-4147-A177-3AD203B41FA5}">
                      <a16:colId xmlns:a16="http://schemas.microsoft.com/office/drawing/2014/main" val="1313975420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731301532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762555649"/>
                    </a:ext>
                  </a:extLst>
                </a:gridCol>
                <a:gridCol w="297893">
                  <a:extLst>
                    <a:ext uri="{9D8B030D-6E8A-4147-A177-3AD203B41FA5}">
                      <a16:colId xmlns:a16="http://schemas.microsoft.com/office/drawing/2014/main" val="4046484530"/>
                    </a:ext>
                  </a:extLst>
                </a:gridCol>
              </a:tblGrid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56968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0264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77987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88565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97981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35652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16419"/>
                  </a:ext>
                </a:extLst>
              </a:tr>
              <a:tr h="3047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F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17559"/>
                  </a:ext>
                </a:extLst>
              </a:tr>
            </a:tbl>
          </a:graphicData>
        </a:graphic>
      </p:graphicFrame>
      <p:sp>
        <p:nvSpPr>
          <p:cNvPr id="244" name="Rectangle 243">
            <a:extLst>
              <a:ext uri="{FF2B5EF4-FFF2-40B4-BE49-F238E27FC236}">
                <a16:creationId xmlns:a16="http://schemas.microsoft.com/office/drawing/2014/main" id="{80259170-9B25-4DE9-8B4A-953F4B97080E}"/>
              </a:ext>
            </a:extLst>
          </p:cNvPr>
          <p:cNvSpPr/>
          <p:nvPr/>
        </p:nvSpPr>
        <p:spPr>
          <a:xfrm>
            <a:off x="4280878" y="2731751"/>
            <a:ext cx="611152" cy="307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FD5868BB-8729-4C22-BFF0-448D41581287}"/>
              </a:ext>
            </a:extLst>
          </p:cNvPr>
          <p:cNvSpPr/>
          <p:nvPr/>
        </p:nvSpPr>
        <p:spPr>
          <a:xfrm>
            <a:off x="10207731" y="3384669"/>
            <a:ext cx="614109" cy="2988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8D695075-7360-439E-A576-29DD1BB720B8}"/>
              </a:ext>
            </a:extLst>
          </p:cNvPr>
          <p:cNvSpPr txBox="1"/>
          <p:nvPr/>
        </p:nvSpPr>
        <p:spPr>
          <a:xfrm>
            <a:off x="2054235" y="687010"/>
            <a:ext cx="1880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tag</a:t>
            </a:r>
            <a:br>
              <a:rPr lang="en-US" dirty="0"/>
            </a:br>
            <a:r>
              <a:rPr lang="en-US" dirty="0"/>
              <a:t>=line number</a:t>
            </a:r>
            <a:endParaRPr lang="ru-RU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651428E5-5C1B-46DC-86FD-71D2CB431912}"/>
              </a:ext>
            </a:extLst>
          </p:cNvPr>
          <p:cNvSpPr txBox="1"/>
          <p:nvPr/>
        </p:nvSpPr>
        <p:spPr>
          <a:xfrm>
            <a:off x="3711088" y="948848"/>
            <a:ext cx="95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offset</a:t>
            </a:r>
            <a:endParaRPr lang="ru-RU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C7D0CA4-50DB-4291-8CD1-E7E012310835}"/>
              </a:ext>
            </a:extLst>
          </p:cNvPr>
          <p:cNvSpPr txBox="1"/>
          <p:nvPr/>
        </p:nvSpPr>
        <p:spPr>
          <a:xfrm>
            <a:off x="8532994" y="950941"/>
            <a:ext cx="95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</a:t>
            </a:r>
            <a:endParaRPr lang="ru-RU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749A982C-7D4C-4541-AE98-B2139B832A49}"/>
              </a:ext>
            </a:extLst>
          </p:cNvPr>
          <p:cNvSpPr txBox="1"/>
          <p:nvPr/>
        </p:nvSpPr>
        <p:spPr>
          <a:xfrm>
            <a:off x="9298897" y="948375"/>
            <a:ext cx="95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offset</a:t>
            </a:r>
            <a:endParaRPr lang="ru-RU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6504B0B-F958-46BA-88CC-A755085CA9ED}"/>
              </a:ext>
            </a:extLst>
          </p:cNvPr>
          <p:cNvSpPr txBox="1"/>
          <p:nvPr/>
        </p:nvSpPr>
        <p:spPr>
          <a:xfrm>
            <a:off x="7613241" y="945857"/>
            <a:ext cx="95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tag</a:t>
            </a:r>
            <a:endParaRPr lang="ru-RU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2E59E3F-29F0-44C3-92F4-E690DF47CF77}"/>
              </a:ext>
            </a:extLst>
          </p:cNvPr>
          <p:cNvSpPr txBox="1"/>
          <p:nvPr/>
        </p:nvSpPr>
        <p:spPr>
          <a:xfrm>
            <a:off x="10407183" y="1029258"/>
            <a:ext cx="1880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tag+set</a:t>
            </a:r>
            <a:br>
              <a:rPr lang="en-US" dirty="0"/>
            </a:br>
            <a:r>
              <a:rPr lang="en-US" dirty="0"/>
              <a:t>=line number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21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animBg="1"/>
      <p:bldP spid="219" grpId="1" animBg="1"/>
      <p:bldP spid="235" grpId="0" animBg="1"/>
      <p:bldP spid="235" grpId="1" animBg="1"/>
      <p:bldP spid="244" grpId="0" animBg="1"/>
      <p:bldP spid="2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Layout: Direct Mapped Cache</a:t>
            </a:r>
            <a:endParaRPr lang="ru-RU" dirty="0"/>
          </a:p>
        </p:txBody>
      </p:sp>
      <p:sp>
        <p:nvSpPr>
          <p:cNvPr id="74" name="Content Placeholder 7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Memory is virtually partitioned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into lines</a:t>
            </a:r>
          </a:p>
          <a:p>
            <a:pPr lvl="2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line size = 2 ^ </a:t>
            </a:r>
            <a:r>
              <a:rPr lang="en-US" dirty="0" err="1">
                <a:solidFill>
                  <a:sysClr val="windowText" lastClr="000000"/>
                </a:solidFill>
              </a:rPr>
              <a:t>offset_size</a:t>
            </a:r>
            <a:endParaRPr lang="en-US" dirty="0">
              <a:solidFill>
                <a:sysClr val="windowText" lastClr="000000"/>
              </a:solidFill>
            </a:endParaRPr>
          </a:p>
          <a:p>
            <a:pPr lvl="1"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lines grouped into slices</a:t>
            </a:r>
          </a:p>
          <a:p>
            <a:pPr lvl="2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# of lines in slices = 2 ^ </a:t>
            </a:r>
            <a:r>
              <a:rPr lang="en-US" dirty="0" err="1">
                <a:solidFill>
                  <a:sysClr val="windowText" lastClr="000000"/>
                </a:solidFill>
              </a:rPr>
              <a:t>set_size</a:t>
            </a:r>
            <a:endParaRPr lang="en-US" dirty="0">
              <a:solidFill>
                <a:sysClr val="windowText" lastClr="000000"/>
              </a:solidFill>
            </a:endParaRPr>
          </a:p>
          <a:p>
            <a:pPr lvl="2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slice size = # of lines in slice * </a:t>
            </a:r>
            <a:r>
              <a:rPr lang="en-US" dirty="0" err="1">
                <a:solidFill>
                  <a:sysClr val="windowText" lastClr="000000"/>
                </a:solidFill>
              </a:rPr>
              <a:t>line_size</a:t>
            </a:r>
            <a:r>
              <a:rPr lang="en-US" dirty="0">
                <a:solidFill>
                  <a:sysClr val="windowText" lastClr="000000"/>
                </a:solidFill>
              </a:rPr>
              <a:t> = cache size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slice # = </a:t>
            </a:r>
            <a:r>
              <a:rPr lang="en-US" dirty="0">
                <a:solidFill>
                  <a:srgbClr val="9BBB59">
                    <a:lumMod val="75000"/>
                  </a:srgbClr>
                </a:solidFill>
              </a:rPr>
              <a:t>tag </a:t>
            </a:r>
            <a:r>
              <a:rPr lang="en-US" dirty="0">
                <a:solidFill>
                  <a:sysClr val="windowText" lastClr="000000"/>
                </a:solidFill>
              </a:rPr>
              <a:t>value 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line # inside a slice = </a:t>
            </a:r>
            <a:r>
              <a:rPr lang="en-US" dirty="0">
                <a:solidFill>
                  <a:srgbClr val="4F81BD">
                    <a:lumMod val="75000"/>
                  </a:srgbClr>
                </a:solidFill>
              </a:rPr>
              <a:t>set </a:t>
            </a:r>
            <a:r>
              <a:rPr lang="en-US" dirty="0">
                <a:solidFill>
                  <a:sysClr val="windowText" lastClr="000000"/>
                </a:solidFill>
              </a:rPr>
              <a:t>value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prstClr val="black"/>
                </a:solidFill>
              </a:rPr>
              <a:t>Disadvantage is line evictions due to set conflicts</a:t>
            </a:r>
          </a:p>
          <a:p>
            <a:pPr>
              <a:spcBef>
                <a:spcPts val="1200"/>
              </a:spcBef>
              <a:defRPr/>
            </a:pPr>
            <a:endParaRPr lang="en-US" dirty="0">
              <a:solidFill>
                <a:sysClr val="windowText" lastClr="000000"/>
              </a:solidFill>
            </a:endParaRPr>
          </a:p>
          <a:p>
            <a:endParaRPr lang="ru-R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319455"/>
              </p:ext>
            </p:extLst>
          </p:nvPr>
        </p:nvGraphicFramePr>
        <p:xfrm>
          <a:off x="10760189" y="2059897"/>
          <a:ext cx="444410" cy="389443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570607"/>
              </p:ext>
            </p:extLst>
          </p:nvPr>
        </p:nvGraphicFramePr>
        <p:xfrm>
          <a:off x="10760189" y="2059897"/>
          <a:ext cx="444410" cy="389443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743224"/>
              </p:ext>
            </p:extLst>
          </p:nvPr>
        </p:nvGraphicFramePr>
        <p:xfrm>
          <a:off x="7326039" y="1933659"/>
          <a:ext cx="2215934" cy="2667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455316" y="3626050"/>
            <a:ext cx="1130216" cy="253916"/>
            <a:chOff x="6407902" y="3909717"/>
            <a:chExt cx="1130216" cy="253916"/>
          </a:xfrm>
        </p:grpSpPr>
        <p:sp>
          <p:nvSpPr>
            <p:cNvPr id="7" name="Rectangle 6"/>
            <p:cNvSpPr/>
            <p:nvPr/>
          </p:nvSpPr>
          <p:spPr>
            <a:xfrm flipH="1">
              <a:off x="6407902" y="3909717"/>
              <a:ext cx="504689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tag#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>
              <a:off x="6912591" y="4036675"/>
              <a:ext cx="625527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sm" len="sm"/>
            </a:ln>
            <a:effectLst/>
          </p:spPr>
        </p:cxnSp>
      </p:grpSp>
      <p:sp>
        <p:nvSpPr>
          <p:cNvPr id="9" name="Rectangle 8"/>
          <p:cNvSpPr/>
          <p:nvPr/>
        </p:nvSpPr>
        <p:spPr>
          <a:xfrm>
            <a:off x="9455316" y="3626050"/>
            <a:ext cx="1130216" cy="25391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045235"/>
              </p:ext>
            </p:extLst>
          </p:nvPr>
        </p:nvGraphicFramePr>
        <p:xfrm>
          <a:off x="10760189" y="2059897"/>
          <a:ext cx="444410" cy="389443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 rot="16200000">
            <a:off x="10674703" y="459537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…</a:t>
            </a:r>
            <a:endParaRPr lang="ru-RU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89239" y="2961183"/>
            <a:ext cx="2603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ru-RU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89239" y="2961183"/>
            <a:ext cx="2603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ru-RU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489239" y="2961183"/>
            <a:ext cx="2603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ru-RU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345825"/>
              </p:ext>
            </p:extLst>
          </p:nvPr>
        </p:nvGraphicFramePr>
        <p:xfrm>
          <a:off x="10760189" y="2585994"/>
          <a:ext cx="444410" cy="10525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489651"/>
              </p:ext>
            </p:extLst>
          </p:nvPr>
        </p:nvGraphicFramePr>
        <p:xfrm>
          <a:off x="10760189" y="3428004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889176"/>
              </p:ext>
            </p:extLst>
          </p:nvPr>
        </p:nvGraphicFramePr>
        <p:xfrm>
          <a:off x="10760189" y="4271919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560061"/>
              </p:ext>
            </p:extLst>
          </p:nvPr>
        </p:nvGraphicFramePr>
        <p:xfrm>
          <a:off x="10760189" y="5638597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 flipH="1">
            <a:off x="11242790" y="2067009"/>
            <a:ext cx="852105" cy="791213"/>
            <a:chOff x="5229970" y="1474467"/>
            <a:chExt cx="852105" cy="791213"/>
          </a:xfrm>
        </p:grpSpPr>
        <p:sp>
          <p:nvSpPr>
            <p:cNvPr id="21" name="Left Brace 20"/>
            <p:cNvSpPr/>
            <p:nvPr/>
          </p:nvSpPr>
          <p:spPr>
            <a:xfrm>
              <a:off x="5957525" y="1474467"/>
              <a:ext cx="124550" cy="791213"/>
            </a:xfrm>
            <a:prstGeom prst="leftBrace">
              <a:avLst>
                <a:gd name="adj1" fmla="val 22171"/>
                <a:gd name="adj2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29970" y="1662324"/>
              <a:ext cx="789830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cache size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 flipH="1">
            <a:off x="11242790" y="2919337"/>
            <a:ext cx="852105" cy="791213"/>
            <a:chOff x="5229970" y="1474467"/>
            <a:chExt cx="852105" cy="791213"/>
          </a:xfrm>
        </p:grpSpPr>
        <p:sp>
          <p:nvSpPr>
            <p:cNvPr id="24" name="Left Brace 23"/>
            <p:cNvSpPr/>
            <p:nvPr/>
          </p:nvSpPr>
          <p:spPr>
            <a:xfrm>
              <a:off x="5957525" y="1474467"/>
              <a:ext cx="124550" cy="791213"/>
            </a:xfrm>
            <a:prstGeom prst="leftBrace">
              <a:avLst>
                <a:gd name="adj1" fmla="val 22171"/>
                <a:gd name="adj2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29970" y="1662324"/>
              <a:ext cx="789830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cache size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 flipH="1">
            <a:off x="11242790" y="3771665"/>
            <a:ext cx="852105" cy="791213"/>
            <a:chOff x="5229970" y="1474467"/>
            <a:chExt cx="852105" cy="791213"/>
          </a:xfrm>
        </p:grpSpPr>
        <p:sp>
          <p:nvSpPr>
            <p:cNvPr id="27" name="Left Brace 26"/>
            <p:cNvSpPr/>
            <p:nvPr/>
          </p:nvSpPr>
          <p:spPr>
            <a:xfrm>
              <a:off x="5957525" y="1474467"/>
              <a:ext cx="124550" cy="791213"/>
            </a:xfrm>
            <a:prstGeom prst="leftBrace">
              <a:avLst>
                <a:gd name="adj1" fmla="val 22171"/>
                <a:gd name="adj2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29970" y="1662324"/>
              <a:ext cx="789830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cache size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flipH="1">
            <a:off x="11242790" y="5138062"/>
            <a:ext cx="852105" cy="791213"/>
            <a:chOff x="5229970" y="1474467"/>
            <a:chExt cx="852105" cy="791213"/>
          </a:xfrm>
        </p:grpSpPr>
        <p:sp>
          <p:nvSpPr>
            <p:cNvPr id="30" name="Left Brace 29"/>
            <p:cNvSpPr/>
            <p:nvPr/>
          </p:nvSpPr>
          <p:spPr>
            <a:xfrm>
              <a:off x="5957525" y="1474467"/>
              <a:ext cx="124550" cy="791213"/>
            </a:xfrm>
            <a:prstGeom prst="leftBrace">
              <a:avLst>
                <a:gd name="adj1" fmla="val 22171"/>
                <a:gd name="adj2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29970" y="1662324"/>
              <a:ext cx="789830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cache size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911548" y="1567449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Memory Space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1293589" y="2059896"/>
            <a:ext cx="0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grpSp>
        <p:nvGrpSpPr>
          <p:cNvPr id="34" name="Group 33"/>
          <p:cNvGrpSpPr/>
          <p:nvPr/>
        </p:nvGrpSpPr>
        <p:grpSpPr>
          <a:xfrm flipH="1">
            <a:off x="10152781" y="2067249"/>
            <a:ext cx="560699" cy="526097"/>
            <a:chOff x="7877175" y="1437958"/>
            <a:chExt cx="560699" cy="526097"/>
          </a:xfrm>
        </p:grpSpPr>
        <p:grpSp>
          <p:nvGrpSpPr>
            <p:cNvPr id="35" name="Group 34"/>
            <p:cNvGrpSpPr/>
            <p:nvPr/>
          </p:nvGrpSpPr>
          <p:grpSpPr>
            <a:xfrm>
              <a:off x="7877175" y="1437958"/>
              <a:ext cx="91440" cy="526097"/>
              <a:chOff x="7877175" y="1437958"/>
              <a:chExt cx="91440" cy="526097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>
                <a:off x="7922895" y="1437958"/>
                <a:ext cx="0" cy="52609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 w="sm" len="sm"/>
              </a:ln>
              <a:effectLst/>
            </p:spPr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877175" y="1437958"/>
                <a:ext cx="9144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36" name="Rectangle 35"/>
            <p:cNvSpPr/>
            <p:nvPr/>
          </p:nvSpPr>
          <p:spPr>
            <a:xfrm>
              <a:off x="7943187" y="1572772"/>
              <a:ext cx="494687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set#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 flipH="1">
            <a:off x="10152781" y="2907217"/>
            <a:ext cx="560699" cy="526097"/>
            <a:chOff x="7877175" y="1437958"/>
            <a:chExt cx="560699" cy="526097"/>
          </a:xfrm>
        </p:grpSpPr>
        <p:grpSp>
          <p:nvGrpSpPr>
            <p:cNvPr id="40" name="Group 39"/>
            <p:cNvGrpSpPr/>
            <p:nvPr/>
          </p:nvGrpSpPr>
          <p:grpSpPr>
            <a:xfrm>
              <a:off x="7877175" y="1437958"/>
              <a:ext cx="91440" cy="526097"/>
              <a:chOff x="7877175" y="1437958"/>
              <a:chExt cx="91440" cy="526097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>
                <a:off x="7922895" y="1437958"/>
                <a:ext cx="0" cy="52609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 w="sm" len="sm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877175" y="1437958"/>
                <a:ext cx="9144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41" name="Rectangle 40"/>
            <p:cNvSpPr/>
            <p:nvPr/>
          </p:nvSpPr>
          <p:spPr>
            <a:xfrm>
              <a:off x="7943187" y="1572772"/>
              <a:ext cx="494687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set#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 flipH="1">
            <a:off x="10152781" y="3753174"/>
            <a:ext cx="560699" cy="526097"/>
            <a:chOff x="7877175" y="1437958"/>
            <a:chExt cx="560699" cy="526097"/>
          </a:xfrm>
        </p:grpSpPr>
        <p:grpSp>
          <p:nvGrpSpPr>
            <p:cNvPr id="45" name="Group 44"/>
            <p:cNvGrpSpPr/>
            <p:nvPr/>
          </p:nvGrpSpPr>
          <p:grpSpPr>
            <a:xfrm>
              <a:off x="7877175" y="1437958"/>
              <a:ext cx="91440" cy="526097"/>
              <a:chOff x="7877175" y="1437958"/>
              <a:chExt cx="91440" cy="526097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>
                <a:off x="7922895" y="1437958"/>
                <a:ext cx="0" cy="52609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 w="sm" len="sm"/>
              </a:ln>
              <a:effectLst/>
            </p:spPr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877175" y="1437958"/>
                <a:ext cx="9144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46" name="Rectangle 45"/>
            <p:cNvSpPr/>
            <p:nvPr/>
          </p:nvSpPr>
          <p:spPr>
            <a:xfrm>
              <a:off x="7943187" y="1572772"/>
              <a:ext cx="494687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set#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 flipH="1">
            <a:off x="10152781" y="5112345"/>
            <a:ext cx="560699" cy="526097"/>
            <a:chOff x="7877175" y="1437958"/>
            <a:chExt cx="560699" cy="526097"/>
          </a:xfrm>
        </p:grpSpPr>
        <p:grpSp>
          <p:nvGrpSpPr>
            <p:cNvPr id="50" name="Group 49"/>
            <p:cNvGrpSpPr/>
            <p:nvPr/>
          </p:nvGrpSpPr>
          <p:grpSpPr>
            <a:xfrm>
              <a:off x="7877175" y="1437958"/>
              <a:ext cx="91440" cy="526097"/>
              <a:chOff x="7877175" y="1437958"/>
              <a:chExt cx="91440" cy="526097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>
                <a:off x="7922895" y="1437958"/>
                <a:ext cx="0" cy="52609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 w="sm" len="sm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7877175" y="1437958"/>
                <a:ext cx="9144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51" name="Rectangle 50"/>
            <p:cNvSpPr/>
            <p:nvPr/>
          </p:nvSpPr>
          <p:spPr>
            <a:xfrm>
              <a:off x="7943187" y="1572772"/>
              <a:ext cx="494687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set#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4" name="Oval 53"/>
          <p:cNvSpPr/>
          <p:nvPr/>
        </p:nvSpPr>
        <p:spPr>
          <a:xfrm>
            <a:off x="10737330" y="2610176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8381415" y="3957569"/>
            <a:ext cx="1419863" cy="646331"/>
            <a:chOff x="5334000" y="3508350"/>
            <a:chExt cx="1419863" cy="646331"/>
          </a:xfrm>
        </p:grpSpPr>
        <p:sp>
          <p:nvSpPr>
            <p:cNvPr id="56" name="TextBox 55"/>
            <p:cNvSpPr txBox="1"/>
            <p:nvPr/>
          </p:nvSpPr>
          <p:spPr>
            <a:xfrm>
              <a:off x="5334000" y="3508350"/>
              <a:ext cx="1419863" cy="646331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Mapped to the same set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6708144" y="3609660"/>
              <a:ext cx="45719" cy="397823"/>
              <a:chOff x="6708144" y="3628710"/>
              <a:chExt cx="45719" cy="397823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6708144" y="3628710"/>
                <a:ext cx="45719" cy="45719"/>
              </a:xfrm>
              <a:prstGeom prst="ellipse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ru-RU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6708144" y="3746078"/>
                <a:ext cx="45719" cy="45719"/>
              </a:xfrm>
              <a:prstGeom prst="ellipse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ru-RU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708144" y="3863446"/>
                <a:ext cx="45719" cy="45719"/>
              </a:xfrm>
              <a:prstGeom prst="ellipse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ru-RU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6708144" y="3980814"/>
                <a:ext cx="45719" cy="45719"/>
              </a:xfrm>
              <a:prstGeom prst="ellipse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ru-RU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sp>
        <p:nvSpPr>
          <p:cNvPr id="62" name="Oval 61"/>
          <p:cNvSpPr/>
          <p:nvPr/>
        </p:nvSpPr>
        <p:spPr>
          <a:xfrm>
            <a:off x="10737329" y="4303754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3" name="Elbow Connector 62"/>
          <p:cNvCxnSpPr>
            <a:stCxn id="54" idx="2"/>
            <a:endCxn id="58" idx="6"/>
          </p:cNvCxnSpPr>
          <p:nvPr/>
        </p:nvCxnSpPr>
        <p:spPr>
          <a:xfrm rot="10800000" flipV="1">
            <a:off x="9801277" y="2633035"/>
            <a:ext cx="936052" cy="1448703"/>
          </a:xfrm>
          <a:prstGeom prst="bentConnector3">
            <a:avLst>
              <a:gd name="adj1" fmla="val 76050"/>
            </a:avLst>
          </a:prstGeom>
          <a:noFill/>
          <a:ln w="9525" cap="flat" cmpd="sng" algn="ctr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sp>
        <p:nvSpPr>
          <p:cNvPr id="64" name="Oval 63"/>
          <p:cNvSpPr/>
          <p:nvPr/>
        </p:nvSpPr>
        <p:spPr>
          <a:xfrm>
            <a:off x="10734853" y="3455748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5" name="Elbow Connector 64"/>
          <p:cNvCxnSpPr>
            <a:stCxn id="64" idx="2"/>
            <a:endCxn id="59" idx="6"/>
          </p:cNvCxnSpPr>
          <p:nvPr/>
        </p:nvCxnSpPr>
        <p:spPr>
          <a:xfrm rot="10800000" flipV="1">
            <a:off x="9801279" y="3478607"/>
            <a:ext cx="933575" cy="720499"/>
          </a:xfrm>
          <a:prstGeom prst="bentConnector3">
            <a:avLst>
              <a:gd name="adj1" fmla="val 63060"/>
            </a:avLst>
          </a:prstGeom>
          <a:noFill/>
          <a:ln w="9525" cap="flat" cmpd="sng" algn="ctr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cxnSp>
        <p:nvCxnSpPr>
          <p:cNvPr id="66" name="Straight Arrow Connector 65"/>
          <p:cNvCxnSpPr>
            <a:stCxn id="62" idx="2"/>
            <a:endCxn id="60" idx="6"/>
          </p:cNvCxnSpPr>
          <p:nvPr/>
        </p:nvCxnSpPr>
        <p:spPr>
          <a:xfrm flipH="1" flipV="1">
            <a:off x="9801278" y="4316475"/>
            <a:ext cx="936051" cy="1013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cxnSp>
        <p:nvCxnSpPr>
          <p:cNvPr id="67" name="Elbow Connector 66"/>
          <p:cNvCxnSpPr>
            <a:stCxn id="19" idx="1"/>
            <a:endCxn id="61" idx="6"/>
          </p:cNvCxnSpPr>
          <p:nvPr/>
        </p:nvCxnSpPr>
        <p:spPr>
          <a:xfrm rot="10800000">
            <a:off x="9801277" y="4433844"/>
            <a:ext cx="958912" cy="1257381"/>
          </a:xfrm>
          <a:prstGeom prst="bentConnector3">
            <a:avLst>
              <a:gd name="adj1" fmla="val 77018"/>
            </a:avLst>
          </a:prstGeom>
          <a:noFill/>
          <a:ln w="9525" cap="flat" cmpd="sng" algn="ctr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665471"/>
              </p:ext>
            </p:extLst>
          </p:nvPr>
        </p:nvGraphicFramePr>
        <p:xfrm>
          <a:off x="7326039" y="1933659"/>
          <a:ext cx="2215934" cy="266700"/>
        </p:xfrm>
        <a:graphic>
          <a:graphicData uri="http://schemas.openxmlformats.org/drawingml/2006/table">
            <a:tbl>
              <a:tblPr/>
              <a:tblGrid>
                <a:gridCol w="1680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474708"/>
              </p:ext>
            </p:extLst>
          </p:nvPr>
        </p:nvGraphicFramePr>
        <p:xfrm>
          <a:off x="7326039" y="1933659"/>
          <a:ext cx="2215934" cy="2667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809954"/>
              </p:ext>
            </p:extLst>
          </p:nvPr>
        </p:nvGraphicFramePr>
        <p:xfrm>
          <a:off x="7326039" y="1933659"/>
          <a:ext cx="2215934" cy="2667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9338417" y="16636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0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291533" y="166368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64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76" name="Footer Placeholder 7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112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uiExpand="1" build="p"/>
      <p:bldP spid="9" grpId="0" animBg="1"/>
      <p:bldP spid="12" grpId="0"/>
      <p:bldP spid="32" grpId="0"/>
      <p:bldP spid="71" grpId="0"/>
      <p:bldP spid="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Set Associative Cache</a:t>
            </a:r>
            <a:endParaRPr lang="ru-RU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Conflicts are harmful 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ysClr val="windowText" lastClr="000000"/>
                </a:solidFill>
              </a:rPr>
              <a:t> multi-ways cache is a solution</a:t>
            </a:r>
          </a:p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Each set holds two entries (way 0 and way 1)</a:t>
            </a:r>
          </a:p>
          <a:p>
            <a:pPr lvl="1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Each line can be mapped into one of two entries in the appropriate set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949276" y="3101179"/>
            <a:ext cx="1817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Address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413245"/>
              </p:ext>
            </p:extLst>
          </p:nvPr>
        </p:nvGraphicFramePr>
        <p:xfrm>
          <a:off x="4416241" y="3390231"/>
          <a:ext cx="2933554" cy="502920"/>
        </p:xfrm>
        <a:graphic>
          <a:graphicData uri="http://schemas.openxmlformats.org/drawingml/2006/table">
            <a:tbl>
              <a:tblPr/>
              <a:tblGrid>
                <a:gridCol w="151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709534"/>
              </p:ext>
            </p:extLst>
          </p:nvPr>
        </p:nvGraphicFramePr>
        <p:xfrm>
          <a:off x="5972966" y="5108717"/>
          <a:ext cx="2159672" cy="1156415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99705" y="480990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63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07745" y="48200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Calibri"/>
              </a:rPr>
              <a:t>0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1082" y="4493473"/>
            <a:ext cx="919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Tag Array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52603" y="4538913"/>
            <a:ext cx="1131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Data Array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Left Brace 10"/>
          <p:cNvSpPr/>
          <p:nvPr/>
        </p:nvSpPr>
        <p:spPr>
          <a:xfrm rot="5400000">
            <a:off x="7037191" y="3461757"/>
            <a:ext cx="214126" cy="2062112"/>
          </a:xfrm>
          <a:prstGeom prst="leftBrace">
            <a:avLst>
              <a:gd name="adj1" fmla="val 23263"/>
              <a:gd name="adj2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46596" y="4029433"/>
            <a:ext cx="99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way #1</a:t>
            </a:r>
            <a:endParaRPr lang="ru-RU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12163" y="4859639"/>
            <a:ext cx="494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set#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74341"/>
              </p:ext>
            </p:extLst>
          </p:nvPr>
        </p:nvGraphicFramePr>
        <p:xfrm>
          <a:off x="3511653" y="5109097"/>
          <a:ext cx="2159672" cy="1156415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638392" y="48102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63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46432" y="48204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Calibri"/>
              </a:rPr>
              <a:t>0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19769" y="4493853"/>
            <a:ext cx="919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Tag Array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1290" y="4539293"/>
            <a:ext cx="1131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Data Array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Left Brace 18"/>
          <p:cNvSpPr/>
          <p:nvPr/>
        </p:nvSpPr>
        <p:spPr>
          <a:xfrm rot="5400000">
            <a:off x="4575878" y="3461757"/>
            <a:ext cx="214126" cy="2062112"/>
          </a:xfrm>
          <a:prstGeom prst="leftBrace">
            <a:avLst>
              <a:gd name="adj1" fmla="val 23263"/>
              <a:gd name="adj2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85283" y="4029813"/>
            <a:ext cx="99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way #0</a:t>
            </a:r>
            <a:endParaRPr lang="ru-RU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50850" y="4860019"/>
            <a:ext cx="494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set#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346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4" grpId="0"/>
      <p:bldP spid="7" grpId="0"/>
      <p:bldP spid="8" grpId="0"/>
      <p:bldP spid="9" grpId="0"/>
      <p:bldP spid="10" grpId="0"/>
      <p:bldP spid="11" grpId="0" animBg="1"/>
      <p:bldP spid="12" grpId="0"/>
      <p:bldP spid="13" grpId="0"/>
      <p:bldP spid="15" grpId="0"/>
      <p:bldP spid="16" grpId="0"/>
      <p:bldP spid="17" grpId="0"/>
      <p:bldP spid="18" grpId="0"/>
      <p:bldP spid="19" grpId="0" animBg="1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Set Associative Cache</a:t>
            </a:r>
            <a:endParaRPr lang="ru-RU" dirty="0"/>
          </a:p>
        </p:txBody>
      </p:sp>
      <p:sp>
        <p:nvSpPr>
          <p:cNvPr id="64" name="Line 126"/>
          <p:cNvSpPr>
            <a:spLocks noChangeShapeType="1"/>
          </p:cNvSpPr>
          <p:nvPr/>
        </p:nvSpPr>
        <p:spPr bwMode="auto">
          <a:xfrm flipH="1" flipV="1">
            <a:off x="3530743" y="5934144"/>
            <a:ext cx="0" cy="22860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Line 126"/>
          <p:cNvSpPr>
            <a:spLocks noChangeShapeType="1"/>
          </p:cNvSpPr>
          <p:nvPr/>
        </p:nvSpPr>
        <p:spPr bwMode="auto">
          <a:xfrm flipH="1" flipV="1">
            <a:off x="3234600" y="4678120"/>
            <a:ext cx="0" cy="374824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Line 126"/>
          <p:cNvSpPr>
            <a:spLocks noChangeShapeType="1"/>
          </p:cNvSpPr>
          <p:nvPr/>
        </p:nvSpPr>
        <p:spPr bwMode="auto">
          <a:xfrm flipH="1" flipV="1">
            <a:off x="3921349" y="4672902"/>
            <a:ext cx="0" cy="374824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421543" y="1441998"/>
            <a:ext cx="1817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Address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027537"/>
              </p:ext>
            </p:extLst>
          </p:nvPr>
        </p:nvGraphicFramePr>
        <p:xfrm>
          <a:off x="3731585" y="1807442"/>
          <a:ext cx="2933554" cy="502920"/>
        </p:xfrm>
        <a:graphic>
          <a:graphicData uri="http://schemas.openxmlformats.org/drawingml/2006/table">
            <a:tbl>
              <a:tblPr/>
              <a:tblGrid>
                <a:gridCol w="151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207704"/>
              </p:ext>
            </p:extLst>
          </p:nvPr>
        </p:nvGraphicFramePr>
        <p:xfrm>
          <a:off x="2560297" y="3526308"/>
          <a:ext cx="901700" cy="1156415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6134671" y="323511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63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17064" y="32452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Calibri"/>
              </a:rPr>
              <a:t>0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45553" y="3063184"/>
            <a:ext cx="91981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way #0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64462" y="3063184"/>
            <a:ext cx="1131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way #0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99494" y="3277230"/>
            <a:ext cx="494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set#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2190243" y="3516171"/>
            <a:ext cx="453037" cy="1159429"/>
            <a:chOff x="4805303" y="2836102"/>
            <a:chExt cx="453037" cy="1159429"/>
          </a:xfrm>
        </p:grpSpPr>
        <p:sp>
          <p:nvSpPr>
            <p:cNvPr id="76" name="Trapezoid 75"/>
            <p:cNvSpPr/>
            <p:nvPr/>
          </p:nvSpPr>
          <p:spPr bwMode="auto">
            <a:xfrm rot="5400000" flipV="1">
              <a:off x="4309854" y="3331551"/>
              <a:ext cx="1159429" cy="168531"/>
            </a:xfrm>
            <a:prstGeom prst="trapezoid">
              <a:avLst>
                <a:gd name="adj" fmla="val 53513"/>
              </a:avLst>
            </a:prstGeom>
            <a:solidFill>
              <a:srgbClr val="4F81BD">
                <a:lumMod val="60000"/>
                <a:lumOff val="40000"/>
              </a:srgbClr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061922"/>
                </a:solidFill>
                <a:latin typeface="Neo Sans Intel Medium" panose="020B0604020202020204" pitchFamily="34" charset="0"/>
              </a:endParaRPr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4973832" y="2957513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78" name="Straight Arrow Connector 77"/>
            <p:cNvCxnSpPr/>
            <p:nvPr/>
          </p:nvCxnSpPr>
          <p:spPr>
            <a:xfrm>
              <a:off x="4973832" y="3185317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79" name="Straight Arrow Connector 78"/>
            <p:cNvCxnSpPr/>
            <p:nvPr/>
          </p:nvCxnSpPr>
          <p:spPr>
            <a:xfrm>
              <a:off x="4973832" y="3901816"/>
              <a:ext cx="157750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80" name="TextBox 79"/>
          <p:cNvSpPr txBox="1"/>
          <p:nvPr/>
        </p:nvSpPr>
        <p:spPr>
          <a:xfrm>
            <a:off x="3056761" y="6154623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hit/miss</a:t>
            </a: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3044390" y="4961907"/>
            <a:ext cx="274434" cy="307777"/>
            <a:chOff x="5639090" y="5425857"/>
            <a:chExt cx="274434" cy="307777"/>
          </a:xfrm>
        </p:grpSpPr>
        <p:sp>
          <p:nvSpPr>
            <p:cNvPr id="82" name="AutoShape 107"/>
            <p:cNvSpPr>
              <a:spLocks noChangeArrowheads="1"/>
            </p:cNvSpPr>
            <p:nvPr/>
          </p:nvSpPr>
          <p:spPr bwMode="auto">
            <a:xfrm rot="10800000" flipV="1">
              <a:off x="5658198" y="5516895"/>
              <a:ext cx="228600" cy="141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611 h 21600"/>
                <a:gd name="T14" fmla="*/ 17100 w 21600"/>
                <a:gd name="T15" fmla="*/ 1698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CCFF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vert="eaVert" wrap="none" lIns="92075" tIns="46038" rIns="92075" bIns="46038" anchor="ctr"/>
            <a:lstStyle/>
            <a:p>
              <a:pPr algn="ctr">
                <a:defRPr/>
              </a:pPr>
              <a:endParaRPr lang="en-US" sz="1200" b="1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639090" y="542585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=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565643"/>
              </p:ext>
            </p:extLst>
          </p:nvPr>
        </p:nvGraphicFramePr>
        <p:xfrm>
          <a:off x="5847842" y="3521706"/>
          <a:ext cx="1371600" cy="1156415"/>
        </p:xfrm>
        <a:graphic>
          <a:graphicData uri="http://schemas.openxmlformats.org/drawingml/2006/table">
            <a:tbl>
              <a:tblPr/>
              <a:tblGrid>
                <a:gridCol w="37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5744810" y="3269602"/>
            <a:ext cx="494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set#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5454529" y="3516171"/>
            <a:ext cx="453037" cy="1159429"/>
            <a:chOff x="4805303" y="2836102"/>
            <a:chExt cx="453037" cy="1159429"/>
          </a:xfrm>
        </p:grpSpPr>
        <p:sp>
          <p:nvSpPr>
            <p:cNvPr id="87" name="Trapezoid 86"/>
            <p:cNvSpPr/>
            <p:nvPr/>
          </p:nvSpPr>
          <p:spPr bwMode="auto">
            <a:xfrm rot="5400000" flipV="1">
              <a:off x="4309854" y="3331551"/>
              <a:ext cx="1159429" cy="168531"/>
            </a:xfrm>
            <a:prstGeom prst="trapezoid">
              <a:avLst>
                <a:gd name="adj" fmla="val 53513"/>
              </a:avLst>
            </a:prstGeom>
            <a:solidFill>
              <a:srgbClr val="4F81BD">
                <a:lumMod val="60000"/>
                <a:lumOff val="40000"/>
              </a:srgbClr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061922"/>
                </a:solidFill>
                <a:latin typeface="Neo Sans Intel Medium" panose="020B0604020202020204" pitchFamily="34" charset="0"/>
              </a:endParaRPr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>
              <a:off x="4973832" y="2957513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89" name="Straight Arrow Connector 88"/>
            <p:cNvCxnSpPr/>
            <p:nvPr/>
          </p:nvCxnSpPr>
          <p:spPr>
            <a:xfrm>
              <a:off x="4973832" y="3185317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90" name="Straight Arrow Connector 89"/>
            <p:cNvCxnSpPr/>
            <p:nvPr/>
          </p:nvCxnSpPr>
          <p:spPr>
            <a:xfrm>
              <a:off x="4973832" y="3901816"/>
              <a:ext cx="157750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270654"/>
              </p:ext>
            </p:extLst>
          </p:nvPr>
        </p:nvGraphicFramePr>
        <p:xfrm>
          <a:off x="3673768" y="3526308"/>
          <a:ext cx="482600" cy="1156415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3478022" y="3063184"/>
            <a:ext cx="91981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way #1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3738759" y="4960499"/>
            <a:ext cx="274434" cy="307777"/>
            <a:chOff x="5639090" y="5425857"/>
            <a:chExt cx="274434" cy="307777"/>
          </a:xfrm>
        </p:grpSpPr>
        <p:sp>
          <p:nvSpPr>
            <p:cNvPr id="94" name="AutoShape 107"/>
            <p:cNvSpPr>
              <a:spLocks noChangeArrowheads="1"/>
            </p:cNvSpPr>
            <p:nvPr/>
          </p:nvSpPr>
          <p:spPr bwMode="auto">
            <a:xfrm rot="10800000" flipV="1">
              <a:off x="5658198" y="5516895"/>
              <a:ext cx="228600" cy="141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611 h 21600"/>
                <a:gd name="T14" fmla="*/ 17100 w 21600"/>
                <a:gd name="T15" fmla="*/ 1698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CCFF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vert="eaVert" wrap="none" lIns="92075" tIns="46038" rIns="92075" bIns="46038" anchor="ctr"/>
            <a:lstStyle/>
            <a:p>
              <a:pPr algn="ctr">
                <a:defRPr/>
              </a:pPr>
              <a:endParaRPr lang="en-US" sz="1200" b="1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639090" y="542585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=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7348982" y="324106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63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205975" y="32511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Calibri"/>
              </a:rPr>
              <a:t>0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371843" y="3063184"/>
            <a:ext cx="1131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way #1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766933"/>
              </p:ext>
            </p:extLst>
          </p:nvPr>
        </p:nvGraphicFramePr>
        <p:xfrm>
          <a:off x="7420102" y="3521706"/>
          <a:ext cx="995680" cy="1156415"/>
        </p:xfrm>
        <a:graphic>
          <a:graphicData uri="http://schemas.openxmlformats.org/drawingml/2006/table">
            <a:tbl>
              <a:tblPr/>
              <a:tblGrid>
                <a:gridCol w="995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2967316" y="2737494"/>
            <a:ext cx="1189052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Tag Array</a:t>
            </a:r>
            <a:endParaRPr lang="ru-RU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537888" y="2737494"/>
            <a:ext cx="144355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Data Array</a:t>
            </a:r>
            <a:endParaRPr lang="ru-RU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Freeform 101"/>
          <p:cNvSpPr/>
          <p:nvPr/>
        </p:nvSpPr>
        <p:spPr>
          <a:xfrm>
            <a:off x="1824482" y="2315305"/>
            <a:ext cx="2651760" cy="2735580"/>
          </a:xfrm>
          <a:custGeom>
            <a:avLst/>
            <a:gdLst>
              <a:gd name="connsiteX0" fmla="*/ 2651760 w 2651760"/>
              <a:gd name="connsiteY0" fmla="*/ 0 h 2735580"/>
              <a:gd name="connsiteX1" fmla="*/ 2651760 w 2651760"/>
              <a:gd name="connsiteY1" fmla="*/ 160020 h 2735580"/>
              <a:gd name="connsiteX2" fmla="*/ 0 w 2651760"/>
              <a:gd name="connsiteY2" fmla="*/ 160020 h 2735580"/>
              <a:gd name="connsiteX3" fmla="*/ 0 w 2651760"/>
              <a:gd name="connsiteY3" fmla="*/ 2560320 h 2735580"/>
              <a:gd name="connsiteX4" fmla="*/ 1295400 w 2651760"/>
              <a:gd name="connsiteY4" fmla="*/ 2560320 h 2735580"/>
              <a:gd name="connsiteX5" fmla="*/ 1295400 w 2651760"/>
              <a:gd name="connsiteY5" fmla="*/ 2735580 h 2735580"/>
              <a:gd name="connsiteX6" fmla="*/ 1310640 w 2651760"/>
              <a:gd name="connsiteY6" fmla="*/ 2735580 h 2735580"/>
              <a:gd name="connsiteX0" fmla="*/ 2651760 w 2651760"/>
              <a:gd name="connsiteY0" fmla="*/ 0 h 2735580"/>
              <a:gd name="connsiteX1" fmla="*/ 2651760 w 2651760"/>
              <a:gd name="connsiteY1" fmla="*/ 160020 h 2735580"/>
              <a:gd name="connsiteX2" fmla="*/ 0 w 2651760"/>
              <a:gd name="connsiteY2" fmla="*/ 160020 h 2735580"/>
              <a:gd name="connsiteX3" fmla="*/ 0 w 2651760"/>
              <a:gd name="connsiteY3" fmla="*/ 2560320 h 2735580"/>
              <a:gd name="connsiteX4" fmla="*/ 1295400 w 2651760"/>
              <a:gd name="connsiteY4" fmla="*/ 2560320 h 2735580"/>
              <a:gd name="connsiteX5" fmla="*/ 1295400 w 2651760"/>
              <a:gd name="connsiteY5" fmla="*/ 2735580 h 273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1760" h="2735580">
                <a:moveTo>
                  <a:pt x="2651760" y="0"/>
                </a:moveTo>
                <a:lnTo>
                  <a:pt x="2651760" y="160020"/>
                </a:lnTo>
                <a:lnTo>
                  <a:pt x="0" y="160020"/>
                </a:lnTo>
                <a:lnTo>
                  <a:pt x="0" y="2560320"/>
                </a:lnTo>
                <a:lnTo>
                  <a:pt x="1295400" y="2560320"/>
                </a:lnTo>
                <a:lnTo>
                  <a:pt x="1295400" y="2735580"/>
                </a:lnTo>
              </a:path>
            </a:pathLst>
          </a:custGeom>
          <a:noFill/>
          <a:ln w="12700">
            <a:solidFill>
              <a:srgbClr val="9BBB59">
                <a:lumMod val="75000"/>
              </a:srgbClr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Oval 119"/>
          <p:cNvSpPr>
            <a:spLocks noChangeAspect="1" noChangeArrowheads="1"/>
          </p:cNvSpPr>
          <p:nvPr/>
        </p:nvSpPr>
        <p:spPr bwMode="auto">
          <a:xfrm>
            <a:off x="3092851" y="4849149"/>
            <a:ext cx="52388" cy="55563"/>
          </a:xfrm>
          <a:prstGeom prst="ellipse">
            <a:avLst/>
          </a:prstGeom>
          <a:solidFill>
            <a:srgbClr val="9BBB59">
              <a:lumMod val="75000"/>
            </a:srgbClr>
          </a:solidFill>
          <a:ln w="12700">
            <a:solidFill>
              <a:srgbClr val="9BBB59">
                <a:lumMod val="75000"/>
              </a:srgbClr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" name="Freeform 103"/>
          <p:cNvSpPr/>
          <p:nvPr/>
        </p:nvSpPr>
        <p:spPr>
          <a:xfrm>
            <a:off x="3108453" y="4875626"/>
            <a:ext cx="706755" cy="169545"/>
          </a:xfrm>
          <a:custGeom>
            <a:avLst/>
            <a:gdLst>
              <a:gd name="connsiteX0" fmla="*/ 0 w 706755"/>
              <a:gd name="connsiteY0" fmla="*/ 0 h 169545"/>
              <a:gd name="connsiteX1" fmla="*/ 706755 w 706755"/>
              <a:gd name="connsiteY1" fmla="*/ 0 h 169545"/>
              <a:gd name="connsiteX2" fmla="*/ 706755 w 706755"/>
              <a:gd name="connsiteY2" fmla="*/ 169545 h 16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755" h="169545">
                <a:moveTo>
                  <a:pt x="0" y="0"/>
                </a:moveTo>
                <a:lnTo>
                  <a:pt x="706755" y="0"/>
                </a:lnTo>
                <a:lnTo>
                  <a:pt x="706755" y="169545"/>
                </a:lnTo>
              </a:path>
            </a:pathLst>
          </a:custGeom>
          <a:noFill/>
          <a:ln w="12700">
            <a:solidFill>
              <a:srgbClr val="9BBB59">
                <a:lumMod val="75000"/>
              </a:srgbClr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2019927" y="2310870"/>
            <a:ext cx="3639312" cy="1773936"/>
            <a:chOff x="1517904" y="2164080"/>
            <a:chExt cx="3639312" cy="1773936"/>
          </a:xfrm>
        </p:grpSpPr>
        <p:sp>
          <p:nvSpPr>
            <p:cNvPr id="106" name="Freeform 105"/>
            <p:cNvSpPr/>
            <p:nvPr/>
          </p:nvSpPr>
          <p:spPr>
            <a:xfrm>
              <a:off x="1517904" y="2164080"/>
              <a:ext cx="3639312" cy="1773936"/>
            </a:xfrm>
            <a:custGeom>
              <a:avLst/>
              <a:gdLst>
                <a:gd name="connsiteX0" fmla="*/ 3639312 w 3639312"/>
                <a:gd name="connsiteY0" fmla="*/ 0 h 1773936"/>
                <a:gd name="connsiteX1" fmla="*/ 3639312 w 3639312"/>
                <a:gd name="connsiteY1" fmla="*/ 353568 h 1773936"/>
                <a:gd name="connsiteX2" fmla="*/ 0 w 3639312"/>
                <a:gd name="connsiteY2" fmla="*/ 353568 h 1773936"/>
                <a:gd name="connsiteX3" fmla="*/ 0 w 3639312"/>
                <a:gd name="connsiteY3" fmla="*/ 1773936 h 1773936"/>
                <a:gd name="connsiteX4" fmla="*/ 176784 w 3639312"/>
                <a:gd name="connsiteY4" fmla="*/ 1773936 h 177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9312" h="1773936">
                  <a:moveTo>
                    <a:pt x="3639312" y="0"/>
                  </a:moveTo>
                  <a:lnTo>
                    <a:pt x="3639312" y="353568"/>
                  </a:lnTo>
                  <a:lnTo>
                    <a:pt x="0" y="353568"/>
                  </a:lnTo>
                  <a:lnTo>
                    <a:pt x="0" y="1773936"/>
                  </a:lnTo>
                  <a:lnTo>
                    <a:pt x="176784" y="1773936"/>
                  </a:lnTo>
                </a:path>
              </a:pathLst>
            </a:custGeom>
            <a:noFill/>
            <a:ln w="12700">
              <a:solidFill>
                <a:srgbClr val="4F81BD">
                  <a:lumMod val="75000"/>
                </a:srgbClr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ru-RU" kern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4545806" y="2490370"/>
              <a:ext cx="404146" cy="1447646"/>
              <a:chOff x="4545806" y="2490370"/>
              <a:chExt cx="404146" cy="1447646"/>
            </a:xfrm>
          </p:grpSpPr>
          <p:sp>
            <p:nvSpPr>
              <p:cNvPr id="108" name="Freeform 107"/>
              <p:cNvSpPr/>
              <p:nvPr/>
            </p:nvSpPr>
            <p:spPr>
              <a:xfrm>
                <a:off x="4572000" y="2511552"/>
                <a:ext cx="377952" cy="1426464"/>
              </a:xfrm>
              <a:custGeom>
                <a:avLst/>
                <a:gdLst>
                  <a:gd name="connsiteX0" fmla="*/ 0 w 377952"/>
                  <a:gd name="connsiteY0" fmla="*/ 0 h 1426464"/>
                  <a:gd name="connsiteX1" fmla="*/ 0 w 377952"/>
                  <a:gd name="connsiteY1" fmla="*/ 1426464 h 1426464"/>
                  <a:gd name="connsiteX2" fmla="*/ 377952 w 377952"/>
                  <a:gd name="connsiteY2" fmla="*/ 1426464 h 1426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7952" h="1426464">
                    <a:moveTo>
                      <a:pt x="0" y="0"/>
                    </a:moveTo>
                    <a:lnTo>
                      <a:pt x="0" y="1426464"/>
                    </a:lnTo>
                    <a:lnTo>
                      <a:pt x="377952" y="1426464"/>
                    </a:lnTo>
                  </a:path>
                </a:pathLst>
              </a:custGeom>
              <a:noFill/>
              <a:ln w="12700">
                <a:solidFill>
                  <a:srgbClr val="4F81BD">
                    <a:lumMod val="75000"/>
                  </a:srgbClr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ru-RU" kern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9" name="Oval 119"/>
              <p:cNvSpPr>
                <a:spLocks noChangeAspect="1" noChangeArrowheads="1"/>
              </p:cNvSpPr>
              <p:nvPr/>
            </p:nvSpPr>
            <p:spPr bwMode="auto">
              <a:xfrm>
                <a:off x="4545806" y="2490370"/>
                <a:ext cx="52388" cy="55563"/>
              </a:xfrm>
              <a:prstGeom prst="ellipse">
                <a:avLst/>
              </a:prstGeom>
              <a:solidFill>
                <a:srgbClr val="376092"/>
              </a:solidFill>
              <a:ln w="12700">
                <a:solidFill>
                  <a:srgbClr val="376092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110" name="Group 109"/>
          <p:cNvGrpSpPr/>
          <p:nvPr/>
        </p:nvGrpSpPr>
        <p:grpSpPr>
          <a:xfrm>
            <a:off x="6940793" y="5179693"/>
            <a:ext cx="812099" cy="307778"/>
            <a:chOff x="4650631" y="5075185"/>
            <a:chExt cx="681490" cy="258278"/>
          </a:xfrm>
        </p:grpSpPr>
        <p:sp>
          <p:nvSpPr>
            <p:cNvPr id="111" name="Trapezoid 110"/>
            <p:cNvSpPr/>
            <p:nvPr/>
          </p:nvSpPr>
          <p:spPr bwMode="auto">
            <a:xfrm flipV="1">
              <a:off x="4650631" y="5101274"/>
              <a:ext cx="681490" cy="206101"/>
            </a:xfrm>
            <a:prstGeom prst="trapezoid">
              <a:avLst>
                <a:gd name="adj" fmla="val 53513"/>
              </a:avLst>
            </a:prstGeom>
            <a:solidFill>
              <a:srgbClr val="CCCCFF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vert="eaVert" wrap="none" lIns="92075" tIns="46038" rIns="92075" bIns="46038" anchor="ctr"/>
            <a:lstStyle/>
            <a:p>
              <a:pPr algn="ctr">
                <a:defRPr/>
              </a:pPr>
              <a:endParaRPr lang="en-US" sz="1200" b="1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761886" y="5075185"/>
              <a:ext cx="458980" cy="25827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MUX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3" name="Freeform 112"/>
          <p:cNvSpPr/>
          <p:nvPr/>
        </p:nvSpPr>
        <p:spPr>
          <a:xfrm>
            <a:off x="6719943" y="4676118"/>
            <a:ext cx="426720" cy="534655"/>
          </a:xfrm>
          <a:custGeom>
            <a:avLst/>
            <a:gdLst>
              <a:gd name="connsiteX0" fmla="*/ 0 w 426720"/>
              <a:gd name="connsiteY0" fmla="*/ 0 h 377952"/>
              <a:gd name="connsiteX1" fmla="*/ 0 w 426720"/>
              <a:gd name="connsiteY1" fmla="*/ 195072 h 377952"/>
              <a:gd name="connsiteX2" fmla="*/ 426720 w 426720"/>
              <a:gd name="connsiteY2" fmla="*/ 195072 h 377952"/>
              <a:gd name="connsiteX3" fmla="*/ 426720 w 426720"/>
              <a:gd name="connsiteY3" fmla="*/ 377952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" h="377952">
                <a:moveTo>
                  <a:pt x="0" y="0"/>
                </a:moveTo>
                <a:lnTo>
                  <a:pt x="0" y="195072"/>
                </a:lnTo>
                <a:lnTo>
                  <a:pt x="426720" y="195072"/>
                </a:lnTo>
                <a:lnTo>
                  <a:pt x="426720" y="377952"/>
                </a:lnTo>
              </a:path>
            </a:pathLst>
          </a:custGeom>
          <a:noFill/>
          <a:ln w="12700">
            <a:solidFill>
              <a:sysClr val="windowText" lastClr="000000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4" name="Freeform 113"/>
          <p:cNvSpPr/>
          <p:nvPr/>
        </p:nvSpPr>
        <p:spPr>
          <a:xfrm flipH="1">
            <a:off x="7501155" y="4676118"/>
            <a:ext cx="426720" cy="534655"/>
          </a:xfrm>
          <a:custGeom>
            <a:avLst/>
            <a:gdLst>
              <a:gd name="connsiteX0" fmla="*/ 0 w 426720"/>
              <a:gd name="connsiteY0" fmla="*/ 0 h 377952"/>
              <a:gd name="connsiteX1" fmla="*/ 0 w 426720"/>
              <a:gd name="connsiteY1" fmla="*/ 195072 h 377952"/>
              <a:gd name="connsiteX2" fmla="*/ 426720 w 426720"/>
              <a:gd name="connsiteY2" fmla="*/ 195072 h 377952"/>
              <a:gd name="connsiteX3" fmla="*/ 426720 w 426720"/>
              <a:gd name="connsiteY3" fmla="*/ 377952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" h="377952">
                <a:moveTo>
                  <a:pt x="0" y="0"/>
                </a:moveTo>
                <a:lnTo>
                  <a:pt x="0" y="195072"/>
                </a:lnTo>
                <a:lnTo>
                  <a:pt x="426720" y="195072"/>
                </a:lnTo>
                <a:lnTo>
                  <a:pt x="426720" y="377952"/>
                </a:lnTo>
              </a:path>
            </a:pathLst>
          </a:custGeom>
          <a:noFill/>
          <a:ln w="12700">
            <a:solidFill>
              <a:sysClr val="windowText" lastClr="000000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5" name="Line 126"/>
          <p:cNvSpPr>
            <a:spLocks noChangeShapeType="1"/>
          </p:cNvSpPr>
          <p:nvPr/>
        </p:nvSpPr>
        <p:spPr bwMode="auto">
          <a:xfrm flipH="1" flipV="1">
            <a:off x="7346844" y="5457135"/>
            <a:ext cx="0" cy="705609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036423" y="6154623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data</a:t>
            </a: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7" name="Flowchart: Delay 18"/>
          <p:cNvSpPr/>
          <p:nvPr/>
        </p:nvSpPr>
        <p:spPr bwMode="auto">
          <a:xfrm rot="5400000" flipH="1">
            <a:off x="3326140" y="5572173"/>
            <a:ext cx="393971" cy="401093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3276 w 10041"/>
              <a:gd name="connsiteY0" fmla="*/ 0 h 10023"/>
              <a:gd name="connsiteX1" fmla="*/ 10041 w 10041"/>
              <a:gd name="connsiteY1" fmla="*/ 23 h 10023"/>
              <a:gd name="connsiteX2" fmla="*/ 8374 w 10041"/>
              <a:gd name="connsiteY2" fmla="*/ 5023 h 10023"/>
              <a:gd name="connsiteX3" fmla="*/ 10041 w 10041"/>
              <a:gd name="connsiteY3" fmla="*/ 10023 h 10023"/>
              <a:gd name="connsiteX4" fmla="*/ 1708 w 10041"/>
              <a:gd name="connsiteY4" fmla="*/ 10023 h 10023"/>
              <a:gd name="connsiteX5" fmla="*/ 41 w 10041"/>
              <a:gd name="connsiteY5" fmla="*/ 5023 h 10023"/>
              <a:gd name="connsiteX6" fmla="*/ 3276 w 10041"/>
              <a:gd name="connsiteY6" fmla="*/ 0 h 10023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8335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7439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2761 w 9526"/>
              <a:gd name="connsiteY0" fmla="*/ 0 h 10070"/>
              <a:gd name="connsiteX1" fmla="*/ 9526 w 9526"/>
              <a:gd name="connsiteY1" fmla="*/ 23 h 10070"/>
              <a:gd name="connsiteX2" fmla="*/ 6963 w 9526"/>
              <a:gd name="connsiteY2" fmla="*/ 5023 h 10070"/>
              <a:gd name="connsiteX3" fmla="*/ 9526 w 9526"/>
              <a:gd name="connsiteY3" fmla="*/ 10023 h 10070"/>
              <a:gd name="connsiteX4" fmla="*/ 3180 w 9526"/>
              <a:gd name="connsiteY4" fmla="*/ 10070 h 10070"/>
              <a:gd name="connsiteX5" fmla="*/ 2 w 9526"/>
              <a:gd name="connsiteY5" fmla="*/ 5023 h 10070"/>
              <a:gd name="connsiteX6" fmla="*/ 2761 w 9526"/>
              <a:gd name="connsiteY6" fmla="*/ 0 h 10070"/>
              <a:gd name="connsiteX0" fmla="*/ 2898 w 10000"/>
              <a:gd name="connsiteY0" fmla="*/ 0 h 10000"/>
              <a:gd name="connsiteX1" fmla="*/ 10000 w 10000"/>
              <a:gd name="connsiteY1" fmla="*/ 23 h 10000"/>
              <a:gd name="connsiteX2" fmla="*/ 7309 w 10000"/>
              <a:gd name="connsiteY2" fmla="*/ 4988 h 10000"/>
              <a:gd name="connsiteX3" fmla="*/ 10000 w 10000"/>
              <a:gd name="connsiteY3" fmla="*/ 9953 h 10000"/>
              <a:gd name="connsiteX4" fmla="*/ 3338 w 10000"/>
              <a:gd name="connsiteY4" fmla="*/ 10000 h 10000"/>
              <a:gd name="connsiteX5" fmla="*/ 2 w 10000"/>
              <a:gd name="connsiteY5" fmla="*/ 4988 h 10000"/>
              <a:gd name="connsiteX6" fmla="*/ 2898 w 10000"/>
              <a:gd name="connsiteY6" fmla="*/ 0 h 10000"/>
              <a:gd name="connsiteX0" fmla="*/ 4522 w 10008"/>
              <a:gd name="connsiteY0" fmla="*/ 0 h 10000"/>
              <a:gd name="connsiteX1" fmla="*/ 10008 w 10008"/>
              <a:gd name="connsiteY1" fmla="*/ 23 h 10000"/>
              <a:gd name="connsiteX2" fmla="*/ 7317 w 10008"/>
              <a:gd name="connsiteY2" fmla="*/ 4988 h 10000"/>
              <a:gd name="connsiteX3" fmla="*/ 10008 w 10008"/>
              <a:gd name="connsiteY3" fmla="*/ 9953 h 10000"/>
              <a:gd name="connsiteX4" fmla="*/ 3346 w 10008"/>
              <a:gd name="connsiteY4" fmla="*/ 10000 h 10000"/>
              <a:gd name="connsiteX5" fmla="*/ 10 w 10008"/>
              <a:gd name="connsiteY5" fmla="*/ 4988 h 10000"/>
              <a:gd name="connsiteX6" fmla="*/ 4522 w 10008"/>
              <a:gd name="connsiteY6" fmla="*/ 0 h 10000"/>
              <a:gd name="connsiteX0" fmla="*/ 4518 w 10004"/>
              <a:gd name="connsiteY0" fmla="*/ 0 h 10000"/>
              <a:gd name="connsiteX1" fmla="*/ 10004 w 10004"/>
              <a:gd name="connsiteY1" fmla="*/ 23 h 10000"/>
              <a:gd name="connsiteX2" fmla="*/ 7313 w 10004"/>
              <a:gd name="connsiteY2" fmla="*/ 4988 h 10000"/>
              <a:gd name="connsiteX3" fmla="*/ 10004 w 10004"/>
              <a:gd name="connsiteY3" fmla="*/ 9953 h 10000"/>
              <a:gd name="connsiteX4" fmla="*/ 5516 w 10004"/>
              <a:gd name="connsiteY4" fmla="*/ 10000 h 10000"/>
              <a:gd name="connsiteX5" fmla="*/ 6 w 10004"/>
              <a:gd name="connsiteY5" fmla="*/ 4988 h 10000"/>
              <a:gd name="connsiteX6" fmla="*/ 4518 w 10004"/>
              <a:gd name="connsiteY6" fmla="*/ 0 h 10000"/>
              <a:gd name="connsiteX0" fmla="*/ 4530 w 10016"/>
              <a:gd name="connsiteY0" fmla="*/ 0 h 10047"/>
              <a:gd name="connsiteX1" fmla="*/ 10016 w 10016"/>
              <a:gd name="connsiteY1" fmla="*/ 23 h 10047"/>
              <a:gd name="connsiteX2" fmla="*/ 7325 w 10016"/>
              <a:gd name="connsiteY2" fmla="*/ 4988 h 10047"/>
              <a:gd name="connsiteX3" fmla="*/ 10016 w 10016"/>
              <a:gd name="connsiteY3" fmla="*/ 9953 h 10047"/>
              <a:gd name="connsiteX4" fmla="*/ 6439 w 10016"/>
              <a:gd name="connsiteY4" fmla="*/ 10047 h 10047"/>
              <a:gd name="connsiteX5" fmla="*/ 18 w 10016"/>
              <a:gd name="connsiteY5" fmla="*/ 4988 h 10047"/>
              <a:gd name="connsiteX6" fmla="*/ 4530 w 10016"/>
              <a:gd name="connsiteY6" fmla="*/ 0 h 10047"/>
              <a:gd name="connsiteX0" fmla="*/ 5602 w 10001"/>
              <a:gd name="connsiteY0" fmla="*/ 0 h 10024"/>
              <a:gd name="connsiteX1" fmla="*/ 10001 w 10001"/>
              <a:gd name="connsiteY1" fmla="*/ 0 h 10024"/>
              <a:gd name="connsiteX2" fmla="*/ 7310 w 10001"/>
              <a:gd name="connsiteY2" fmla="*/ 4965 h 10024"/>
              <a:gd name="connsiteX3" fmla="*/ 10001 w 10001"/>
              <a:gd name="connsiteY3" fmla="*/ 9930 h 10024"/>
              <a:gd name="connsiteX4" fmla="*/ 6424 w 10001"/>
              <a:gd name="connsiteY4" fmla="*/ 10024 h 10024"/>
              <a:gd name="connsiteX5" fmla="*/ 3 w 10001"/>
              <a:gd name="connsiteY5" fmla="*/ 4965 h 10024"/>
              <a:gd name="connsiteX6" fmla="*/ 5602 w 10001"/>
              <a:gd name="connsiteY6" fmla="*/ 0 h 10024"/>
              <a:gd name="connsiteX0" fmla="*/ 6158 w 9999"/>
              <a:gd name="connsiteY0" fmla="*/ 0 h 10024"/>
              <a:gd name="connsiteX1" fmla="*/ 9999 w 9999"/>
              <a:gd name="connsiteY1" fmla="*/ 0 h 10024"/>
              <a:gd name="connsiteX2" fmla="*/ 7308 w 9999"/>
              <a:gd name="connsiteY2" fmla="*/ 4965 h 10024"/>
              <a:gd name="connsiteX3" fmla="*/ 9999 w 9999"/>
              <a:gd name="connsiteY3" fmla="*/ 9930 h 10024"/>
              <a:gd name="connsiteX4" fmla="*/ 6422 w 9999"/>
              <a:gd name="connsiteY4" fmla="*/ 10024 h 10024"/>
              <a:gd name="connsiteX5" fmla="*/ 1 w 9999"/>
              <a:gd name="connsiteY5" fmla="*/ 4965 h 10024"/>
              <a:gd name="connsiteX6" fmla="*/ 6158 w 9999"/>
              <a:gd name="connsiteY6" fmla="*/ 0 h 10024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5924 w 9765"/>
              <a:gd name="connsiteY0" fmla="*/ 0 h 10000"/>
              <a:gd name="connsiteX1" fmla="*/ 9765 w 9765"/>
              <a:gd name="connsiteY1" fmla="*/ 0 h 10000"/>
              <a:gd name="connsiteX2" fmla="*/ 7074 w 9765"/>
              <a:gd name="connsiteY2" fmla="*/ 4953 h 10000"/>
              <a:gd name="connsiteX3" fmla="*/ 9765 w 9765"/>
              <a:gd name="connsiteY3" fmla="*/ 9906 h 10000"/>
              <a:gd name="connsiteX4" fmla="*/ 6188 w 9765"/>
              <a:gd name="connsiteY4" fmla="*/ 10000 h 10000"/>
              <a:gd name="connsiteX5" fmla="*/ 1 w 9765"/>
              <a:gd name="connsiteY5" fmla="*/ 4953 h 10000"/>
              <a:gd name="connsiteX6" fmla="*/ 5924 w 9765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65" h="10000">
                <a:moveTo>
                  <a:pt x="5924" y="0"/>
                </a:moveTo>
                <a:lnTo>
                  <a:pt x="9765" y="0"/>
                </a:lnTo>
                <a:cubicBezTo>
                  <a:pt x="8827" y="232"/>
                  <a:pt x="7074" y="2218"/>
                  <a:pt x="7074" y="4953"/>
                </a:cubicBezTo>
                <a:cubicBezTo>
                  <a:pt x="7074" y="7689"/>
                  <a:pt x="8769" y="9558"/>
                  <a:pt x="9765" y="9906"/>
                </a:cubicBezTo>
                <a:lnTo>
                  <a:pt x="6188" y="10000"/>
                </a:lnTo>
                <a:cubicBezTo>
                  <a:pt x="2576" y="10046"/>
                  <a:pt x="45" y="6620"/>
                  <a:pt x="1" y="4953"/>
                </a:cubicBezTo>
                <a:cubicBezTo>
                  <a:pt x="-43" y="3286"/>
                  <a:pt x="1755" y="0"/>
                  <a:pt x="5924" y="0"/>
                </a:cubicBezTo>
                <a:close/>
              </a:path>
            </a:pathLst>
          </a:custGeom>
          <a:solidFill>
            <a:srgbClr val="F2F2F2"/>
          </a:solidFill>
          <a:ln w="12700" cap="flat" cmpd="sng" algn="ctr">
            <a:solidFill>
              <a:srgbClr val="000000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2000" b="1" kern="0" dirty="0">
              <a:solidFill>
                <a:srgbClr val="061922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8" name="Freeform 117"/>
          <p:cNvSpPr/>
          <p:nvPr/>
        </p:nvSpPr>
        <p:spPr>
          <a:xfrm>
            <a:off x="3184086" y="5196730"/>
            <a:ext cx="255327" cy="468845"/>
          </a:xfrm>
          <a:custGeom>
            <a:avLst/>
            <a:gdLst>
              <a:gd name="connsiteX0" fmla="*/ 0 w 426720"/>
              <a:gd name="connsiteY0" fmla="*/ 0 h 377952"/>
              <a:gd name="connsiteX1" fmla="*/ 0 w 426720"/>
              <a:gd name="connsiteY1" fmla="*/ 195072 h 377952"/>
              <a:gd name="connsiteX2" fmla="*/ 426720 w 426720"/>
              <a:gd name="connsiteY2" fmla="*/ 195072 h 377952"/>
              <a:gd name="connsiteX3" fmla="*/ 426720 w 426720"/>
              <a:gd name="connsiteY3" fmla="*/ 377952 h 377952"/>
              <a:gd name="connsiteX0" fmla="*/ 0 w 426720"/>
              <a:gd name="connsiteY0" fmla="*/ 0 h 486722"/>
              <a:gd name="connsiteX1" fmla="*/ 0 w 426720"/>
              <a:gd name="connsiteY1" fmla="*/ 303842 h 486722"/>
              <a:gd name="connsiteX2" fmla="*/ 426720 w 426720"/>
              <a:gd name="connsiteY2" fmla="*/ 303842 h 486722"/>
              <a:gd name="connsiteX3" fmla="*/ 426720 w 426720"/>
              <a:gd name="connsiteY3" fmla="*/ 486722 h 48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" h="486722">
                <a:moveTo>
                  <a:pt x="0" y="0"/>
                </a:moveTo>
                <a:lnTo>
                  <a:pt x="0" y="303842"/>
                </a:lnTo>
                <a:lnTo>
                  <a:pt x="426720" y="303842"/>
                </a:lnTo>
                <a:lnTo>
                  <a:pt x="426720" y="486722"/>
                </a:lnTo>
              </a:path>
            </a:pathLst>
          </a:custGeom>
          <a:noFill/>
          <a:ln w="12700">
            <a:solidFill>
              <a:sysClr val="windowText" lastClr="000000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9" name="Freeform 118"/>
          <p:cNvSpPr/>
          <p:nvPr/>
        </p:nvSpPr>
        <p:spPr>
          <a:xfrm flipH="1">
            <a:off x="3618171" y="5196730"/>
            <a:ext cx="255327" cy="468845"/>
          </a:xfrm>
          <a:custGeom>
            <a:avLst/>
            <a:gdLst>
              <a:gd name="connsiteX0" fmla="*/ 0 w 426720"/>
              <a:gd name="connsiteY0" fmla="*/ 0 h 377952"/>
              <a:gd name="connsiteX1" fmla="*/ 0 w 426720"/>
              <a:gd name="connsiteY1" fmla="*/ 195072 h 377952"/>
              <a:gd name="connsiteX2" fmla="*/ 426720 w 426720"/>
              <a:gd name="connsiteY2" fmla="*/ 195072 h 377952"/>
              <a:gd name="connsiteX3" fmla="*/ 426720 w 426720"/>
              <a:gd name="connsiteY3" fmla="*/ 377952 h 377952"/>
              <a:gd name="connsiteX0" fmla="*/ 0 w 426720"/>
              <a:gd name="connsiteY0" fmla="*/ 0 h 486722"/>
              <a:gd name="connsiteX1" fmla="*/ 0 w 426720"/>
              <a:gd name="connsiteY1" fmla="*/ 303842 h 486722"/>
              <a:gd name="connsiteX2" fmla="*/ 426720 w 426720"/>
              <a:gd name="connsiteY2" fmla="*/ 303842 h 486722"/>
              <a:gd name="connsiteX3" fmla="*/ 426720 w 426720"/>
              <a:gd name="connsiteY3" fmla="*/ 486722 h 48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" h="486722">
                <a:moveTo>
                  <a:pt x="0" y="0"/>
                </a:moveTo>
                <a:lnTo>
                  <a:pt x="0" y="303842"/>
                </a:lnTo>
                <a:lnTo>
                  <a:pt x="426720" y="303842"/>
                </a:lnTo>
                <a:lnTo>
                  <a:pt x="426720" y="486722"/>
                </a:lnTo>
              </a:path>
            </a:pathLst>
          </a:custGeom>
          <a:noFill/>
          <a:ln w="12700">
            <a:solidFill>
              <a:sysClr val="windowText" lastClr="000000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0" name="Oval 119"/>
          <p:cNvSpPr>
            <a:spLocks noChangeAspect="1" noChangeArrowheads="1"/>
          </p:cNvSpPr>
          <p:nvPr/>
        </p:nvSpPr>
        <p:spPr bwMode="auto">
          <a:xfrm>
            <a:off x="3158786" y="5255151"/>
            <a:ext cx="52388" cy="55563"/>
          </a:xfrm>
          <a:prstGeom prst="ellipse">
            <a:avLst/>
          </a:prstGeom>
          <a:solidFill>
            <a:sysClr val="windowText" lastClr="000000"/>
          </a:solidFill>
          <a:ln w="12700">
            <a:solidFill>
              <a:sysClr val="windowText" lastClr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1" name="Oval 119"/>
          <p:cNvSpPr>
            <a:spLocks noChangeAspect="1" noChangeArrowheads="1"/>
          </p:cNvSpPr>
          <p:nvPr/>
        </p:nvSpPr>
        <p:spPr bwMode="auto">
          <a:xfrm>
            <a:off x="3845298" y="5379535"/>
            <a:ext cx="52388" cy="55563"/>
          </a:xfrm>
          <a:prstGeom prst="ellipse">
            <a:avLst/>
          </a:prstGeom>
          <a:solidFill>
            <a:sysClr val="windowText" lastClr="000000"/>
          </a:solidFill>
          <a:ln w="12700">
            <a:solidFill>
              <a:sysClr val="windowText" lastClr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3205460" y="5284837"/>
            <a:ext cx="3767849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23" name="Straight Arrow Connector 122"/>
          <p:cNvCxnSpPr>
            <a:stCxn id="121" idx="6"/>
          </p:cNvCxnSpPr>
          <p:nvPr/>
        </p:nvCxnSpPr>
        <p:spPr>
          <a:xfrm>
            <a:off x="3897687" y="5407316"/>
            <a:ext cx="313873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0A02BE2-8081-41F3-9463-7FD66877CB5A}"/>
              </a:ext>
            </a:extLst>
          </p:cNvPr>
          <p:cNvSpPr txBox="1"/>
          <p:nvPr/>
        </p:nvSpPr>
        <p:spPr>
          <a:xfrm>
            <a:off x="8357360" y="1206051"/>
            <a:ext cx="40203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libri"/>
              </a:rPr>
              <a:t>#lines = </a:t>
            </a:r>
            <a:r>
              <a:rPr lang="en-US" sz="2000" i="1" dirty="0" err="1">
                <a:latin typeface="Calibri"/>
              </a:rPr>
              <a:t>cache_size</a:t>
            </a:r>
            <a:r>
              <a:rPr lang="en-US" sz="2000" i="1" dirty="0">
                <a:latin typeface="Calibri"/>
              </a:rPr>
              <a:t> / </a:t>
            </a:r>
            <a:r>
              <a:rPr lang="en-US" sz="2000" i="1" dirty="0" err="1">
                <a:latin typeface="Calibri"/>
              </a:rPr>
              <a:t>line_size</a:t>
            </a:r>
            <a:endParaRPr lang="en-US" sz="2000" i="1" dirty="0">
              <a:latin typeface="Calibri"/>
            </a:endParaRPr>
          </a:p>
          <a:p>
            <a:r>
              <a:rPr lang="en-US" sz="2000" i="1" dirty="0"/>
              <a:t>#sets = #lines / #ways</a:t>
            </a:r>
          </a:p>
          <a:p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offset_bits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 = log(</a:t>
            </a:r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line_size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)</a:t>
            </a:r>
          </a:p>
          <a:p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  <a:latin typeface="Calibri"/>
              </a:rPr>
              <a:t>set_bits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  <a:latin typeface="Calibri"/>
              </a:rPr>
              <a:t> = log(#sets)</a:t>
            </a:r>
            <a:endParaRPr lang="ru-RU" sz="2000" i="1" dirty="0">
              <a:solidFill>
                <a:schemeClr val="accent5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924FAC7-8F67-44D8-9C16-D09C1C438757}"/>
              </a:ext>
            </a:extLst>
          </p:cNvPr>
          <p:cNvSpPr txBox="1"/>
          <p:nvPr/>
        </p:nvSpPr>
        <p:spPr>
          <a:xfrm>
            <a:off x="8854018" y="2751632"/>
            <a:ext cx="28355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libri"/>
              </a:rPr>
              <a:t>#lines = 32KB / 64B = 512</a:t>
            </a:r>
          </a:p>
          <a:p>
            <a:r>
              <a:rPr lang="en-US" sz="2000" i="1" dirty="0"/>
              <a:t>#sets = 512 / 2 = 256</a:t>
            </a:r>
          </a:p>
          <a:p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offset_bits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 = log(64) = 6</a:t>
            </a:r>
          </a:p>
          <a:p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  <a:latin typeface="Calibri"/>
              </a:rPr>
              <a:t>set_bits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  <a:latin typeface="Calibri"/>
              </a:rPr>
              <a:t> = log(256) = 8</a:t>
            </a:r>
            <a:endParaRPr lang="ru-RU" sz="2000" i="1" dirty="0">
              <a:solidFill>
                <a:schemeClr val="accent5">
                  <a:lumMod val="7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463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Layout: Multi-Way Cache</a:t>
            </a:r>
            <a:endParaRPr lang="ru-RU" dirty="0"/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9699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Memory is virtually partitioned almost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the same as in direct map cache</a:t>
            </a:r>
          </a:p>
          <a:p>
            <a:pPr lvl="1">
              <a:spcBef>
                <a:spcPts val="8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The only difference is slice size</a:t>
            </a:r>
          </a:p>
          <a:p>
            <a:pPr lvl="2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slice size = cache size / # of ways</a:t>
            </a:r>
          </a:p>
          <a:p>
            <a:pPr>
              <a:lnSpc>
                <a:spcPct val="120000"/>
              </a:lnSpc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Compared to direct map cache</a:t>
            </a:r>
          </a:p>
          <a:p>
            <a:pPr lvl="1">
              <a:spcBef>
                <a:spcPts val="8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Decrease slice size 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→ </a:t>
            </a:r>
            <a:r>
              <a:rPr lang="en-US" dirty="0">
                <a:solidFill>
                  <a:sysClr val="windowText" lastClr="000000"/>
                </a:solidFill>
              </a:rPr>
              <a:t>increase # of slices</a:t>
            </a:r>
            <a:br>
              <a:rPr lang="en-US" dirty="0">
                <a:solidFill>
                  <a:sysClr val="windowText" lastClr="000000"/>
                </a:solidFill>
                <a:cs typeface="Tahoma" pitchFamily="34" charset="0"/>
                <a:sym typeface="Symbol" pitchFamily="18" charset="2"/>
              </a:rPr>
            </a:br>
            <a:r>
              <a:rPr lang="en-US" dirty="0">
                <a:solidFill>
                  <a:sysClr val="windowText" lastClr="000000"/>
                </a:solidFill>
                <a:sym typeface="Symbol" pitchFamily="18" charset="2"/>
              </a:rPr>
              <a:t> → increase # of lines mapped to the same set</a:t>
            </a:r>
          </a:p>
          <a:p>
            <a:pPr lvl="1">
              <a:spcBef>
                <a:spcPts val="8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  <a:sym typeface="Symbol" pitchFamily="18" charset="2"/>
              </a:rPr>
              <a:t>But in each set we can have multiple lines</a:t>
            </a:r>
            <a:br>
              <a:rPr lang="en-US" dirty="0">
                <a:solidFill>
                  <a:sysClr val="windowText" lastClr="000000"/>
                </a:solidFill>
                <a:sym typeface="Symbol" pitchFamily="18" charset="2"/>
              </a:rPr>
            </a:br>
            <a:r>
              <a:rPr lang="en-US" dirty="0">
                <a:solidFill>
                  <a:sysClr val="windowText" lastClr="000000"/>
                </a:solidFill>
                <a:sym typeface="Symbol" pitchFamily="18" charset="2"/>
              </a:rPr>
              <a:t>(= # of ways) at a given time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prstClr val="black"/>
                </a:solidFill>
              </a:rPr>
              <a:t>Example: </a:t>
            </a:r>
            <a:r>
              <a:rPr lang="en-US" sz="2400" dirty="0">
                <a:solidFill>
                  <a:prstClr val="black"/>
                </a:solidFill>
              </a:rPr>
              <a:t>32KB, 8 ways, 64B line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way size = 32KB / 8 = 4KB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# of sets = 4KB / 64B = 64</a:t>
            </a:r>
            <a:endParaRPr lang="ru-RU" sz="1800" dirty="0">
              <a:solidFill>
                <a:prstClr val="black"/>
              </a:solidFill>
            </a:endParaRPr>
          </a:p>
          <a:p>
            <a:pPr lvl="1">
              <a:spcBef>
                <a:spcPts val="1200"/>
              </a:spcBef>
            </a:pPr>
            <a:endParaRPr lang="en-US" sz="2000" dirty="0">
              <a:solidFill>
                <a:prstClr val="black"/>
              </a:solidFill>
            </a:endParaRPr>
          </a:p>
          <a:p>
            <a:pPr marL="0" indent="0">
              <a:spcBef>
                <a:spcPts val="600"/>
              </a:spcBef>
              <a:buNone/>
              <a:defRPr/>
            </a:pPr>
            <a:endParaRPr lang="ru-RU" dirty="0">
              <a:solidFill>
                <a:sysClr val="windowText" lastClr="000000"/>
              </a:solidFill>
            </a:endParaRPr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064139"/>
              </p:ext>
            </p:extLst>
          </p:nvPr>
        </p:nvGraphicFramePr>
        <p:xfrm>
          <a:off x="10658591" y="1067205"/>
          <a:ext cx="444410" cy="3368160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10588000" y="316999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…</a:t>
            </a:r>
            <a:endParaRPr lang="ru-RU" sz="28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546537"/>
              </p:ext>
            </p:extLst>
          </p:nvPr>
        </p:nvGraphicFramePr>
        <p:xfrm>
          <a:off x="10658591" y="1278285"/>
          <a:ext cx="444410" cy="10525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192669"/>
              </p:ext>
            </p:extLst>
          </p:nvPr>
        </p:nvGraphicFramePr>
        <p:xfrm>
          <a:off x="10658591" y="2540568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223089"/>
              </p:ext>
            </p:extLst>
          </p:nvPr>
        </p:nvGraphicFramePr>
        <p:xfrm>
          <a:off x="10658591" y="1699498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61715"/>
              </p:ext>
            </p:extLst>
          </p:nvPr>
        </p:nvGraphicFramePr>
        <p:xfrm>
          <a:off x="10658128" y="4273574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1165321" y="1062909"/>
            <a:ext cx="665414" cy="429886"/>
            <a:chOff x="8365771" y="1870539"/>
            <a:chExt cx="665414" cy="429886"/>
          </a:xfrm>
        </p:grpSpPr>
        <p:sp>
          <p:nvSpPr>
            <p:cNvPr id="11" name="Left Brace 10"/>
            <p:cNvSpPr/>
            <p:nvPr/>
          </p:nvSpPr>
          <p:spPr>
            <a:xfrm flipH="1">
              <a:off x="8365771" y="1870539"/>
              <a:ext cx="124550" cy="429886"/>
            </a:xfrm>
            <a:prstGeom prst="leftBrace">
              <a:avLst>
                <a:gd name="adj1" fmla="val 22171"/>
                <a:gd name="adj2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flipH="1">
              <a:off x="8476350" y="1878325"/>
              <a:ext cx="554835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way size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809950" y="574758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Memory Space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1191991" y="1067205"/>
            <a:ext cx="0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grpSp>
        <p:nvGrpSpPr>
          <p:cNvPr id="15" name="Group 14"/>
          <p:cNvGrpSpPr/>
          <p:nvPr/>
        </p:nvGrpSpPr>
        <p:grpSpPr>
          <a:xfrm flipH="1">
            <a:off x="10027978" y="1058062"/>
            <a:ext cx="560699" cy="253916"/>
            <a:chOff x="7877175" y="1436186"/>
            <a:chExt cx="560699" cy="253916"/>
          </a:xfrm>
        </p:grpSpPr>
        <p:grpSp>
          <p:nvGrpSpPr>
            <p:cNvPr id="16" name="Group 15"/>
            <p:cNvGrpSpPr/>
            <p:nvPr/>
          </p:nvGrpSpPr>
          <p:grpSpPr>
            <a:xfrm>
              <a:off x="7877175" y="1437958"/>
              <a:ext cx="91440" cy="218450"/>
              <a:chOff x="7877175" y="1437958"/>
              <a:chExt cx="91440" cy="21845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flipH="1">
                <a:off x="7922895" y="1437958"/>
                <a:ext cx="0" cy="21845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 w="sm" len="sm"/>
              </a:ln>
              <a:effectLst/>
            </p:spPr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877175" y="1437958"/>
                <a:ext cx="9144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17" name="Rectangle 16"/>
            <p:cNvSpPr/>
            <p:nvPr/>
          </p:nvSpPr>
          <p:spPr>
            <a:xfrm>
              <a:off x="7943187" y="1436186"/>
              <a:ext cx="494687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set#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10638400" y="1305206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639734" y="2151343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658592" y="1728429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563147"/>
              </p:ext>
            </p:extLst>
          </p:nvPr>
        </p:nvGraphicFramePr>
        <p:xfrm>
          <a:off x="10658591" y="2119697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8438350" y="2119697"/>
            <a:ext cx="1504074" cy="646331"/>
          </a:xfrm>
          <a:prstGeom prst="rect">
            <a:avLst/>
          </a:prstGeom>
          <a:solidFill>
            <a:srgbClr val="EEECE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Mapped to the same set</a:t>
            </a:r>
          </a:p>
        </p:txBody>
      </p:sp>
      <p:sp>
        <p:nvSpPr>
          <p:cNvPr id="25" name="Oval 24"/>
          <p:cNvSpPr/>
          <p:nvPr/>
        </p:nvSpPr>
        <p:spPr>
          <a:xfrm>
            <a:off x="9907564" y="2190376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9907564" y="2300600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9907564" y="2410824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9907564" y="2521048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9907564" y="2631273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9921658" y="1299156"/>
            <a:ext cx="705310" cy="2998135"/>
            <a:chOff x="8429283" y="1713073"/>
            <a:chExt cx="705310" cy="2998135"/>
          </a:xfrm>
        </p:grpSpPr>
        <p:cxnSp>
          <p:nvCxnSpPr>
            <p:cNvPr id="31" name="Elbow Connector 30"/>
            <p:cNvCxnSpPr>
              <a:stCxn id="20" idx="2"/>
              <a:endCxn id="25" idx="6"/>
            </p:cNvCxnSpPr>
            <p:nvPr/>
          </p:nvCxnSpPr>
          <p:spPr>
            <a:xfrm rot="10800000" flipV="1">
              <a:off x="8429284" y="1713073"/>
              <a:ext cx="685117" cy="885170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  <p:cxnSp>
          <p:nvCxnSpPr>
            <p:cNvPr id="32" name="Elbow Connector 31"/>
            <p:cNvCxnSpPr>
              <a:stCxn id="22" idx="2"/>
              <a:endCxn id="26" idx="6"/>
            </p:cNvCxnSpPr>
            <p:nvPr/>
          </p:nvCxnSpPr>
          <p:spPr>
            <a:xfrm rot="10800000" flipV="1">
              <a:off x="8429284" y="2136295"/>
              <a:ext cx="705309" cy="572171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  <p:cxnSp>
          <p:nvCxnSpPr>
            <p:cNvPr id="33" name="Elbow Connector 32"/>
            <p:cNvCxnSpPr>
              <a:stCxn id="7" idx="1"/>
              <a:endCxn id="28" idx="6"/>
            </p:cNvCxnSpPr>
            <p:nvPr/>
          </p:nvCxnSpPr>
          <p:spPr>
            <a:xfrm rot="10800000">
              <a:off x="8429283" y="2928916"/>
              <a:ext cx="705308" cy="49287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  <p:cxnSp>
          <p:nvCxnSpPr>
            <p:cNvPr id="34" name="Elbow Connector 33"/>
            <p:cNvCxnSpPr>
              <a:stCxn id="23" idx="1"/>
              <a:endCxn id="27" idx="6"/>
            </p:cNvCxnSpPr>
            <p:nvPr/>
          </p:nvCxnSpPr>
          <p:spPr>
            <a:xfrm rot="10800000" flipV="1">
              <a:off x="8429283" y="2557331"/>
              <a:ext cx="705308" cy="261360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  <p:cxnSp>
          <p:nvCxnSpPr>
            <p:cNvPr id="35" name="Elbow Connector 34"/>
            <p:cNvCxnSpPr>
              <a:stCxn id="9" idx="1"/>
              <a:endCxn id="29" idx="6"/>
            </p:cNvCxnSpPr>
            <p:nvPr/>
          </p:nvCxnSpPr>
          <p:spPr>
            <a:xfrm rot="10800000">
              <a:off x="8429284" y="3039140"/>
              <a:ext cx="704845" cy="1672068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</p:grp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87672"/>
              </p:ext>
            </p:extLst>
          </p:nvPr>
        </p:nvGraphicFramePr>
        <p:xfrm>
          <a:off x="8271286" y="5108330"/>
          <a:ext cx="3101195" cy="594360"/>
        </p:xfrm>
        <a:graphic>
          <a:graphicData uri="http://schemas.openxmlformats.org/drawingml/2006/table">
            <a:tbl>
              <a:tblPr/>
              <a:tblGrid>
                <a:gridCol w="1436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6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9312955" y="4739393"/>
            <a:ext cx="101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/>
              </a:rPr>
              <a:t>address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304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/>
      <p:bldP spid="5" grpId="0"/>
      <p:bldP spid="13" grpId="0"/>
      <p:bldP spid="24" grpId="0" animBg="1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Layout: Multi-Way Cache</a:t>
            </a:r>
            <a:endParaRPr lang="ru-RU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 bwMode="auto">
          <a:xfrm>
            <a:off x="1706794" y="1817130"/>
            <a:ext cx="4729054" cy="232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</a:rPr>
              <a:t>Slice is </a:t>
            </a:r>
            <a:r>
              <a:rPr lang="en-US" sz="2000" dirty="0" err="1">
                <a:solidFill>
                  <a:sysClr val="windowText" lastClr="000000"/>
                </a:solidFill>
                <a:latin typeface="Calibri"/>
              </a:rPr>
              <a:t>Nx</a:t>
            </a:r>
            <a:r>
              <a:rPr lang="en-US" sz="2000" dirty="0">
                <a:solidFill>
                  <a:sysClr val="windowText" lastClr="000000"/>
                </a:solidFill>
                <a:latin typeface="Calibri"/>
              </a:rPr>
              <a:t> smaller</a:t>
            </a:r>
            <a:endParaRPr lang="ru-RU" sz="2000" dirty="0">
              <a:solidFill>
                <a:sysClr val="windowText" lastClr="000000"/>
              </a:solidFill>
              <a:latin typeface="Calibri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prstClr val="black"/>
                </a:solidFill>
              </a:rPr>
              <a:t>For fully-associative cache N is equal to cache size in lines</a:t>
            </a:r>
            <a:endParaRPr lang="ru-RU" sz="2000" dirty="0">
              <a:solidFill>
                <a:prstClr val="black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prstClr val="black"/>
                </a:solidFill>
              </a:rPr>
              <a:t>For direct mapped cache N == 1</a:t>
            </a:r>
            <a:endParaRPr lang="ru-RU" sz="2000" dirty="0">
              <a:solidFill>
                <a:prstClr val="black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prstClr val="black"/>
                </a:solidFill>
              </a:rPr>
              <a:t>Address partitioning formulas:</a:t>
            </a:r>
            <a:endParaRPr lang="en-US" sz="1800" dirty="0">
              <a:solidFill>
                <a:prstClr val="black"/>
              </a:solidFill>
            </a:endParaRPr>
          </a:p>
          <a:p>
            <a:pPr marL="0" indent="0">
              <a:spcBef>
                <a:spcPts val="600"/>
              </a:spcBef>
              <a:buNone/>
              <a:defRPr/>
            </a:pPr>
            <a:endParaRPr lang="ru-RU" dirty="0">
              <a:solidFill>
                <a:sysClr val="windowText" lastClr="000000"/>
              </a:solidFill>
              <a:latin typeface="Calibri"/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4257532" y="4410771"/>
          <a:ext cx="3101195" cy="453390"/>
        </p:xfrm>
        <a:graphic>
          <a:graphicData uri="http://schemas.openxmlformats.org/drawingml/2006/table">
            <a:tbl>
              <a:tblPr/>
              <a:tblGrid>
                <a:gridCol w="1436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6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14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57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57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57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57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3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7620" marR="7620" marT="57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57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57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625283" y="4898341"/>
            <a:ext cx="32274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prstClr val="black"/>
                </a:solidFill>
                <a:latin typeface="Calibri"/>
              </a:rPr>
              <a:t>X = log(</a:t>
            </a:r>
            <a:r>
              <a:rPr lang="en-US" sz="2200" i="1" dirty="0" err="1">
                <a:solidFill>
                  <a:prstClr val="black"/>
                </a:solidFill>
                <a:latin typeface="Calibri"/>
              </a:rPr>
              <a:t>line_size</a:t>
            </a:r>
            <a:r>
              <a:rPr lang="en-US" sz="2200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alibri"/>
              </a:rPr>
              <a:t>Y = log(</a:t>
            </a:r>
            <a:r>
              <a:rPr lang="en-US" sz="2200" i="1" dirty="0" err="1">
                <a:solidFill>
                  <a:prstClr val="black"/>
                </a:solidFill>
                <a:latin typeface="Calibri"/>
              </a:rPr>
              <a:t>cache_size</a:t>
            </a:r>
            <a:r>
              <a:rPr lang="en-US" sz="2200" i="1" dirty="0">
                <a:solidFill>
                  <a:prstClr val="black"/>
                </a:solidFill>
                <a:latin typeface="Calibri"/>
              </a:rPr>
              <a:t> / N</a:t>
            </a:r>
            <a:r>
              <a:rPr lang="en-US" sz="2200" dirty="0">
                <a:solidFill>
                  <a:prstClr val="black"/>
                </a:solidFill>
                <a:latin typeface="Calibri"/>
              </a:rPr>
              <a:t>)</a:t>
            </a:r>
            <a:endParaRPr lang="ru-RU" sz="22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9383041" y="2347077"/>
          <a:ext cx="444410" cy="3368160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 rot="16200000">
            <a:off x="9312450" y="444986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…</a:t>
            </a:r>
            <a:endParaRPr lang="ru-RU" sz="28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9383041" y="2558158"/>
          <a:ext cx="444410" cy="10525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/>
        </p:nvGraphicFramePr>
        <p:xfrm>
          <a:off x="9383041" y="3820441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/>
        </p:nvGraphicFramePr>
        <p:xfrm>
          <a:off x="9383041" y="2979371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/>
        </p:nvGraphicFramePr>
        <p:xfrm>
          <a:off x="9382578" y="5553447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4" name="Group 93"/>
          <p:cNvGrpSpPr/>
          <p:nvPr/>
        </p:nvGrpSpPr>
        <p:grpSpPr>
          <a:xfrm>
            <a:off x="9889771" y="2342781"/>
            <a:ext cx="665414" cy="429886"/>
            <a:chOff x="8365771" y="1870539"/>
            <a:chExt cx="665414" cy="429886"/>
          </a:xfrm>
        </p:grpSpPr>
        <p:sp>
          <p:nvSpPr>
            <p:cNvPr id="95" name="Left Brace 94"/>
            <p:cNvSpPr/>
            <p:nvPr/>
          </p:nvSpPr>
          <p:spPr>
            <a:xfrm flipH="1">
              <a:off x="8365771" y="1870539"/>
              <a:ext cx="124550" cy="429886"/>
            </a:xfrm>
            <a:prstGeom prst="leftBrace">
              <a:avLst>
                <a:gd name="adj1" fmla="val 22171"/>
                <a:gd name="adj2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 flipH="1">
              <a:off x="8476350" y="1955622"/>
              <a:ext cx="554835" cy="2609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slice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cxnSp>
        <p:nvCxnSpPr>
          <p:cNvPr id="98" name="Straight Connector 97"/>
          <p:cNvCxnSpPr/>
          <p:nvPr/>
        </p:nvCxnSpPr>
        <p:spPr>
          <a:xfrm>
            <a:off x="9916441" y="2347077"/>
            <a:ext cx="0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grpSp>
        <p:nvGrpSpPr>
          <p:cNvPr id="99" name="Group 98"/>
          <p:cNvGrpSpPr/>
          <p:nvPr/>
        </p:nvGrpSpPr>
        <p:grpSpPr>
          <a:xfrm flipH="1">
            <a:off x="8731912" y="2337934"/>
            <a:ext cx="581215" cy="253916"/>
            <a:chOff x="7877175" y="1436186"/>
            <a:chExt cx="581215" cy="253916"/>
          </a:xfrm>
        </p:grpSpPr>
        <p:grpSp>
          <p:nvGrpSpPr>
            <p:cNvPr id="100" name="Group 99"/>
            <p:cNvGrpSpPr/>
            <p:nvPr/>
          </p:nvGrpSpPr>
          <p:grpSpPr>
            <a:xfrm>
              <a:off x="7877175" y="1437958"/>
              <a:ext cx="91440" cy="218450"/>
              <a:chOff x="7877175" y="1437958"/>
              <a:chExt cx="91440" cy="218450"/>
            </a:xfrm>
          </p:grpSpPr>
          <p:cxnSp>
            <p:nvCxnSpPr>
              <p:cNvPr id="102" name="Straight Arrow Connector 101"/>
              <p:cNvCxnSpPr/>
              <p:nvPr/>
            </p:nvCxnSpPr>
            <p:spPr>
              <a:xfrm flipH="1">
                <a:off x="7922895" y="1437958"/>
                <a:ext cx="0" cy="21845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 w="sm" len="sm"/>
              </a:ln>
              <a:effectLst/>
            </p:spPr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7877175" y="1437958"/>
                <a:ext cx="9144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101" name="Rectangle 100"/>
            <p:cNvSpPr/>
            <p:nvPr/>
          </p:nvSpPr>
          <p:spPr>
            <a:xfrm>
              <a:off x="7922666" y="1436186"/>
              <a:ext cx="535724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set #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4" name="Oval 103"/>
          <p:cNvSpPr/>
          <p:nvPr/>
        </p:nvSpPr>
        <p:spPr>
          <a:xfrm>
            <a:off x="9362851" y="2585079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9364185" y="3431216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9383043" y="3008302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107" name="Table 106"/>
          <p:cNvGraphicFramePr>
            <a:graphicFrameLocks noGrp="1"/>
          </p:cNvGraphicFramePr>
          <p:nvPr/>
        </p:nvGraphicFramePr>
        <p:xfrm>
          <a:off x="9383041" y="3399570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6848354" y="3399570"/>
            <a:ext cx="1818520" cy="646331"/>
          </a:xfrm>
          <a:prstGeom prst="rect">
            <a:avLst/>
          </a:prstGeom>
          <a:solidFill>
            <a:srgbClr val="EEECE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Mapped to N cache lines</a:t>
            </a: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8632015" y="3470249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8632015" y="3580473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8632015" y="3690697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8632015" y="3800921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8632015" y="3911146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8677732" y="2591897"/>
            <a:ext cx="705310" cy="3014177"/>
            <a:chOff x="7153732" y="2119653"/>
            <a:chExt cx="705310" cy="3014177"/>
          </a:xfrm>
        </p:grpSpPr>
        <p:cxnSp>
          <p:nvCxnSpPr>
            <p:cNvPr id="115" name="Elbow Connector 114"/>
            <p:cNvCxnSpPr>
              <a:stCxn id="104" idx="2"/>
              <a:endCxn id="109" idx="6"/>
            </p:cNvCxnSpPr>
            <p:nvPr/>
          </p:nvCxnSpPr>
          <p:spPr>
            <a:xfrm rot="10800000" flipV="1">
              <a:off x="7153733" y="2119653"/>
              <a:ext cx="685117" cy="885170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  <p:cxnSp>
          <p:nvCxnSpPr>
            <p:cNvPr id="116" name="Elbow Connector 115"/>
            <p:cNvCxnSpPr>
              <a:stCxn id="106" idx="2"/>
              <a:endCxn id="110" idx="6"/>
            </p:cNvCxnSpPr>
            <p:nvPr/>
          </p:nvCxnSpPr>
          <p:spPr>
            <a:xfrm rot="10800000" flipV="1">
              <a:off x="7153733" y="2542875"/>
              <a:ext cx="705309" cy="572171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  <p:cxnSp>
          <p:nvCxnSpPr>
            <p:cNvPr id="117" name="Elbow Connector 116"/>
            <p:cNvCxnSpPr>
              <a:stCxn id="91" idx="1"/>
              <a:endCxn id="112" idx="6"/>
            </p:cNvCxnSpPr>
            <p:nvPr/>
          </p:nvCxnSpPr>
          <p:spPr>
            <a:xfrm rot="10800000">
              <a:off x="7153733" y="3335496"/>
              <a:ext cx="705309" cy="49287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  <p:cxnSp>
          <p:nvCxnSpPr>
            <p:cNvPr id="118" name="Elbow Connector 117"/>
            <p:cNvCxnSpPr>
              <a:stCxn id="107" idx="1"/>
              <a:endCxn id="111" idx="6"/>
            </p:cNvCxnSpPr>
            <p:nvPr/>
          </p:nvCxnSpPr>
          <p:spPr>
            <a:xfrm rot="10800000" flipV="1">
              <a:off x="7153733" y="2963911"/>
              <a:ext cx="705309" cy="261360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  <p:cxnSp>
          <p:nvCxnSpPr>
            <p:cNvPr id="119" name="Elbow Connector 118"/>
            <p:cNvCxnSpPr>
              <a:stCxn id="93" idx="1"/>
              <a:endCxn id="113" idx="6"/>
            </p:cNvCxnSpPr>
            <p:nvPr/>
          </p:nvCxnSpPr>
          <p:spPr>
            <a:xfrm rot="10800000">
              <a:off x="7153732" y="3461762"/>
              <a:ext cx="704846" cy="1672068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261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10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2|9|1.3|1|6.6|13.4|2.5|6.1|8.1|16.5|76.9|48|5.7|16.9|2.7|15|1.7|39.9|23.4|3.4|13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.2|8.5|55.5|38.8|12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3.4|1.1|12.7|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2.3|7.7|35.8|1.3|1.6|20.3|1.6|39.2|9.2|25.9|84.9|28.7|27.6|58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2.3|7.7|35.8|1.3|1.6|20.3|1.6|39.2|9.2|25.9|84.9|28.7|27.6|58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1.4|28.3|184.6|19.7|32.4|1.9|24.6|12.6|1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|39|50.8|3.4|91.7|14|2.3|76.8|35.5|23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|57.1|40.4|42.4|20.4|6.2|46.7|6|140|48.7|16.8|21.3|7.2|328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9|17.1|18.2|64|70.2|10.4|42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1|7.5|50.9|174.5|43.4|59.5|1.4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8197</TotalTime>
  <Words>1892</Words>
  <Application>Microsoft Office PowerPoint</Application>
  <PresentationFormat>Widescreen</PresentationFormat>
  <Paragraphs>780</Paragraphs>
  <Slides>19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Courier</vt:lpstr>
      <vt:lpstr>Neo Sans Intel</vt:lpstr>
      <vt:lpstr>Neo Sans Intel Medium</vt:lpstr>
      <vt:lpstr>Verdana</vt:lpstr>
      <vt:lpstr>2_Office Theme</vt:lpstr>
      <vt:lpstr> Caches: part 2</vt:lpstr>
      <vt:lpstr>Agenda</vt:lpstr>
      <vt:lpstr>Virtual memory partitioning</vt:lpstr>
      <vt:lpstr>PowerPoint Presentation</vt:lpstr>
      <vt:lpstr>Memory Layout: Direct Mapped Cache</vt:lpstr>
      <vt:lpstr>2-Way Set Associative Cache</vt:lpstr>
      <vt:lpstr>2-Way Set Associative Cache</vt:lpstr>
      <vt:lpstr>Memory Layout: Multi-Way Cache</vt:lpstr>
      <vt:lpstr>Memory Layout: Multi-Way Cache</vt:lpstr>
      <vt:lpstr>Performance metrics</vt:lpstr>
      <vt:lpstr>Cache Performance</vt:lpstr>
      <vt:lpstr>Motivation for multi-level caches</vt:lpstr>
      <vt:lpstr>Three Types of Cache Misses (3-C)</vt:lpstr>
      <vt:lpstr>Software Optimizations</vt:lpstr>
      <vt:lpstr>Loop Fusion</vt:lpstr>
      <vt:lpstr>Loop Interchange</vt:lpstr>
      <vt:lpstr>“Stop using linked lists”</vt:lpstr>
      <vt:lpstr>AoS vs SoA</vt:lpstr>
      <vt:lpstr>Data alignment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Korolev, Kirill</cp:lastModifiedBy>
  <cp:revision>374</cp:revision>
  <dcterms:created xsi:type="dcterms:W3CDTF">2018-09-18T18:10:21Z</dcterms:created>
  <dcterms:modified xsi:type="dcterms:W3CDTF">2021-02-14T16:17:37Z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2019-02-15 18:21:09Z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