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2"/>
  </p:notesMasterIdLst>
  <p:sldIdLst>
    <p:sldId id="289" r:id="rId2"/>
    <p:sldId id="290" r:id="rId3"/>
    <p:sldId id="256" r:id="rId4"/>
    <p:sldId id="283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88" r:id="rId13"/>
    <p:sldId id="287" r:id="rId14"/>
    <p:sldId id="265" r:id="rId15"/>
    <p:sldId id="266" r:id="rId16"/>
    <p:sldId id="267" r:id="rId17"/>
    <p:sldId id="268" r:id="rId18"/>
    <p:sldId id="269" r:id="rId19"/>
    <p:sldId id="291" r:id="rId20"/>
    <p:sldId id="29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0D5E8B-D21E-4C99-83AB-4F5715FE3E0C}" v="61" dt="2021-02-07T22:31:04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880D5E8B-D21E-4C99-83AB-4F5715FE3E0C}"/>
    <pc:docChg chg="undo custSel addSld delSld modSld sldOrd">
      <pc:chgData name="Korolev, Kirill" userId="6adfc881-516e-478e-acf1-c9304da723a3" providerId="ADAL" clId="{880D5E8B-D21E-4C99-83AB-4F5715FE3E0C}" dt="2021-02-08T09:38:00.389" v="278" actId="47"/>
      <pc:docMkLst>
        <pc:docMk/>
      </pc:docMkLst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1137628996" sldId="256"/>
        </pc:sldMkLst>
        <pc:spChg chg="mod">
          <ac:chgData name="Korolev, Kirill" userId="6adfc881-516e-478e-acf1-c9304da723a3" providerId="ADAL" clId="{880D5E8B-D21E-4C99-83AB-4F5715FE3E0C}" dt="2021-02-07T17:23:34.844" v="38" actId="20577"/>
          <ac:spMkLst>
            <pc:docMk/>
            <pc:sldMk cId="1137628996" sldId="256"/>
            <ac:spMk id="6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5:24.526" v="218" actId="1076"/>
        <pc:sldMkLst>
          <pc:docMk/>
          <pc:sldMk cId="3541384328" sldId="257"/>
        </pc:sldMkLst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4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6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7:30:18.133" v="61" actId="1076"/>
          <ac:spMkLst>
            <pc:docMk/>
            <pc:sldMk cId="3541384328" sldId="257"/>
            <ac:spMk id="7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18:45:24.526" v="218" actId="1076"/>
          <ac:spMkLst>
            <pc:docMk/>
            <pc:sldMk cId="3541384328" sldId="257"/>
            <ac:spMk id="8" creationId="{00000000-0000-0000-0000-000000000000}"/>
          </ac:spMkLst>
        </pc:spChg>
        <pc:picChg chg="mod">
          <ac:chgData name="Korolev, Kirill" userId="6adfc881-516e-478e-acf1-c9304da723a3" providerId="ADAL" clId="{880D5E8B-D21E-4C99-83AB-4F5715FE3E0C}" dt="2021-02-07T17:30:18.133" v="61" actId="1076"/>
          <ac:picMkLst>
            <pc:docMk/>
            <pc:sldMk cId="3541384328" sldId="257"/>
            <ac:picMk id="3" creationId="{00000000-0000-0000-0000-000000000000}"/>
          </ac:picMkLst>
        </pc:picChg>
      </pc:sldChg>
      <pc:sldChg chg="modSp modTransition modAnim">
        <pc:chgData name="Korolev, Kirill" userId="6adfc881-516e-478e-acf1-c9304da723a3" providerId="ADAL" clId="{880D5E8B-D21E-4C99-83AB-4F5715FE3E0C}" dt="2021-02-07T22:31:04.091" v="276" actId="20577"/>
        <pc:sldMkLst>
          <pc:docMk/>
          <pc:sldMk cId="4063566676" sldId="258"/>
        </pc:sldMkLst>
        <pc:spChg chg="mod">
          <ac:chgData name="Korolev, Kirill" userId="6adfc881-516e-478e-acf1-c9304da723a3" providerId="ADAL" clId="{880D5E8B-D21E-4C99-83AB-4F5715FE3E0C}" dt="2021-02-07T22:31:04.091" v="276" actId="20577"/>
          <ac:spMkLst>
            <pc:docMk/>
            <pc:sldMk cId="4063566676" sldId="258"/>
            <ac:spMk id="3" creationId="{00000000-0000-0000-0000-000000000000}"/>
          </ac:spMkLst>
        </pc:spChg>
      </pc:sldChg>
      <pc:sldChg chg="modSp mo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175648520" sldId="259"/>
        </pc:sldMkLst>
        <pc:spChg chg="mod">
          <ac:chgData name="Korolev, Kirill" userId="6adfc881-516e-478e-acf1-c9304da723a3" providerId="ADAL" clId="{880D5E8B-D21E-4C99-83AB-4F5715FE3E0C}" dt="2021-02-07T17:47:00.545" v="62" actId="6549"/>
          <ac:spMkLst>
            <pc:docMk/>
            <pc:sldMk cId="4175648520" sldId="259"/>
            <ac:spMk id="2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759921092" sldId="260"/>
        </pc:sldMkLst>
      </pc:sldChg>
      <pc:sldChg chg="modTransition modAnim">
        <pc:chgData name="Korolev, Kirill" userId="6adfc881-516e-478e-acf1-c9304da723a3" providerId="ADAL" clId="{880D5E8B-D21E-4C99-83AB-4F5715FE3E0C}" dt="2021-02-07T18:54:28.054" v="220"/>
        <pc:sldMkLst>
          <pc:docMk/>
          <pc:sldMk cId="2861261893" sldId="261"/>
        </pc:sldMkLst>
      </pc:sldChg>
      <pc:sldChg chg="modTransition modAnim">
        <pc:chgData name="Korolev, Kirill" userId="6adfc881-516e-478e-acf1-c9304da723a3" providerId="ADAL" clId="{880D5E8B-D21E-4C99-83AB-4F5715FE3E0C}" dt="2021-02-07T19:00:48.280" v="221"/>
        <pc:sldMkLst>
          <pc:docMk/>
          <pc:sldMk cId="3413296460" sldId="262"/>
        </pc:sldMkLst>
      </pc:sldChg>
      <pc:sldChg chg="del modTransition modAnim">
        <pc:chgData name="Korolev, Kirill" userId="6adfc881-516e-478e-acf1-c9304da723a3" providerId="ADAL" clId="{880D5E8B-D21E-4C99-83AB-4F5715FE3E0C}" dt="2021-02-08T09:24:33.048" v="277" actId="47"/>
        <pc:sldMkLst>
          <pc:docMk/>
          <pc:sldMk cId="2751472569" sldId="263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981285776" sldId="264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955584698" sldId="265"/>
        </pc:sldMkLst>
      </pc:sldChg>
      <pc:sldChg chg="modSp mod modTransition">
        <pc:chgData name="Korolev, Kirill" userId="6adfc881-516e-478e-acf1-c9304da723a3" providerId="ADAL" clId="{880D5E8B-D21E-4C99-83AB-4F5715FE3E0C}" dt="2021-02-07T19:18:46.730" v="230" actId="20577"/>
        <pc:sldMkLst>
          <pc:docMk/>
          <pc:sldMk cId="321675234" sldId="266"/>
        </pc:sldMkLst>
        <pc:spChg chg="mod">
          <ac:chgData name="Korolev, Kirill" userId="6adfc881-516e-478e-acf1-c9304da723a3" providerId="ADAL" clId="{880D5E8B-D21E-4C99-83AB-4F5715FE3E0C}" dt="2021-02-07T19:18:46.730" v="230" actId="20577"/>
          <ac:spMkLst>
            <pc:docMk/>
            <pc:sldMk cId="321675234" sldId="266"/>
            <ac:spMk id="20" creationId="{00000000-0000-0000-0000-000000000000}"/>
          </ac:spMkLst>
        </pc:spChg>
      </pc:sldChg>
      <pc:sldChg chg="modSp mod modTransition modAnim">
        <pc:chgData name="Korolev, Kirill" userId="6adfc881-516e-478e-acf1-c9304da723a3" providerId="ADAL" clId="{880D5E8B-D21E-4C99-83AB-4F5715FE3E0C}" dt="2021-02-07T19:19:32.651" v="232"/>
        <pc:sldMkLst>
          <pc:docMk/>
          <pc:sldMk cId="3089804758" sldId="267"/>
        </pc:sldMkLst>
        <pc:spChg chg="mod">
          <ac:chgData name="Korolev, Kirill" userId="6adfc881-516e-478e-acf1-c9304da723a3" providerId="ADAL" clId="{880D5E8B-D21E-4C99-83AB-4F5715FE3E0C}" dt="2021-02-07T19:18:40.336" v="227" actId="1035"/>
          <ac:spMkLst>
            <pc:docMk/>
            <pc:sldMk cId="3089804758" sldId="267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890032720" sldId="268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464702792" sldId="269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2051129686" sldId="270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513463564" sldId="271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4114630458" sldId="272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1383040022" sldId="273"/>
        </pc:sldMkLst>
      </pc:sldChg>
      <pc:sldChg chg="modSp 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712618806" sldId="274"/>
        </pc:sldMkLst>
        <pc:spChg chg="mod">
          <ac:chgData name="Korolev, Kirill" userId="6adfc881-516e-478e-acf1-c9304da723a3" providerId="ADAL" clId="{880D5E8B-D21E-4C99-83AB-4F5715FE3E0C}" dt="2021-02-07T19:37:31.968" v="241" actId="20577"/>
          <ac:spMkLst>
            <pc:docMk/>
            <pc:sldMk cId="712618806" sldId="274"/>
            <ac:spMk id="41" creationId="{00000000-0000-0000-0000-000000000000}"/>
          </ac:spMkLst>
        </pc:spChg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481557127" sldId="275"/>
        </pc:sldMkLst>
      </pc:sldChg>
      <pc:sldChg chg="delSp del mod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1090907553" sldId="276"/>
        </pc:sldMkLst>
        <pc:spChg chg="del">
          <ac:chgData name="Korolev, Kirill" userId="6adfc881-516e-478e-acf1-c9304da723a3" providerId="ADAL" clId="{880D5E8B-D21E-4C99-83AB-4F5715FE3E0C}" dt="2021-02-07T19:46:41.811" v="242" actId="478"/>
          <ac:spMkLst>
            <pc:docMk/>
            <pc:sldMk cId="1090907553" sldId="276"/>
            <ac:spMk id="5" creationId="{00000000-0000-0000-0000-000000000000}"/>
          </ac:spMkLst>
        </pc:spChg>
      </pc:sldChg>
      <pc:sldChg chg="del modTransition modAnim">
        <pc:chgData name="Korolev, Kirill" userId="6adfc881-516e-478e-acf1-c9304da723a3" providerId="ADAL" clId="{880D5E8B-D21E-4C99-83AB-4F5715FE3E0C}" dt="2021-02-08T09:38:00.389" v="278" actId="47"/>
        <pc:sldMkLst>
          <pc:docMk/>
          <pc:sldMk cId="2375451696" sldId="277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3539153868" sldId="279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2517679200" sldId="280"/>
        </pc:sldMkLst>
      </pc:sldChg>
      <pc:sldChg chg="modSp del mod modTransition modAnim">
        <pc:chgData name="Korolev, Kirill" userId="6adfc881-516e-478e-acf1-c9304da723a3" providerId="ADAL" clId="{880D5E8B-D21E-4C99-83AB-4F5715FE3E0C}" dt="2021-02-08T09:38:00.389" v="278" actId="47"/>
        <pc:sldMkLst>
          <pc:docMk/>
          <pc:sldMk cId="3628274775" sldId="281"/>
        </pc:sldMkLst>
        <pc:spChg chg="mod">
          <ac:chgData name="Korolev, Kirill" userId="6adfc881-516e-478e-acf1-c9304da723a3" providerId="ADAL" clId="{880D5E8B-D21E-4C99-83AB-4F5715FE3E0C}" dt="2021-02-07T20:02:31.593" v="255" actId="1076"/>
          <ac:spMkLst>
            <pc:docMk/>
            <pc:sldMk cId="3628274775" sldId="281"/>
            <ac:spMk id="5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2:50.445" v="259" actId="1076"/>
          <ac:spMkLst>
            <pc:docMk/>
            <pc:sldMk cId="3628274775" sldId="281"/>
            <ac:spMk id="8" creationId="{00000000-0000-0000-0000-000000000000}"/>
          </ac:spMkLst>
        </pc:spChg>
        <pc:spChg chg="mod">
          <ac:chgData name="Korolev, Kirill" userId="6adfc881-516e-478e-acf1-c9304da723a3" providerId="ADAL" clId="{880D5E8B-D21E-4C99-83AB-4F5715FE3E0C}" dt="2021-02-07T20:03:59.897" v="271" actId="1035"/>
          <ac:spMkLst>
            <pc:docMk/>
            <pc:sldMk cId="3628274775" sldId="281"/>
            <ac:spMk id="9" creationId="{00000000-0000-0000-0000-000000000000}"/>
          </ac:spMkLst>
        </pc:spChg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586321813" sldId="282"/>
        </pc:sldMkLst>
      </pc:sldChg>
      <pc:sldChg chg="modSp mod modTransition modAnim">
        <pc:chgData name="Korolev, Kirill" userId="6adfc881-516e-478e-acf1-c9304da723a3" providerId="ADAL" clId="{880D5E8B-D21E-4C99-83AB-4F5715FE3E0C}" dt="2021-02-07T18:43:58.736" v="216"/>
        <pc:sldMkLst>
          <pc:docMk/>
          <pc:sldMk cId="1628873882" sldId="283"/>
        </pc:sldMkLst>
        <pc:spChg chg="mod">
          <ac:chgData name="Korolev, Kirill" userId="6adfc881-516e-478e-acf1-c9304da723a3" providerId="ADAL" clId="{880D5E8B-D21E-4C99-83AB-4F5715FE3E0C}" dt="2021-02-07T17:26:44.272" v="58" actId="1076"/>
          <ac:spMkLst>
            <pc:docMk/>
            <pc:sldMk cId="1628873882" sldId="283"/>
            <ac:spMk id="3" creationId="{00000000-0000-0000-0000-000000000000}"/>
          </ac:spMkLst>
        </pc:spChg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3805660761" sldId="284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3528334052" sldId="285"/>
        </pc:sldMkLst>
      </pc:sldChg>
      <pc:sldChg chg="del modTransition">
        <pc:chgData name="Korolev, Kirill" userId="6adfc881-516e-478e-acf1-c9304da723a3" providerId="ADAL" clId="{880D5E8B-D21E-4C99-83AB-4F5715FE3E0C}" dt="2021-02-08T09:38:00.389" v="278" actId="47"/>
        <pc:sldMkLst>
          <pc:docMk/>
          <pc:sldMk cId="3037651530" sldId="286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3387354397" sldId="287"/>
        </pc:sldMkLst>
      </pc:sldChg>
      <pc:sldChg chg="modTransition">
        <pc:chgData name="Korolev, Kirill" userId="6adfc881-516e-478e-acf1-c9304da723a3" providerId="ADAL" clId="{880D5E8B-D21E-4C99-83AB-4F5715FE3E0C}" dt="2021-02-07T18:43:20.173" v="215"/>
        <pc:sldMkLst>
          <pc:docMk/>
          <pc:sldMk cId="1642343523" sldId="288"/>
        </pc:sldMkLst>
      </pc:sldChg>
      <pc:sldChg chg="addSp delSp modSp new mod ord modTransition">
        <pc:chgData name="Korolev, Kirill" userId="6adfc881-516e-478e-acf1-c9304da723a3" providerId="ADAL" clId="{880D5E8B-D21E-4C99-83AB-4F5715FE3E0C}" dt="2021-02-07T18:43:20.173" v="215"/>
        <pc:sldMkLst>
          <pc:docMk/>
          <pc:sldMk cId="4229117998" sldId="289"/>
        </pc:sldMkLst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2" creationId="{950FED88-FADB-49D6-A09D-E9CC10C1D069}"/>
          </ac:spMkLst>
        </pc:spChg>
        <pc:spChg chg="del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3" creationId="{BFCC701B-30C7-4DFC-812C-726311971C37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4" creationId="{53C62B6A-BD1A-44CC-9B14-C52B804520A0}"/>
          </ac:spMkLst>
        </pc:spChg>
        <pc:spChg chg="mod">
          <ac:chgData name="Korolev, Kirill" userId="6adfc881-516e-478e-acf1-c9304da723a3" providerId="ADAL" clId="{880D5E8B-D21E-4C99-83AB-4F5715FE3E0C}" dt="2021-02-07T18:30:08.141" v="134"/>
          <ac:spMkLst>
            <pc:docMk/>
            <pc:sldMk cId="4229117998" sldId="289"/>
            <ac:spMk id="5" creationId="{74D60204-BD77-479C-A6B3-53BE8A8EEFCB}"/>
          </ac:spMkLst>
        </pc:spChg>
        <pc:spChg chg="add mod">
          <ac:chgData name="Korolev, Kirill" userId="6adfc881-516e-478e-acf1-c9304da723a3" providerId="ADAL" clId="{880D5E8B-D21E-4C99-83AB-4F5715FE3E0C}" dt="2021-02-07T18:30:33.719" v="168" actId="20577"/>
          <ac:spMkLst>
            <pc:docMk/>
            <pc:sldMk cId="4229117998" sldId="289"/>
            <ac:spMk id="6" creationId="{0580C8FF-046C-49E3-93D1-1ECD0F39F2AA}"/>
          </ac:spMkLst>
        </pc:spChg>
        <pc:spChg chg="add del mod">
          <ac:chgData name="Korolev, Kirill" userId="6adfc881-516e-478e-acf1-c9304da723a3" providerId="ADAL" clId="{880D5E8B-D21E-4C99-83AB-4F5715FE3E0C}" dt="2021-02-07T18:30:15.084" v="135" actId="478"/>
          <ac:spMkLst>
            <pc:docMk/>
            <pc:sldMk cId="4229117998" sldId="289"/>
            <ac:spMk id="7" creationId="{DEB7080D-7616-4714-8F47-598050FD2319}"/>
          </ac:spMkLst>
        </pc:spChg>
      </pc:sldChg>
      <pc:sldChg chg="addSp delSp modSp new mod ord modTransition modAnim">
        <pc:chgData name="Korolev, Kirill" userId="6adfc881-516e-478e-acf1-c9304da723a3" providerId="ADAL" clId="{880D5E8B-D21E-4C99-83AB-4F5715FE3E0C}" dt="2021-02-07T18:43:20.173" v="215"/>
        <pc:sldMkLst>
          <pc:docMk/>
          <pc:sldMk cId="2475296177" sldId="290"/>
        </pc:sldMkLst>
        <pc:spChg chg="mod">
          <ac:chgData name="Korolev, Kirill" userId="6adfc881-516e-478e-acf1-c9304da723a3" providerId="ADAL" clId="{880D5E8B-D21E-4C99-83AB-4F5715FE3E0C}" dt="2021-02-07T18:35:17.474" v="211" actId="14100"/>
          <ac:spMkLst>
            <pc:docMk/>
            <pc:sldMk cId="2475296177" sldId="290"/>
            <ac:spMk id="2" creationId="{5CA6F808-E1CB-44BE-9176-3EE6CAC6E7ED}"/>
          </ac:spMkLst>
        </pc:spChg>
        <pc:spChg chg="del">
          <ac:chgData name="Korolev, Kirill" userId="6adfc881-516e-478e-acf1-c9304da723a3" providerId="ADAL" clId="{880D5E8B-D21E-4C99-83AB-4F5715FE3E0C}" dt="2021-02-07T18:29:55.242" v="131" actId="478"/>
          <ac:spMkLst>
            <pc:docMk/>
            <pc:sldMk cId="2475296177" sldId="290"/>
            <ac:spMk id="3" creationId="{EF8722BD-4E2B-459A-9C14-3589DD5CA53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" creationId="{123AA54D-D92B-4CF7-B31D-CB7F7B8AA04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1" creationId="{136A6789-253A-4840-B56A-89471FBBD62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" creationId="{922AB6CD-44F6-44CF-A69A-0C3DCB6C585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3" creationId="{1636CAB2-1025-4A56-AA64-282319F2459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5" creationId="{626D84AE-F604-493C-BD49-0A894687CBC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6" creationId="{FDBD8A2E-CEBE-460B-AF2F-BE19D0F70C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7" creationId="{6198BBB4-3C2A-456F-95A4-3E35CE12472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8" creationId="{46737E9E-3805-4838-A8B9-56B54FC853D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9" creationId="{C2F22AF4-BF5A-442D-A494-178E7BA67A6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0" creationId="{20CD0D7C-F2CB-4790-96D5-81D3E955684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1" creationId="{71B8B74C-B992-46CD-B3EA-9BB75234B20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2" creationId="{E5656EB0-65C9-45CB-9C0C-E713686A8AE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3" creationId="{5CC4CF82-6064-463A-A57F-5E18EF1A7E0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25" creationId="{149DAE35-9099-4263-9621-665BB111F3B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8" creationId="{E4F21D36-018C-4151-8C73-25A325ECCDDA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29" creationId="{F92EA245-87B9-4430-A7FC-5564B6095376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0" creationId="{821ECDB9-61DA-4F35-80D0-BF29221E16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1" creationId="{3826E065-0F83-42A8-9F60-D5F5921CAC60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32" creationId="{E5F8F8CC-BA43-4EE2-9C67-BC362C0AB1E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5" creationId="{7BB16071-B43F-4525-AEB4-9F5BEE5DC114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8" creationId="{0E93B70A-BFE7-4B79-8593-A065EAEAFB9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39" creationId="{0A3DDAF2-4F0C-4AF9-8A91-47C6F3CA225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1" creationId="{42D10CEB-16B3-4B55-8AA4-795CCD39A88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4" creationId="{F940EB04-01BD-4250-A130-3C0AAB641F41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5" creationId="{72994673-797F-447E-9896-CB6695ADD00A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6" creationId="{DA1A4101-BEA5-4565-9BE4-C8AC23DF71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47" creationId="{B007FFFD-9022-4526-B071-43C2DF63BE5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0" creationId="{ED6724CD-561F-42A6-B0E7-62EB276C4CC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1" creationId="{FDF08961-906A-48CC-9437-06B1FEB85CF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2" creationId="{C97AABA4-7727-4157-84B6-19755AE6644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3" creationId="{739B7731-3D96-4D34-94DF-F0F2232470D5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4" creationId="{E10B4857-D52E-4D06-A750-897BA7B3F3C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5" creationId="{982E562F-FB33-4FF2-AAE3-11AE2EA2D4D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8" creationId="{24F2AEB1-60C8-455D-A264-09FFA0F95A1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59" creationId="{81AA24AF-3ACC-4BC8-9719-3E4DFE045DE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0" creationId="{977C14DC-E7A5-45A6-8732-9F62F7041D1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61" creationId="{403D834E-BF46-4DC5-9C90-0BCF97D9D53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63" creationId="{4956A3A7-A4C1-41A4-90DA-2BEE10E09DF7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4" creationId="{6A4623AB-23D7-4880-92C0-64A6146F7B5D}"/>
          </ac:spMkLst>
        </pc:spChg>
        <pc:spChg chg="add del mod">
          <ac:chgData name="Korolev, Kirill" userId="6adfc881-516e-478e-acf1-c9304da723a3" providerId="ADAL" clId="{880D5E8B-D21E-4C99-83AB-4F5715FE3E0C}" dt="2021-02-07T18:34:09.715" v="196" actId="478"/>
          <ac:spMkLst>
            <pc:docMk/>
            <pc:sldMk cId="2475296177" sldId="290"/>
            <ac:spMk id="67" creationId="{991D1393-52FF-4C58-BA76-33DB353D6CC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0" creationId="{101733D4-17E3-479E-A203-6792F03AB615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1" creationId="{F4AA58A5-DE17-4976-9016-B6AF58A87D2A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75" creationId="{9C809BEF-0343-4D60-88F9-F5E06170619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78" creationId="{E10AD71A-A0AC-40DB-9706-BEE39A1A40E6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1" creationId="{7BD1C0C0-D84A-4EED-8DB7-1077D4E0B3A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5" creationId="{DE8C734C-5637-4BF6-89BE-A880D524186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6" creationId="{202EE89D-F6DB-4C79-9539-7D052B496A6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7" creationId="{6F9CA433-379D-4257-AE00-43946F6E3D32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88" creationId="{EE290271-EC6D-4FDE-A98B-95F36B376A5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0" creationId="{B31A32C6-DAE5-4928-BBB9-EDEBC3691888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6" creationId="{5DE61B61-4796-4255-9648-8F832A053C40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99" creationId="{4E914602-6B28-4F3D-80D5-D114CF3F720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2" creationId="{11B8A670-4CEB-4F61-9ECF-F9518E43540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3" creationId="{8423C322-D4EA-44EA-A72F-64B810DFEFD9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4" creationId="{660B317A-BBD6-4657-AA97-7D586DC268CF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5" creationId="{434FC99B-AE1B-471B-B0E1-F4C0BAB9D7E4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6" creationId="{7BDF226D-5781-4205-BB94-293AA5B7BD4C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7" creationId="{DE0ED909-3776-4B37-BFF1-512E41CD5927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08" creationId="{E2374EBD-9EDF-4804-A280-11CFA4798A8C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0" creationId="{EB5DFD57-38CD-4A0B-AD06-4B0DEF1682B1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2" creationId="{1F161D8E-8D5E-4378-B546-5EF8127C21EF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3" creationId="{8C18CC7E-39AF-43BC-98AC-B562743E991E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5" creationId="{A7305B04-B80E-450F-8579-174F1F5B5069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16" creationId="{C8EF30BC-A617-48CD-BA89-9A12918A81DE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0" creationId="{D2642154-51D7-43F9-9275-29173921801D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1" creationId="{A164A665-B51B-44C9-BEB1-74A301F5246B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2" creationId="{8D90B3D5-2EBF-4848-8E68-F2A75EA80143}"/>
          </ac:spMkLst>
        </pc:spChg>
        <pc:spChg chg="mod">
          <ac:chgData name="Korolev, Kirill" userId="6adfc881-516e-478e-acf1-c9304da723a3" providerId="ADAL" clId="{880D5E8B-D21E-4C99-83AB-4F5715FE3E0C}" dt="2021-02-07T18:29:55.664" v="132"/>
          <ac:spMkLst>
            <pc:docMk/>
            <pc:sldMk cId="2475296177" sldId="290"/>
            <ac:spMk id="123" creationId="{4C05A47B-3B12-45BA-8D01-4BF2279E3CFD}"/>
          </ac:spMkLst>
        </pc:spChg>
        <pc:spChg chg="add del mod">
          <ac:chgData name="Korolev, Kirill" userId="6adfc881-516e-478e-acf1-c9304da723a3" providerId="ADAL" clId="{880D5E8B-D21E-4C99-83AB-4F5715FE3E0C}" dt="2021-02-07T18:34:03.132" v="195" actId="478"/>
          <ac:spMkLst>
            <pc:docMk/>
            <pc:sldMk cId="2475296177" sldId="290"/>
            <ac:spMk id="126" creationId="{66657BC9-1E38-44BE-B0CC-87E10F227B3C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7" creationId="{CAEED1C4-3295-483B-839D-BAEA04F0F67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8" creationId="{A58B7130-B1E1-4276-82ED-E62D33DE3B2B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29" creationId="{84C9D807-8BD5-47E3-A3FA-C5FE489CF64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0" creationId="{AC607939-2D96-42C1-86DB-EB22DDE4874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1" creationId="{A182408D-5EB9-40FC-BBF7-37C1540F509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2" creationId="{6957C465-ACEB-4660-ADCD-85C18764888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3" creationId="{884CD3C2-75CC-4A55-B7B0-A70DD1A7CE3E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4" creationId="{EF96A85E-426D-4DEF-A06D-65F3917FD444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5" creationId="{EFEB31DA-D2E2-41CC-8521-8A7DCA129219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6" creationId="{10441DEB-B246-4ACC-82A9-96424C0DDD5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7" creationId="{DD7187C7-C652-4037-AFA4-6658A0964F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8" creationId="{CCAFF0C9-0A69-46DF-848F-AED207E4507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39" creationId="{E1E418F9-F67F-4347-B16C-0BDAD66D4E29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1" creationId="{E0456AC7-6231-4298-B03C-4F3F80D09494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2" creationId="{A39D9C1F-9F49-41CA-B88A-4FF39C8ADD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3" creationId="{9A92B822-3883-4721-9EF2-44C8B6C68AED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4" creationId="{34C0F77B-A451-44A2-AFCC-0C4A20EDF4D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45" creationId="{D5B2848D-5147-43B2-B6BA-36B349F0B4BF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7" creationId="{0D614CDE-A5B5-496B-8D5D-3603AC722267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8" creationId="{6252219F-CE7D-4286-9A2E-35C939F0FF06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49" creationId="{C15C4995-7622-4747-82B7-C8C6CC71B06C}"/>
          </ac:spMkLst>
        </pc:spChg>
        <pc:spChg chg="mod">
          <ac:chgData name="Korolev, Kirill" userId="6adfc881-516e-478e-acf1-c9304da723a3" providerId="ADAL" clId="{880D5E8B-D21E-4C99-83AB-4F5715FE3E0C}" dt="2021-02-07T18:33:08.198" v="183"/>
          <ac:spMkLst>
            <pc:docMk/>
            <pc:sldMk cId="2475296177" sldId="290"/>
            <ac:spMk id="150" creationId="{706293EE-DEC6-48FC-A791-FB0C41D370D3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1" creationId="{CB29C939-925D-457F-B94E-09165C7526A2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3" creationId="{394AE31F-E5C8-46BB-BDAA-9151043CB135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4" creationId="{948BA59D-EA9D-4B79-ABB2-82222766AAC6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5" creationId="{8CD32EE0-20D7-4D35-ADBE-6CB025032BDD}"/>
          </ac:spMkLst>
        </pc:spChg>
        <pc:spChg chg="add del mod">
          <ac:chgData name="Korolev, Kirill" userId="6adfc881-516e-478e-acf1-c9304da723a3" providerId="ADAL" clId="{880D5E8B-D21E-4C99-83AB-4F5715FE3E0C}" dt="2021-02-07T18:33:13.465" v="184"/>
          <ac:spMkLst>
            <pc:docMk/>
            <pc:sldMk cId="2475296177" sldId="290"/>
            <ac:spMk id="156" creationId="{4178A058-A9EC-41C1-8FCE-DF13825F065F}"/>
          </ac:spMkLst>
        </pc:spChg>
        <pc:spChg chg="add del mod">
          <ac:chgData name="Korolev, Kirill" userId="6adfc881-516e-478e-acf1-c9304da723a3" providerId="ADAL" clId="{880D5E8B-D21E-4C99-83AB-4F5715FE3E0C}" dt="2021-02-07T18:34:40.552" v="204" actId="478"/>
          <ac:spMkLst>
            <pc:docMk/>
            <pc:sldMk cId="2475296177" sldId="290"/>
            <ac:spMk id="158" creationId="{0E73CD42-D8A7-4789-829D-B687C2DF1D9B}"/>
          </ac:spMkLst>
        </pc:spChg>
        <pc:spChg chg="add del mod">
          <ac:chgData name="Korolev, Kirill" userId="6adfc881-516e-478e-acf1-c9304da723a3" providerId="ADAL" clId="{880D5E8B-D21E-4C99-83AB-4F5715FE3E0C}" dt="2021-02-07T18:34:42.185" v="205" actId="478"/>
          <ac:spMkLst>
            <pc:docMk/>
            <pc:sldMk cId="2475296177" sldId="290"/>
            <ac:spMk id="159" creationId="{23F46B6C-3935-4444-ACDC-3B2AA097F03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0" creationId="{A8C44081-8B86-4215-955A-D74177F7D6BF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1" creationId="{C8102029-467B-4990-A58E-E0B903B6ACE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2" creationId="{1688DC5C-64C4-4D85-B5BC-C4F3E2C2544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3" creationId="{701B73D6-4F4F-40D5-8F38-65716069EE7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4" creationId="{B6149DC7-C1C3-4EAE-A819-3220D4551912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5" creationId="{374B9B3A-53BD-4097-8924-60601D0198C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6" creationId="{59CD0237-5CFD-45C8-B764-4C32AABCE05A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7" creationId="{A524A58B-07BF-4075-BF40-046B24D899D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8" creationId="{5D9547E7-6AEB-4E21-BEBA-D86B1A6FEFA5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69" creationId="{1A6FAA9A-3C99-40CF-8FAE-18C2A716645C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0" creationId="{A5B0095E-7AB5-42C1-A4AA-0EB1BEB98213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1" creationId="{59C54C4F-5C95-48ED-96B8-33000B7FA6E8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2" creationId="{54A574E5-8261-4954-B946-8329BB4232D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4" creationId="{75A2FBD4-0707-474A-822F-E42F5A4D2921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5" creationId="{C1E35AE2-1902-4993-B784-3B36410C8D8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6" creationId="{C9280357-4675-484B-9195-DA9A9E3DB84E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77" creationId="{2DAC2993-97D1-4A9D-8795-B5F79828C93E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78" creationId="{2CC5A20E-0147-427D-B730-97AD1B32C65B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0" creationId="{47713551-DD76-4B6D-B400-4E1009FF44B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1" creationId="{BD9173A2-BEB6-4BF1-84FB-E8239BE528E0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2" creationId="{F5E1080F-9127-460C-9CC9-9E1CC1436FE9}"/>
          </ac:spMkLst>
        </pc:spChg>
        <pc:spChg chg="mod">
          <ac:chgData name="Korolev, Kirill" userId="6adfc881-516e-478e-acf1-c9304da723a3" providerId="ADAL" clId="{880D5E8B-D21E-4C99-83AB-4F5715FE3E0C}" dt="2021-02-07T18:34:29.996" v="202"/>
          <ac:spMkLst>
            <pc:docMk/>
            <pc:sldMk cId="2475296177" sldId="290"/>
            <ac:spMk id="183" creationId="{7826ACBD-584B-4B0A-A3FC-918BDF37117D}"/>
          </ac:spMkLst>
        </pc:spChg>
        <pc:spChg chg="add mod">
          <ac:chgData name="Korolev, Kirill" userId="6adfc881-516e-478e-acf1-c9304da723a3" providerId="ADAL" clId="{880D5E8B-D21E-4C99-83AB-4F5715FE3E0C}" dt="2021-02-07T18:34:50.634" v="206" actId="1076"/>
          <ac:spMkLst>
            <pc:docMk/>
            <pc:sldMk cId="2475296177" sldId="290"/>
            <ac:spMk id="184" creationId="{E56E7293-90F7-4DD2-94F9-AC16F414D65F}"/>
          </ac:spMkLst>
        </pc:s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7" creationId="{C4DD410D-298E-4D05-B147-927AE2CBFEFF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8" creationId="{2AEEACC6-AADE-4ABE-A334-C5E17FE9710E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14" creationId="{6F9DA453-7B6B-4AFC-86D7-C98312C1C5BC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24" creationId="{E7DC9E47-3FA1-4261-9CD5-7C9011203730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0" creationId="{C963C1D1-5E3B-4402-B189-924612680CA2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43" creationId="{A7D31217-D326-4683-B8B2-726AC56F352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49" creationId="{45CC4F71-4DAF-4956-B153-84117FE16AE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57" creationId="{56E1A5BC-B715-48ED-94A2-1355C15356DB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77" creationId="{F9DF4C9B-3DEC-4089-9228-CC8C21B2471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0" creationId="{D3634354-1D10-4189-B445-54C93B8591BE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4" creationId="{C2DF831A-2377-4670-B704-04CE1521AE52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89" creationId="{3F834337-1C27-465B-93D4-755DEAA29F88}"/>
          </ac:grpSpMkLst>
        </pc:grpChg>
        <pc:grpChg chg="add del mod">
          <ac:chgData name="Korolev, Kirill" userId="6adfc881-516e-478e-acf1-c9304da723a3" providerId="ADAL" clId="{880D5E8B-D21E-4C99-83AB-4F5715FE3E0C}" dt="2021-02-07T18:34:03.132" v="195" actId="478"/>
          <ac:grpSpMkLst>
            <pc:docMk/>
            <pc:sldMk cId="2475296177" sldId="290"/>
            <ac:grpSpMk id="92" creationId="{7D053538-0A1D-491B-985F-9F40AC5E5599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3" creationId="{21B41302-0109-43C3-9EA3-56AE86FF573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94" creationId="{312133D4-DA60-44A4-9F79-936AEEF5C7F8}"/>
          </ac:grpSpMkLst>
        </pc:grpChg>
        <pc:grpChg chg="mod">
          <ac:chgData name="Korolev, Kirill" userId="6adfc881-516e-478e-acf1-c9304da723a3" providerId="ADAL" clId="{880D5E8B-D21E-4C99-83AB-4F5715FE3E0C}" dt="2021-02-07T18:29:55.664" v="132"/>
          <ac:grpSpMkLst>
            <pc:docMk/>
            <pc:sldMk cId="2475296177" sldId="290"/>
            <ac:grpSpMk id="101" creationId="{C92C1650-CAC7-49A8-8BB4-C70667055567}"/>
          </ac:grpSpMkLst>
        </pc:grpChg>
        <pc:grpChg chg="add del mod">
          <ac:chgData name="Korolev, Kirill" userId="6adfc881-516e-478e-acf1-c9304da723a3" providerId="ADAL" clId="{880D5E8B-D21E-4C99-83AB-4F5715FE3E0C}" dt="2021-02-07T18:34:09.715" v="196" actId="478"/>
          <ac:grpSpMkLst>
            <pc:docMk/>
            <pc:sldMk cId="2475296177" sldId="290"/>
            <ac:grpSpMk id="119" creationId="{02DDC18A-5D97-4C42-9AD4-33D9CB3FD4AA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0" creationId="{1C5A663B-9184-49C7-83D4-2F912AC4D5E9}"/>
          </ac:grpSpMkLst>
        </pc:grpChg>
        <pc:grpChg chg="add del mod">
          <ac:chgData name="Korolev, Kirill" userId="6adfc881-516e-478e-acf1-c9304da723a3" providerId="ADAL" clId="{880D5E8B-D21E-4C99-83AB-4F5715FE3E0C}" dt="2021-02-07T18:33:13.465" v="184"/>
          <ac:grpSpMkLst>
            <pc:docMk/>
            <pc:sldMk cId="2475296177" sldId="290"/>
            <ac:grpSpMk id="146" creationId="{70904C9A-7BAD-46F6-AEEE-BD432144EF84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3" creationId="{6BCCE1B1-351A-464A-814B-4B5B107E4DCE}"/>
          </ac:grpSpMkLst>
        </pc:grpChg>
        <pc:grpChg chg="add mod">
          <ac:chgData name="Korolev, Kirill" userId="6adfc881-516e-478e-acf1-c9304da723a3" providerId="ADAL" clId="{880D5E8B-D21E-4C99-83AB-4F5715FE3E0C}" dt="2021-02-07T18:34:50.634" v="206" actId="1076"/>
          <ac:grpSpMkLst>
            <pc:docMk/>
            <pc:sldMk cId="2475296177" sldId="290"/>
            <ac:grpSpMk id="179" creationId="{778DEFB0-6520-46BA-B923-5892713409D1}"/>
          </ac:grpSpMkLst>
        </pc:grpChg>
        <pc:picChg chg="add mod">
          <ac:chgData name="Korolev, Kirill" userId="6adfc881-516e-478e-acf1-c9304da723a3" providerId="ADAL" clId="{880D5E8B-D21E-4C99-83AB-4F5715FE3E0C}" dt="2021-02-07T18:35:05.705" v="210" actId="1076"/>
          <ac:picMkLst>
            <pc:docMk/>
            <pc:sldMk cId="2475296177" sldId="290"/>
            <ac:picMk id="157" creationId="{4EE46341-B59B-4674-AE1E-17FD927BAC8D}"/>
          </ac:picMkLst>
        </pc:pic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" creationId="{6799D5C4-CC97-4284-95B9-3FAAF86665C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" creationId="{8477622F-0D33-41FD-AEF0-FE3BDFCD8872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6" creationId="{C558AA18-8CE2-4766-9C45-877F6B09D8C0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27" creationId="{9C7BBD80-2A45-42D9-A54B-367DDC8D8D1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3" creationId="{BBE84B3F-73A6-4079-A0FA-223070DA7B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34" creationId="{DE7BEF75-0CFF-4D28-AC83-756662667122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6" creationId="{67A5F9BF-7EFC-4304-A196-B628E00BA9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37" creationId="{E4EDDC87-E963-410B-8AFB-390A1D150D89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42" creationId="{3C19CAF3-450B-485B-9271-8EB2EBC99F5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48" creationId="{C77E6189-F431-42A2-9B87-EB3EDF383BE0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56" creationId="{308664CB-DD73-41F0-A1CF-C2A57AE7F367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2" creationId="{0B22C83F-0CB0-4B53-86B1-07234961AD64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5" creationId="{8D24812D-E447-4DE7-B2F3-AFB166517FE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6" creationId="{5E9B120A-C68C-4C53-8E12-99BC485C18B8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68" creationId="{FB703518-978D-4E09-846F-BB79BF534D1B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69" creationId="{DCD6DF52-7CE2-47AA-92C7-1AE81BD5978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2" creationId="{A9722AB0-E0E5-4121-A4C0-25C4FDACA499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3" creationId="{D3CC8EEE-63EB-46BE-99E5-43E76269AE22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4" creationId="{6BB8C692-3EA3-49EC-8CFB-B18A6E58C627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76" creationId="{2B880439-B81B-4BE4-8DDF-FDBC6A015549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79" creationId="{AB7DBA7C-52E8-4C47-B998-BB210BF35B5B}"/>
          </ac:cxnSpMkLst>
        </pc:cxnChg>
        <pc:cxnChg chg="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2" creationId="{9574E230-62ED-4352-B97F-26BCEFCE5A7D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83" creationId="{DDA1641C-98BE-4E3E-BF87-65AAB8C57FA5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91" creationId="{AF29D330-B9EC-4AFF-81C4-826F7BF14FCE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5" creationId="{529B37BB-D8B8-4626-A783-340661CE58D1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7" creationId="{EB007262-BB87-4C2F-88B0-C2B4594C2F15}"/>
          </ac:cxnSpMkLst>
        </pc:cxnChg>
        <pc:cxnChg chg="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98" creationId="{42E15F07-AC34-41CE-AEB2-66CE0795051F}"/>
          </ac:cxnSpMkLst>
        </pc:cxnChg>
        <pc:cxnChg chg="mod">
          <ac:chgData name="Korolev, Kirill" userId="6adfc881-516e-478e-acf1-c9304da723a3" providerId="ADAL" clId="{880D5E8B-D21E-4C99-83AB-4F5715FE3E0C}" dt="2021-02-07T18:29:55.664" v="132"/>
          <ac:cxnSpMkLst>
            <pc:docMk/>
            <pc:sldMk cId="2475296177" sldId="290"/>
            <ac:cxnSpMk id="100" creationId="{AF6C7A2F-3B83-461E-BF20-540D9E6F275F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09" creationId="{DBD69D8B-C8F9-412D-A74C-20198746336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1" creationId="{8D4D5E1A-D374-47CB-83B0-DC4650CFA923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4" creationId="{24161FCC-5352-42AB-B3EB-6B7D27D57BD5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7" creationId="{31196117-9D65-4614-A552-F2DBF279A6F9}"/>
          </ac:cxnSpMkLst>
        </pc:cxnChg>
        <pc:cxnChg chg="add del mod">
          <ac:chgData name="Korolev, Kirill" userId="6adfc881-516e-478e-acf1-c9304da723a3" providerId="ADAL" clId="{880D5E8B-D21E-4C99-83AB-4F5715FE3E0C}" dt="2021-02-07T18:34:03.132" v="195" actId="478"/>
          <ac:cxnSpMkLst>
            <pc:docMk/>
            <pc:sldMk cId="2475296177" sldId="290"/>
            <ac:cxnSpMk id="118" creationId="{D83936B3-BAD4-434B-8F23-EE2B01ADBF2A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4" creationId="{D0CED2A3-E1CD-43F8-B9EB-F20002B1EA4B}"/>
          </ac:cxnSpMkLst>
        </pc:cxnChg>
        <pc:cxnChg chg="add del mod">
          <ac:chgData name="Korolev, Kirill" userId="6adfc881-516e-478e-acf1-c9304da723a3" providerId="ADAL" clId="{880D5E8B-D21E-4C99-83AB-4F5715FE3E0C}" dt="2021-02-07T18:34:09.715" v="196" actId="478"/>
          <ac:cxnSpMkLst>
            <pc:docMk/>
            <pc:sldMk cId="2475296177" sldId="290"/>
            <ac:cxnSpMk id="125" creationId="{187C827F-79DC-4A8B-B152-84DE0B71E273}"/>
          </ac:cxnSpMkLst>
        </pc:cxnChg>
        <pc:cxnChg chg="add del mod">
          <ac:chgData name="Korolev, Kirill" userId="6adfc881-516e-478e-acf1-c9304da723a3" providerId="ADAL" clId="{880D5E8B-D21E-4C99-83AB-4F5715FE3E0C}" dt="2021-02-07T18:33:13.465" v="184"/>
          <ac:cxnSpMkLst>
            <pc:docMk/>
            <pc:sldMk cId="2475296177" sldId="290"/>
            <ac:cxnSpMk id="152" creationId="{409EDB11-85B4-4FA4-94A6-2D54C1E3B3D9}"/>
          </ac:cxnSpMkLst>
        </pc:cxnChg>
        <pc:cxnChg chg="add mod">
          <ac:chgData name="Korolev, Kirill" userId="6adfc881-516e-478e-acf1-c9304da723a3" providerId="ADAL" clId="{880D5E8B-D21E-4C99-83AB-4F5715FE3E0C}" dt="2021-02-07T18:34:50.634" v="206" actId="1076"/>
          <ac:cxnSpMkLst>
            <pc:docMk/>
            <pc:sldMk cId="2475296177" sldId="290"/>
            <ac:cxnSpMk id="185" creationId="{47D36A17-FB95-4CBC-983C-6D985528720A}"/>
          </ac:cxnSpMkLst>
        </pc:cxnChg>
      </pc:sldChg>
      <pc:sldChg chg="addSp delSp modSp new del mod delAnim modAnim">
        <pc:chgData name="Korolev, Kirill" userId="6adfc881-516e-478e-acf1-c9304da723a3" providerId="ADAL" clId="{880D5E8B-D21E-4C99-83AB-4F5715FE3E0C}" dt="2021-02-07T18:35:47.591" v="212" actId="47"/>
        <pc:sldMkLst>
          <pc:docMk/>
          <pc:sldMk cId="3995007884" sldId="291"/>
        </pc:sldMkLst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2" creationId="{6BC2E745-587F-42E9-BDAF-C5DAC34CAF8D}"/>
          </ac:spMkLst>
        </pc:spChg>
        <pc:spChg chg="del">
          <ac:chgData name="Korolev, Kirill" userId="6adfc881-516e-478e-acf1-c9304da723a3" providerId="ADAL" clId="{880D5E8B-D21E-4C99-83AB-4F5715FE3E0C}" dt="2021-02-07T18:33:18.278" v="186"/>
          <ac:spMkLst>
            <pc:docMk/>
            <pc:sldMk cId="3995007884" sldId="291"/>
            <ac:spMk id="3" creationId="{2E44C284-0761-43A6-AA8C-C9AEDE858A5C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4" creationId="{E5B336C6-962D-4807-AE70-1418511FB043}"/>
          </ac:spMkLst>
        </pc:spChg>
        <pc:spChg chg="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5" creationId="{3C151C02-64AC-4EED-9157-59166404659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6" creationId="{C54D5EEC-EE92-4A41-A386-1324054C0583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7" creationId="{76F4EF5D-1B6B-4D7A-A1CD-A543B6462B4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8" creationId="{233A4FC5-5082-47E4-B000-6F0AC7C4414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9" creationId="{9A6239EB-35A1-49A8-A7EE-641201556CB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0" creationId="{FD04A0F6-835C-48BC-84C1-71B5D9269064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1" creationId="{818A4061-2CD4-4E66-A484-C4963E508B80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2" creationId="{F32BEF1C-4609-46A4-84DE-92F195D8AFAB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3" creationId="{2AAD7E38-C27C-4C19-B420-A82C668E2BE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4" creationId="{96B80DA8-FC13-40C3-A162-67F8F2BC4B46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5" creationId="{388B7D2B-856A-4738-A58A-F4CABEDB27B5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6" creationId="{288DFD5D-1080-402D-9352-044256444B7E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7" creationId="{C99A1A7C-37A6-4984-B494-A6CBBD527F82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18" creationId="{B95C4501-A973-4F2C-8B8D-3F95D1DA0663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0" creationId="{D43B0D2B-FD37-47E1-909A-8FDF6D035B74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1" creationId="{D914241E-EF7D-407C-A51C-E49235C5ED90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2" creationId="{C686C391-74C0-433C-827D-D2B8E34C214E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3" creationId="{6BAC1FBD-1B59-4E59-8FF9-0D973B3E031F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24" creationId="{6307A0BA-7D11-441D-B367-D37C8364BD2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6" creationId="{C8B10D8A-4AC5-4B91-93E5-5E159EFE34F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7" creationId="{9599C229-2695-4D1F-AECF-D642D3A594BD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8" creationId="{2525C584-8EFF-4B00-A4A5-389776D35216}"/>
          </ac:spMkLst>
        </pc:spChg>
        <pc:spChg chg="mod">
          <ac:chgData name="Korolev, Kirill" userId="6adfc881-516e-478e-acf1-c9304da723a3" providerId="ADAL" clId="{880D5E8B-D21E-4C99-83AB-4F5715FE3E0C}" dt="2021-02-07T18:33:18.960" v="187"/>
          <ac:spMkLst>
            <pc:docMk/>
            <pc:sldMk cId="3995007884" sldId="291"/>
            <ac:spMk id="29" creationId="{F81C293D-96D8-4487-ABF7-4C164D36D83A}"/>
          </ac:spMkLst>
        </pc:spChg>
        <pc:spChg chg="add del mod">
          <ac:chgData name="Korolev, Kirill" userId="6adfc881-516e-478e-acf1-c9304da723a3" providerId="ADAL" clId="{880D5E8B-D21E-4C99-83AB-4F5715FE3E0C}" dt="2021-02-07T18:34:28.059" v="201" actId="21"/>
          <ac:spMkLst>
            <pc:docMk/>
            <pc:sldMk cId="3995007884" sldId="291"/>
            <ac:spMk id="30" creationId="{81CAE184-55B6-426C-AACA-B376D2797E42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2" creationId="{6563F460-B2C2-462A-AF29-C537DD1124B0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3" creationId="{292C2F08-F0F5-44D6-A0E3-C13FCA42E616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4" creationId="{29B343A8-6D2D-41FF-8F27-0C0340D955F8}"/>
          </ac:spMkLst>
        </pc:spChg>
        <pc:spChg chg="add del mod">
          <ac:chgData name="Korolev, Kirill" userId="6adfc881-516e-478e-acf1-c9304da723a3" providerId="ADAL" clId="{880D5E8B-D21E-4C99-83AB-4F5715FE3E0C}" dt="2021-02-07T18:33:22.442" v="188" actId="478"/>
          <ac:spMkLst>
            <pc:docMk/>
            <pc:sldMk cId="3995007884" sldId="291"/>
            <ac:spMk id="35" creationId="{A5665386-7BB4-4C94-AB90-F9FEF9BD07BA}"/>
          </ac:spMkLst>
        </pc:s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19" creationId="{F829F6F1-A893-4888-A418-CA8D69B94F47}"/>
          </ac:grpSpMkLst>
        </pc:grpChg>
        <pc:grpChg chg="add del mod">
          <ac:chgData name="Korolev, Kirill" userId="6adfc881-516e-478e-acf1-c9304da723a3" providerId="ADAL" clId="{880D5E8B-D21E-4C99-83AB-4F5715FE3E0C}" dt="2021-02-07T18:34:28.059" v="201" actId="21"/>
          <ac:grpSpMkLst>
            <pc:docMk/>
            <pc:sldMk cId="3995007884" sldId="291"/>
            <ac:grpSpMk id="25" creationId="{BB3323A5-FA08-47DD-A130-7BA89D1C512C}"/>
          </ac:grpSpMkLst>
        </pc:grpChg>
        <pc:cxnChg chg="add del mod">
          <ac:chgData name="Korolev, Kirill" userId="6adfc881-516e-478e-acf1-c9304da723a3" providerId="ADAL" clId="{880D5E8B-D21E-4C99-83AB-4F5715FE3E0C}" dt="2021-02-07T18:34:28.059" v="201" actId="21"/>
          <ac:cxnSpMkLst>
            <pc:docMk/>
            <pc:sldMk cId="3995007884" sldId="291"/>
            <ac:cxnSpMk id="31" creationId="{4D205398-681B-43C0-960F-AEF3DD1349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80C8FF-046C-49E3-93D1-1ECD0F39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MIPT-V </a:t>
            </a:r>
            <a:r>
              <a:rPr lang="en-US" dirty="0" smtClean="0"/>
              <a:t>2021: </a:t>
            </a:r>
            <a:r>
              <a:rPr lang="en-US" dirty="0"/>
              <a:t>Semester 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62B6A-BD1A-44CC-9B14-C52B8045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0204-BD77-479C-A6B3-53BE8A8E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6" y="68264"/>
            <a:ext cx="8410575" cy="757237"/>
          </a:xfrm>
        </p:spPr>
        <p:txBody>
          <a:bodyPr/>
          <a:lstStyle/>
          <a:p>
            <a:pPr eaLnBrk="1" hangingPunct="1"/>
            <a:r>
              <a:rPr lang="en-GB" dirty="0"/>
              <a:t>Real life example: Logistics</a:t>
            </a:r>
            <a:endParaRPr lang="ru-RU" dirty="0"/>
          </a:p>
        </p:txBody>
      </p:sp>
      <p:sp>
        <p:nvSpPr>
          <p:cNvPr id="728073" name="Freeform 9"/>
          <p:cNvSpPr>
            <a:spLocks/>
          </p:cNvSpPr>
          <p:nvPr/>
        </p:nvSpPr>
        <p:spPr bwMode="auto">
          <a:xfrm>
            <a:off x="3265489" y="1377951"/>
            <a:ext cx="4378325" cy="3694113"/>
          </a:xfrm>
          <a:custGeom>
            <a:avLst/>
            <a:gdLst/>
            <a:ahLst/>
            <a:cxnLst>
              <a:cxn ang="0">
                <a:pos x="240" y="2444"/>
              </a:cxn>
              <a:cxn ang="0">
                <a:pos x="324" y="2306"/>
              </a:cxn>
              <a:cxn ang="0">
                <a:pos x="414" y="2114"/>
              </a:cxn>
              <a:cxn ang="0">
                <a:pos x="492" y="2024"/>
              </a:cxn>
              <a:cxn ang="0">
                <a:pos x="612" y="1934"/>
              </a:cxn>
              <a:cxn ang="0">
                <a:pos x="690" y="1862"/>
              </a:cxn>
              <a:cxn ang="0">
                <a:pos x="792" y="1766"/>
              </a:cxn>
              <a:cxn ang="0">
                <a:pos x="876" y="1604"/>
              </a:cxn>
              <a:cxn ang="0">
                <a:pos x="1020" y="1352"/>
              </a:cxn>
              <a:cxn ang="0">
                <a:pos x="936" y="1148"/>
              </a:cxn>
              <a:cxn ang="0">
                <a:pos x="852" y="1094"/>
              </a:cxn>
              <a:cxn ang="0">
                <a:pos x="738" y="974"/>
              </a:cxn>
              <a:cxn ang="0">
                <a:pos x="84" y="830"/>
              </a:cxn>
              <a:cxn ang="0">
                <a:pos x="504" y="866"/>
              </a:cxn>
              <a:cxn ang="0">
                <a:pos x="762" y="926"/>
              </a:cxn>
              <a:cxn ang="0">
                <a:pos x="834" y="992"/>
              </a:cxn>
              <a:cxn ang="0">
                <a:pos x="936" y="1004"/>
              </a:cxn>
              <a:cxn ang="0">
                <a:pos x="858" y="602"/>
              </a:cxn>
              <a:cxn ang="0">
                <a:pos x="678" y="374"/>
              </a:cxn>
              <a:cxn ang="0">
                <a:pos x="570" y="278"/>
              </a:cxn>
              <a:cxn ang="0">
                <a:pos x="492" y="146"/>
              </a:cxn>
              <a:cxn ang="0">
                <a:pos x="504" y="62"/>
              </a:cxn>
              <a:cxn ang="0">
                <a:pos x="570" y="224"/>
              </a:cxn>
              <a:cxn ang="0">
                <a:pos x="726" y="350"/>
              </a:cxn>
              <a:cxn ang="0">
                <a:pos x="852" y="530"/>
              </a:cxn>
              <a:cxn ang="0">
                <a:pos x="912" y="578"/>
              </a:cxn>
              <a:cxn ang="0">
                <a:pos x="1014" y="776"/>
              </a:cxn>
              <a:cxn ang="0">
                <a:pos x="1002" y="1136"/>
              </a:cxn>
              <a:cxn ang="0">
                <a:pos x="1086" y="1190"/>
              </a:cxn>
              <a:cxn ang="0">
                <a:pos x="1284" y="1340"/>
              </a:cxn>
              <a:cxn ang="0">
                <a:pos x="1518" y="1418"/>
              </a:cxn>
              <a:cxn ang="0">
                <a:pos x="1566" y="1484"/>
              </a:cxn>
              <a:cxn ang="0">
                <a:pos x="1812" y="1580"/>
              </a:cxn>
              <a:cxn ang="0">
                <a:pos x="2154" y="1706"/>
              </a:cxn>
              <a:cxn ang="0">
                <a:pos x="2484" y="1802"/>
              </a:cxn>
              <a:cxn ang="0">
                <a:pos x="2556" y="1868"/>
              </a:cxn>
              <a:cxn ang="0">
                <a:pos x="2634" y="1982"/>
              </a:cxn>
              <a:cxn ang="0">
                <a:pos x="2898" y="2192"/>
              </a:cxn>
              <a:cxn ang="0">
                <a:pos x="2910" y="2282"/>
              </a:cxn>
              <a:cxn ang="0">
                <a:pos x="2736" y="2168"/>
              </a:cxn>
              <a:cxn ang="0">
                <a:pos x="2610" y="2048"/>
              </a:cxn>
              <a:cxn ang="0">
                <a:pos x="2574" y="2000"/>
              </a:cxn>
              <a:cxn ang="0">
                <a:pos x="2292" y="1796"/>
              </a:cxn>
              <a:cxn ang="0">
                <a:pos x="1968" y="1706"/>
              </a:cxn>
              <a:cxn ang="0">
                <a:pos x="1842" y="1652"/>
              </a:cxn>
              <a:cxn ang="0">
                <a:pos x="1572" y="1550"/>
              </a:cxn>
              <a:cxn ang="0">
                <a:pos x="1458" y="1460"/>
              </a:cxn>
              <a:cxn ang="0">
                <a:pos x="1176" y="1400"/>
              </a:cxn>
              <a:cxn ang="0">
                <a:pos x="942" y="1556"/>
              </a:cxn>
              <a:cxn ang="0">
                <a:pos x="882" y="1736"/>
              </a:cxn>
              <a:cxn ang="0">
                <a:pos x="648" y="1970"/>
              </a:cxn>
              <a:cxn ang="0">
                <a:pos x="540" y="2060"/>
              </a:cxn>
              <a:cxn ang="0">
                <a:pos x="462" y="2114"/>
              </a:cxn>
              <a:cxn ang="0">
                <a:pos x="351" y="2321"/>
              </a:cxn>
              <a:cxn ang="0">
                <a:pos x="276" y="2576"/>
              </a:cxn>
            </a:cxnLst>
            <a:rect l="0" t="0" r="r" b="b"/>
            <a:pathLst>
              <a:path w="2920" h="2576">
                <a:moveTo>
                  <a:pt x="276" y="2576"/>
                </a:moveTo>
                <a:cubicBezTo>
                  <a:pt x="244" y="2555"/>
                  <a:pt x="231" y="2523"/>
                  <a:pt x="192" y="2510"/>
                </a:cubicBezTo>
                <a:cubicBezTo>
                  <a:pt x="200" y="2486"/>
                  <a:pt x="225" y="2467"/>
                  <a:pt x="240" y="2444"/>
                </a:cubicBezTo>
                <a:cubicBezTo>
                  <a:pt x="247" y="2433"/>
                  <a:pt x="245" y="2419"/>
                  <a:pt x="252" y="2408"/>
                </a:cubicBezTo>
                <a:cubicBezTo>
                  <a:pt x="271" y="2379"/>
                  <a:pt x="283" y="2343"/>
                  <a:pt x="312" y="2324"/>
                </a:cubicBezTo>
                <a:cubicBezTo>
                  <a:pt x="316" y="2318"/>
                  <a:pt x="319" y="2311"/>
                  <a:pt x="324" y="2306"/>
                </a:cubicBezTo>
                <a:cubicBezTo>
                  <a:pt x="329" y="2301"/>
                  <a:pt x="337" y="2300"/>
                  <a:pt x="342" y="2294"/>
                </a:cubicBezTo>
                <a:cubicBezTo>
                  <a:pt x="345" y="2290"/>
                  <a:pt x="353" y="2254"/>
                  <a:pt x="354" y="2252"/>
                </a:cubicBezTo>
                <a:cubicBezTo>
                  <a:pt x="366" y="2211"/>
                  <a:pt x="377" y="2139"/>
                  <a:pt x="414" y="2114"/>
                </a:cubicBezTo>
                <a:cubicBezTo>
                  <a:pt x="422" y="2090"/>
                  <a:pt x="429" y="2080"/>
                  <a:pt x="450" y="2066"/>
                </a:cubicBezTo>
                <a:cubicBezTo>
                  <a:pt x="484" y="2014"/>
                  <a:pt x="439" y="2075"/>
                  <a:pt x="480" y="2042"/>
                </a:cubicBezTo>
                <a:cubicBezTo>
                  <a:pt x="486" y="2037"/>
                  <a:pt x="487" y="2029"/>
                  <a:pt x="492" y="2024"/>
                </a:cubicBezTo>
                <a:cubicBezTo>
                  <a:pt x="509" y="2009"/>
                  <a:pt x="528" y="1997"/>
                  <a:pt x="546" y="1982"/>
                </a:cubicBezTo>
                <a:cubicBezTo>
                  <a:pt x="562" y="1968"/>
                  <a:pt x="582" y="1964"/>
                  <a:pt x="600" y="1952"/>
                </a:cubicBezTo>
                <a:cubicBezTo>
                  <a:pt x="604" y="1946"/>
                  <a:pt x="607" y="1939"/>
                  <a:pt x="612" y="1934"/>
                </a:cubicBezTo>
                <a:cubicBezTo>
                  <a:pt x="617" y="1929"/>
                  <a:pt x="625" y="1927"/>
                  <a:pt x="630" y="1922"/>
                </a:cubicBezTo>
                <a:cubicBezTo>
                  <a:pt x="639" y="1911"/>
                  <a:pt x="642" y="1894"/>
                  <a:pt x="654" y="1886"/>
                </a:cubicBezTo>
                <a:cubicBezTo>
                  <a:pt x="666" y="1878"/>
                  <a:pt x="690" y="1862"/>
                  <a:pt x="690" y="1862"/>
                </a:cubicBezTo>
                <a:cubicBezTo>
                  <a:pt x="704" y="1841"/>
                  <a:pt x="701" y="1828"/>
                  <a:pt x="726" y="1820"/>
                </a:cubicBezTo>
                <a:cubicBezTo>
                  <a:pt x="746" y="1790"/>
                  <a:pt x="732" y="1806"/>
                  <a:pt x="774" y="1778"/>
                </a:cubicBezTo>
                <a:cubicBezTo>
                  <a:pt x="780" y="1774"/>
                  <a:pt x="792" y="1766"/>
                  <a:pt x="792" y="1766"/>
                </a:cubicBezTo>
                <a:cubicBezTo>
                  <a:pt x="813" y="1735"/>
                  <a:pt x="821" y="1697"/>
                  <a:pt x="852" y="1676"/>
                </a:cubicBezTo>
                <a:cubicBezTo>
                  <a:pt x="858" y="1658"/>
                  <a:pt x="864" y="1640"/>
                  <a:pt x="870" y="1622"/>
                </a:cubicBezTo>
                <a:cubicBezTo>
                  <a:pt x="872" y="1616"/>
                  <a:pt x="876" y="1604"/>
                  <a:pt x="876" y="1604"/>
                </a:cubicBezTo>
                <a:cubicBezTo>
                  <a:pt x="880" y="1561"/>
                  <a:pt x="875" y="1521"/>
                  <a:pt x="912" y="1496"/>
                </a:cubicBezTo>
                <a:cubicBezTo>
                  <a:pt x="927" y="1474"/>
                  <a:pt x="950" y="1451"/>
                  <a:pt x="972" y="1436"/>
                </a:cubicBezTo>
                <a:cubicBezTo>
                  <a:pt x="992" y="1405"/>
                  <a:pt x="989" y="1373"/>
                  <a:pt x="1020" y="1352"/>
                </a:cubicBezTo>
                <a:cubicBezTo>
                  <a:pt x="1037" y="1326"/>
                  <a:pt x="1058" y="1317"/>
                  <a:pt x="1068" y="1286"/>
                </a:cubicBezTo>
                <a:cubicBezTo>
                  <a:pt x="1062" y="1254"/>
                  <a:pt x="1059" y="1244"/>
                  <a:pt x="1032" y="1226"/>
                </a:cubicBezTo>
                <a:cubicBezTo>
                  <a:pt x="1008" y="1189"/>
                  <a:pt x="973" y="1169"/>
                  <a:pt x="936" y="1148"/>
                </a:cubicBezTo>
                <a:cubicBezTo>
                  <a:pt x="923" y="1141"/>
                  <a:pt x="914" y="1129"/>
                  <a:pt x="900" y="1124"/>
                </a:cubicBezTo>
                <a:cubicBezTo>
                  <a:pt x="888" y="1120"/>
                  <a:pt x="864" y="1112"/>
                  <a:pt x="864" y="1112"/>
                </a:cubicBezTo>
                <a:cubicBezTo>
                  <a:pt x="860" y="1106"/>
                  <a:pt x="857" y="1099"/>
                  <a:pt x="852" y="1094"/>
                </a:cubicBezTo>
                <a:cubicBezTo>
                  <a:pt x="847" y="1089"/>
                  <a:pt x="839" y="1087"/>
                  <a:pt x="834" y="1082"/>
                </a:cubicBezTo>
                <a:cubicBezTo>
                  <a:pt x="785" y="1026"/>
                  <a:pt x="833" y="1061"/>
                  <a:pt x="792" y="1034"/>
                </a:cubicBezTo>
                <a:cubicBezTo>
                  <a:pt x="784" y="1010"/>
                  <a:pt x="759" y="988"/>
                  <a:pt x="738" y="974"/>
                </a:cubicBezTo>
                <a:cubicBezTo>
                  <a:pt x="691" y="903"/>
                  <a:pt x="460" y="927"/>
                  <a:pt x="438" y="926"/>
                </a:cubicBezTo>
                <a:cubicBezTo>
                  <a:pt x="283" y="874"/>
                  <a:pt x="193" y="888"/>
                  <a:pt x="0" y="884"/>
                </a:cubicBezTo>
                <a:cubicBezTo>
                  <a:pt x="9" y="810"/>
                  <a:pt x="11" y="827"/>
                  <a:pt x="84" y="830"/>
                </a:cubicBezTo>
                <a:cubicBezTo>
                  <a:pt x="152" y="833"/>
                  <a:pt x="220" y="834"/>
                  <a:pt x="288" y="836"/>
                </a:cubicBezTo>
                <a:cubicBezTo>
                  <a:pt x="334" y="851"/>
                  <a:pt x="384" y="846"/>
                  <a:pt x="432" y="854"/>
                </a:cubicBezTo>
                <a:cubicBezTo>
                  <a:pt x="456" y="858"/>
                  <a:pt x="481" y="858"/>
                  <a:pt x="504" y="866"/>
                </a:cubicBezTo>
                <a:cubicBezTo>
                  <a:pt x="517" y="870"/>
                  <a:pt x="527" y="883"/>
                  <a:pt x="540" y="884"/>
                </a:cubicBezTo>
                <a:cubicBezTo>
                  <a:pt x="590" y="889"/>
                  <a:pt x="640" y="888"/>
                  <a:pt x="690" y="890"/>
                </a:cubicBezTo>
                <a:cubicBezTo>
                  <a:pt x="716" y="899"/>
                  <a:pt x="737" y="915"/>
                  <a:pt x="762" y="926"/>
                </a:cubicBezTo>
                <a:cubicBezTo>
                  <a:pt x="774" y="931"/>
                  <a:pt x="798" y="938"/>
                  <a:pt x="798" y="938"/>
                </a:cubicBezTo>
                <a:cubicBezTo>
                  <a:pt x="806" y="950"/>
                  <a:pt x="814" y="962"/>
                  <a:pt x="822" y="974"/>
                </a:cubicBezTo>
                <a:cubicBezTo>
                  <a:pt x="826" y="980"/>
                  <a:pt x="834" y="992"/>
                  <a:pt x="834" y="992"/>
                </a:cubicBezTo>
                <a:cubicBezTo>
                  <a:pt x="839" y="1012"/>
                  <a:pt x="837" y="1022"/>
                  <a:pt x="858" y="1034"/>
                </a:cubicBezTo>
                <a:cubicBezTo>
                  <a:pt x="869" y="1040"/>
                  <a:pt x="894" y="1046"/>
                  <a:pt x="894" y="1046"/>
                </a:cubicBezTo>
                <a:cubicBezTo>
                  <a:pt x="930" y="1037"/>
                  <a:pt x="916" y="1033"/>
                  <a:pt x="936" y="1004"/>
                </a:cubicBezTo>
                <a:cubicBezTo>
                  <a:pt x="965" y="890"/>
                  <a:pt x="965" y="925"/>
                  <a:pt x="942" y="704"/>
                </a:cubicBezTo>
                <a:cubicBezTo>
                  <a:pt x="940" y="681"/>
                  <a:pt x="913" y="666"/>
                  <a:pt x="900" y="650"/>
                </a:cubicBezTo>
                <a:cubicBezTo>
                  <a:pt x="862" y="602"/>
                  <a:pt x="893" y="625"/>
                  <a:pt x="858" y="602"/>
                </a:cubicBezTo>
                <a:cubicBezTo>
                  <a:pt x="846" y="565"/>
                  <a:pt x="819" y="522"/>
                  <a:pt x="786" y="500"/>
                </a:cubicBezTo>
                <a:cubicBezTo>
                  <a:pt x="776" y="471"/>
                  <a:pt x="763" y="451"/>
                  <a:pt x="738" y="434"/>
                </a:cubicBezTo>
                <a:cubicBezTo>
                  <a:pt x="723" y="412"/>
                  <a:pt x="700" y="389"/>
                  <a:pt x="678" y="374"/>
                </a:cubicBezTo>
                <a:cubicBezTo>
                  <a:pt x="650" y="332"/>
                  <a:pt x="666" y="346"/>
                  <a:pt x="636" y="326"/>
                </a:cubicBezTo>
                <a:cubicBezTo>
                  <a:pt x="614" y="293"/>
                  <a:pt x="637" y="319"/>
                  <a:pt x="606" y="302"/>
                </a:cubicBezTo>
                <a:cubicBezTo>
                  <a:pt x="593" y="295"/>
                  <a:pt x="570" y="278"/>
                  <a:pt x="570" y="278"/>
                </a:cubicBezTo>
                <a:cubicBezTo>
                  <a:pt x="568" y="272"/>
                  <a:pt x="568" y="264"/>
                  <a:pt x="564" y="260"/>
                </a:cubicBezTo>
                <a:cubicBezTo>
                  <a:pt x="554" y="250"/>
                  <a:pt x="528" y="236"/>
                  <a:pt x="528" y="236"/>
                </a:cubicBezTo>
                <a:cubicBezTo>
                  <a:pt x="518" y="205"/>
                  <a:pt x="502" y="177"/>
                  <a:pt x="492" y="146"/>
                </a:cubicBezTo>
                <a:cubicBezTo>
                  <a:pt x="487" y="132"/>
                  <a:pt x="476" y="122"/>
                  <a:pt x="468" y="110"/>
                </a:cubicBezTo>
                <a:cubicBezTo>
                  <a:pt x="464" y="104"/>
                  <a:pt x="456" y="92"/>
                  <a:pt x="456" y="92"/>
                </a:cubicBezTo>
                <a:cubicBezTo>
                  <a:pt x="457" y="89"/>
                  <a:pt x="459" y="0"/>
                  <a:pt x="504" y="62"/>
                </a:cubicBezTo>
                <a:cubicBezTo>
                  <a:pt x="516" y="78"/>
                  <a:pt x="507" y="102"/>
                  <a:pt x="510" y="122"/>
                </a:cubicBezTo>
                <a:cubicBezTo>
                  <a:pt x="514" y="145"/>
                  <a:pt x="528" y="158"/>
                  <a:pt x="546" y="170"/>
                </a:cubicBezTo>
                <a:cubicBezTo>
                  <a:pt x="565" y="199"/>
                  <a:pt x="556" y="181"/>
                  <a:pt x="570" y="224"/>
                </a:cubicBezTo>
                <a:cubicBezTo>
                  <a:pt x="576" y="241"/>
                  <a:pt x="642" y="260"/>
                  <a:pt x="660" y="272"/>
                </a:cubicBezTo>
                <a:cubicBezTo>
                  <a:pt x="674" y="313"/>
                  <a:pt x="655" y="269"/>
                  <a:pt x="684" y="302"/>
                </a:cubicBezTo>
                <a:cubicBezTo>
                  <a:pt x="733" y="358"/>
                  <a:pt x="686" y="323"/>
                  <a:pt x="726" y="350"/>
                </a:cubicBezTo>
                <a:cubicBezTo>
                  <a:pt x="739" y="388"/>
                  <a:pt x="755" y="410"/>
                  <a:pt x="792" y="422"/>
                </a:cubicBezTo>
                <a:cubicBezTo>
                  <a:pt x="823" y="469"/>
                  <a:pt x="811" y="444"/>
                  <a:pt x="828" y="494"/>
                </a:cubicBezTo>
                <a:cubicBezTo>
                  <a:pt x="833" y="508"/>
                  <a:pt x="847" y="516"/>
                  <a:pt x="852" y="530"/>
                </a:cubicBezTo>
                <a:cubicBezTo>
                  <a:pt x="854" y="536"/>
                  <a:pt x="854" y="544"/>
                  <a:pt x="858" y="548"/>
                </a:cubicBezTo>
                <a:cubicBezTo>
                  <a:pt x="862" y="552"/>
                  <a:pt x="870" y="551"/>
                  <a:pt x="876" y="554"/>
                </a:cubicBezTo>
                <a:cubicBezTo>
                  <a:pt x="889" y="561"/>
                  <a:pt x="912" y="578"/>
                  <a:pt x="912" y="578"/>
                </a:cubicBezTo>
                <a:cubicBezTo>
                  <a:pt x="941" y="621"/>
                  <a:pt x="953" y="667"/>
                  <a:pt x="990" y="704"/>
                </a:cubicBezTo>
                <a:cubicBezTo>
                  <a:pt x="996" y="722"/>
                  <a:pt x="1002" y="740"/>
                  <a:pt x="1008" y="758"/>
                </a:cubicBezTo>
                <a:cubicBezTo>
                  <a:pt x="1010" y="764"/>
                  <a:pt x="1014" y="776"/>
                  <a:pt x="1014" y="776"/>
                </a:cubicBezTo>
                <a:cubicBezTo>
                  <a:pt x="1005" y="1071"/>
                  <a:pt x="1027" y="906"/>
                  <a:pt x="990" y="1016"/>
                </a:cubicBezTo>
                <a:cubicBezTo>
                  <a:pt x="992" y="1050"/>
                  <a:pt x="993" y="1084"/>
                  <a:pt x="996" y="1118"/>
                </a:cubicBezTo>
                <a:cubicBezTo>
                  <a:pt x="997" y="1124"/>
                  <a:pt x="997" y="1132"/>
                  <a:pt x="1002" y="1136"/>
                </a:cubicBezTo>
                <a:cubicBezTo>
                  <a:pt x="1012" y="1143"/>
                  <a:pt x="1038" y="1148"/>
                  <a:pt x="1038" y="1148"/>
                </a:cubicBezTo>
                <a:cubicBezTo>
                  <a:pt x="1042" y="1154"/>
                  <a:pt x="1045" y="1161"/>
                  <a:pt x="1050" y="1166"/>
                </a:cubicBezTo>
                <a:cubicBezTo>
                  <a:pt x="1061" y="1175"/>
                  <a:pt x="1086" y="1190"/>
                  <a:pt x="1086" y="1190"/>
                </a:cubicBezTo>
                <a:cubicBezTo>
                  <a:pt x="1103" y="1216"/>
                  <a:pt x="1102" y="1238"/>
                  <a:pt x="1128" y="1256"/>
                </a:cubicBezTo>
                <a:cubicBezTo>
                  <a:pt x="1132" y="1268"/>
                  <a:pt x="1128" y="1288"/>
                  <a:pt x="1140" y="1292"/>
                </a:cubicBezTo>
                <a:cubicBezTo>
                  <a:pt x="1188" y="1308"/>
                  <a:pt x="1236" y="1324"/>
                  <a:pt x="1284" y="1340"/>
                </a:cubicBezTo>
                <a:cubicBezTo>
                  <a:pt x="1297" y="1344"/>
                  <a:pt x="1307" y="1356"/>
                  <a:pt x="1320" y="1358"/>
                </a:cubicBezTo>
                <a:cubicBezTo>
                  <a:pt x="1350" y="1363"/>
                  <a:pt x="1380" y="1362"/>
                  <a:pt x="1410" y="1364"/>
                </a:cubicBezTo>
                <a:cubicBezTo>
                  <a:pt x="1446" y="1376"/>
                  <a:pt x="1486" y="1397"/>
                  <a:pt x="1518" y="1418"/>
                </a:cubicBezTo>
                <a:cubicBezTo>
                  <a:pt x="1522" y="1424"/>
                  <a:pt x="1525" y="1431"/>
                  <a:pt x="1530" y="1436"/>
                </a:cubicBezTo>
                <a:cubicBezTo>
                  <a:pt x="1535" y="1441"/>
                  <a:pt x="1543" y="1442"/>
                  <a:pt x="1548" y="1448"/>
                </a:cubicBezTo>
                <a:cubicBezTo>
                  <a:pt x="1572" y="1478"/>
                  <a:pt x="1532" y="1454"/>
                  <a:pt x="1566" y="1484"/>
                </a:cubicBezTo>
                <a:cubicBezTo>
                  <a:pt x="1577" y="1493"/>
                  <a:pt x="1602" y="1508"/>
                  <a:pt x="1602" y="1508"/>
                </a:cubicBezTo>
                <a:cubicBezTo>
                  <a:pt x="1638" y="1562"/>
                  <a:pt x="1680" y="1552"/>
                  <a:pt x="1752" y="1556"/>
                </a:cubicBezTo>
                <a:cubicBezTo>
                  <a:pt x="1776" y="1562"/>
                  <a:pt x="1790" y="1571"/>
                  <a:pt x="1812" y="1580"/>
                </a:cubicBezTo>
                <a:cubicBezTo>
                  <a:pt x="1863" y="1602"/>
                  <a:pt x="1921" y="1610"/>
                  <a:pt x="1974" y="1628"/>
                </a:cubicBezTo>
                <a:cubicBezTo>
                  <a:pt x="1994" y="1643"/>
                  <a:pt x="2013" y="1650"/>
                  <a:pt x="2034" y="1664"/>
                </a:cubicBezTo>
                <a:cubicBezTo>
                  <a:pt x="2061" y="1705"/>
                  <a:pt x="2107" y="1702"/>
                  <a:pt x="2154" y="1706"/>
                </a:cubicBezTo>
                <a:cubicBezTo>
                  <a:pt x="2217" y="1727"/>
                  <a:pt x="2177" y="1717"/>
                  <a:pt x="2274" y="1724"/>
                </a:cubicBezTo>
                <a:cubicBezTo>
                  <a:pt x="2325" y="1741"/>
                  <a:pt x="2378" y="1753"/>
                  <a:pt x="2430" y="1766"/>
                </a:cubicBezTo>
                <a:cubicBezTo>
                  <a:pt x="2448" y="1778"/>
                  <a:pt x="2466" y="1790"/>
                  <a:pt x="2484" y="1802"/>
                </a:cubicBezTo>
                <a:cubicBezTo>
                  <a:pt x="2496" y="1810"/>
                  <a:pt x="2520" y="1826"/>
                  <a:pt x="2520" y="1826"/>
                </a:cubicBezTo>
                <a:cubicBezTo>
                  <a:pt x="2524" y="1832"/>
                  <a:pt x="2527" y="1839"/>
                  <a:pt x="2532" y="1844"/>
                </a:cubicBezTo>
                <a:cubicBezTo>
                  <a:pt x="2539" y="1853"/>
                  <a:pt x="2549" y="1859"/>
                  <a:pt x="2556" y="1868"/>
                </a:cubicBezTo>
                <a:cubicBezTo>
                  <a:pt x="2560" y="1873"/>
                  <a:pt x="2558" y="1881"/>
                  <a:pt x="2562" y="1886"/>
                </a:cubicBezTo>
                <a:cubicBezTo>
                  <a:pt x="2567" y="1893"/>
                  <a:pt x="2574" y="1898"/>
                  <a:pt x="2580" y="1904"/>
                </a:cubicBezTo>
                <a:cubicBezTo>
                  <a:pt x="2590" y="1933"/>
                  <a:pt x="2604" y="1972"/>
                  <a:pt x="2634" y="1982"/>
                </a:cubicBezTo>
                <a:cubicBezTo>
                  <a:pt x="2675" y="2023"/>
                  <a:pt x="2730" y="2052"/>
                  <a:pt x="2778" y="2084"/>
                </a:cubicBezTo>
                <a:cubicBezTo>
                  <a:pt x="2795" y="2095"/>
                  <a:pt x="2818" y="2106"/>
                  <a:pt x="2832" y="2120"/>
                </a:cubicBezTo>
                <a:cubicBezTo>
                  <a:pt x="2858" y="2146"/>
                  <a:pt x="2877" y="2160"/>
                  <a:pt x="2898" y="2192"/>
                </a:cubicBezTo>
                <a:cubicBezTo>
                  <a:pt x="2905" y="2203"/>
                  <a:pt x="2906" y="2216"/>
                  <a:pt x="2910" y="2228"/>
                </a:cubicBezTo>
                <a:cubicBezTo>
                  <a:pt x="2912" y="2234"/>
                  <a:pt x="2916" y="2246"/>
                  <a:pt x="2916" y="2246"/>
                </a:cubicBezTo>
                <a:cubicBezTo>
                  <a:pt x="2914" y="2258"/>
                  <a:pt x="2920" y="2275"/>
                  <a:pt x="2910" y="2282"/>
                </a:cubicBezTo>
                <a:cubicBezTo>
                  <a:pt x="2900" y="2289"/>
                  <a:pt x="2885" y="2281"/>
                  <a:pt x="2874" y="2276"/>
                </a:cubicBezTo>
                <a:cubicBezTo>
                  <a:pt x="2846" y="2264"/>
                  <a:pt x="2805" y="2235"/>
                  <a:pt x="2784" y="2210"/>
                </a:cubicBezTo>
                <a:cubicBezTo>
                  <a:pt x="2770" y="2194"/>
                  <a:pt x="2736" y="2168"/>
                  <a:pt x="2736" y="2168"/>
                </a:cubicBezTo>
                <a:cubicBezTo>
                  <a:pt x="2715" y="2136"/>
                  <a:pt x="2682" y="2119"/>
                  <a:pt x="2658" y="2090"/>
                </a:cubicBezTo>
                <a:cubicBezTo>
                  <a:pt x="2653" y="2084"/>
                  <a:pt x="2651" y="2077"/>
                  <a:pt x="2646" y="2072"/>
                </a:cubicBezTo>
                <a:cubicBezTo>
                  <a:pt x="2635" y="2063"/>
                  <a:pt x="2610" y="2048"/>
                  <a:pt x="2610" y="2048"/>
                </a:cubicBezTo>
                <a:cubicBezTo>
                  <a:pt x="2606" y="2042"/>
                  <a:pt x="2603" y="2035"/>
                  <a:pt x="2598" y="2030"/>
                </a:cubicBezTo>
                <a:cubicBezTo>
                  <a:pt x="2593" y="2025"/>
                  <a:pt x="2585" y="2024"/>
                  <a:pt x="2580" y="2018"/>
                </a:cubicBezTo>
                <a:cubicBezTo>
                  <a:pt x="2576" y="2013"/>
                  <a:pt x="2577" y="2006"/>
                  <a:pt x="2574" y="2000"/>
                </a:cubicBezTo>
                <a:cubicBezTo>
                  <a:pt x="2557" y="1970"/>
                  <a:pt x="2542" y="1952"/>
                  <a:pt x="2514" y="1934"/>
                </a:cubicBezTo>
                <a:cubicBezTo>
                  <a:pt x="2478" y="1880"/>
                  <a:pt x="2435" y="1873"/>
                  <a:pt x="2382" y="1844"/>
                </a:cubicBezTo>
                <a:cubicBezTo>
                  <a:pt x="2357" y="1830"/>
                  <a:pt x="2322" y="1799"/>
                  <a:pt x="2292" y="1796"/>
                </a:cubicBezTo>
                <a:cubicBezTo>
                  <a:pt x="2260" y="1793"/>
                  <a:pt x="2228" y="1792"/>
                  <a:pt x="2196" y="1790"/>
                </a:cubicBezTo>
                <a:cubicBezTo>
                  <a:pt x="2164" y="1779"/>
                  <a:pt x="2134" y="1761"/>
                  <a:pt x="2106" y="1742"/>
                </a:cubicBezTo>
                <a:cubicBezTo>
                  <a:pt x="2085" y="1728"/>
                  <a:pt x="1996" y="1715"/>
                  <a:pt x="1968" y="1706"/>
                </a:cubicBezTo>
                <a:cubicBezTo>
                  <a:pt x="1952" y="1701"/>
                  <a:pt x="1928" y="1697"/>
                  <a:pt x="1914" y="1688"/>
                </a:cubicBezTo>
                <a:cubicBezTo>
                  <a:pt x="1902" y="1680"/>
                  <a:pt x="1892" y="1669"/>
                  <a:pt x="1878" y="1664"/>
                </a:cubicBezTo>
                <a:cubicBezTo>
                  <a:pt x="1866" y="1660"/>
                  <a:pt x="1842" y="1652"/>
                  <a:pt x="1842" y="1652"/>
                </a:cubicBezTo>
                <a:cubicBezTo>
                  <a:pt x="1792" y="1602"/>
                  <a:pt x="1714" y="1613"/>
                  <a:pt x="1650" y="1610"/>
                </a:cubicBezTo>
                <a:cubicBezTo>
                  <a:pt x="1627" y="1602"/>
                  <a:pt x="1622" y="1587"/>
                  <a:pt x="1602" y="1574"/>
                </a:cubicBezTo>
                <a:cubicBezTo>
                  <a:pt x="1575" y="1534"/>
                  <a:pt x="1607" y="1573"/>
                  <a:pt x="1572" y="1550"/>
                </a:cubicBezTo>
                <a:cubicBezTo>
                  <a:pt x="1527" y="1520"/>
                  <a:pt x="1577" y="1545"/>
                  <a:pt x="1542" y="1514"/>
                </a:cubicBezTo>
                <a:cubicBezTo>
                  <a:pt x="1531" y="1505"/>
                  <a:pt x="1506" y="1490"/>
                  <a:pt x="1506" y="1490"/>
                </a:cubicBezTo>
                <a:cubicBezTo>
                  <a:pt x="1487" y="1461"/>
                  <a:pt x="1501" y="1474"/>
                  <a:pt x="1458" y="1460"/>
                </a:cubicBezTo>
                <a:cubicBezTo>
                  <a:pt x="1451" y="1458"/>
                  <a:pt x="1447" y="1451"/>
                  <a:pt x="1440" y="1448"/>
                </a:cubicBezTo>
                <a:cubicBezTo>
                  <a:pt x="1399" y="1431"/>
                  <a:pt x="1351" y="1423"/>
                  <a:pt x="1308" y="1418"/>
                </a:cubicBezTo>
                <a:cubicBezTo>
                  <a:pt x="1242" y="1396"/>
                  <a:pt x="1285" y="1407"/>
                  <a:pt x="1176" y="1400"/>
                </a:cubicBezTo>
                <a:cubicBezTo>
                  <a:pt x="1134" y="1372"/>
                  <a:pt x="1125" y="1383"/>
                  <a:pt x="1062" y="1388"/>
                </a:cubicBezTo>
                <a:cubicBezTo>
                  <a:pt x="1005" y="1407"/>
                  <a:pt x="1021" y="1493"/>
                  <a:pt x="972" y="1526"/>
                </a:cubicBezTo>
                <a:cubicBezTo>
                  <a:pt x="964" y="1538"/>
                  <a:pt x="949" y="1544"/>
                  <a:pt x="942" y="1556"/>
                </a:cubicBezTo>
                <a:cubicBezTo>
                  <a:pt x="930" y="1576"/>
                  <a:pt x="923" y="1653"/>
                  <a:pt x="912" y="1664"/>
                </a:cubicBezTo>
                <a:cubicBezTo>
                  <a:pt x="908" y="1668"/>
                  <a:pt x="900" y="1668"/>
                  <a:pt x="894" y="1670"/>
                </a:cubicBezTo>
                <a:cubicBezTo>
                  <a:pt x="880" y="1711"/>
                  <a:pt x="896" y="1661"/>
                  <a:pt x="882" y="1736"/>
                </a:cubicBezTo>
                <a:cubicBezTo>
                  <a:pt x="877" y="1764"/>
                  <a:pt x="828" y="1822"/>
                  <a:pt x="804" y="1838"/>
                </a:cubicBezTo>
                <a:cubicBezTo>
                  <a:pt x="780" y="1874"/>
                  <a:pt x="737" y="1881"/>
                  <a:pt x="702" y="1904"/>
                </a:cubicBezTo>
                <a:cubicBezTo>
                  <a:pt x="683" y="1932"/>
                  <a:pt x="675" y="1952"/>
                  <a:pt x="648" y="1970"/>
                </a:cubicBezTo>
                <a:cubicBezTo>
                  <a:pt x="637" y="1986"/>
                  <a:pt x="637" y="1992"/>
                  <a:pt x="618" y="2000"/>
                </a:cubicBezTo>
                <a:cubicBezTo>
                  <a:pt x="606" y="2005"/>
                  <a:pt x="582" y="2012"/>
                  <a:pt x="582" y="2012"/>
                </a:cubicBezTo>
                <a:cubicBezTo>
                  <a:pt x="554" y="2054"/>
                  <a:pt x="570" y="2040"/>
                  <a:pt x="540" y="2060"/>
                </a:cubicBezTo>
                <a:cubicBezTo>
                  <a:pt x="536" y="2066"/>
                  <a:pt x="531" y="2072"/>
                  <a:pt x="528" y="2078"/>
                </a:cubicBezTo>
                <a:cubicBezTo>
                  <a:pt x="525" y="2084"/>
                  <a:pt x="527" y="2092"/>
                  <a:pt x="522" y="2096"/>
                </a:cubicBezTo>
                <a:cubicBezTo>
                  <a:pt x="514" y="2102"/>
                  <a:pt x="475" y="2111"/>
                  <a:pt x="462" y="2114"/>
                </a:cubicBezTo>
                <a:cubicBezTo>
                  <a:pt x="441" y="2146"/>
                  <a:pt x="432" y="2167"/>
                  <a:pt x="420" y="2204"/>
                </a:cubicBezTo>
                <a:cubicBezTo>
                  <a:pt x="410" y="2233"/>
                  <a:pt x="410" y="2253"/>
                  <a:pt x="384" y="2270"/>
                </a:cubicBezTo>
                <a:cubicBezTo>
                  <a:pt x="373" y="2302"/>
                  <a:pt x="376" y="2307"/>
                  <a:pt x="351" y="2321"/>
                </a:cubicBezTo>
                <a:cubicBezTo>
                  <a:pt x="338" y="2328"/>
                  <a:pt x="350" y="2346"/>
                  <a:pt x="336" y="2351"/>
                </a:cubicBezTo>
                <a:cubicBezTo>
                  <a:pt x="324" y="2355"/>
                  <a:pt x="315" y="2378"/>
                  <a:pt x="315" y="2378"/>
                </a:cubicBezTo>
                <a:cubicBezTo>
                  <a:pt x="293" y="2443"/>
                  <a:pt x="258" y="2511"/>
                  <a:pt x="276" y="2576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grpSp>
        <p:nvGrpSpPr>
          <p:cNvPr id="8196" name="Group 20"/>
          <p:cNvGrpSpPr>
            <a:grpSpLocks/>
          </p:cNvGrpSpPr>
          <p:nvPr/>
        </p:nvGrpSpPr>
        <p:grpSpPr bwMode="auto">
          <a:xfrm>
            <a:off x="2370138" y="1011238"/>
            <a:ext cx="6413500" cy="4221162"/>
            <a:chOff x="309" y="745"/>
            <a:chExt cx="4278" cy="2943"/>
          </a:xfrm>
        </p:grpSpPr>
        <p:sp>
          <p:nvSpPr>
            <p:cNvPr id="728074" name="Freeform 10"/>
            <p:cNvSpPr>
              <a:spLocks/>
            </p:cNvSpPr>
            <p:nvPr/>
          </p:nvSpPr>
          <p:spPr bwMode="auto">
            <a:xfrm>
              <a:off x="2126" y="838"/>
              <a:ext cx="1048" cy="1421"/>
            </a:xfrm>
            <a:custGeom>
              <a:avLst/>
              <a:gdLst/>
              <a:ahLst/>
              <a:cxnLst>
                <a:cxn ang="0">
                  <a:pos x="1048" y="0"/>
                </a:cxn>
                <a:cxn ang="0">
                  <a:pos x="988" y="37"/>
                </a:cxn>
                <a:cxn ang="0">
                  <a:pos x="920" y="75"/>
                </a:cxn>
                <a:cxn ang="0">
                  <a:pos x="898" y="97"/>
                </a:cxn>
                <a:cxn ang="0">
                  <a:pos x="868" y="142"/>
                </a:cxn>
                <a:cxn ang="0">
                  <a:pos x="861" y="224"/>
                </a:cxn>
                <a:cxn ang="0">
                  <a:pos x="793" y="277"/>
                </a:cxn>
                <a:cxn ang="0">
                  <a:pos x="763" y="321"/>
                </a:cxn>
                <a:cxn ang="0">
                  <a:pos x="719" y="351"/>
                </a:cxn>
                <a:cxn ang="0">
                  <a:pos x="674" y="411"/>
                </a:cxn>
                <a:cxn ang="0">
                  <a:pos x="591" y="531"/>
                </a:cxn>
                <a:cxn ang="0">
                  <a:pos x="532" y="643"/>
                </a:cxn>
                <a:cxn ang="0">
                  <a:pos x="517" y="688"/>
                </a:cxn>
                <a:cxn ang="0">
                  <a:pos x="427" y="733"/>
                </a:cxn>
                <a:cxn ang="0">
                  <a:pos x="382" y="823"/>
                </a:cxn>
                <a:cxn ang="0">
                  <a:pos x="277" y="897"/>
                </a:cxn>
                <a:cxn ang="0">
                  <a:pos x="232" y="957"/>
                </a:cxn>
                <a:cxn ang="0">
                  <a:pos x="217" y="1062"/>
                </a:cxn>
                <a:cxn ang="0">
                  <a:pos x="157" y="1114"/>
                </a:cxn>
                <a:cxn ang="0">
                  <a:pos x="128" y="1159"/>
                </a:cxn>
                <a:cxn ang="0">
                  <a:pos x="60" y="1286"/>
                </a:cxn>
                <a:cxn ang="0">
                  <a:pos x="15" y="1376"/>
                </a:cxn>
                <a:cxn ang="0">
                  <a:pos x="0" y="1421"/>
                </a:cxn>
              </a:cxnLst>
              <a:rect l="0" t="0" r="r" b="b"/>
              <a:pathLst>
                <a:path w="1048" h="1421">
                  <a:moveTo>
                    <a:pt x="1048" y="0"/>
                  </a:moveTo>
                  <a:cubicBezTo>
                    <a:pt x="1018" y="9"/>
                    <a:pt x="1018" y="28"/>
                    <a:pt x="988" y="37"/>
                  </a:cubicBezTo>
                  <a:cubicBezTo>
                    <a:pt x="936" y="72"/>
                    <a:pt x="960" y="61"/>
                    <a:pt x="920" y="75"/>
                  </a:cubicBezTo>
                  <a:cubicBezTo>
                    <a:pt x="913" y="82"/>
                    <a:pt x="904" y="89"/>
                    <a:pt x="898" y="97"/>
                  </a:cubicBezTo>
                  <a:cubicBezTo>
                    <a:pt x="887" y="111"/>
                    <a:pt x="868" y="142"/>
                    <a:pt x="868" y="142"/>
                  </a:cubicBezTo>
                  <a:cubicBezTo>
                    <a:pt x="866" y="169"/>
                    <a:pt x="869" y="198"/>
                    <a:pt x="861" y="224"/>
                  </a:cubicBezTo>
                  <a:cubicBezTo>
                    <a:pt x="853" y="252"/>
                    <a:pt x="793" y="277"/>
                    <a:pt x="793" y="277"/>
                  </a:cubicBezTo>
                  <a:cubicBezTo>
                    <a:pt x="783" y="292"/>
                    <a:pt x="778" y="311"/>
                    <a:pt x="763" y="321"/>
                  </a:cubicBezTo>
                  <a:cubicBezTo>
                    <a:pt x="748" y="331"/>
                    <a:pt x="719" y="351"/>
                    <a:pt x="719" y="351"/>
                  </a:cubicBezTo>
                  <a:cubicBezTo>
                    <a:pt x="702" y="377"/>
                    <a:pt x="700" y="393"/>
                    <a:pt x="674" y="411"/>
                  </a:cubicBezTo>
                  <a:cubicBezTo>
                    <a:pt x="647" y="452"/>
                    <a:pt x="621" y="492"/>
                    <a:pt x="591" y="531"/>
                  </a:cubicBezTo>
                  <a:cubicBezTo>
                    <a:pt x="578" y="571"/>
                    <a:pt x="554" y="608"/>
                    <a:pt x="532" y="643"/>
                  </a:cubicBezTo>
                  <a:cubicBezTo>
                    <a:pt x="523" y="656"/>
                    <a:pt x="530" y="679"/>
                    <a:pt x="517" y="688"/>
                  </a:cubicBezTo>
                  <a:cubicBezTo>
                    <a:pt x="479" y="713"/>
                    <a:pt x="467" y="719"/>
                    <a:pt x="427" y="733"/>
                  </a:cubicBezTo>
                  <a:cubicBezTo>
                    <a:pt x="393" y="766"/>
                    <a:pt x="401" y="784"/>
                    <a:pt x="382" y="823"/>
                  </a:cubicBezTo>
                  <a:cubicBezTo>
                    <a:pt x="364" y="860"/>
                    <a:pt x="316" y="885"/>
                    <a:pt x="277" y="897"/>
                  </a:cubicBezTo>
                  <a:cubicBezTo>
                    <a:pt x="251" y="915"/>
                    <a:pt x="250" y="931"/>
                    <a:pt x="232" y="957"/>
                  </a:cubicBezTo>
                  <a:cubicBezTo>
                    <a:pt x="230" y="986"/>
                    <a:pt x="233" y="1031"/>
                    <a:pt x="217" y="1062"/>
                  </a:cubicBezTo>
                  <a:cubicBezTo>
                    <a:pt x="205" y="1085"/>
                    <a:pt x="157" y="1114"/>
                    <a:pt x="157" y="1114"/>
                  </a:cubicBezTo>
                  <a:cubicBezTo>
                    <a:pt x="148" y="1129"/>
                    <a:pt x="135" y="1143"/>
                    <a:pt x="128" y="1159"/>
                  </a:cubicBezTo>
                  <a:cubicBezTo>
                    <a:pt x="106" y="1209"/>
                    <a:pt x="110" y="1256"/>
                    <a:pt x="60" y="1286"/>
                  </a:cubicBezTo>
                  <a:cubicBezTo>
                    <a:pt x="35" y="1323"/>
                    <a:pt x="28" y="1336"/>
                    <a:pt x="15" y="1376"/>
                  </a:cubicBezTo>
                  <a:cubicBezTo>
                    <a:pt x="10" y="1391"/>
                    <a:pt x="0" y="1421"/>
                    <a:pt x="0" y="142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5" name="Freeform 11"/>
            <p:cNvSpPr>
              <a:spLocks/>
            </p:cNvSpPr>
            <p:nvPr/>
          </p:nvSpPr>
          <p:spPr bwMode="auto">
            <a:xfrm>
              <a:off x="2695" y="1280"/>
              <a:ext cx="1331" cy="157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97" y="141"/>
                </a:cxn>
                <a:cxn ang="0">
                  <a:pos x="142" y="156"/>
                </a:cxn>
                <a:cxn ang="0">
                  <a:pos x="524" y="111"/>
                </a:cxn>
                <a:cxn ang="0">
                  <a:pos x="868" y="134"/>
                </a:cxn>
                <a:cxn ang="0">
                  <a:pos x="972" y="119"/>
                </a:cxn>
                <a:cxn ang="0">
                  <a:pos x="1017" y="81"/>
                </a:cxn>
                <a:cxn ang="0">
                  <a:pos x="1331" y="37"/>
                </a:cxn>
              </a:cxnLst>
              <a:rect l="0" t="0" r="r" b="b"/>
              <a:pathLst>
                <a:path w="1331" h="157">
                  <a:moveTo>
                    <a:pt x="0" y="134"/>
                  </a:moveTo>
                  <a:cubicBezTo>
                    <a:pt x="32" y="136"/>
                    <a:pt x="65" y="136"/>
                    <a:pt x="97" y="141"/>
                  </a:cubicBezTo>
                  <a:cubicBezTo>
                    <a:pt x="113" y="143"/>
                    <a:pt x="142" y="156"/>
                    <a:pt x="142" y="156"/>
                  </a:cubicBezTo>
                  <a:cubicBezTo>
                    <a:pt x="296" y="152"/>
                    <a:pt x="392" y="157"/>
                    <a:pt x="524" y="111"/>
                  </a:cubicBezTo>
                  <a:cubicBezTo>
                    <a:pt x="662" y="115"/>
                    <a:pt x="755" y="95"/>
                    <a:pt x="868" y="134"/>
                  </a:cubicBezTo>
                  <a:cubicBezTo>
                    <a:pt x="903" y="131"/>
                    <a:pt x="945" y="141"/>
                    <a:pt x="972" y="119"/>
                  </a:cubicBezTo>
                  <a:cubicBezTo>
                    <a:pt x="1042" y="62"/>
                    <a:pt x="919" y="130"/>
                    <a:pt x="1017" y="81"/>
                  </a:cubicBezTo>
                  <a:cubicBezTo>
                    <a:pt x="1072" y="0"/>
                    <a:pt x="1294" y="37"/>
                    <a:pt x="1331" y="37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6" name="Freeform 12"/>
            <p:cNvSpPr>
              <a:spLocks/>
            </p:cNvSpPr>
            <p:nvPr/>
          </p:nvSpPr>
          <p:spPr bwMode="auto">
            <a:xfrm>
              <a:off x="368" y="1885"/>
              <a:ext cx="2195" cy="920"/>
            </a:xfrm>
            <a:custGeom>
              <a:avLst/>
              <a:gdLst/>
              <a:ahLst/>
              <a:cxnLst>
                <a:cxn ang="0">
                  <a:pos x="1983" y="0"/>
                </a:cxn>
                <a:cxn ang="0">
                  <a:pos x="1998" y="23"/>
                </a:cxn>
                <a:cxn ang="0">
                  <a:pos x="2043" y="37"/>
                </a:cxn>
                <a:cxn ang="0">
                  <a:pos x="2065" y="82"/>
                </a:cxn>
                <a:cxn ang="0">
                  <a:pos x="2132" y="172"/>
                </a:cxn>
                <a:cxn ang="0">
                  <a:pos x="2147" y="397"/>
                </a:cxn>
                <a:cxn ang="0">
                  <a:pos x="2125" y="441"/>
                </a:cxn>
                <a:cxn ang="0">
                  <a:pos x="2110" y="486"/>
                </a:cxn>
                <a:cxn ang="0">
                  <a:pos x="2035" y="606"/>
                </a:cxn>
                <a:cxn ang="0">
                  <a:pos x="1990" y="696"/>
                </a:cxn>
                <a:cxn ang="0">
                  <a:pos x="1915" y="771"/>
                </a:cxn>
                <a:cxn ang="0">
                  <a:pos x="1886" y="778"/>
                </a:cxn>
                <a:cxn ang="0">
                  <a:pos x="1841" y="793"/>
                </a:cxn>
                <a:cxn ang="0">
                  <a:pos x="1467" y="786"/>
                </a:cxn>
                <a:cxn ang="0">
                  <a:pos x="1452" y="763"/>
                </a:cxn>
                <a:cxn ang="0">
                  <a:pos x="1399" y="703"/>
                </a:cxn>
                <a:cxn ang="0">
                  <a:pos x="1295" y="681"/>
                </a:cxn>
                <a:cxn ang="0">
                  <a:pos x="1145" y="606"/>
                </a:cxn>
                <a:cxn ang="0">
                  <a:pos x="734" y="599"/>
                </a:cxn>
                <a:cxn ang="0">
                  <a:pos x="576" y="606"/>
                </a:cxn>
                <a:cxn ang="0">
                  <a:pos x="509" y="643"/>
                </a:cxn>
                <a:cxn ang="0">
                  <a:pos x="427" y="711"/>
                </a:cxn>
                <a:cxn ang="0">
                  <a:pos x="389" y="756"/>
                </a:cxn>
                <a:cxn ang="0">
                  <a:pos x="150" y="815"/>
                </a:cxn>
                <a:cxn ang="0">
                  <a:pos x="68" y="875"/>
                </a:cxn>
                <a:cxn ang="0">
                  <a:pos x="15" y="890"/>
                </a:cxn>
                <a:cxn ang="0">
                  <a:pos x="0" y="920"/>
                </a:cxn>
              </a:cxnLst>
              <a:rect l="0" t="0" r="r" b="b"/>
              <a:pathLst>
                <a:path w="2195" h="920">
                  <a:moveTo>
                    <a:pt x="1983" y="0"/>
                  </a:moveTo>
                  <a:cubicBezTo>
                    <a:pt x="1988" y="8"/>
                    <a:pt x="1990" y="18"/>
                    <a:pt x="1998" y="23"/>
                  </a:cubicBezTo>
                  <a:cubicBezTo>
                    <a:pt x="2011" y="31"/>
                    <a:pt x="2043" y="37"/>
                    <a:pt x="2043" y="37"/>
                  </a:cubicBezTo>
                  <a:cubicBezTo>
                    <a:pt x="2065" y="111"/>
                    <a:pt x="2031" y="7"/>
                    <a:pt x="2065" y="82"/>
                  </a:cubicBezTo>
                  <a:cubicBezTo>
                    <a:pt x="2091" y="140"/>
                    <a:pt x="2068" y="152"/>
                    <a:pt x="2132" y="172"/>
                  </a:cubicBezTo>
                  <a:cubicBezTo>
                    <a:pt x="2195" y="213"/>
                    <a:pt x="2165" y="334"/>
                    <a:pt x="2147" y="397"/>
                  </a:cubicBezTo>
                  <a:cubicBezTo>
                    <a:pt x="2129" y="458"/>
                    <a:pt x="2153" y="378"/>
                    <a:pt x="2125" y="441"/>
                  </a:cubicBezTo>
                  <a:cubicBezTo>
                    <a:pt x="2119" y="455"/>
                    <a:pt x="2110" y="486"/>
                    <a:pt x="2110" y="486"/>
                  </a:cubicBezTo>
                  <a:cubicBezTo>
                    <a:pt x="2102" y="588"/>
                    <a:pt x="2121" y="593"/>
                    <a:pt x="2035" y="606"/>
                  </a:cubicBezTo>
                  <a:cubicBezTo>
                    <a:pt x="2022" y="646"/>
                    <a:pt x="2026" y="672"/>
                    <a:pt x="1990" y="696"/>
                  </a:cubicBezTo>
                  <a:cubicBezTo>
                    <a:pt x="1978" y="714"/>
                    <a:pt x="1934" y="763"/>
                    <a:pt x="1915" y="771"/>
                  </a:cubicBezTo>
                  <a:cubicBezTo>
                    <a:pt x="1906" y="775"/>
                    <a:pt x="1896" y="775"/>
                    <a:pt x="1886" y="778"/>
                  </a:cubicBezTo>
                  <a:cubicBezTo>
                    <a:pt x="1871" y="783"/>
                    <a:pt x="1841" y="793"/>
                    <a:pt x="1841" y="793"/>
                  </a:cubicBezTo>
                  <a:cubicBezTo>
                    <a:pt x="1716" y="791"/>
                    <a:pt x="1591" y="796"/>
                    <a:pt x="1467" y="786"/>
                  </a:cubicBezTo>
                  <a:cubicBezTo>
                    <a:pt x="1458" y="785"/>
                    <a:pt x="1456" y="771"/>
                    <a:pt x="1452" y="763"/>
                  </a:cubicBezTo>
                  <a:cubicBezTo>
                    <a:pt x="1441" y="741"/>
                    <a:pt x="1423" y="716"/>
                    <a:pt x="1399" y="703"/>
                  </a:cubicBezTo>
                  <a:cubicBezTo>
                    <a:pt x="1368" y="686"/>
                    <a:pt x="1329" y="685"/>
                    <a:pt x="1295" y="681"/>
                  </a:cubicBezTo>
                  <a:cubicBezTo>
                    <a:pt x="1248" y="665"/>
                    <a:pt x="1195" y="608"/>
                    <a:pt x="1145" y="606"/>
                  </a:cubicBezTo>
                  <a:cubicBezTo>
                    <a:pt x="1008" y="602"/>
                    <a:pt x="871" y="601"/>
                    <a:pt x="734" y="599"/>
                  </a:cubicBezTo>
                  <a:cubicBezTo>
                    <a:pt x="681" y="601"/>
                    <a:pt x="629" y="602"/>
                    <a:pt x="576" y="606"/>
                  </a:cubicBezTo>
                  <a:cubicBezTo>
                    <a:pt x="551" y="608"/>
                    <a:pt x="509" y="643"/>
                    <a:pt x="509" y="643"/>
                  </a:cubicBezTo>
                  <a:cubicBezTo>
                    <a:pt x="488" y="676"/>
                    <a:pt x="454" y="685"/>
                    <a:pt x="427" y="711"/>
                  </a:cubicBezTo>
                  <a:cubicBezTo>
                    <a:pt x="413" y="725"/>
                    <a:pt x="404" y="743"/>
                    <a:pt x="389" y="756"/>
                  </a:cubicBezTo>
                  <a:cubicBezTo>
                    <a:pt x="323" y="815"/>
                    <a:pt x="233" y="810"/>
                    <a:pt x="150" y="815"/>
                  </a:cubicBezTo>
                  <a:cubicBezTo>
                    <a:pt x="113" y="829"/>
                    <a:pt x="112" y="863"/>
                    <a:pt x="68" y="875"/>
                  </a:cubicBezTo>
                  <a:cubicBezTo>
                    <a:pt x="30" y="885"/>
                    <a:pt x="48" y="880"/>
                    <a:pt x="15" y="890"/>
                  </a:cubicBezTo>
                  <a:cubicBezTo>
                    <a:pt x="7" y="916"/>
                    <a:pt x="14" y="908"/>
                    <a:pt x="0" y="92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7" name="Freeform 13"/>
            <p:cNvSpPr>
              <a:spLocks/>
            </p:cNvSpPr>
            <p:nvPr/>
          </p:nvSpPr>
          <p:spPr bwMode="auto">
            <a:xfrm>
              <a:off x="2126" y="2252"/>
              <a:ext cx="599" cy="13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7"/>
                </a:cxn>
                <a:cxn ang="0">
                  <a:pos x="30" y="30"/>
                </a:cxn>
                <a:cxn ang="0">
                  <a:pos x="98" y="112"/>
                </a:cxn>
                <a:cxn ang="0">
                  <a:pos x="113" y="224"/>
                </a:cxn>
                <a:cxn ang="0">
                  <a:pos x="143" y="269"/>
                </a:cxn>
                <a:cxn ang="0">
                  <a:pos x="187" y="404"/>
                </a:cxn>
                <a:cxn ang="0">
                  <a:pos x="217" y="448"/>
                </a:cxn>
                <a:cxn ang="0">
                  <a:pos x="255" y="501"/>
                </a:cxn>
                <a:cxn ang="0">
                  <a:pos x="359" y="665"/>
                </a:cxn>
                <a:cxn ang="0">
                  <a:pos x="367" y="830"/>
                </a:cxn>
                <a:cxn ang="0">
                  <a:pos x="487" y="1024"/>
                </a:cxn>
                <a:cxn ang="0">
                  <a:pos x="546" y="1114"/>
                </a:cxn>
                <a:cxn ang="0">
                  <a:pos x="576" y="1159"/>
                </a:cxn>
                <a:cxn ang="0">
                  <a:pos x="591" y="1182"/>
                </a:cxn>
                <a:cxn ang="0">
                  <a:pos x="599" y="1376"/>
                </a:cxn>
              </a:cxnLst>
              <a:rect l="0" t="0" r="r" b="b"/>
              <a:pathLst>
                <a:path w="599" h="1376">
                  <a:moveTo>
                    <a:pt x="0" y="0"/>
                  </a:moveTo>
                  <a:cubicBezTo>
                    <a:pt x="8" y="2"/>
                    <a:pt x="17" y="1"/>
                    <a:pt x="23" y="7"/>
                  </a:cubicBezTo>
                  <a:cubicBezTo>
                    <a:pt x="29" y="13"/>
                    <a:pt x="26" y="23"/>
                    <a:pt x="30" y="30"/>
                  </a:cubicBezTo>
                  <a:cubicBezTo>
                    <a:pt x="49" y="65"/>
                    <a:pt x="66" y="91"/>
                    <a:pt x="98" y="112"/>
                  </a:cubicBezTo>
                  <a:cubicBezTo>
                    <a:pt x="99" y="129"/>
                    <a:pt x="96" y="195"/>
                    <a:pt x="113" y="224"/>
                  </a:cubicBezTo>
                  <a:cubicBezTo>
                    <a:pt x="122" y="240"/>
                    <a:pt x="143" y="269"/>
                    <a:pt x="143" y="269"/>
                  </a:cubicBezTo>
                  <a:cubicBezTo>
                    <a:pt x="156" y="311"/>
                    <a:pt x="166" y="366"/>
                    <a:pt x="187" y="404"/>
                  </a:cubicBezTo>
                  <a:cubicBezTo>
                    <a:pt x="196" y="420"/>
                    <a:pt x="211" y="431"/>
                    <a:pt x="217" y="448"/>
                  </a:cubicBezTo>
                  <a:cubicBezTo>
                    <a:pt x="235" y="501"/>
                    <a:pt x="217" y="488"/>
                    <a:pt x="255" y="501"/>
                  </a:cubicBezTo>
                  <a:cubicBezTo>
                    <a:pt x="291" y="555"/>
                    <a:pt x="323" y="612"/>
                    <a:pt x="359" y="665"/>
                  </a:cubicBezTo>
                  <a:cubicBezTo>
                    <a:pt x="362" y="720"/>
                    <a:pt x="363" y="775"/>
                    <a:pt x="367" y="830"/>
                  </a:cubicBezTo>
                  <a:cubicBezTo>
                    <a:pt x="373" y="908"/>
                    <a:pt x="435" y="974"/>
                    <a:pt x="487" y="1024"/>
                  </a:cubicBezTo>
                  <a:cubicBezTo>
                    <a:pt x="497" y="1056"/>
                    <a:pt x="526" y="1088"/>
                    <a:pt x="546" y="1114"/>
                  </a:cubicBezTo>
                  <a:cubicBezTo>
                    <a:pt x="557" y="1128"/>
                    <a:pt x="566" y="1144"/>
                    <a:pt x="576" y="1159"/>
                  </a:cubicBezTo>
                  <a:cubicBezTo>
                    <a:pt x="581" y="1167"/>
                    <a:pt x="591" y="1182"/>
                    <a:pt x="591" y="1182"/>
                  </a:cubicBezTo>
                  <a:cubicBezTo>
                    <a:pt x="599" y="1366"/>
                    <a:pt x="599" y="1301"/>
                    <a:pt x="599" y="1376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8" name="Freeform 14"/>
            <p:cNvSpPr>
              <a:spLocks/>
            </p:cNvSpPr>
            <p:nvPr/>
          </p:nvSpPr>
          <p:spPr bwMode="auto">
            <a:xfrm>
              <a:off x="1221" y="745"/>
              <a:ext cx="913" cy="1484"/>
            </a:xfrm>
            <a:custGeom>
              <a:avLst/>
              <a:gdLst/>
              <a:ahLst/>
              <a:cxnLst>
                <a:cxn ang="0">
                  <a:pos x="913" y="1484"/>
                </a:cxn>
                <a:cxn ang="0">
                  <a:pos x="831" y="1379"/>
                </a:cxn>
                <a:cxn ang="0">
                  <a:pos x="808" y="1312"/>
                </a:cxn>
                <a:cxn ang="0">
                  <a:pos x="703" y="893"/>
                </a:cxn>
                <a:cxn ang="0">
                  <a:pos x="673" y="826"/>
                </a:cxn>
                <a:cxn ang="0">
                  <a:pos x="666" y="646"/>
                </a:cxn>
                <a:cxn ang="0">
                  <a:pos x="554" y="527"/>
                </a:cxn>
                <a:cxn ang="0">
                  <a:pos x="472" y="444"/>
                </a:cxn>
                <a:cxn ang="0">
                  <a:pos x="419" y="385"/>
                </a:cxn>
                <a:cxn ang="0">
                  <a:pos x="322" y="250"/>
                </a:cxn>
                <a:cxn ang="0">
                  <a:pos x="292" y="183"/>
                </a:cxn>
                <a:cxn ang="0">
                  <a:pos x="217" y="78"/>
                </a:cxn>
                <a:cxn ang="0">
                  <a:pos x="180" y="48"/>
                </a:cxn>
                <a:cxn ang="0">
                  <a:pos x="45" y="11"/>
                </a:cxn>
                <a:cxn ang="0">
                  <a:pos x="0" y="3"/>
                </a:cxn>
              </a:cxnLst>
              <a:rect l="0" t="0" r="r" b="b"/>
              <a:pathLst>
                <a:path w="913" h="1484">
                  <a:moveTo>
                    <a:pt x="913" y="1484"/>
                  </a:moveTo>
                  <a:cubicBezTo>
                    <a:pt x="887" y="1446"/>
                    <a:pt x="848" y="1426"/>
                    <a:pt x="831" y="1379"/>
                  </a:cubicBezTo>
                  <a:cubicBezTo>
                    <a:pt x="823" y="1357"/>
                    <a:pt x="808" y="1312"/>
                    <a:pt x="808" y="1312"/>
                  </a:cubicBezTo>
                  <a:cubicBezTo>
                    <a:pt x="805" y="1180"/>
                    <a:pt x="838" y="981"/>
                    <a:pt x="703" y="893"/>
                  </a:cubicBezTo>
                  <a:cubicBezTo>
                    <a:pt x="695" y="869"/>
                    <a:pt x="682" y="850"/>
                    <a:pt x="673" y="826"/>
                  </a:cubicBezTo>
                  <a:cubicBezTo>
                    <a:pt x="671" y="766"/>
                    <a:pt x="670" y="706"/>
                    <a:pt x="666" y="646"/>
                  </a:cubicBezTo>
                  <a:cubicBezTo>
                    <a:pt x="663" y="596"/>
                    <a:pt x="591" y="552"/>
                    <a:pt x="554" y="527"/>
                  </a:cubicBezTo>
                  <a:cubicBezTo>
                    <a:pt x="531" y="492"/>
                    <a:pt x="497" y="476"/>
                    <a:pt x="472" y="444"/>
                  </a:cubicBezTo>
                  <a:cubicBezTo>
                    <a:pt x="427" y="386"/>
                    <a:pt x="462" y="413"/>
                    <a:pt x="419" y="385"/>
                  </a:cubicBezTo>
                  <a:cubicBezTo>
                    <a:pt x="388" y="339"/>
                    <a:pt x="361" y="289"/>
                    <a:pt x="322" y="250"/>
                  </a:cubicBezTo>
                  <a:cubicBezTo>
                    <a:pt x="304" y="197"/>
                    <a:pt x="316" y="218"/>
                    <a:pt x="292" y="183"/>
                  </a:cubicBezTo>
                  <a:cubicBezTo>
                    <a:pt x="279" y="140"/>
                    <a:pt x="254" y="102"/>
                    <a:pt x="217" y="78"/>
                  </a:cubicBezTo>
                  <a:cubicBezTo>
                    <a:pt x="189" y="35"/>
                    <a:pt x="218" y="69"/>
                    <a:pt x="180" y="48"/>
                  </a:cubicBezTo>
                  <a:cubicBezTo>
                    <a:pt x="93" y="0"/>
                    <a:pt x="181" y="22"/>
                    <a:pt x="45" y="11"/>
                  </a:cubicBezTo>
                  <a:cubicBezTo>
                    <a:pt x="16" y="0"/>
                    <a:pt x="31" y="3"/>
                    <a:pt x="0" y="3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79" name="Freeform 15"/>
            <p:cNvSpPr>
              <a:spLocks/>
            </p:cNvSpPr>
            <p:nvPr/>
          </p:nvSpPr>
          <p:spPr bwMode="auto">
            <a:xfrm>
              <a:off x="309" y="1556"/>
              <a:ext cx="1832" cy="681"/>
            </a:xfrm>
            <a:custGeom>
              <a:avLst/>
              <a:gdLst/>
              <a:ahLst/>
              <a:cxnLst>
                <a:cxn ang="0">
                  <a:pos x="1832" y="681"/>
                </a:cxn>
                <a:cxn ang="0">
                  <a:pos x="1683" y="673"/>
                </a:cxn>
                <a:cxn ang="0">
                  <a:pos x="1608" y="628"/>
                </a:cxn>
                <a:cxn ang="0">
                  <a:pos x="1563" y="613"/>
                </a:cxn>
                <a:cxn ang="0">
                  <a:pos x="1473" y="568"/>
                </a:cxn>
                <a:cxn ang="0">
                  <a:pos x="1428" y="554"/>
                </a:cxn>
                <a:cxn ang="0">
                  <a:pos x="1024" y="583"/>
                </a:cxn>
                <a:cxn ang="0">
                  <a:pos x="950" y="613"/>
                </a:cxn>
                <a:cxn ang="0">
                  <a:pos x="905" y="628"/>
                </a:cxn>
                <a:cxn ang="0">
                  <a:pos x="703" y="621"/>
                </a:cxn>
                <a:cxn ang="0">
                  <a:pos x="613" y="576"/>
                </a:cxn>
                <a:cxn ang="0">
                  <a:pos x="501" y="509"/>
                </a:cxn>
                <a:cxn ang="0">
                  <a:pos x="441" y="449"/>
                </a:cxn>
                <a:cxn ang="0">
                  <a:pos x="351" y="366"/>
                </a:cxn>
                <a:cxn ang="0">
                  <a:pos x="336" y="344"/>
                </a:cxn>
                <a:cxn ang="0">
                  <a:pos x="314" y="329"/>
                </a:cxn>
                <a:cxn ang="0">
                  <a:pos x="269" y="269"/>
                </a:cxn>
                <a:cxn ang="0">
                  <a:pos x="217" y="209"/>
                </a:cxn>
                <a:cxn ang="0">
                  <a:pos x="187" y="172"/>
                </a:cxn>
                <a:cxn ang="0">
                  <a:pos x="134" y="112"/>
                </a:cxn>
                <a:cxn ang="0">
                  <a:pos x="119" y="90"/>
                </a:cxn>
                <a:cxn ang="0">
                  <a:pos x="74" y="60"/>
                </a:cxn>
                <a:cxn ang="0">
                  <a:pos x="0" y="0"/>
                </a:cxn>
              </a:cxnLst>
              <a:rect l="0" t="0" r="r" b="b"/>
              <a:pathLst>
                <a:path w="1832" h="681">
                  <a:moveTo>
                    <a:pt x="1832" y="681"/>
                  </a:moveTo>
                  <a:cubicBezTo>
                    <a:pt x="1782" y="678"/>
                    <a:pt x="1732" y="680"/>
                    <a:pt x="1683" y="673"/>
                  </a:cubicBezTo>
                  <a:cubicBezTo>
                    <a:pt x="1660" y="670"/>
                    <a:pt x="1629" y="638"/>
                    <a:pt x="1608" y="628"/>
                  </a:cubicBezTo>
                  <a:cubicBezTo>
                    <a:pt x="1554" y="602"/>
                    <a:pt x="1615" y="640"/>
                    <a:pt x="1563" y="613"/>
                  </a:cubicBezTo>
                  <a:cubicBezTo>
                    <a:pt x="1534" y="598"/>
                    <a:pt x="1503" y="581"/>
                    <a:pt x="1473" y="568"/>
                  </a:cubicBezTo>
                  <a:cubicBezTo>
                    <a:pt x="1459" y="562"/>
                    <a:pt x="1428" y="554"/>
                    <a:pt x="1428" y="554"/>
                  </a:cubicBezTo>
                  <a:cubicBezTo>
                    <a:pt x="1300" y="558"/>
                    <a:pt x="1149" y="545"/>
                    <a:pt x="1024" y="583"/>
                  </a:cubicBezTo>
                  <a:cubicBezTo>
                    <a:pt x="998" y="601"/>
                    <a:pt x="980" y="604"/>
                    <a:pt x="950" y="613"/>
                  </a:cubicBezTo>
                  <a:cubicBezTo>
                    <a:pt x="935" y="617"/>
                    <a:pt x="905" y="628"/>
                    <a:pt x="905" y="628"/>
                  </a:cubicBezTo>
                  <a:cubicBezTo>
                    <a:pt x="838" y="626"/>
                    <a:pt x="770" y="625"/>
                    <a:pt x="703" y="621"/>
                  </a:cubicBezTo>
                  <a:cubicBezTo>
                    <a:pt x="670" y="619"/>
                    <a:pt x="645" y="586"/>
                    <a:pt x="613" y="576"/>
                  </a:cubicBezTo>
                  <a:cubicBezTo>
                    <a:pt x="577" y="552"/>
                    <a:pt x="538" y="534"/>
                    <a:pt x="501" y="509"/>
                  </a:cubicBezTo>
                  <a:cubicBezTo>
                    <a:pt x="476" y="492"/>
                    <a:pt x="466" y="466"/>
                    <a:pt x="441" y="449"/>
                  </a:cubicBezTo>
                  <a:cubicBezTo>
                    <a:pt x="419" y="416"/>
                    <a:pt x="384" y="388"/>
                    <a:pt x="351" y="366"/>
                  </a:cubicBezTo>
                  <a:cubicBezTo>
                    <a:pt x="346" y="359"/>
                    <a:pt x="342" y="350"/>
                    <a:pt x="336" y="344"/>
                  </a:cubicBezTo>
                  <a:cubicBezTo>
                    <a:pt x="330" y="338"/>
                    <a:pt x="320" y="336"/>
                    <a:pt x="314" y="329"/>
                  </a:cubicBezTo>
                  <a:cubicBezTo>
                    <a:pt x="293" y="303"/>
                    <a:pt x="306" y="294"/>
                    <a:pt x="269" y="269"/>
                  </a:cubicBezTo>
                  <a:cubicBezTo>
                    <a:pt x="234" y="217"/>
                    <a:pt x="254" y="234"/>
                    <a:pt x="217" y="209"/>
                  </a:cubicBezTo>
                  <a:cubicBezTo>
                    <a:pt x="199" y="158"/>
                    <a:pt x="224" y="215"/>
                    <a:pt x="187" y="172"/>
                  </a:cubicBezTo>
                  <a:cubicBezTo>
                    <a:pt x="128" y="104"/>
                    <a:pt x="184" y="145"/>
                    <a:pt x="134" y="112"/>
                  </a:cubicBezTo>
                  <a:cubicBezTo>
                    <a:pt x="129" y="105"/>
                    <a:pt x="126" y="96"/>
                    <a:pt x="119" y="90"/>
                  </a:cubicBezTo>
                  <a:cubicBezTo>
                    <a:pt x="105" y="78"/>
                    <a:pt x="74" y="60"/>
                    <a:pt x="74" y="60"/>
                  </a:cubicBezTo>
                  <a:cubicBezTo>
                    <a:pt x="55" y="31"/>
                    <a:pt x="25" y="25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0" name="Freeform 16"/>
            <p:cNvSpPr>
              <a:spLocks/>
            </p:cNvSpPr>
            <p:nvPr/>
          </p:nvSpPr>
          <p:spPr bwMode="auto">
            <a:xfrm>
              <a:off x="1341" y="2297"/>
              <a:ext cx="823" cy="1391"/>
            </a:xfrm>
            <a:custGeom>
              <a:avLst/>
              <a:gdLst/>
              <a:ahLst/>
              <a:cxnLst>
                <a:cxn ang="0">
                  <a:pos x="823" y="0"/>
                </a:cxn>
                <a:cxn ang="0">
                  <a:pos x="770" y="14"/>
                </a:cxn>
                <a:cxn ang="0">
                  <a:pos x="703" y="52"/>
                </a:cxn>
                <a:cxn ang="0">
                  <a:pos x="651" y="112"/>
                </a:cxn>
                <a:cxn ang="0">
                  <a:pos x="591" y="276"/>
                </a:cxn>
                <a:cxn ang="0">
                  <a:pos x="568" y="344"/>
                </a:cxn>
                <a:cxn ang="0">
                  <a:pos x="561" y="366"/>
                </a:cxn>
                <a:cxn ang="0">
                  <a:pos x="524" y="508"/>
                </a:cxn>
                <a:cxn ang="0">
                  <a:pos x="486" y="553"/>
                </a:cxn>
                <a:cxn ang="0">
                  <a:pos x="404" y="658"/>
                </a:cxn>
                <a:cxn ang="0">
                  <a:pos x="359" y="748"/>
                </a:cxn>
                <a:cxn ang="0">
                  <a:pos x="224" y="972"/>
                </a:cxn>
                <a:cxn ang="0">
                  <a:pos x="179" y="1039"/>
                </a:cxn>
                <a:cxn ang="0">
                  <a:pos x="90" y="1166"/>
                </a:cxn>
                <a:cxn ang="0">
                  <a:pos x="37" y="1279"/>
                </a:cxn>
                <a:cxn ang="0">
                  <a:pos x="15" y="1346"/>
                </a:cxn>
                <a:cxn ang="0">
                  <a:pos x="7" y="1368"/>
                </a:cxn>
                <a:cxn ang="0">
                  <a:pos x="0" y="1391"/>
                </a:cxn>
              </a:cxnLst>
              <a:rect l="0" t="0" r="r" b="b"/>
              <a:pathLst>
                <a:path w="823" h="1391">
                  <a:moveTo>
                    <a:pt x="823" y="0"/>
                  </a:moveTo>
                  <a:cubicBezTo>
                    <a:pt x="818" y="1"/>
                    <a:pt x="777" y="10"/>
                    <a:pt x="770" y="14"/>
                  </a:cubicBezTo>
                  <a:cubicBezTo>
                    <a:pt x="687" y="60"/>
                    <a:pt x="757" y="33"/>
                    <a:pt x="703" y="52"/>
                  </a:cubicBezTo>
                  <a:cubicBezTo>
                    <a:pt x="668" y="104"/>
                    <a:pt x="688" y="87"/>
                    <a:pt x="651" y="112"/>
                  </a:cubicBezTo>
                  <a:cubicBezTo>
                    <a:pt x="619" y="159"/>
                    <a:pt x="609" y="223"/>
                    <a:pt x="591" y="276"/>
                  </a:cubicBezTo>
                  <a:cubicBezTo>
                    <a:pt x="583" y="299"/>
                    <a:pt x="576" y="321"/>
                    <a:pt x="568" y="344"/>
                  </a:cubicBezTo>
                  <a:cubicBezTo>
                    <a:pt x="566" y="351"/>
                    <a:pt x="561" y="366"/>
                    <a:pt x="561" y="366"/>
                  </a:cubicBezTo>
                  <a:cubicBezTo>
                    <a:pt x="556" y="430"/>
                    <a:pt x="573" y="475"/>
                    <a:pt x="524" y="508"/>
                  </a:cubicBezTo>
                  <a:cubicBezTo>
                    <a:pt x="474" y="585"/>
                    <a:pt x="549" y="473"/>
                    <a:pt x="486" y="553"/>
                  </a:cubicBezTo>
                  <a:cubicBezTo>
                    <a:pt x="457" y="590"/>
                    <a:pt x="443" y="631"/>
                    <a:pt x="404" y="658"/>
                  </a:cubicBezTo>
                  <a:cubicBezTo>
                    <a:pt x="393" y="689"/>
                    <a:pt x="377" y="721"/>
                    <a:pt x="359" y="748"/>
                  </a:cubicBezTo>
                  <a:cubicBezTo>
                    <a:pt x="333" y="830"/>
                    <a:pt x="317" y="944"/>
                    <a:pt x="224" y="972"/>
                  </a:cubicBezTo>
                  <a:cubicBezTo>
                    <a:pt x="214" y="1002"/>
                    <a:pt x="202" y="1017"/>
                    <a:pt x="179" y="1039"/>
                  </a:cubicBezTo>
                  <a:cubicBezTo>
                    <a:pt x="165" y="1084"/>
                    <a:pt x="131" y="1140"/>
                    <a:pt x="90" y="1166"/>
                  </a:cubicBezTo>
                  <a:cubicBezTo>
                    <a:pt x="67" y="1202"/>
                    <a:pt x="60" y="1243"/>
                    <a:pt x="37" y="1279"/>
                  </a:cubicBezTo>
                  <a:cubicBezTo>
                    <a:pt x="20" y="1331"/>
                    <a:pt x="27" y="1309"/>
                    <a:pt x="15" y="1346"/>
                  </a:cubicBezTo>
                  <a:cubicBezTo>
                    <a:pt x="13" y="1353"/>
                    <a:pt x="9" y="1361"/>
                    <a:pt x="7" y="1368"/>
                  </a:cubicBezTo>
                  <a:cubicBezTo>
                    <a:pt x="4" y="1376"/>
                    <a:pt x="0" y="1391"/>
                    <a:pt x="0" y="139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1" name="Freeform 17"/>
            <p:cNvSpPr>
              <a:spLocks/>
            </p:cNvSpPr>
            <p:nvPr/>
          </p:nvSpPr>
          <p:spPr bwMode="auto">
            <a:xfrm>
              <a:off x="1305" y="1174"/>
              <a:ext cx="1615" cy="2038"/>
            </a:xfrm>
            <a:custGeom>
              <a:avLst/>
              <a:gdLst/>
              <a:ahLst/>
              <a:cxnLst>
                <a:cxn ang="0">
                  <a:pos x="1457" y="120"/>
                </a:cxn>
                <a:cxn ang="0">
                  <a:pos x="1390" y="83"/>
                </a:cxn>
                <a:cxn ang="0">
                  <a:pos x="1300" y="30"/>
                </a:cxn>
                <a:cxn ang="0">
                  <a:pos x="1188" y="0"/>
                </a:cxn>
                <a:cxn ang="0">
                  <a:pos x="978" y="23"/>
                </a:cxn>
                <a:cxn ang="0">
                  <a:pos x="851" y="68"/>
                </a:cxn>
                <a:cxn ang="0">
                  <a:pos x="784" y="98"/>
                </a:cxn>
                <a:cxn ang="0">
                  <a:pos x="552" y="113"/>
                </a:cxn>
                <a:cxn ang="0">
                  <a:pos x="492" y="158"/>
                </a:cxn>
                <a:cxn ang="0">
                  <a:pos x="425" y="232"/>
                </a:cxn>
                <a:cxn ang="0">
                  <a:pos x="402" y="277"/>
                </a:cxn>
                <a:cxn ang="0">
                  <a:pos x="335" y="285"/>
                </a:cxn>
                <a:cxn ang="0">
                  <a:pos x="260" y="442"/>
                </a:cxn>
                <a:cxn ang="0">
                  <a:pos x="230" y="509"/>
                </a:cxn>
                <a:cxn ang="0">
                  <a:pos x="163" y="659"/>
                </a:cxn>
                <a:cxn ang="0">
                  <a:pos x="81" y="704"/>
                </a:cxn>
                <a:cxn ang="0">
                  <a:pos x="51" y="748"/>
                </a:cxn>
                <a:cxn ang="0">
                  <a:pos x="43" y="988"/>
                </a:cxn>
                <a:cxn ang="0">
                  <a:pos x="21" y="1003"/>
                </a:cxn>
                <a:cxn ang="0">
                  <a:pos x="36" y="1220"/>
                </a:cxn>
                <a:cxn ang="0">
                  <a:pos x="51" y="1265"/>
                </a:cxn>
                <a:cxn ang="0">
                  <a:pos x="81" y="1310"/>
                </a:cxn>
                <a:cxn ang="0">
                  <a:pos x="148" y="1564"/>
                </a:cxn>
                <a:cxn ang="0">
                  <a:pos x="223" y="1594"/>
                </a:cxn>
                <a:cxn ang="0">
                  <a:pos x="290" y="1736"/>
                </a:cxn>
                <a:cxn ang="0">
                  <a:pos x="305" y="1758"/>
                </a:cxn>
                <a:cxn ang="0">
                  <a:pos x="320" y="1803"/>
                </a:cxn>
                <a:cxn ang="0">
                  <a:pos x="552" y="1833"/>
                </a:cxn>
                <a:cxn ang="0">
                  <a:pos x="649" y="1856"/>
                </a:cxn>
                <a:cxn ang="0">
                  <a:pos x="702" y="1968"/>
                </a:cxn>
                <a:cxn ang="0">
                  <a:pos x="754" y="2020"/>
                </a:cxn>
                <a:cxn ang="0">
                  <a:pos x="799" y="2035"/>
                </a:cxn>
                <a:cxn ang="0">
                  <a:pos x="1053" y="2028"/>
                </a:cxn>
                <a:cxn ang="0">
                  <a:pos x="1143" y="1968"/>
                </a:cxn>
                <a:cxn ang="0">
                  <a:pos x="1263" y="1945"/>
                </a:cxn>
                <a:cxn ang="0">
                  <a:pos x="1330" y="1915"/>
                </a:cxn>
                <a:cxn ang="0">
                  <a:pos x="1375" y="1886"/>
                </a:cxn>
                <a:cxn ang="0">
                  <a:pos x="1405" y="1841"/>
                </a:cxn>
                <a:cxn ang="0">
                  <a:pos x="1412" y="1818"/>
                </a:cxn>
                <a:cxn ang="0">
                  <a:pos x="1487" y="1691"/>
                </a:cxn>
                <a:cxn ang="0">
                  <a:pos x="1532" y="1631"/>
                </a:cxn>
                <a:cxn ang="0">
                  <a:pos x="1562" y="1422"/>
                </a:cxn>
                <a:cxn ang="0">
                  <a:pos x="1577" y="771"/>
                </a:cxn>
                <a:cxn ang="0">
                  <a:pos x="1584" y="517"/>
                </a:cxn>
                <a:cxn ang="0">
                  <a:pos x="1599" y="472"/>
                </a:cxn>
                <a:cxn ang="0">
                  <a:pos x="1547" y="247"/>
                </a:cxn>
                <a:cxn ang="0">
                  <a:pos x="1510" y="158"/>
                </a:cxn>
                <a:cxn ang="0">
                  <a:pos x="1465" y="128"/>
                </a:cxn>
                <a:cxn ang="0">
                  <a:pos x="1457" y="120"/>
                </a:cxn>
              </a:cxnLst>
              <a:rect l="0" t="0" r="r" b="b"/>
              <a:pathLst>
                <a:path w="1615" h="2038">
                  <a:moveTo>
                    <a:pt x="1457" y="120"/>
                  </a:moveTo>
                  <a:cubicBezTo>
                    <a:pt x="1429" y="111"/>
                    <a:pt x="1418" y="92"/>
                    <a:pt x="1390" y="83"/>
                  </a:cubicBezTo>
                  <a:cubicBezTo>
                    <a:pt x="1360" y="63"/>
                    <a:pt x="1332" y="46"/>
                    <a:pt x="1300" y="30"/>
                  </a:cubicBezTo>
                  <a:cubicBezTo>
                    <a:pt x="1265" y="13"/>
                    <a:pt x="1224" y="13"/>
                    <a:pt x="1188" y="0"/>
                  </a:cubicBezTo>
                  <a:cubicBezTo>
                    <a:pt x="1075" y="6"/>
                    <a:pt x="1058" y="2"/>
                    <a:pt x="978" y="23"/>
                  </a:cubicBezTo>
                  <a:cubicBezTo>
                    <a:pt x="938" y="50"/>
                    <a:pt x="896" y="56"/>
                    <a:pt x="851" y="68"/>
                  </a:cubicBezTo>
                  <a:cubicBezTo>
                    <a:pt x="827" y="75"/>
                    <a:pt x="808" y="94"/>
                    <a:pt x="784" y="98"/>
                  </a:cubicBezTo>
                  <a:cubicBezTo>
                    <a:pt x="708" y="112"/>
                    <a:pt x="629" y="108"/>
                    <a:pt x="552" y="113"/>
                  </a:cubicBezTo>
                  <a:cubicBezTo>
                    <a:pt x="523" y="122"/>
                    <a:pt x="517" y="141"/>
                    <a:pt x="492" y="158"/>
                  </a:cubicBezTo>
                  <a:cubicBezTo>
                    <a:pt x="467" y="194"/>
                    <a:pt x="443" y="180"/>
                    <a:pt x="425" y="232"/>
                  </a:cubicBezTo>
                  <a:cubicBezTo>
                    <a:pt x="422" y="241"/>
                    <a:pt x="413" y="273"/>
                    <a:pt x="402" y="277"/>
                  </a:cubicBezTo>
                  <a:cubicBezTo>
                    <a:pt x="381" y="285"/>
                    <a:pt x="357" y="282"/>
                    <a:pt x="335" y="285"/>
                  </a:cubicBezTo>
                  <a:cubicBezTo>
                    <a:pt x="311" y="359"/>
                    <a:pt x="341" y="414"/>
                    <a:pt x="260" y="442"/>
                  </a:cubicBezTo>
                  <a:cubicBezTo>
                    <a:pt x="245" y="464"/>
                    <a:pt x="239" y="484"/>
                    <a:pt x="230" y="509"/>
                  </a:cubicBezTo>
                  <a:cubicBezTo>
                    <a:pt x="221" y="566"/>
                    <a:pt x="214" y="626"/>
                    <a:pt x="163" y="659"/>
                  </a:cubicBezTo>
                  <a:cubicBezTo>
                    <a:pt x="149" y="702"/>
                    <a:pt x="125" y="697"/>
                    <a:pt x="81" y="704"/>
                  </a:cubicBezTo>
                  <a:cubicBezTo>
                    <a:pt x="71" y="719"/>
                    <a:pt x="61" y="733"/>
                    <a:pt x="51" y="748"/>
                  </a:cubicBezTo>
                  <a:cubicBezTo>
                    <a:pt x="6" y="814"/>
                    <a:pt x="52" y="909"/>
                    <a:pt x="43" y="988"/>
                  </a:cubicBezTo>
                  <a:cubicBezTo>
                    <a:pt x="42" y="997"/>
                    <a:pt x="28" y="998"/>
                    <a:pt x="21" y="1003"/>
                  </a:cubicBezTo>
                  <a:cubicBezTo>
                    <a:pt x="0" y="1062"/>
                    <a:pt x="17" y="1158"/>
                    <a:pt x="36" y="1220"/>
                  </a:cubicBezTo>
                  <a:cubicBezTo>
                    <a:pt x="41" y="1235"/>
                    <a:pt x="42" y="1252"/>
                    <a:pt x="51" y="1265"/>
                  </a:cubicBezTo>
                  <a:cubicBezTo>
                    <a:pt x="61" y="1280"/>
                    <a:pt x="81" y="1310"/>
                    <a:pt x="81" y="1310"/>
                  </a:cubicBezTo>
                  <a:cubicBezTo>
                    <a:pt x="84" y="1376"/>
                    <a:pt x="65" y="1522"/>
                    <a:pt x="148" y="1564"/>
                  </a:cubicBezTo>
                  <a:cubicBezTo>
                    <a:pt x="173" y="1577"/>
                    <a:pt x="197" y="1584"/>
                    <a:pt x="223" y="1594"/>
                  </a:cubicBezTo>
                  <a:cubicBezTo>
                    <a:pt x="239" y="1643"/>
                    <a:pt x="234" y="1716"/>
                    <a:pt x="290" y="1736"/>
                  </a:cubicBezTo>
                  <a:cubicBezTo>
                    <a:pt x="295" y="1743"/>
                    <a:pt x="301" y="1750"/>
                    <a:pt x="305" y="1758"/>
                  </a:cubicBezTo>
                  <a:cubicBezTo>
                    <a:pt x="311" y="1772"/>
                    <a:pt x="305" y="1798"/>
                    <a:pt x="320" y="1803"/>
                  </a:cubicBezTo>
                  <a:cubicBezTo>
                    <a:pt x="393" y="1828"/>
                    <a:pt x="476" y="1827"/>
                    <a:pt x="552" y="1833"/>
                  </a:cubicBezTo>
                  <a:cubicBezTo>
                    <a:pt x="584" y="1842"/>
                    <a:pt x="617" y="1845"/>
                    <a:pt x="649" y="1856"/>
                  </a:cubicBezTo>
                  <a:cubicBezTo>
                    <a:pt x="665" y="1900"/>
                    <a:pt x="656" y="1952"/>
                    <a:pt x="702" y="1968"/>
                  </a:cubicBezTo>
                  <a:cubicBezTo>
                    <a:pt x="712" y="1999"/>
                    <a:pt x="709" y="2005"/>
                    <a:pt x="754" y="2020"/>
                  </a:cubicBezTo>
                  <a:cubicBezTo>
                    <a:pt x="769" y="2025"/>
                    <a:pt x="799" y="2035"/>
                    <a:pt x="799" y="2035"/>
                  </a:cubicBezTo>
                  <a:cubicBezTo>
                    <a:pt x="884" y="2033"/>
                    <a:pt x="969" y="2038"/>
                    <a:pt x="1053" y="2028"/>
                  </a:cubicBezTo>
                  <a:cubicBezTo>
                    <a:pt x="1072" y="2026"/>
                    <a:pt x="1123" y="1981"/>
                    <a:pt x="1143" y="1968"/>
                  </a:cubicBezTo>
                  <a:cubicBezTo>
                    <a:pt x="1172" y="1948"/>
                    <a:pt x="1237" y="1948"/>
                    <a:pt x="1263" y="1945"/>
                  </a:cubicBezTo>
                  <a:cubicBezTo>
                    <a:pt x="1285" y="1930"/>
                    <a:pt x="1307" y="1928"/>
                    <a:pt x="1330" y="1915"/>
                  </a:cubicBezTo>
                  <a:cubicBezTo>
                    <a:pt x="1346" y="1906"/>
                    <a:pt x="1375" y="1886"/>
                    <a:pt x="1375" y="1886"/>
                  </a:cubicBezTo>
                  <a:cubicBezTo>
                    <a:pt x="1385" y="1871"/>
                    <a:pt x="1395" y="1856"/>
                    <a:pt x="1405" y="1841"/>
                  </a:cubicBezTo>
                  <a:cubicBezTo>
                    <a:pt x="1409" y="1834"/>
                    <a:pt x="1409" y="1826"/>
                    <a:pt x="1412" y="1818"/>
                  </a:cubicBezTo>
                  <a:cubicBezTo>
                    <a:pt x="1429" y="1768"/>
                    <a:pt x="1442" y="1722"/>
                    <a:pt x="1487" y="1691"/>
                  </a:cubicBezTo>
                  <a:cubicBezTo>
                    <a:pt x="1504" y="1666"/>
                    <a:pt x="1523" y="1660"/>
                    <a:pt x="1532" y="1631"/>
                  </a:cubicBezTo>
                  <a:cubicBezTo>
                    <a:pt x="1541" y="1448"/>
                    <a:pt x="1528" y="1515"/>
                    <a:pt x="1562" y="1422"/>
                  </a:cubicBezTo>
                  <a:cubicBezTo>
                    <a:pt x="1555" y="1218"/>
                    <a:pt x="1506" y="967"/>
                    <a:pt x="1577" y="771"/>
                  </a:cubicBezTo>
                  <a:cubicBezTo>
                    <a:pt x="1579" y="686"/>
                    <a:pt x="1578" y="601"/>
                    <a:pt x="1584" y="517"/>
                  </a:cubicBezTo>
                  <a:cubicBezTo>
                    <a:pt x="1585" y="501"/>
                    <a:pt x="1599" y="472"/>
                    <a:pt x="1599" y="472"/>
                  </a:cubicBezTo>
                  <a:cubicBezTo>
                    <a:pt x="1590" y="278"/>
                    <a:pt x="1615" y="351"/>
                    <a:pt x="1547" y="247"/>
                  </a:cubicBezTo>
                  <a:cubicBezTo>
                    <a:pt x="1539" y="224"/>
                    <a:pt x="1532" y="177"/>
                    <a:pt x="1510" y="158"/>
                  </a:cubicBezTo>
                  <a:cubicBezTo>
                    <a:pt x="1496" y="146"/>
                    <a:pt x="1478" y="141"/>
                    <a:pt x="1465" y="128"/>
                  </a:cubicBezTo>
                  <a:cubicBezTo>
                    <a:pt x="1462" y="125"/>
                    <a:pt x="1460" y="123"/>
                    <a:pt x="1457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2" name="Freeform 18"/>
            <p:cNvSpPr>
              <a:spLocks/>
            </p:cNvSpPr>
            <p:nvPr/>
          </p:nvSpPr>
          <p:spPr bwMode="auto">
            <a:xfrm>
              <a:off x="2149" y="2229"/>
              <a:ext cx="2319" cy="329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321" y="30"/>
                </a:cxn>
                <a:cxn ang="0">
                  <a:pos x="389" y="0"/>
                </a:cxn>
                <a:cxn ang="0">
                  <a:pos x="681" y="8"/>
                </a:cxn>
                <a:cxn ang="0">
                  <a:pos x="733" y="15"/>
                </a:cxn>
                <a:cxn ang="0">
                  <a:pos x="897" y="120"/>
                </a:cxn>
                <a:cxn ang="0">
                  <a:pos x="942" y="150"/>
                </a:cxn>
                <a:cxn ang="0">
                  <a:pos x="1010" y="180"/>
                </a:cxn>
                <a:cxn ang="0">
                  <a:pos x="1114" y="210"/>
                </a:cxn>
                <a:cxn ang="0">
                  <a:pos x="2057" y="217"/>
                </a:cxn>
                <a:cxn ang="0">
                  <a:pos x="2147" y="269"/>
                </a:cxn>
                <a:cxn ang="0">
                  <a:pos x="2319" y="329"/>
                </a:cxn>
              </a:cxnLst>
              <a:rect l="0" t="0" r="r" b="b"/>
              <a:pathLst>
                <a:path w="2319" h="329">
                  <a:moveTo>
                    <a:pt x="0" y="38"/>
                  </a:moveTo>
                  <a:cubicBezTo>
                    <a:pt x="107" y="35"/>
                    <a:pt x="214" y="37"/>
                    <a:pt x="321" y="30"/>
                  </a:cubicBezTo>
                  <a:cubicBezTo>
                    <a:pt x="346" y="28"/>
                    <a:pt x="389" y="0"/>
                    <a:pt x="389" y="0"/>
                  </a:cubicBezTo>
                  <a:cubicBezTo>
                    <a:pt x="486" y="3"/>
                    <a:pt x="584" y="4"/>
                    <a:pt x="681" y="8"/>
                  </a:cubicBezTo>
                  <a:cubicBezTo>
                    <a:pt x="698" y="9"/>
                    <a:pt x="717" y="9"/>
                    <a:pt x="733" y="15"/>
                  </a:cubicBezTo>
                  <a:cubicBezTo>
                    <a:pt x="771" y="29"/>
                    <a:pt x="861" y="96"/>
                    <a:pt x="897" y="120"/>
                  </a:cubicBezTo>
                  <a:cubicBezTo>
                    <a:pt x="912" y="130"/>
                    <a:pt x="925" y="145"/>
                    <a:pt x="942" y="150"/>
                  </a:cubicBezTo>
                  <a:cubicBezTo>
                    <a:pt x="968" y="158"/>
                    <a:pt x="986" y="168"/>
                    <a:pt x="1010" y="180"/>
                  </a:cubicBezTo>
                  <a:cubicBezTo>
                    <a:pt x="1041" y="195"/>
                    <a:pt x="1081" y="198"/>
                    <a:pt x="1114" y="210"/>
                  </a:cubicBezTo>
                  <a:cubicBezTo>
                    <a:pt x="1114" y="210"/>
                    <a:pt x="1925" y="175"/>
                    <a:pt x="2057" y="217"/>
                  </a:cubicBezTo>
                  <a:cubicBezTo>
                    <a:pt x="2088" y="238"/>
                    <a:pt x="2112" y="258"/>
                    <a:pt x="2147" y="269"/>
                  </a:cubicBezTo>
                  <a:cubicBezTo>
                    <a:pt x="2205" y="308"/>
                    <a:pt x="2245" y="329"/>
                    <a:pt x="2319" y="329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  <p:sp>
          <p:nvSpPr>
            <p:cNvPr id="728083" name="Freeform 19"/>
            <p:cNvSpPr>
              <a:spLocks/>
            </p:cNvSpPr>
            <p:nvPr/>
          </p:nvSpPr>
          <p:spPr bwMode="auto">
            <a:xfrm>
              <a:off x="3443" y="1734"/>
              <a:ext cx="1144" cy="696"/>
            </a:xfrm>
            <a:custGeom>
              <a:avLst/>
              <a:gdLst/>
              <a:ahLst/>
              <a:cxnLst>
                <a:cxn ang="0">
                  <a:pos x="0" y="697"/>
                </a:cxn>
                <a:cxn ang="0">
                  <a:pos x="45" y="637"/>
                </a:cxn>
                <a:cxn ang="0">
                  <a:pos x="112" y="555"/>
                </a:cxn>
                <a:cxn ang="0">
                  <a:pos x="157" y="495"/>
                </a:cxn>
                <a:cxn ang="0">
                  <a:pos x="187" y="420"/>
                </a:cxn>
                <a:cxn ang="0">
                  <a:pos x="344" y="226"/>
                </a:cxn>
                <a:cxn ang="0">
                  <a:pos x="524" y="203"/>
                </a:cxn>
                <a:cxn ang="0">
                  <a:pos x="628" y="174"/>
                </a:cxn>
                <a:cxn ang="0">
                  <a:pos x="770" y="84"/>
                </a:cxn>
                <a:cxn ang="0">
                  <a:pos x="838" y="61"/>
                </a:cxn>
                <a:cxn ang="0">
                  <a:pos x="913" y="31"/>
                </a:cxn>
                <a:cxn ang="0">
                  <a:pos x="1085" y="16"/>
                </a:cxn>
                <a:cxn ang="0">
                  <a:pos x="1144" y="1"/>
                </a:cxn>
              </a:cxnLst>
              <a:rect l="0" t="0" r="r" b="b"/>
              <a:pathLst>
                <a:path w="1144" h="697">
                  <a:moveTo>
                    <a:pt x="0" y="697"/>
                  </a:moveTo>
                  <a:cubicBezTo>
                    <a:pt x="9" y="668"/>
                    <a:pt x="28" y="662"/>
                    <a:pt x="45" y="637"/>
                  </a:cubicBezTo>
                  <a:cubicBezTo>
                    <a:pt x="58" y="596"/>
                    <a:pt x="83" y="584"/>
                    <a:pt x="112" y="555"/>
                  </a:cubicBezTo>
                  <a:cubicBezTo>
                    <a:pt x="123" y="526"/>
                    <a:pt x="131" y="512"/>
                    <a:pt x="157" y="495"/>
                  </a:cubicBezTo>
                  <a:cubicBezTo>
                    <a:pt x="165" y="466"/>
                    <a:pt x="170" y="445"/>
                    <a:pt x="187" y="420"/>
                  </a:cubicBezTo>
                  <a:cubicBezTo>
                    <a:pt x="214" y="335"/>
                    <a:pt x="250" y="251"/>
                    <a:pt x="344" y="226"/>
                  </a:cubicBezTo>
                  <a:cubicBezTo>
                    <a:pt x="402" y="210"/>
                    <a:pt x="524" y="203"/>
                    <a:pt x="524" y="203"/>
                  </a:cubicBezTo>
                  <a:cubicBezTo>
                    <a:pt x="559" y="195"/>
                    <a:pt x="594" y="185"/>
                    <a:pt x="628" y="174"/>
                  </a:cubicBezTo>
                  <a:cubicBezTo>
                    <a:pt x="675" y="142"/>
                    <a:pt x="723" y="116"/>
                    <a:pt x="770" y="84"/>
                  </a:cubicBezTo>
                  <a:cubicBezTo>
                    <a:pt x="790" y="71"/>
                    <a:pt x="818" y="74"/>
                    <a:pt x="838" y="61"/>
                  </a:cubicBezTo>
                  <a:cubicBezTo>
                    <a:pt x="862" y="45"/>
                    <a:pt x="884" y="36"/>
                    <a:pt x="913" y="31"/>
                  </a:cubicBezTo>
                  <a:cubicBezTo>
                    <a:pt x="967" y="21"/>
                    <a:pt x="1035" y="19"/>
                    <a:pt x="1085" y="16"/>
                  </a:cubicBezTo>
                  <a:cubicBezTo>
                    <a:pt x="1134" y="0"/>
                    <a:pt x="1114" y="1"/>
                    <a:pt x="1144" y="1"/>
                  </a:cubicBezTo>
                </a:path>
              </a:pathLst>
            </a:custGeom>
            <a:noFill/>
            <a:ln w="9525" cap="flat" cmpd="sng">
              <a:solidFill>
                <a:srgbClr val="333333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>
                <a:latin typeface="+mj-lt"/>
              </a:endParaRPr>
            </a:p>
          </p:txBody>
        </p:sp>
      </p:grpSp>
      <p:sp>
        <p:nvSpPr>
          <p:cNvPr id="728069" name="Freeform 5"/>
          <p:cNvSpPr>
            <a:spLocks/>
          </p:cNvSpPr>
          <p:nvPr/>
        </p:nvSpPr>
        <p:spPr bwMode="auto">
          <a:xfrm>
            <a:off x="3670300" y="958850"/>
            <a:ext cx="4065588" cy="3925888"/>
          </a:xfrm>
          <a:custGeom>
            <a:avLst/>
            <a:gdLst/>
            <a:ahLst/>
            <a:cxnLst>
              <a:cxn ang="0">
                <a:pos x="516" y="2652"/>
              </a:cxn>
              <a:cxn ang="0">
                <a:pos x="372" y="2514"/>
              </a:cxn>
              <a:cxn ang="0">
                <a:pos x="312" y="2448"/>
              </a:cxn>
              <a:cxn ang="0">
                <a:pos x="228" y="2316"/>
              </a:cxn>
              <a:cxn ang="0">
                <a:pos x="108" y="2118"/>
              </a:cxn>
              <a:cxn ang="0">
                <a:pos x="0" y="1914"/>
              </a:cxn>
              <a:cxn ang="0">
                <a:pos x="24" y="1302"/>
              </a:cxn>
              <a:cxn ang="0">
                <a:pos x="120" y="1134"/>
              </a:cxn>
              <a:cxn ang="0">
                <a:pos x="222" y="906"/>
              </a:cxn>
              <a:cxn ang="0">
                <a:pos x="342" y="810"/>
              </a:cxn>
              <a:cxn ang="0">
                <a:pos x="516" y="564"/>
              </a:cxn>
              <a:cxn ang="0">
                <a:pos x="600" y="444"/>
              </a:cxn>
              <a:cxn ang="0">
                <a:pos x="750" y="204"/>
              </a:cxn>
              <a:cxn ang="0">
                <a:pos x="900" y="54"/>
              </a:cxn>
              <a:cxn ang="0">
                <a:pos x="1200" y="6"/>
              </a:cxn>
              <a:cxn ang="0">
                <a:pos x="1272" y="30"/>
              </a:cxn>
              <a:cxn ang="0">
                <a:pos x="1578" y="246"/>
              </a:cxn>
              <a:cxn ang="0">
                <a:pos x="1722" y="486"/>
              </a:cxn>
              <a:cxn ang="0">
                <a:pos x="1824" y="594"/>
              </a:cxn>
              <a:cxn ang="0">
                <a:pos x="1968" y="840"/>
              </a:cxn>
              <a:cxn ang="0">
                <a:pos x="2058" y="1014"/>
              </a:cxn>
              <a:cxn ang="0">
                <a:pos x="2388" y="1248"/>
              </a:cxn>
              <a:cxn ang="0">
                <a:pos x="2472" y="1344"/>
              </a:cxn>
              <a:cxn ang="0">
                <a:pos x="2568" y="1602"/>
              </a:cxn>
              <a:cxn ang="0">
                <a:pos x="2628" y="1680"/>
              </a:cxn>
              <a:cxn ang="0">
                <a:pos x="2712" y="1812"/>
              </a:cxn>
              <a:cxn ang="0">
                <a:pos x="2670" y="1962"/>
              </a:cxn>
              <a:cxn ang="0">
                <a:pos x="2442" y="2148"/>
              </a:cxn>
              <a:cxn ang="0">
                <a:pos x="2376" y="2202"/>
              </a:cxn>
              <a:cxn ang="0">
                <a:pos x="2202" y="2280"/>
              </a:cxn>
              <a:cxn ang="0">
                <a:pos x="2124" y="2358"/>
              </a:cxn>
              <a:cxn ang="0">
                <a:pos x="1962" y="2520"/>
              </a:cxn>
              <a:cxn ang="0">
                <a:pos x="1746" y="2652"/>
              </a:cxn>
              <a:cxn ang="0">
                <a:pos x="1392" y="2682"/>
              </a:cxn>
              <a:cxn ang="0">
                <a:pos x="1290" y="2652"/>
              </a:cxn>
              <a:cxn ang="0">
                <a:pos x="780" y="2736"/>
              </a:cxn>
              <a:cxn ang="0">
                <a:pos x="546" y="2712"/>
              </a:cxn>
            </a:cxnLst>
            <a:rect l="0" t="0" r="r" b="b"/>
            <a:pathLst>
              <a:path w="2712" h="2738">
                <a:moveTo>
                  <a:pt x="564" y="2718"/>
                </a:moveTo>
                <a:cubicBezTo>
                  <a:pt x="537" y="2700"/>
                  <a:pt x="532" y="2676"/>
                  <a:pt x="516" y="2652"/>
                </a:cubicBezTo>
                <a:cubicBezTo>
                  <a:pt x="501" y="2629"/>
                  <a:pt x="453" y="2565"/>
                  <a:pt x="426" y="2556"/>
                </a:cubicBezTo>
                <a:cubicBezTo>
                  <a:pt x="398" y="2528"/>
                  <a:pt x="415" y="2543"/>
                  <a:pt x="372" y="2514"/>
                </a:cubicBezTo>
                <a:cubicBezTo>
                  <a:pt x="366" y="2510"/>
                  <a:pt x="354" y="2502"/>
                  <a:pt x="354" y="2502"/>
                </a:cubicBezTo>
                <a:cubicBezTo>
                  <a:pt x="343" y="2485"/>
                  <a:pt x="327" y="2461"/>
                  <a:pt x="312" y="2448"/>
                </a:cubicBezTo>
                <a:cubicBezTo>
                  <a:pt x="301" y="2439"/>
                  <a:pt x="276" y="2424"/>
                  <a:pt x="276" y="2424"/>
                </a:cubicBezTo>
                <a:cubicBezTo>
                  <a:pt x="252" y="2388"/>
                  <a:pt x="241" y="2356"/>
                  <a:pt x="228" y="2316"/>
                </a:cubicBezTo>
                <a:cubicBezTo>
                  <a:pt x="219" y="2290"/>
                  <a:pt x="189" y="2270"/>
                  <a:pt x="180" y="2244"/>
                </a:cubicBezTo>
                <a:cubicBezTo>
                  <a:pt x="164" y="2197"/>
                  <a:pt x="151" y="2147"/>
                  <a:pt x="108" y="2118"/>
                </a:cubicBezTo>
                <a:cubicBezTo>
                  <a:pt x="94" y="2076"/>
                  <a:pt x="45" y="2054"/>
                  <a:pt x="30" y="2010"/>
                </a:cubicBezTo>
                <a:cubicBezTo>
                  <a:pt x="19" y="1978"/>
                  <a:pt x="11" y="1946"/>
                  <a:pt x="0" y="1914"/>
                </a:cubicBezTo>
                <a:cubicBezTo>
                  <a:pt x="6" y="1768"/>
                  <a:pt x="10" y="1655"/>
                  <a:pt x="6" y="1506"/>
                </a:cubicBezTo>
                <a:cubicBezTo>
                  <a:pt x="6" y="1493"/>
                  <a:pt x="1" y="1352"/>
                  <a:pt x="24" y="1302"/>
                </a:cubicBezTo>
                <a:cubicBezTo>
                  <a:pt x="42" y="1263"/>
                  <a:pt x="78" y="1229"/>
                  <a:pt x="102" y="1194"/>
                </a:cubicBezTo>
                <a:cubicBezTo>
                  <a:pt x="113" y="1178"/>
                  <a:pt x="114" y="1152"/>
                  <a:pt x="120" y="1134"/>
                </a:cubicBezTo>
                <a:cubicBezTo>
                  <a:pt x="124" y="1061"/>
                  <a:pt x="113" y="1015"/>
                  <a:pt x="162" y="966"/>
                </a:cubicBezTo>
                <a:cubicBezTo>
                  <a:pt x="171" y="940"/>
                  <a:pt x="199" y="921"/>
                  <a:pt x="222" y="906"/>
                </a:cubicBezTo>
                <a:cubicBezTo>
                  <a:pt x="241" y="878"/>
                  <a:pt x="278" y="856"/>
                  <a:pt x="306" y="834"/>
                </a:cubicBezTo>
                <a:cubicBezTo>
                  <a:pt x="317" y="825"/>
                  <a:pt x="342" y="810"/>
                  <a:pt x="342" y="810"/>
                </a:cubicBezTo>
                <a:cubicBezTo>
                  <a:pt x="365" y="776"/>
                  <a:pt x="392" y="731"/>
                  <a:pt x="426" y="708"/>
                </a:cubicBezTo>
                <a:cubicBezTo>
                  <a:pt x="458" y="660"/>
                  <a:pt x="475" y="605"/>
                  <a:pt x="516" y="564"/>
                </a:cubicBezTo>
                <a:cubicBezTo>
                  <a:pt x="525" y="537"/>
                  <a:pt x="547" y="513"/>
                  <a:pt x="570" y="498"/>
                </a:cubicBezTo>
                <a:cubicBezTo>
                  <a:pt x="598" y="457"/>
                  <a:pt x="589" y="476"/>
                  <a:pt x="600" y="444"/>
                </a:cubicBezTo>
                <a:cubicBezTo>
                  <a:pt x="606" y="403"/>
                  <a:pt x="608" y="376"/>
                  <a:pt x="636" y="348"/>
                </a:cubicBezTo>
                <a:cubicBezTo>
                  <a:pt x="652" y="285"/>
                  <a:pt x="707" y="247"/>
                  <a:pt x="750" y="204"/>
                </a:cubicBezTo>
                <a:cubicBezTo>
                  <a:pt x="771" y="183"/>
                  <a:pt x="785" y="131"/>
                  <a:pt x="810" y="114"/>
                </a:cubicBezTo>
                <a:cubicBezTo>
                  <a:pt x="841" y="94"/>
                  <a:pt x="867" y="69"/>
                  <a:pt x="900" y="54"/>
                </a:cubicBezTo>
                <a:cubicBezTo>
                  <a:pt x="961" y="27"/>
                  <a:pt x="1033" y="16"/>
                  <a:pt x="1098" y="0"/>
                </a:cubicBezTo>
                <a:cubicBezTo>
                  <a:pt x="1132" y="2"/>
                  <a:pt x="1166" y="2"/>
                  <a:pt x="1200" y="6"/>
                </a:cubicBezTo>
                <a:cubicBezTo>
                  <a:pt x="1200" y="6"/>
                  <a:pt x="1245" y="21"/>
                  <a:pt x="1254" y="24"/>
                </a:cubicBezTo>
                <a:cubicBezTo>
                  <a:pt x="1260" y="26"/>
                  <a:pt x="1272" y="30"/>
                  <a:pt x="1272" y="30"/>
                </a:cubicBezTo>
                <a:cubicBezTo>
                  <a:pt x="1293" y="61"/>
                  <a:pt x="1343" y="75"/>
                  <a:pt x="1374" y="96"/>
                </a:cubicBezTo>
                <a:cubicBezTo>
                  <a:pt x="1444" y="143"/>
                  <a:pt x="1508" y="199"/>
                  <a:pt x="1578" y="246"/>
                </a:cubicBezTo>
                <a:cubicBezTo>
                  <a:pt x="1633" y="282"/>
                  <a:pt x="1631" y="353"/>
                  <a:pt x="1674" y="396"/>
                </a:cubicBezTo>
                <a:cubicBezTo>
                  <a:pt x="1685" y="428"/>
                  <a:pt x="1697" y="461"/>
                  <a:pt x="1722" y="486"/>
                </a:cubicBezTo>
                <a:cubicBezTo>
                  <a:pt x="1734" y="498"/>
                  <a:pt x="1748" y="508"/>
                  <a:pt x="1758" y="522"/>
                </a:cubicBezTo>
                <a:cubicBezTo>
                  <a:pt x="1777" y="548"/>
                  <a:pt x="1798" y="576"/>
                  <a:pt x="1824" y="594"/>
                </a:cubicBezTo>
                <a:cubicBezTo>
                  <a:pt x="1855" y="640"/>
                  <a:pt x="1896" y="678"/>
                  <a:pt x="1926" y="726"/>
                </a:cubicBezTo>
                <a:cubicBezTo>
                  <a:pt x="1948" y="761"/>
                  <a:pt x="1950" y="803"/>
                  <a:pt x="1968" y="840"/>
                </a:cubicBezTo>
                <a:cubicBezTo>
                  <a:pt x="1974" y="874"/>
                  <a:pt x="1981" y="903"/>
                  <a:pt x="1992" y="936"/>
                </a:cubicBezTo>
                <a:cubicBezTo>
                  <a:pt x="2002" y="966"/>
                  <a:pt x="2035" y="994"/>
                  <a:pt x="2058" y="1014"/>
                </a:cubicBezTo>
                <a:cubicBezTo>
                  <a:pt x="2131" y="1077"/>
                  <a:pt x="2207" y="1133"/>
                  <a:pt x="2292" y="1176"/>
                </a:cubicBezTo>
                <a:cubicBezTo>
                  <a:pt x="2306" y="1198"/>
                  <a:pt x="2363" y="1240"/>
                  <a:pt x="2388" y="1248"/>
                </a:cubicBezTo>
                <a:cubicBezTo>
                  <a:pt x="2406" y="1266"/>
                  <a:pt x="2412" y="1282"/>
                  <a:pt x="2436" y="1290"/>
                </a:cubicBezTo>
                <a:cubicBezTo>
                  <a:pt x="2450" y="1311"/>
                  <a:pt x="2454" y="1326"/>
                  <a:pt x="2472" y="1344"/>
                </a:cubicBezTo>
                <a:cubicBezTo>
                  <a:pt x="2483" y="1411"/>
                  <a:pt x="2499" y="1478"/>
                  <a:pt x="2520" y="1542"/>
                </a:cubicBezTo>
                <a:cubicBezTo>
                  <a:pt x="2528" y="1565"/>
                  <a:pt x="2553" y="1584"/>
                  <a:pt x="2568" y="1602"/>
                </a:cubicBezTo>
                <a:cubicBezTo>
                  <a:pt x="2584" y="1622"/>
                  <a:pt x="2594" y="1649"/>
                  <a:pt x="2610" y="1668"/>
                </a:cubicBezTo>
                <a:cubicBezTo>
                  <a:pt x="2615" y="1674"/>
                  <a:pt x="2622" y="1675"/>
                  <a:pt x="2628" y="1680"/>
                </a:cubicBezTo>
                <a:cubicBezTo>
                  <a:pt x="2635" y="1685"/>
                  <a:pt x="2641" y="1691"/>
                  <a:pt x="2646" y="1698"/>
                </a:cubicBezTo>
                <a:cubicBezTo>
                  <a:pt x="2671" y="1731"/>
                  <a:pt x="2699" y="1773"/>
                  <a:pt x="2712" y="1812"/>
                </a:cubicBezTo>
                <a:cubicBezTo>
                  <a:pt x="2710" y="1842"/>
                  <a:pt x="2711" y="1872"/>
                  <a:pt x="2706" y="1902"/>
                </a:cubicBezTo>
                <a:cubicBezTo>
                  <a:pt x="2704" y="1914"/>
                  <a:pt x="2672" y="1959"/>
                  <a:pt x="2670" y="1962"/>
                </a:cubicBezTo>
                <a:cubicBezTo>
                  <a:pt x="2643" y="2002"/>
                  <a:pt x="2603" y="2054"/>
                  <a:pt x="2556" y="2070"/>
                </a:cubicBezTo>
                <a:cubicBezTo>
                  <a:pt x="2535" y="2091"/>
                  <a:pt x="2470" y="2139"/>
                  <a:pt x="2442" y="2148"/>
                </a:cubicBezTo>
                <a:cubicBezTo>
                  <a:pt x="2415" y="2188"/>
                  <a:pt x="2447" y="2149"/>
                  <a:pt x="2412" y="2172"/>
                </a:cubicBezTo>
                <a:cubicBezTo>
                  <a:pt x="2372" y="2199"/>
                  <a:pt x="2415" y="2182"/>
                  <a:pt x="2376" y="2202"/>
                </a:cubicBezTo>
                <a:cubicBezTo>
                  <a:pt x="2328" y="2226"/>
                  <a:pt x="2271" y="2245"/>
                  <a:pt x="2220" y="2262"/>
                </a:cubicBezTo>
                <a:cubicBezTo>
                  <a:pt x="2214" y="2268"/>
                  <a:pt x="2209" y="2275"/>
                  <a:pt x="2202" y="2280"/>
                </a:cubicBezTo>
                <a:cubicBezTo>
                  <a:pt x="2191" y="2289"/>
                  <a:pt x="2166" y="2304"/>
                  <a:pt x="2166" y="2304"/>
                </a:cubicBezTo>
                <a:cubicBezTo>
                  <a:pt x="2152" y="2326"/>
                  <a:pt x="2146" y="2343"/>
                  <a:pt x="2124" y="2358"/>
                </a:cubicBezTo>
                <a:cubicBezTo>
                  <a:pt x="2113" y="2392"/>
                  <a:pt x="2097" y="2410"/>
                  <a:pt x="2070" y="2430"/>
                </a:cubicBezTo>
                <a:cubicBezTo>
                  <a:pt x="2060" y="2459"/>
                  <a:pt x="1991" y="2510"/>
                  <a:pt x="1962" y="2520"/>
                </a:cubicBezTo>
                <a:cubicBezTo>
                  <a:pt x="1930" y="2552"/>
                  <a:pt x="1855" y="2602"/>
                  <a:pt x="1812" y="2616"/>
                </a:cubicBezTo>
                <a:cubicBezTo>
                  <a:pt x="1788" y="2634"/>
                  <a:pt x="1775" y="2645"/>
                  <a:pt x="1746" y="2652"/>
                </a:cubicBezTo>
                <a:cubicBezTo>
                  <a:pt x="1710" y="2676"/>
                  <a:pt x="1657" y="2680"/>
                  <a:pt x="1614" y="2694"/>
                </a:cubicBezTo>
                <a:cubicBezTo>
                  <a:pt x="1502" y="2690"/>
                  <a:pt x="1470" y="2700"/>
                  <a:pt x="1392" y="2682"/>
                </a:cubicBezTo>
                <a:cubicBezTo>
                  <a:pt x="1343" y="2671"/>
                  <a:pt x="1351" y="2672"/>
                  <a:pt x="1308" y="2658"/>
                </a:cubicBezTo>
                <a:cubicBezTo>
                  <a:pt x="1302" y="2656"/>
                  <a:pt x="1290" y="2652"/>
                  <a:pt x="1290" y="2652"/>
                </a:cubicBezTo>
                <a:cubicBezTo>
                  <a:pt x="1230" y="2654"/>
                  <a:pt x="1170" y="2654"/>
                  <a:pt x="1110" y="2658"/>
                </a:cubicBezTo>
                <a:cubicBezTo>
                  <a:pt x="1000" y="2665"/>
                  <a:pt x="887" y="2709"/>
                  <a:pt x="780" y="2736"/>
                </a:cubicBezTo>
                <a:cubicBezTo>
                  <a:pt x="704" y="2734"/>
                  <a:pt x="628" y="2738"/>
                  <a:pt x="552" y="2730"/>
                </a:cubicBezTo>
                <a:cubicBezTo>
                  <a:pt x="546" y="2729"/>
                  <a:pt x="542" y="2716"/>
                  <a:pt x="546" y="2712"/>
                </a:cubicBezTo>
                <a:cubicBezTo>
                  <a:pt x="550" y="2708"/>
                  <a:pt x="558" y="2716"/>
                  <a:pt x="564" y="271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0" name="Freeform 6"/>
          <p:cNvSpPr>
            <a:spLocks/>
          </p:cNvSpPr>
          <p:nvPr/>
        </p:nvSpPr>
        <p:spPr bwMode="auto">
          <a:xfrm>
            <a:off x="4257676" y="2368551"/>
            <a:ext cx="2246313" cy="1749425"/>
          </a:xfrm>
          <a:custGeom>
            <a:avLst/>
            <a:gdLst/>
            <a:ahLst/>
            <a:cxnLst>
              <a:cxn ang="0">
                <a:pos x="16" y="631"/>
              </a:cxn>
              <a:cxn ang="0">
                <a:pos x="22" y="505"/>
              </a:cxn>
              <a:cxn ang="0">
                <a:pos x="28" y="487"/>
              </a:cxn>
              <a:cxn ang="0">
                <a:pos x="100" y="295"/>
              </a:cxn>
              <a:cxn ang="0">
                <a:pos x="166" y="193"/>
              </a:cxn>
              <a:cxn ang="0">
                <a:pos x="436" y="187"/>
              </a:cxn>
              <a:cxn ang="0">
                <a:pos x="526" y="103"/>
              </a:cxn>
              <a:cxn ang="0">
                <a:pos x="616" y="37"/>
              </a:cxn>
              <a:cxn ang="0">
                <a:pos x="664" y="7"/>
              </a:cxn>
              <a:cxn ang="0">
                <a:pos x="682" y="1"/>
              </a:cxn>
              <a:cxn ang="0">
                <a:pos x="856" y="7"/>
              </a:cxn>
              <a:cxn ang="0">
                <a:pos x="868" y="25"/>
              </a:cxn>
              <a:cxn ang="0">
                <a:pos x="886" y="37"/>
              </a:cxn>
              <a:cxn ang="0">
                <a:pos x="976" y="67"/>
              </a:cxn>
              <a:cxn ang="0">
                <a:pos x="1072" y="97"/>
              </a:cxn>
              <a:cxn ang="0">
                <a:pos x="1108" y="109"/>
              </a:cxn>
              <a:cxn ang="0">
                <a:pos x="1126" y="115"/>
              </a:cxn>
              <a:cxn ang="0">
                <a:pos x="1210" y="229"/>
              </a:cxn>
              <a:cxn ang="0">
                <a:pos x="1228" y="247"/>
              </a:cxn>
              <a:cxn ang="0">
                <a:pos x="1276" y="259"/>
              </a:cxn>
              <a:cxn ang="0">
                <a:pos x="1348" y="289"/>
              </a:cxn>
              <a:cxn ang="0">
                <a:pos x="1384" y="313"/>
              </a:cxn>
              <a:cxn ang="0">
                <a:pos x="1402" y="349"/>
              </a:cxn>
              <a:cxn ang="0">
                <a:pos x="1408" y="391"/>
              </a:cxn>
              <a:cxn ang="0">
                <a:pos x="1420" y="427"/>
              </a:cxn>
              <a:cxn ang="0">
                <a:pos x="1432" y="481"/>
              </a:cxn>
              <a:cxn ang="0">
                <a:pos x="1492" y="571"/>
              </a:cxn>
              <a:cxn ang="0">
                <a:pos x="1486" y="685"/>
              </a:cxn>
              <a:cxn ang="0">
                <a:pos x="1414" y="709"/>
              </a:cxn>
              <a:cxn ang="0">
                <a:pos x="1318" y="757"/>
              </a:cxn>
              <a:cxn ang="0">
                <a:pos x="1228" y="799"/>
              </a:cxn>
              <a:cxn ang="0">
                <a:pos x="1174" y="865"/>
              </a:cxn>
              <a:cxn ang="0">
                <a:pos x="1078" y="985"/>
              </a:cxn>
              <a:cxn ang="0">
                <a:pos x="946" y="1009"/>
              </a:cxn>
              <a:cxn ang="0">
                <a:pos x="868" y="1057"/>
              </a:cxn>
              <a:cxn ang="0">
                <a:pos x="820" y="1105"/>
              </a:cxn>
              <a:cxn ang="0">
                <a:pos x="472" y="1159"/>
              </a:cxn>
              <a:cxn ang="0">
                <a:pos x="310" y="1141"/>
              </a:cxn>
              <a:cxn ang="0">
                <a:pos x="268" y="1093"/>
              </a:cxn>
              <a:cxn ang="0">
                <a:pos x="202" y="1045"/>
              </a:cxn>
              <a:cxn ang="0">
                <a:pos x="166" y="1015"/>
              </a:cxn>
              <a:cxn ang="0">
                <a:pos x="136" y="955"/>
              </a:cxn>
              <a:cxn ang="0">
                <a:pos x="130" y="919"/>
              </a:cxn>
              <a:cxn ang="0">
                <a:pos x="118" y="883"/>
              </a:cxn>
              <a:cxn ang="0">
                <a:pos x="82" y="799"/>
              </a:cxn>
              <a:cxn ang="0">
                <a:pos x="52" y="727"/>
              </a:cxn>
              <a:cxn ang="0">
                <a:pos x="34" y="673"/>
              </a:cxn>
              <a:cxn ang="0">
                <a:pos x="16" y="631"/>
              </a:cxn>
            </a:cxnLst>
            <a:rect l="0" t="0" r="r" b="b"/>
            <a:pathLst>
              <a:path w="1498" h="1220">
                <a:moveTo>
                  <a:pt x="16" y="631"/>
                </a:moveTo>
                <a:cubicBezTo>
                  <a:pt x="18" y="589"/>
                  <a:pt x="19" y="547"/>
                  <a:pt x="22" y="505"/>
                </a:cubicBezTo>
                <a:cubicBezTo>
                  <a:pt x="23" y="499"/>
                  <a:pt x="27" y="493"/>
                  <a:pt x="28" y="487"/>
                </a:cubicBezTo>
                <a:cubicBezTo>
                  <a:pt x="36" y="403"/>
                  <a:pt x="26" y="344"/>
                  <a:pt x="100" y="295"/>
                </a:cubicBezTo>
                <a:cubicBezTo>
                  <a:pt x="115" y="273"/>
                  <a:pt x="129" y="195"/>
                  <a:pt x="166" y="193"/>
                </a:cubicBezTo>
                <a:cubicBezTo>
                  <a:pt x="256" y="187"/>
                  <a:pt x="346" y="189"/>
                  <a:pt x="436" y="187"/>
                </a:cubicBezTo>
                <a:cubicBezTo>
                  <a:pt x="451" y="142"/>
                  <a:pt x="489" y="128"/>
                  <a:pt x="526" y="103"/>
                </a:cubicBezTo>
                <a:cubicBezTo>
                  <a:pt x="557" y="82"/>
                  <a:pt x="585" y="58"/>
                  <a:pt x="616" y="37"/>
                </a:cubicBezTo>
                <a:cubicBezTo>
                  <a:pt x="635" y="8"/>
                  <a:pt x="621" y="21"/>
                  <a:pt x="664" y="7"/>
                </a:cubicBezTo>
                <a:cubicBezTo>
                  <a:pt x="670" y="5"/>
                  <a:pt x="682" y="1"/>
                  <a:pt x="682" y="1"/>
                </a:cubicBezTo>
                <a:cubicBezTo>
                  <a:pt x="740" y="3"/>
                  <a:pt x="798" y="0"/>
                  <a:pt x="856" y="7"/>
                </a:cubicBezTo>
                <a:cubicBezTo>
                  <a:pt x="863" y="8"/>
                  <a:pt x="863" y="20"/>
                  <a:pt x="868" y="25"/>
                </a:cubicBezTo>
                <a:cubicBezTo>
                  <a:pt x="873" y="30"/>
                  <a:pt x="879" y="34"/>
                  <a:pt x="886" y="37"/>
                </a:cubicBezTo>
                <a:cubicBezTo>
                  <a:pt x="914" y="50"/>
                  <a:pt x="947" y="57"/>
                  <a:pt x="976" y="67"/>
                </a:cubicBezTo>
                <a:cubicBezTo>
                  <a:pt x="1008" y="78"/>
                  <a:pt x="1040" y="86"/>
                  <a:pt x="1072" y="97"/>
                </a:cubicBezTo>
                <a:cubicBezTo>
                  <a:pt x="1084" y="101"/>
                  <a:pt x="1096" y="105"/>
                  <a:pt x="1108" y="109"/>
                </a:cubicBezTo>
                <a:cubicBezTo>
                  <a:pt x="1114" y="111"/>
                  <a:pt x="1126" y="115"/>
                  <a:pt x="1126" y="115"/>
                </a:cubicBezTo>
                <a:cubicBezTo>
                  <a:pt x="1139" y="168"/>
                  <a:pt x="1154" y="210"/>
                  <a:pt x="1210" y="229"/>
                </a:cubicBezTo>
                <a:cubicBezTo>
                  <a:pt x="1216" y="235"/>
                  <a:pt x="1220" y="243"/>
                  <a:pt x="1228" y="247"/>
                </a:cubicBezTo>
                <a:cubicBezTo>
                  <a:pt x="1243" y="254"/>
                  <a:pt x="1276" y="259"/>
                  <a:pt x="1276" y="259"/>
                </a:cubicBezTo>
                <a:cubicBezTo>
                  <a:pt x="1298" y="274"/>
                  <a:pt x="1327" y="275"/>
                  <a:pt x="1348" y="289"/>
                </a:cubicBezTo>
                <a:cubicBezTo>
                  <a:pt x="1360" y="297"/>
                  <a:pt x="1384" y="313"/>
                  <a:pt x="1384" y="313"/>
                </a:cubicBezTo>
                <a:cubicBezTo>
                  <a:pt x="1388" y="326"/>
                  <a:pt x="1398" y="336"/>
                  <a:pt x="1402" y="349"/>
                </a:cubicBezTo>
                <a:cubicBezTo>
                  <a:pt x="1406" y="363"/>
                  <a:pt x="1405" y="377"/>
                  <a:pt x="1408" y="391"/>
                </a:cubicBezTo>
                <a:cubicBezTo>
                  <a:pt x="1411" y="403"/>
                  <a:pt x="1418" y="415"/>
                  <a:pt x="1420" y="427"/>
                </a:cubicBezTo>
                <a:cubicBezTo>
                  <a:pt x="1422" y="437"/>
                  <a:pt x="1425" y="468"/>
                  <a:pt x="1432" y="481"/>
                </a:cubicBezTo>
                <a:cubicBezTo>
                  <a:pt x="1450" y="514"/>
                  <a:pt x="1480" y="535"/>
                  <a:pt x="1492" y="571"/>
                </a:cubicBezTo>
                <a:cubicBezTo>
                  <a:pt x="1490" y="609"/>
                  <a:pt x="1498" y="649"/>
                  <a:pt x="1486" y="685"/>
                </a:cubicBezTo>
                <a:cubicBezTo>
                  <a:pt x="1485" y="688"/>
                  <a:pt x="1424" y="706"/>
                  <a:pt x="1414" y="709"/>
                </a:cubicBezTo>
                <a:cubicBezTo>
                  <a:pt x="1376" y="718"/>
                  <a:pt x="1351" y="735"/>
                  <a:pt x="1318" y="757"/>
                </a:cubicBezTo>
                <a:cubicBezTo>
                  <a:pt x="1294" y="773"/>
                  <a:pt x="1255" y="781"/>
                  <a:pt x="1228" y="799"/>
                </a:cubicBezTo>
                <a:cubicBezTo>
                  <a:pt x="1211" y="825"/>
                  <a:pt x="1192" y="837"/>
                  <a:pt x="1174" y="865"/>
                </a:cubicBezTo>
                <a:cubicBezTo>
                  <a:pt x="1147" y="906"/>
                  <a:pt x="1122" y="960"/>
                  <a:pt x="1078" y="985"/>
                </a:cubicBezTo>
                <a:cubicBezTo>
                  <a:pt x="1042" y="1006"/>
                  <a:pt x="986" y="1003"/>
                  <a:pt x="946" y="1009"/>
                </a:cubicBezTo>
                <a:cubicBezTo>
                  <a:pt x="932" y="1014"/>
                  <a:pt x="879" y="1046"/>
                  <a:pt x="868" y="1057"/>
                </a:cubicBezTo>
                <a:cubicBezTo>
                  <a:pt x="847" y="1078"/>
                  <a:pt x="848" y="1096"/>
                  <a:pt x="820" y="1105"/>
                </a:cubicBezTo>
                <a:cubicBezTo>
                  <a:pt x="743" y="1220"/>
                  <a:pt x="642" y="1156"/>
                  <a:pt x="472" y="1159"/>
                </a:cubicBezTo>
                <a:cubicBezTo>
                  <a:pt x="418" y="1177"/>
                  <a:pt x="357" y="1172"/>
                  <a:pt x="310" y="1141"/>
                </a:cubicBezTo>
                <a:cubicBezTo>
                  <a:pt x="282" y="1099"/>
                  <a:pt x="298" y="1113"/>
                  <a:pt x="268" y="1093"/>
                </a:cubicBezTo>
                <a:cubicBezTo>
                  <a:pt x="249" y="1065"/>
                  <a:pt x="228" y="1071"/>
                  <a:pt x="202" y="1045"/>
                </a:cubicBezTo>
                <a:cubicBezTo>
                  <a:pt x="179" y="1022"/>
                  <a:pt x="191" y="1032"/>
                  <a:pt x="166" y="1015"/>
                </a:cubicBezTo>
                <a:cubicBezTo>
                  <a:pt x="153" y="995"/>
                  <a:pt x="149" y="975"/>
                  <a:pt x="136" y="955"/>
                </a:cubicBezTo>
                <a:cubicBezTo>
                  <a:pt x="134" y="943"/>
                  <a:pt x="133" y="931"/>
                  <a:pt x="130" y="919"/>
                </a:cubicBezTo>
                <a:cubicBezTo>
                  <a:pt x="127" y="907"/>
                  <a:pt x="118" y="883"/>
                  <a:pt x="118" y="883"/>
                </a:cubicBezTo>
                <a:cubicBezTo>
                  <a:pt x="112" y="835"/>
                  <a:pt x="113" y="830"/>
                  <a:pt x="82" y="799"/>
                </a:cubicBezTo>
                <a:cubicBezTo>
                  <a:pt x="73" y="773"/>
                  <a:pt x="61" y="753"/>
                  <a:pt x="52" y="727"/>
                </a:cubicBezTo>
                <a:cubicBezTo>
                  <a:pt x="47" y="711"/>
                  <a:pt x="43" y="687"/>
                  <a:pt x="34" y="673"/>
                </a:cubicBezTo>
                <a:cubicBezTo>
                  <a:pt x="8" y="635"/>
                  <a:pt x="0" y="647"/>
                  <a:pt x="16" y="631"/>
                </a:cubicBezTo>
                <a:close/>
              </a:path>
            </a:pathLst>
          </a:custGeom>
          <a:pattFill prst="dkVert">
            <a:fgClr>
              <a:srgbClr val="FFFF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72" name="Freeform 8" descr="Wide downward diagonal"/>
          <p:cNvSpPr>
            <a:spLocks/>
          </p:cNvSpPr>
          <p:nvPr/>
        </p:nvSpPr>
        <p:spPr bwMode="auto">
          <a:xfrm>
            <a:off x="4830764" y="2946400"/>
            <a:ext cx="617537" cy="590550"/>
          </a:xfrm>
          <a:custGeom>
            <a:avLst/>
            <a:gdLst/>
            <a:ahLst/>
            <a:cxnLst>
              <a:cxn ang="0">
                <a:pos x="180" y="402"/>
              </a:cxn>
              <a:cxn ang="0">
                <a:pos x="114" y="354"/>
              </a:cxn>
              <a:cxn ang="0">
                <a:pos x="78" y="342"/>
              </a:cxn>
              <a:cxn ang="0">
                <a:pos x="42" y="318"/>
              </a:cxn>
              <a:cxn ang="0">
                <a:pos x="24" y="306"/>
              </a:cxn>
              <a:cxn ang="0">
                <a:pos x="0" y="246"/>
              </a:cxn>
              <a:cxn ang="0">
                <a:pos x="42" y="66"/>
              </a:cxn>
              <a:cxn ang="0">
                <a:pos x="90" y="6"/>
              </a:cxn>
              <a:cxn ang="0">
                <a:pos x="252" y="0"/>
              </a:cxn>
              <a:cxn ang="0">
                <a:pos x="318" y="12"/>
              </a:cxn>
              <a:cxn ang="0">
                <a:pos x="354" y="36"/>
              </a:cxn>
              <a:cxn ang="0">
                <a:pos x="396" y="180"/>
              </a:cxn>
              <a:cxn ang="0">
                <a:pos x="330" y="306"/>
              </a:cxn>
              <a:cxn ang="0">
                <a:pos x="294" y="402"/>
              </a:cxn>
              <a:cxn ang="0">
                <a:pos x="234" y="408"/>
              </a:cxn>
              <a:cxn ang="0">
                <a:pos x="180" y="402"/>
              </a:cxn>
            </a:cxnLst>
            <a:rect l="0" t="0" r="r" b="b"/>
            <a:pathLst>
              <a:path w="412" h="412">
                <a:moveTo>
                  <a:pt x="180" y="402"/>
                </a:moveTo>
                <a:cubicBezTo>
                  <a:pt x="149" y="392"/>
                  <a:pt x="150" y="366"/>
                  <a:pt x="114" y="354"/>
                </a:cubicBezTo>
                <a:cubicBezTo>
                  <a:pt x="102" y="350"/>
                  <a:pt x="89" y="349"/>
                  <a:pt x="78" y="342"/>
                </a:cubicBezTo>
                <a:cubicBezTo>
                  <a:pt x="66" y="334"/>
                  <a:pt x="54" y="326"/>
                  <a:pt x="42" y="318"/>
                </a:cubicBezTo>
                <a:cubicBezTo>
                  <a:pt x="36" y="314"/>
                  <a:pt x="24" y="306"/>
                  <a:pt x="24" y="306"/>
                </a:cubicBezTo>
                <a:cubicBezTo>
                  <a:pt x="10" y="286"/>
                  <a:pt x="6" y="270"/>
                  <a:pt x="0" y="246"/>
                </a:cubicBezTo>
                <a:cubicBezTo>
                  <a:pt x="7" y="118"/>
                  <a:pt x="4" y="152"/>
                  <a:pt x="42" y="66"/>
                </a:cubicBezTo>
                <a:cubicBezTo>
                  <a:pt x="53" y="41"/>
                  <a:pt x="54" y="8"/>
                  <a:pt x="90" y="6"/>
                </a:cubicBezTo>
                <a:cubicBezTo>
                  <a:pt x="144" y="2"/>
                  <a:pt x="198" y="2"/>
                  <a:pt x="252" y="0"/>
                </a:cubicBezTo>
                <a:cubicBezTo>
                  <a:pt x="262" y="1"/>
                  <a:pt x="302" y="3"/>
                  <a:pt x="318" y="12"/>
                </a:cubicBezTo>
                <a:cubicBezTo>
                  <a:pt x="331" y="19"/>
                  <a:pt x="354" y="36"/>
                  <a:pt x="354" y="36"/>
                </a:cubicBezTo>
                <a:cubicBezTo>
                  <a:pt x="359" y="94"/>
                  <a:pt x="364" y="133"/>
                  <a:pt x="396" y="180"/>
                </a:cubicBezTo>
                <a:cubicBezTo>
                  <a:pt x="390" y="276"/>
                  <a:pt x="412" y="292"/>
                  <a:pt x="330" y="306"/>
                </a:cubicBezTo>
                <a:cubicBezTo>
                  <a:pt x="288" y="334"/>
                  <a:pt x="319" y="377"/>
                  <a:pt x="294" y="402"/>
                </a:cubicBezTo>
                <a:cubicBezTo>
                  <a:pt x="284" y="412"/>
                  <a:pt x="236" y="408"/>
                  <a:pt x="234" y="408"/>
                </a:cubicBezTo>
                <a:lnTo>
                  <a:pt x="180" y="402"/>
                </a:lnTo>
                <a:close/>
              </a:path>
            </a:pathLst>
          </a:custGeom>
          <a:pattFill prst="wdDnDiag">
            <a:fgClr>
              <a:srgbClr val="800000">
                <a:alpha val="30000"/>
              </a:srgbClr>
            </a:fgClr>
            <a:bgClr>
              <a:schemeClr val="bg1">
                <a:alpha val="30000"/>
              </a:schemeClr>
            </a:bgClr>
          </a:pattFill>
          <a:ln w="19050" cap="flat" cmpd="sng">
            <a:solidFill>
              <a:srgbClr val="CC33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86" name="AutoShape 22"/>
          <p:cNvSpPr>
            <a:spLocks noChangeArrowheads="1"/>
          </p:cNvSpPr>
          <p:nvPr/>
        </p:nvSpPr>
        <p:spPr bwMode="auto">
          <a:xfrm>
            <a:off x="3725863" y="2292351"/>
            <a:ext cx="1173162" cy="473075"/>
          </a:xfrm>
          <a:prstGeom prst="wedgeRoundRectCallout">
            <a:avLst>
              <a:gd name="adj1" fmla="val 57171"/>
              <a:gd name="adj2" fmla="val 1298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Your shop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8" name="AutoShape 24"/>
          <p:cNvSpPr>
            <a:spLocks noChangeArrowheads="1"/>
          </p:cNvSpPr>
          <p:nvPr/>
        </p:nvSpPr>
        <p:spPr bwMode="auto">
          <a:xfrm>
            <a:off x="8507414" y="1554164"/>
            <a:ext cx="1203325" cy="439737"/>
          </a:xfrm>
          <a:prstGeom prst="wedgeRoundRectCallout">
            <a:avLst>
              <a:gd name="adj1" fmla="val -50130"/>
              <a:gd name="adj2" fmla="val 121120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Factory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89" name="Oval 25"/>
          <p:cNvSpPr>
            <a:spLocks noChangeArrowheads="1"/>
          </p:cNvSpPr>
          <p:nvPr/>
        </p:nvSpPr>
        <p:spPr bwMode="auto">
          <a:xfrm>
            <a:off x="4911726" y="3028951"/>
            <a:ext cx="112713" cy="119063"/>
          </a:xfrm>
          <a:prstGeom prst="ellipse">
            <a:avLst/>
          </a:prstGeom>
          <a:solidFill>
            <a:srgbClr val="0033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2" name="Rectangle 28"/>
          <p:cNvSpPr>
            <a:spLocks noChangeArrowheads="1"/>
          </p:cNvSpPr>
          <p:nvPr/>
        </p:nvSpPr>
        <p:spPr bwMode="auto">
          <a:xfrm>
            <a:off x="8255001" y="2259014"/>
            <a:ext cx="314325" cy="365125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4" name="AutoShape 30"/>
          <p:cNvSpPr>
            <a:spLocks noChangeArrowheads="1"/>
          </p:cNvSpPr>
          <p:nvPr/>
        </p:nvSpPr>
        <p:spPr bwMode="auto">
          <a:xfrm>
            <a:off x="5026025" y="2208214"/>
            <a:ext cx="1244600" cy="503237"/>
          </a:xfrm>
          <a:prstGeom prst="wedgeRoundRectCallout">
            <a:avLst>
              <a:gd name="adj1" fmla="val -49745"/>
              <a:gd name="adj2" fmla="val 115301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Shop store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5" name="AutoShape 31"/>
          <p:cNvSpPr>
            <a:spLocks noChangeArrowheads="1"/>
          </p:cNvSpPr>
          <p:nvPr/>
        </p:nvSpPr>
        <p:spPr bwMode="auto">
          <a:xfrm>
            <a:off x="4879975" y="3786188"/>
            <a:ext cx="1358900" cy="488950"/>
          </a:xfrm>
          <a:prstGeom prst="wedgeRoundRectCallout">
            <a:avLst>
              <a:gd name="adj1" fmla="val 46380"/>
              <a:gd name="adj2" fmla="val -161366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6" name="AutoShape 32"/>
          <p:cNvSpPr>
            <a:spLocks noChangeArrowheads="1"/>
          </p:cNvSpPr>
          <p:nvPr/>
        </p:nvSpPr>
        <p:spPr bwMode="auto">
          <a:xfrm>
            <a:off x="7248526" y="3641725"/>
            <a:ext cx="1338263" cy="534988"/>
          </a:xfrm>
          <a:prstGeom prst="wedgeRoundRectCallout">
            <a:avLst>
              <a:gd name="adj1" fmla="val -46440"/>
              <a:gd name="adj2" fmla="val -115282"/>
              <a:gd name="adj3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Large storehouse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728090" name="Oval 26"/>
          <p:cNvSpPr>
            <a:spLocks noChangeArrowheads="1"/>
          </p:cNvSpPr>
          <p:nvPr/>
        </p:nvSpPr>
        <p:spPr bwMode="auto">
          <a:xfrm>
            <a:off x="7031038" y="2978150"/>
            <a:ext cx="373062" cy="387350"/>
          </a:xfrm>
          <a:prstGeom prst="ellipse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1" name="Oval 27"/>
          <p:cNvSpPr>
            <a:spLocks noChangeArrowheads="1"/>
          </p:cNvSpPr>
          <p:nvPr/>
        </p:nvSpPr>
        <p:spPr bwMode="auto">
          <a:xfrm>
            <a:off x="6089651" y="3073400"/>
            <a:ext cx="214313" cy="215900"/>
          </a:xfrm>
          <a:prstGeom prst="ellipse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093" name="Oval 29"/>
          <p:cNvSpPr>
            <a:spLocks noChangeArrowheads="1"/>
          </p:cNvSpPr>
          <p:nvPr/>
        </p:nvSpPr>
        <p:spPr bwMode="auto">
          <a:xfrm>
            <a:off x="4962526" y="3009901"/>
            <a:ext cx="123825" cy="123825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1" name="Line 37"/>
          <p:cNvSpPr>
            <a:spLocks noChangeShapeType="1"/>
          </p:cNvSpPr>
          <p:nvPr/>
        </p:nvSpPr>
        <p:spPr bwMode="auto">
          <a:xfrm flipH="1">
            <a:off x="5295900" y="5232400"/>
            <a:ext cx="345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ru-RU">
              <a:latin typeface="+mj-lt"/>
            </a:endParaRP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5600700" y="5346700"/>
            <a:ext cx="27559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 delay is decreased, but the cost is increased</a:t>
            </a:r>
            <a:endParaRPr lang="ru-RU" sz="14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29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Work?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Temporal Locality (Locality in Time):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If an item is accessed, it will tend to be accessed again soon</a:t>
            </a:r>
          </a:p>
          <a:p>
            <a:pPr marL="1082675" lvl="1">
              <a:defRPr/>
            </a:pPr>
            <a:r>
              <a:rPr lang="en-US" sz="2200" dirty="0">
                <a:solidFill>
                  <a:sysClr val="windowText" lastClr="000000"/>
                </a:solidFill>
              </a:rPr>
              <a:t>Example: code and variables in loops</a:t>
            </a:r>
          </a:p>
          <a:p>
            <a:pPr marL="746125" indent="-350838">
              <a:buNone/>
              <a:defRPr/>
            </a:pPr>
            <a:r>
              <a:rPr lang="en-US" sz="2400" b="1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</a:t>
            </a:r>
            <a:r>
              <a:rPr lang="en-US" sz="240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Keep recently accessed data closer to the processor</a:t>
            </a:r>
            <a:endParaRPr lang="en-US" dirty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/>
              <a:t>Spatial Locality (Locality in Space):</a:t>
            </a:r>
          </a:p>
          <a:p>
            <a:pPr marL="1082675" lvl="1">
              <a:defRPr/>
            </a:pPr>
            <a:r>
              <a:rPr lang="en-US" sz="2200" dirty="0"/>
              <a:t>If an item is accessed, nearby items tend to be accessed soon</a:t>
            </a:r>
          </a:p>
          <a:p>
            <a:pPr marL="1082675" lvl="1">
              <a:defRPr/>
            </a:pPr>
            <a:r>
              <a:rPr lang="en-US" sz="2200" dirty="0"/>
              <a:t>Example: scanning an array</a:t>
            </a:r>
          </a:p>
          <a:p>
            <a:pPr marL="746125" indent="-350838">
              <a:buNone/>
              <a:defRPr/>
            </a:pPr>
            <a:r>
              <a:rPr lang="en-US" sz="2400" b="1" dirty="0">
                <a:latin typeface="Calibri" panose="020F0502020204030204" pitchFamily="34" charset="0"/>
              </a:rPr>
              <a:t>→</a:t>
            </a:r>
            <a:r>
              <a:rPr lang="en-US" sz="2400" dirty="0">
                <a:latin typeface="Calibri" panose="020F0502020204030204" pitchFamily="34" charset="0"/>
              </a:rPr>
              <a:t> Move contiguous blocks closer to the processor</a:t>
            </a:r>
          </a:p>
          <a:p>
            <a:pPr marL="746125" indent="-350838">
              <a:buNone/>
              <a:defRPr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>
              <a:spcBef>
                <a:spcPts val="24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Locality + smaller HW is faster memory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→ </a:t>
            </a:r>
            <a:r>
              <a:rPr lang="en-US" dirty="0">
                <a:solidFill>
                  <a:sysClr val="windowText" lastClr="000000"/>
                </a:solidFill>
              </a:rPr>
              <a:t>hierarchy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Localities are usually contradicting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Read of a large data array (data size &gt;&gt; cache size) has spatial locality, but no temporal locality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of a single variable has temporal locality, but no spatial locality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2448" y="2767741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a[i];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2447" y="4352358"/>
            <a:ext cx="4103077" cy="6617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i + *a;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34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implementation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Cache: Main Idea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07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holds a small part of the entire memory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map parts of the memory into the cache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virtually partitioned into lines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Typical block size is 32 to 64 bytes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Blocks are aligned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The cache holds data by lines</a:t>
            </a:r>
          </a:p>
          <a:p>
            <a:pPr lvl="1">
              <a:spcBef>
                <a:spcPts val="12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Only a subset of the blocks is mapped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to the cache at a given time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prstClr val="black"/>
                </a:solidFill>
              </a:rPr>
              <a:t>Address of lines is used as a key</a:t>
            </a:r>
          </a:p>
          <a:p>
            <a:endParaRPr lang="ru-RU" dirty="0"/>
          </a:p>
        </p:txBody>
      </p:sp>
      <p:graphicFrame>
        <p:nvGraphicFramePr>
          <p:cNvPr id="21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513305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2" name="Content Placeholder 59"/>
          <p:cNvSpPr txBox="1">
            <a:spLocks/>
          </p:cNvSpPr>
          <p:nvPr/>
        </p:nvSpPr>
        <p:spPr bwMode="auto">
          <a:xfrm>
            <a:off x="1981200" y="889449"/>
            <a:ext cx="8229600" cy="149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67045" y="2320053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88601" y="3282432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38444" y="2668827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55574" y="362452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#line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594144" y="3507028"/>
            <a:ext cx="749300" cy="1336655"/>
            <a:chOff x="6972300" y="4044639"/>
            <a:chExt cx="749300" cy="133665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972300" y="4044639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>
            <a:xfrm>
              <a:off x="6972300" y="4438797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>
              <a:off x="6972300" y="4626882"/>
              <a:ext cx="749300" cy="528935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72300" y="4771694"/>
              <a:ext cx="749300" cy="609600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33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383116"/>
              </p:ext>
            </p:extLst>
          </p:nvPr>
        </p:nvGraphicFramePr>
        <p:xfrm>
          <a:off x="8927776" y="2990448"/>
          <a:ext cx="609600" cy="27965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4" name="Content Placeholder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594638"/>
              </p:ext>
            </p:extLst>
          </p:nvPr>
        </p:nvGraphicFramePr>
        <p:xfrm>
          <a:off x="8610276" y="2990448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78285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60148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24552"/>
              </p:ext>
            </p:extLst>
          </p:nvPr>
        </p:nvGraphicFramePr>
        <p:xfrm>
          <a:off x="10744200" y="3955793"/>
          <a:ext cx="609600" cy="80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87939"/>
              </p:ext>
            </p:extLst>
          </p:nvPr>
        </p:nvGraphicFramePr>
        <p:xfrm>
          <a:off x="10388600" y="3955793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558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9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</a:t>
            </a:r>
            <a:endParaRPr lang="ru-RU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</p:txBody>
      </p:sp>
      <p:sp>
        <p:nvSpPr>
          <p:cNvPr id="3" name="U-Turn Arrow 2"/>
          <p:cNvSpPr/>
          <p:nvPr/>
        </p:nvSpPr>
        <p:spPr>
          <a:xfrm>
            <a:off x="9373822" y="3886749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89156" y="3272517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67601" y="1636777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89157" y="259915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985551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6130" y="294125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0" name="Content Placeholder 39"/>
          <p:cNvGraphicFramePr>
            <a:graphicFrameLocks/>
          </p:cNvGraphicFramePr>
          <p:nvPr/>
        </p:nvGraphicFramePr>
        <p:xfrm>
          <a:off x="7410832" y="2307172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04017" y="4726760"/>
            <a:ext cx="383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4?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30949" y="3626403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7217" y="3052310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30637" y="2941250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55710" y="3676344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 rot="922656">
            <a:off x="9128437" y="3575974"/>
            <a:ext cx="454841" cy="417585"/>
            <a:chOff x="7039011" y="3613666"/>
            <a:chExt cx="580989" cy="533400"/>
          </a:xfrm>
        </p:grpSpPr>
        <p:sp>
          <p:nvSpPr>
            <p:cNvPr id="17" name="Explosion 2 16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20664369">
              <a:off x="7039011" y="3627327"/>
              <a:ext cx="487736" cy="393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hit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296998" y="5005975"/>
            <a:ext cx="990002" cy="1138773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0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3.05556E-6 0.25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8" grpId="0"/>
      <p:bldP spid="9" grpId="0"/>
      <p:bldP spid="11" grpId="0"/>
      <p:bldP spid="12" grpId="0"/>
      <p:bldP spid="12" grpId="1"/>
      <p:bldP spid="15" grpId="0" animBg="1"/>
      <p:bldP spid="15" grpId="1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Lookup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1: </a:t>
            </a:r>
            <a:r>
              <a:rPr lang="en-US" dirty="0">
                <a:solidFill>
                  <a:srgbClr val="00B050"/>
                </a:solidFill>
              </a:rPr>
              <a:t>Cache Hit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cache returns the requested line (fast)</a:t>
            </a:r>
          </a:p>
          <a:p>
            <a:pPr>
              <a:spcBef>
                <a:spcPts val="18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Case 2: </a:t>
            </a:r>
            <a:r>
              <a:rPr lang="en-US" dirty="0">
                <a:solidFill>
                  <a:srgbClr val="FF0000"/>
                </a:solidFill>
              </a:rPr>
              <a:t>Cache Miss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The requested line is </a:t>
            </a:r>
            <a:r>
              <a:rPr lang="en-US" b="1" dirty="0">
                <a:solidFill>
                  <a:sysClr val="windowText" lastClr="000000"/>
                </a:solidFill>
              </a:rPr>
              <a:t>not </a:t>
            </a:r>
            <a:r>
              <a:rPr lang="en-US" dirty="0">
                <a:solidFill>
                  <a:sysClr val="windowText" lastClr="000000"/>
                </a:solidFill>
              </a:rPr>
              <a:t>in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Need to fetch it from the main memory (slow)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and fill the cache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May need to evict another line from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the cache to free space for the new one</a:t>
            </a:r>
          </a:p>
          <a:p>
            <a:endParaRPr lang="ru-RU" dirty="0"/>
          </a:p>
        </p:txBody>
      </p:sp>
      <p:sp>
        <p:nvSpPr>
          <p:cNvPr id="20" name="U-Turn Arrow 19"/>
          <p:cNvSpPr/>
          <p:nvPr/>
        </p:nvSpPr>
        <p:spPr>
          <a:xfrm rot="16200000">
            <a:off x="8224766" y="3338106"/>
            <a:ext cx="549372" cy="529229"/>
          </a:xfrm>
          <a:prstGeom prst="uturnArrow">
            <a:avLst>
              <a:gd name="adj1" fmla="val 29722"/>
              <a:gd name="adj2" fmla="val 25000"/>
              <a:gd name="adj3" fmla="val 25000"/>
              <a:gd name="adj4" fmla="val 43750"/>
              <a:gd name="adj5" fmla="val 98263"/>
            </a:avLst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U-Turn Arrow 20"/>
          <p:cNvSpPr/>
          <p:nvPr/>
        </p:nvSpPr>
        <p:spPr>
          <a:xfrm>
            <a:off x="9373822" y="3890178"/>
            <a:ext cx="678565" cy="880931"/>
          </a:xfrm>
          <a:prstGeom prst="utur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189156" y="3275946"/>
          <a:ext cx="965200" cy="8001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467601" y="164020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Memory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89157" y="260258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Cache</a:t>
            </a:r>
            <a:endParaRPr lang="ru-RU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39000" y="1988980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56130" y="2944679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line#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27" name="Content Placeholder 39"/>
          <p:cNvGraphicFramePr>
            <a:graphicFrameLocks/>
          </p:cNvGraphicFramePr>
          <p:nvPr/>
        </p:nvGraphicFramePr>
        <p:xfrm>
          <a:off x="7410832" y="2310601"/>
          <a:ext cx="927100" cy="279654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249407" y="4730189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30949" y="363999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ru-RU" sz="12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77217" y="305573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30637" y="2944679"/>
            <a:ext cx="2167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ru-RU" sz="11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55710" y="3679773"/>
            <a:ext cx="585216" cy="185145"/>
          </a:xfrm>
          <a:prstGeom prst="rect">
            <a:avLst/>
          </a:prstGeom>
          <a:solidFill>
            <a:srgbClr val="4472C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3" name="Group 32"/>
          <p:cNvGrpSpPr/>
          <p:nvPr/>
        </p:nvGrpSpPr>
        <p:grpSpPr>
          <a:xfrm rot="180444">
            <a:off x="9082728" y="3422998"/>
            <a:ext cx="582187" cy="496391"/>
            <a:chOff x="7086600" y="3613666"/>
            <a:chExt cx="533400" cy="533400"/>
          </a:xfrm>
        </p:grpSpPr>
        <p:sp>
          <p:nvSpPr>
            <p:cNvPr id="34" name="Explosion 2 33"/>
            <p:cNvSpPr/>
            <p:nvPr/>
          </p:nvSpPr>
          <p:spPr>
            <a:xfrm rot="1911934">
              <a:off x="7086600" y="3613666"/>
              <a:ext cx="533400" cy="533400"/>
            </a:xfrm>
            <a:prstGeom prst="irregularSeal2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1236044">
              <a:off x="7099111" y="3690878"/>
              <a:ext cx="467332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white"/>
                  </a:solidFill>
                  <a:latin typeface="Calibri"/>
                </a:rPr>
                <a:t>miss</a:t>
              </a:r>
              <a:endParaRPr lang="ru-RU" sz="1400" kern="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549995" y="3282597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72782" y="3283600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266201" y="3284095"/>
            <a:ext cx="192711" cy="184666"/>
          </a:xfrm>
          <a:prstGeom prst="rect">
            <a:avLst/>
          </a:prstGeom>
          <a:solidFill>
            <a:srgbClr val="F2F2F2"/>
          </a:solidFill>
        </p:spPr>
        <p:txBody>
          <a:bodyPr wrap="square" lIns="0" tIns="0" rIns="0" bIns="0">
            <a:spAutoFit/>
          </a:bodyPr>
          <a:lstStyle/>
          <a:p>
            <a:pPr algn="ctr"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93</a:t>
            </a:r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25833" y="363270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93?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33880" y="4508419"/>
            <a:ext cx="596686" cy="191216"/>
          </a:xfrm>
          <a:prstGeom prst="rect">
            <a:avLst/>
          </a:prstGeom>
          <a:solidFill>
            <a:srgbClr val="4BACC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96998" y="5009404"/>
            <a:ext cx="990002" cy="120032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/>
              </a:rPr>
              <a:t>CPU</a:t>
            </a:r>
          </a:p>
          <a:p>
            <a:pPr>
              <a:defRPr/>
            </a:pPr>
            <a:endParaRPr lang="en-US" sz="2400" b="1" kern="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ru-RU" sz="240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8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47 L -4.16667E-6 0.00023 L -4.16667E-6 -0.05926 C -4.16667E-6 -0.06968 -4.16667E-6 -0.0801 0.00026 -0.09051 C 0.00079 -0.10278 0.00157 -0.11482 0.00235 -0.12686 L 0.00808 -0.14283 L 0.01407 -0.1544 L 0.02513 -0.16343 L 0.03776 -0.16875 L 0.05521 -0.16945 C 0.06342 -0.16991 0.07175 -0.17824 0.08789 -0.1801 C 0.10404 -0.18195 0.13855 -0.18033 0.14935 -0.17963 " pathEditMode="relative" rAng="0" ptsTypes="AAAAAAAAAAAA">
                                      <p:cBhvr>
                                        <p:cTn id="5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35 -0.17963 L 0.14961 0.11504 " pathEditMode="relative" rAng="0" ptsTypes="AA">
                                      <p:cBhvr>
                                        <p:cTn id="67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/>
      <p:bldP spid="36" grpId="0" animBg="1"/>
      <p:bldP spid="37" grpId="0" animBg="1"/>
      <p:bldP spid="38" grpId="0" animBg="1"/>
      <p:bldP spid="39" grpId="0"/>
      <p:bldP spid="39" grpId="1"/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Associative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may be mapped to any cache entry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all entries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# (so-called </a:t>
            </a:r>
            <a:r>
              <a:rPr lang="en-US" i="1" dirty="0">
                <a:solidFill>
                  <a:sysClr val="windowText" lastClr="000000"/>
                </a:solidFill>
              </a:rPr>
              <a:t>tag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cache entry has a tag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All tags are compared to the line#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one of the tags matches the line#, we have a hit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61706"/>
              </p:ext>
            </p:extLst>
          </p:nvPr>
        </p:nvGraphicFramePr>
        <p:xfrm>
          <a:off x="10008262" y="2421584"/>
          <a:ext cx="1503680" cy="2312830"/>
        </p:xfrm>
        <a:graphic>
          <a:graphicData uri="http://schemas.openxmlformats.org/drawingml/2006/table">
            <a:tbl>
              <a:tblPr/>
              <a:tblGrid>
                <a:gridCol w="150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10447544" y="4734414"/>
            <a:ext cx="599716" cy="1131335"/>
            <a:chOff x="3662542" y="5181597"/>
            <a:chExt cx="599716" cy="1131335"/>
          </a:xfrm>
        </p:grpSpPr>
        <p:sp>
          <p:nvSpPr>
            <p:cNvPr id="53" name="Line 128"/>
            <p:cNvSpPr>
              <a:spLocks noChangeShapeType="1"/>
            </p:cNvSpPr>
            <p:nvPr/>
          </p:nvSpPr>
          <p:spPr bwMode="auto">
            <a:xfrm flipH="1" flipV="1">
              <a:off x="3962400" y="5181597"/>
              <a:ext cx="0" cy="75247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9893531" y="21131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1298341" y="212746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9227940" y="2455718"/>
            <a:ext cx="942887" cy="3410030"/>
            <a:chOff x="6405337" y="2863375"/>
            <a:chExt cx="942887" cy="3410030"/>
          </a:xfrm>
        </p:grpSpPr>
        <p:sp>
          <p:nvSpPr>
            <p:cNvPr id="59" name="Line 114"/>
            <p:cNvSpPr>
              <a:spLocks noChangeShapeType="1"/>
            </p:cNvSpPr>
            <p:nvPr/>
          </p:nvSpPr>
          <p:spPr bwMode="auto">
            <a:xfrm>
              <a:off x="6713060" y="2886553"/>
              <a:ext cx="0" cy="24812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Line 115"/>
            <p:cNvSpPr>
              <a:spLocks noChangeShapeType="1"/>
            </p:cNvSpPr>
            <p:nvPr/>
          </p:nvSpPr>
          <p:spPr bwMode="auto">
            <a:xfrm>
              <a:off x="6780370" y="3115153"/>
              <a:ext cx="0" cy="225266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Line 116"/>
            <p:cNvSpPr>
              <a:spLocks noChangeShapeType="1"/>
            </p:cNvSpPr>
            <p:nvPr/>
          </p:nvSpPr>
          <p:spPr bwMode="auto">
            <a:xfrm flipH="1">
              <a:off x="6992597" y="4948715"/>
              <a:ext cx="0" cy="41751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val 117"/>
            <p:cNvSpPr>
              <a:spLocks noChangeAspect="1" noChangeArrowheads="1"/>
            </p:cNvSpPr>
            <p:nvPr/>
          </p:nvSpPr>
          <p:spPr bwMode="auto">
            <a:xfrm>
              <a:off x="6686708" y="286337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3" name="Oval 118"/>
            <p:cNvSpPr>
              <a:spLocks noChangeAspect="1" noChangeArrowheads="1"/>
            </p:cNvSpPr>
            <p:nvPr/>
          </p:nvSpPr>
          <p:spPr bwMode="auto">
            <a:xfrm>
              <a:off x="6754335" y="3083403"/>
              <a:ext cx="50800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Oval 119"/>
            <p:cNvSpPr>
              <a:spLocks noChangeAspect="1" noChangeArrowheads="1"/>
            </p:cNvSpPr>
            <p:nvPr/>
          </p:nvSpPr>
          <p:spPr bwMode="auto">
            <a:xfrm>
              <a:off x="6965473" y="4916965"/>
              <a:ext cx="52388" cy="55563"/>
            </a:xfrm>
            <a:prstGeom prst="ellipse">
              <a:avLst/>
            </a:prstGeom>
            <a:solidFill>
              <a:sysClr val="windowText" lastClr="000000"/>
            </a:solidFill>
            <a:ln w="12700">
              <a:noFill/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 flipH="1" flipV="1">
              <a:off x="6862920" y="5657375"/>
              <a:ext cx="0" cy="2286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713061" y="49106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05337" y="5904073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Flowchart: Delay 18"/>
            <p:cNvSpPr/>
            <p:nvPr/>
          </p:nvSpPr>
          <p:spPr bwMode="auto">
            <a:xfrm rot="5400000" flipH="1">
              <a:off x="6653742" y="5207498"/>
              <a:ext cx="393971" cy="51064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 cmpd="sng" algn="ctr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 sz="2000" b="1" kern="0" dirty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819701" y="1565766"/>
            <a:ext cx="1179647" cy="3089592"/>
            <a:chOff x="5997098" y="1973423"/>
            <a:chExt cx="1179647" cy="3089592"/>
          </a:xfrm>
        </p:grpSpPr>
        <p:sp>
          <p:nvSpPr>
            <p:cNvPr id="70" name="Line 95"/>
            <p:cNvSpPr>
              <a:spLocks noChangeShapeType="1"/>
            </p:cNvSpPr>
            <p:nvPr/>
          </p:nvSpPr>
          <p:spPr bwMode="auto">
            <a:xfrm>
              <a:off x="6219348" y="1973423"/>
              <a:ext cx="0" cy="2937193"/>
            </a:xfrm>
            <a:prstGeom prst="line">
              <a:avLst/>
            </a:prstGeom>
            <a:noFill/>
            <a:ln w="12700">
              <a:solidFill>
                <a:srgbClr val="9BBB59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1" name="Group 96"/>
            <p:cNvGrpSpPr>
              <a:grpSpLocks/>
            </p:cNvGrpSpPr>
            <p:nvPr/>
          </p:nvGrpSpPr>
          <p:grpSpPr bwMode="auto">
            <a:xfrm>
              <a:off x="5997098" y="2777015"/>
              <a:ext cx="644525" cy="228600"/>
              <a:chOff x="3719" y="1824"/>
              <a:chExt cx="406" cy="144"/>
            </a:xfrm>
          </p:grpSpPr>
          <p:sp>
            <p:nvSpPr>
              <p:cNvPr id="87" name="AutoShape 97"/>
              <p:cNvSpPr>
                <a:spLocks noChangeArrowheads="1"/>
              </p:cNvSpPr>
              <p:nvPr/>
            </p:nvSpPr>
            <p:spPr bwMode="auto">
              <a:xfrm rot="5400000" flipV="1">
                <a:off x="4009" y="1851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8" name="Line 98"/>
              <p:cNvSpPr>
                <a:spLocks noChangeShapeType="1"/>
              </p:cNvSpPr>
              <p:nvPr/>
            </p:nvSpPr>
            <p:spPr bwMode="auto">
              <a:xfrm>
                <a:off x="3852" y="1852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9" name="Oval 99"/>
              <p:cNvSpPr>
                <a:spLocks noChangeAspect="1" noChangeArrowheads="1"/>
              </p:cNvSpPr>
              <p:nvPr/>
            </p:nvSpPr>
            <p:spPr bwMode="auto">
              <a:xfrm>
                <a:off x="3842" y="1834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0" name="Line 100"/>
              <p:cNvSpPr>
                <a:spLocks noChangeShapeType="1"/>
              </p:cNvSpPr>
              <p:nvPr/>
            </p:nvSpPr>
            <p:spPr bwMode="auto">
              <a:xfrm>
                <a:off x="3719" y="1936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2" name="Group 101"/>
            <p:cNvGrpSpPr>
              <a:grpSpLocks/>
            </p:cNvGrpSpPr>
            <p:nvPr/>
          </p:nvGrpSpPr>
          <p:grpSpPr bwMode="auto">
            <a:xfrm>
              <a:off x="5997098" y="3005615"/>
              <a:ext cx="644525" cy="228600"/>
              <a:chOff x="3719" y="1968"/>
              <a:chExt cx="406" cy="144"/>
            </a:xfrm>
          </p:grpSpPr>
          <p:sp>
            <p:nvSpPr>
              <p:cNvPr id="83" name="AutoShape 102"/>
              <p:cNvSpPr>
                <a:spLocks noChangeArrowheads="1"/>
              </p:cNvSpPr>
              <p:nvPr/>
            </p:nvSpPr>
            <p:spPr bwMode="auto">
              <a:xfrm rot="5400000" flipV="1">
                <a:off x="4009" y="1995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4" name="Line 103"/>
              <p:cNvSpPr>
                <a:spLocks noChangeShapeType="1"/>
              </p:cNvSpPr>
              <p:nvPr/>
            </p:nvSpPr>
            <p:spPr bwMode="auto">
              <a:xfrm>
                <a:off x="3852" y="1996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5" name="Oval 104"/>
              <p:cNvSpPr>
                <a:spLocks noChangeAspect="1" noChangeArrowheads="1"/>
              </p:cNvSpPr>
              <p:nvPr/>
            </p:nvSpPr>
            <p:spPr bwMode="auto">
              <a:xfrm>
                <a:off x="3841" y="1978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6" name="Line 105"/>
              <p:cNvSpPr>
                <a:spLocks noChangeShapeType="1"/>
              </p:cNvSpPr>
              <p:nvPr/>
            </p:nvSpPr>
            <p:spPr bwMode="auto">
              <a:xfrm>
                <a:off x="3719" y="2080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73" name="Group 106"/>
            <p:cNvGrpSpPr>
              <a:grpSpLocks/>
            </p:cNvGrpSpPr>
            <p:nvPr/>
          </p:nvGrpSpPr>
          <p:grpSpPr bwMode="auto">
            <a:xfrm>
              <a:off x="5997098" y="4834415"/>
              <a:ext cx="644525" cy="228600"/>
              <a:chOff x="3719" y="3120"/>
              <a:chExt cx="406" cy="144"/>
            </a:xfrm>
          </p:grpSpPr>
          <p:sp>
            <p:nvSpPr>
              <p:cNvPr id="79" name="AutoShape 107"/>
              <p:cNvSpPr>
                <a:spLocks noChangeArrowheads="1"/>
              </p:cNvSpPr>
              <p:nvPr/>
            </p:nvSpPr>
            <p:spPr bwMode="auto">
              <a:xfrm rot="5400000" flipV="1">
                <a:off x="4009" y="3147"/>
                <a:ext cx="144" cy="8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0" tIns="0" rIns="0" bIns="0"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</a:p>
            </p:txBody>
          </p:sp>
          <p:sp>
            <p:nvSpPr>
              <p:cNvPr id="80" name="Line 108"/>
              <p:cNvSpPr>
                <a:spLocks noChangeShapeType="1"/>
              </p:cNvSpPr>
              <p:nvPr/>
            </p:nvSpPr>
            <p:spPr bwMode="auto">
              <a:xfrm>
                <a:off x="3852" y="3158"/>
                <a:ext cx="177" cy="0"/>
              </a:xfrm>
              <a:prstGeom prst="line">
                <a:avLst/>
              </a:prstGeom>
              <a:noFill/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1" name="Oval 109"/>
              <p:cNvSpPr>
                <a:spLocks noChangeAspect="1" noChangeArrowheads="1"/>
              </p:cNvSpPr>
              <p:nvPr/>
            </p:nvSpPr>
            <p:spPr bwMode="auto">
              <a:xfrm>
                <a:off x="3842" y="3141"/>
                <a:ext cx="32" cy="35"/>
              </a:xfrm>
              <a:prstGeom prst="ellipse">
                <a:avLst/>
              </a:prstGeom>
              <a:solidFill>
                <a:srgbClr val="9BBB59">
                  <a:lumMod val="75000"/>
                </a:srgbClr>
              </a:solidFill>
              <a:ln w="12700">
                <a:solidFill>
                  <a:srgbClr val="9BBB59">
                    <a:lumMod val="75000"/>
                  </a:srgbClr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2" name="Line 110"/>
              <p:cNvSpPr>
                <a:spLocks noChangeShapeType="1"/>
              </p:cNvSpPr>
              <p:nvPr/>
            </p:nvSpPr>
            <p:spPr bwMode="auto">
              <a:xfrm>
                <a:off x="3719" y="3232"/>
                <a:ext cx="310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74" name="Line 111"/>
            <p:cNvSpPr>
              <a:spLocks noChangeShapeType="1"/>
            </p:cNvSpPr>
            <p:nvPr/>
          </p:nvSpPr>
          <p:spPr bwMode="auto">
            <a:xfrm>
              <a:off x="6641623" y="49487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5" name="Line 112"/>
            <p:cNvSpPr>
              <a:spLocks noChangeShapeType="1"/>
            </p:cNvSpPr>
            <p:nvPr/>
          </p:nvSpPr>
          <p:spPr bwMode="auto">
            <a:xfrm>
              <a:off x="6641623" y="289131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6641623" y="3113565"/>
              <a:ext cx="528638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24900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68647" y="325209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…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15602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39210" y="1705208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91057"/>
              </p:ext>
            </p:extLst>
          </p:nvPr>
        </p:nvGraphicFramePr>
        <p:xfrm>
          <a:off x="8166616" y="1049511"/>
          <a:ext cx="2933700" cy="510540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= line#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8693995" y="771411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0793123" y="1558302"/>
            <a:ext cx="449139" cy="3187542"/>
            <a:chOff x="7970520" y="1965959"/>
            <a:chExt cx="449139" cy="3187542"/>
          </a:xfrm>
        </p:grpSpPr>
        <p:cxnSp>
          <p:nvCxnSpPr>
            <p:cNvPr id="96" name="Elbow Connector 95"/>
            <p:cNvCxnSpPr/>
            <p:nvPr/>
          </p:nvCxnSpPr>
          <p:spPr>
            <a:xfrm rot="16200000" flipH="1">
              <a:off x="7767337" y="2169142"/>
              <a:ext cx="855505" cy="449139"/>
            </a:xfrm>
            <a:prstGeom prst="bentConnector3">
              <a:avLst>
                <a:gd name="adj1" fmla="val 19716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>
            <a:xfrm>
              <a:off x="841965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30105"/>
              </p:ext>
            </p:extLst>
          </p:nvPr>
        </p:nvGraphicFramePr>
        <p:xfrm>
          <a:off x="7920382" y="2420160"/>
          <a:ext cx="901700" cy="231283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00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6" grpId="0"/>
      <p:bldP spid="57" grpId="0"/>
      <p:bldP spid="91" grpId="0"/>
      <p:bldP spid="92" grpId="0"/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Line is mapped to the fixed entry only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Lookup line in one entry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Address is partitioned to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Offset within a line (byte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Set (fixed cache entry #)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Tag (works as a key)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possible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If several lines are mapped to the same entry,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only one can reside in the cache</a:t>
            </a:r>
          </a:p>
          <a:p>
            <a:pPr marL="457200" lvl="1" indent="0">
              <a:buNone/>
              <a:defRPr/>
            </a:pP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851274" y="4731044"/>
            <a:ext cx="599716" cy="1217057"/>
            <a:chOff x="3662542" y="5095875"/>
            <a:chExt cx="599716" cy="1217057"/>
          </a:xfrm>
        </p:grpSpPr>
        <p:sp>
          <p:nvSpPr>
            <p:cNvPr id="43" name="Line 128"/>
            <p:cNvSpPr>
              <a:spLocks noChangeShapeType="1"/>
            </p:cNvSpPr>
            <p:nvPr/>
          </p:nvSpPr>
          <p:spPr bwMode="auto">
            <a:xfrm flipH="1" flipV="1">
              <a:off x="3962400" y="5095875"/>
              <a:ext cx="0" cy="8382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 type="triangle" w="med" len="med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2542" y="5943600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263830"/>
              </p:ext>
            </p:extLst>
          </p:nvPr>
        </p:nvGraphicFramePr>
        <p:xfrm>
          <a:off x="8331732" y="2503936"/>
          <a:ext cx="3352800" cy="231283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0297261" y="21954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463244" y="22098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296748" y="1948503"/>
            <a:ext cx="16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641340" y="1787560"/>
            <a:ext cx="761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Data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Array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97725" y="853763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187707" y="1649800"/>
            <a:ext cx="224604" cy="3178397"/>
            <a:chOff x="8211425" y="1975104"/>
            <a:chExt cx="224604" cy="3178397"/>
          </a:xfrm>
        </p:grpSpPr>
        <p:cxnSp>
          <p:nvCxnSpPr>
            <p:cNvPr id="52" name="Elbow Connector 51"/>
            <p:cNvCxnSpPr/>
            <p:nvPr/>
          </p:nvCxnSpPr>
          <p:spPr>
            <a:xfrm rot="16200000" flipH="1">
              <a:off x="7900547" y="2285982"/>
              <a:ext cx="846360" cy="224603"/>
            </a:xfrm>
            <a:prstGeom prst="bentConnector3">
              <a:avLst>
                <a:gd name="adj1" fmla="val 17288"/>
              </a:avLst>
            </a:prstGeom>
            <a:noFill/>
            <a:ln w="9525" cap="flat" cmpd="sng" algn="ctr">
              <a:solidFill>
                <a:srgbClr val="F79646"/>
              </a:solidFill>
              <a:prstDash val="solid"/>
              <a:tailEnd type="triangle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8436029" y="2840000"/>
              <a:ext cx="0" cy="2313501"/>
            </a:xfrm>
            <a:prstGeom prst="line">
              <a:avLst/>
            </a:prstGeom>
            <a:noFill/>
            <a:ln w="9525" cap="flat" cmpd="sng" algn="ctr">
              <a:solidFill>
                <a:srgbClr val="F79646"/>
              </a:solidFill>
              <a:prstDash val="dash"/>
            </a:ln>
            <a:effectLst/>
          </p:spPr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16239"/>
              </p:ext>
            </p:extLst>
          </p:nvPr>
        </p:nvGraphicFramePr>
        <p:xfrm>
          <a:off x="8564690" y="1142815"/>
          <a:ext cx="2933554" cy="502920"/>
        </p:xfrm>
        <a:graphic>
          <a:graphicData uri="http://schemas.openxmlformats.org/drawingml/2006/table">
            <a:tbl>
              <a:tblPr/>
              <a:tblGrid>
                <a:gridCol w="135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8214514" y="2510797"/>
            <a:ext cx="453038" cy="2309750"/>
            <a:chOff x="4805302" y="2836102"/>
            <a:chExt cx="453038" cy="2309750"/>
          </a:xfrm>
        </p:grpSpPr>
        <p:sp>
          <p:nvSpPr>
            <p:cNvPr id="56" name="Trapezoid 55"/>
            <p:cNvSpPr/>
            <p:nvPr/>
          </p:nvSpPr>
          <p:spPr bwMode="auto">
            <a:xfrm rot="5400000" flipV="1">
              <a:off x="3730697" y="3910707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4973832" y="5046661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10080802" y="29137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…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940636" y="2510797"/>
            <a:ext cx="445104" cy="2309750"/>
            <a:chOff x="6714304" y="2800381"/>
            <a:chExt cx="445104" cy="2309750"/>
          </a:xfrm>
        </p:grpSpPr>
        <p:sp>
          <p:nvSpPr>
            <p:cNvPr id="62" name="Trapezoid 61"/>
            <p:cNvSpPr/>
            <p:nvPr/>
          </p:nvSpPr>
          <p:spPr bwMode="auto">
            <a:xfrm rot="5400000" flipV="1">
              <a:off x="5639699" y="3874986"/>
              <a:ext cx="2309750" cy="160539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6874900" y="2921792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>
            <a:xfrm>
              <a:off x="6874900" y="31495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>
              <a:off x="6874900" y="4972096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6" name="Freeform 65"/>
          <p:cNvSpPr/>
          <p:nvPr/>
        </p:nvSpPr>
        <p:spPr>
          <a:xfrm>
            <a:off x="7899932" y="1647134"/>
            <a:ext cx="1327785" cy="3544457"/>
          </a:xfrm>
          <a:custGeom>
            <a:avLst/>
            <a:gdLst>
              <a:gd name="connsiteX0" fmla="*/ 1493520 w 1719072"/>
              <a:gd name="connsiteY0" fmla="*/ 0 h 3505200"/>
              <a:gd name="connsiteX1" fmla="*/ 1493520 w 1719072"/>
              <a:gd name="connsiteY1" fmla="*/ 0 h 3505200"/>
              <a:gd name="connsiteX2" fmla="*/ 1493520 w 1719072"/>
              <a:gd name="connsiteY2" fmla="*/ 140208 h 3505200"/>
              <a:gd name="connsiteX3" fmla="*/ 0 w 1719072"/>
              <a:gd name="connsiteY3" fmla="*/ 140208 h 3505200"/>
              <a:gd name="connsiteX4" fmla="*/ 0 w 1719072"/>
              <a:gd name="connsiteY4" fmla="*/ 3413760 h 3505200"/>
              <a:gd name="connsiteX5" fmla="*/ 1719072 w 1719072"/>
              <a:gd name="connsiteY5" fmla="*/ 3413760 h 3505200"/>
              <a:gd name="connsiteX6" fmla="*/ 1719072 w 1719072"/>
              <a:gd name="connsiteY6" fmla="*/ 3505200 h 3505200"/>
              <a:gd name="connsiteX0" fmla="*/ 1493520 w 1719072"/>
              <a:gd name="connsiteY0" fmla="*/ 0 h 3413760"/>
              <a:gd name="connsiteX1" fmla="*/ 1493520 w 1719072"/>
              <a:gd name="connsiteY1" fmla="*/ 0 h 3413760"/>
              <a:gd name="connsiteX2" fmla="*/ 1493520 w 1719072"/>
              <a:gd name="connsiteY2" fmla="*/ 140208 h 3413760"/>
              <a:gd name="connsiteX3" fmla="*/ 0 w 1719072"/>
              <a:gd name="connsiteY3" fmla="*/ 140208 h 3413760"/>
              <a:gd name="connsiteX4" fmla="*/ 0 w 1719072"/>
              <a:gd name="connsiteY4" fmla="*/ 3413760 h 3413760"/>
              <a:gd name="connsiteX5" fmla="*/ 1719072 w 1719072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0" fmla="*/ 1493520 w 1493520"/>
              <a:gd name="connsiteY0" fmla="*/ 0 h 3413760"/>
              <a:gd name="connsiteX1" fmla="*/ 1493520 w 1493520"/>
              <a:gd name="connsiteY1" fmla="*/ 0 h 3413760"/>
              <a:gd name="connsiteX2" fmla="*/ 1493520 w 1493520"/>
              <a:gd name="connsiteY2" fmla="*/ 140208 h 3413760"/>
              <a:gd name="connsiteX3" fmla="*/ 0 w 1493520"/>
              <a:gd name="connsiteY3" fmla="*/ 140208 h 3413760"/>
              <a:gd name="connsiteX4" fmla="*/ 0 w 1493520"/>
              <a:gd name="connsiteY4" fmla="*/ 3413760 h 3413760"/>
              <a:gd name="connsiteX5" fmla="*/ 1231392 w 1493520"/>
              <a:gd name="connsiteY5" fmla="*/ 3413760 h 3413760"/>
              <a:gd name="connsiteX6" fmla="*/ 1239774 w 1493520"/>
              <a:gd name="connsiteY6" fmla="*/ 3409188 h 3413760"/>
              <a:gd name="connsiteX0" fmla="*/ 1493520 w 1493520"/>
              <a:gd name="connsiteY0" fmla="*/ 0 h 3508255"/>
              <a:gd name="connsiteX1" fmla="*/ 1493520 w 1493520"/>
              <a:gd name="connsiteY1" fmla="*/ 0 h 3508255"/>
              <a:gd name="connsiteX2" fmla="*/ 1493520 w 1493520"/>
              <a:gd name="connsiteY2" fmla="*/ 140208 h 3508255"/>
              <a:gd name="connsiteX3" fmla="*/ 0 w 1493520"/>
              <a:gd name="connsiteY3" fmla="*/ 140208 h 3508255"/>
              <a:gd name="connsiteX4" fmla="*/ 0 w 1493520"/>
              <a:gd name="connsiteY4" fmla="*/ 3413760 h 3508255"/>
              <a:gd name="connsiteX5" fmla="*/ 1231392 w 1493520"/>
              <a:gd name="connsiteY5" fmla="*/ 3413760 h 3508255"/>
              <a:gd name="connsiteX6" fmla="*/ 1243584 w 1493520"/>
              <a:gd name="connsiteY6" fmla="*/ 3508248 h 3508255"/>
              <a:gd name="connsiteX0" fmla="*/ 1493520 w 1493520"/>
              <a:gd name="connsiteY0" fmla="*/ 0 h 3508340"/>
              <a:gd name="connsiteX1" fmla="*/ 1493520 w 1493520"/>
              <a:gd name="connsiteY1" fmla="*/ 0 h 3508340"/>
              <a:gd name="connsiteX2" fmla="*/ 1493520 w 1493520"/>
              <a:gd name="connsiteY2" fmla="*/ 140208 h 3508340"/>
              <a:gd name="connsiteX3" fmla="*/ 0 w 1493520"/>
              <a:gd name="connsiteY3" fmla="*/ 140208 h 3508340"/>
              <a:gd name="connsiteX4" fmla="*/ 0 w 1493520"/>
              <a:gd name="connsiteY4" fmla="*/ 3413760 h 3508340"/>
              <a:gd name="connsiteX5" fmla="*/ 1231392 w 1493520"/>
              <a:gd name="connsiteY5" fmla="*/ 3413760 h 3508340"/>
              <a:gd name="connsiteX6" fmla="*/ 1243584 w 1493520"/>
              <a:gd name="connsiteY6" fmla="*/ 3508248 h 3508340"/>
              <a:gd name="connsiteX0" fmla="*/ 1493520 w 1493520"/>
              <a:gd name="connsiteY0" fmla="*/ 0 h 3508261"/>
              <a:gd name="connsiteX1" fmla="*/ 1493520 w 1493520"/>
              <a:gd name="connsiteY1" fmla="*/ 0 h 3508261"/>
              <a:gd name="connsiteX2" fmla="*/ 1493520 w 1493520"/>
              <a:gd name="connsiteY2" fmla="*/ 140208 h 3508261"/>
              <a:gd name="connsiteX3" fmla="*/ 0 w 1493520"/>
              <a:gd name="connsiteY3" fmla="*/ 140208 h 3508261"/>
              <a:gd name="connsiteX4" fmla="*/ 0 w 1493520"/>
              <a:gd name="connsiteY4" fmla="*/ 3413760 h 3508261"/>
              <a:gd name="connsiteX5" fmla="*/ 1231392 w 1493520"/>
              <a:gd name="connsiteY5" fmla="*/ 3413760 h 3508261"/>
              <a:gd name="connsiteX6" fmla="*/ 1243584 w 1493520"/>
              <a:gd name="connsiteY6" fmla="*/ 3508248 h 3508261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024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7869 w 1493520"/>
              <a:gd name="connsiteY6" fmla="*/ 3510153 h 3510166"/>
              <a:gd name="connsiteX0" fmla="*/ 1493520 w 1493520"/>
              <a:gd name="connsiteY0" fmla="*/ 0 h 3510166"/>
              <a:gd name="connsiteX1" fmla="*/ 1493520 w 1493520"/>
              <a:gd name="connsiteY1" fmla="*/ 0 h 3510166"/>
              <a:gd name="connsiteX2" fmla="*/ 1493520 w 1493520"/>
              <a:gd name="connsiteY2" fmla="*/ 140208 h 3510166"/>
              <a:gd name="connsiteX3" fmla="*/ 0 w 1493520"/>
              <a:gd name="connsiteY3" fmla="*/ 140208 h 3510166"/>
              <a:gd name="connsiteX4" fmla="*/ 0 w 1493520"/>
              <a:gd name="connsiteY4" fmla="*/ 3413760 h 3510166"/>
              <a:gd name="connsiteX5" fmla="*/ 1231392 w 1493520"/>
              <a:gd name="connsiteY5" fmla="*/ 3413760 h 3510166"/>
              <a:gd name="connsiteX6" fmla="*/ 1232154 w 1493520"/>
              <a:gd name="connsiteY6" fmla="*/ 3510153 h 3510166"/>
              <a:gd name="connsiteX0" fmla="*/ 1493520 w 1493520"/>
              <a:gd name="connsiteY0" fmla="*/ 0 h 3510272"/>
              <a:gd name="connsiteX1" fmla="*/ 1493520 w 1493520"/>
              <a:gd name="connsiteY1" fmla="*/ 0 h 3510272"/>
              <a:gd name="connsiteX2" fmla="*/ 1493520 w 1493520"/>
              <a:gd name="connsiteY2" fmla="*/ 140208 h 3510272"/>
              <a:gd name="connsiteX3" fmla="*/ 0 w 1493520"/>
              <a:gd name="connsiteY3" fmla="*/ 140208 h 3510272"/>
              <a:gd name="connsiteX4" fmla="*/ 0 w 1493520"/>
              <a:gd name="connsiteY4" fmla="*/ 3413760 h 3510272"/>
              <a:gd name="connsiteX5" fmla="*/ 1231392 w 1493520"/>
              <a:gd name="connsiteY5" fmla="*/ 3413760 h 3510272"/>
              <a:gd name="connsiteX6" fmla="*/ 1232154 w 1493520"/>
              <a:gd name="connsiteY6" fmla="*/ 3510153 h 351027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493520 w 1493520"/>
              <a:gd name="connsiteY2" fmla="*/ 140208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493520 w 1493520"/>
              <a:gd name="connsiteY1" fmla="*/ 0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493520 w 1493520"/>
              <a:gd name="connsiteY0" fmla="*/ 0 h 3553982"/>
              <a:gd name="connsiteX1" fmla="*/ 1327785 w 1493520"/>
              <a:gd name="connsiteY1" fmla="*/ 9525 h 3553982"/>
              <a:gd name="connsiteX2" fmla="*/ 1327785 w 1493520"/>
              <a:gd name="connsiteY2" fmla="*/ 142113 h 3553982"/>
              <a:gd name="connsiteX3" fmla="*/ 0 w 1493520"/>
              <a:gd name="connsiteY3" fmla="*/ 140208 h 3553982"/>
              <a:gd name="connsiteX4" fmla="*/ 0 w 1493520"/>
              <a:gd name="connsiteY4" fmla="*/ 3413760 h 3553982"/>
              <a:gd name="connsiteX5" fmla="*/ 1231392 w 1493520"/>
              <a:gd name="connsiteY5" fmla="*/ 3413760 h 3553982"/>
              <a:gd name="connsiteX6" fmla="*/ 1232154 w 1493520"/>
              <a:gd name="connsiteY6" fmla="*/ 3553968 h 3553982"/>
              <a:gd name="connsiteX0" fmla="*/ 1327785 w 1327785"/>
              <a:gd name="connsiteY0" fmla="*/ 0 h 3544457"/>
              <a:gd name="connsiteX1" fmla="*/ 1327785 w 1327785"/>
              <a:gd name="connsiteY1" fmla="*/ 132588 h 3544457"/>
              <a:gd name="connsiteX2" fmla="*/ 0 w 1327785"/>
              <a:gd name="connsiteY2" fmla="*/ 130683 h 3544457"/>
              <a:gd name="connsiteX3" fmla="*/ 0 w 1327785"/>
              <a:gd name="connsiteY3" fmla="*/ 3404235 h 3544457"/>
              <a:gd name="connsiteX4" fmla="*/ 1231392 w 1327785"/>
              <a:gd name="connsiteY4" fmla="*/ 3404235 h 3544457"/>
              <a:gd name="connsiteX5" fmla="*/ 1232154 w 1327785"/>
              <a:gd name="connsiteY5" fmla="*/ 3544443 h 3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7785" h="3544457">
                <a:moveTo>
                  <a:pt x="1327785" y="0"/>
                </a:moveTo>
                <a:lnTo>
                  <a:pt x="1327785" y="132588"/>
                </a:lnTo>
                <a:lnTo>
                  <a:pt x="0" y="130683"/>
                </a:lnTo>
                <a:lnTo>
                  <a:pt x="0" y="3404235"/>
                </a:lnTo>
                <a:lnTo>
                  <a:pt x="1231392" y="3404235"/>
                </a:lnTo>
                <a:cubicBezTo>
                  <a:pt x="1233678" y="3499104"/>
                  <a:pt x="1230408" y="3545396"/>
                  <a:pt x="1232154" y="3544443"/>
                </a:cubicBez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8048776" y="1648783"/>
            <a:ext cx="2340356" cy="2030984"/>
            <a:chOff x="5072494" y="1974088"/>
            <a:chExt cx="2340356" cy="2030984"/>
          </a:xfrm>
        </p:grpSpPr>
        <p:sp>
          <p:nvSpPr>
            <p:cNvPr id="68" name="Freeform 67"/>
            <p:cNvSpPr/>
            <p:nvPr/>
          </p:nvSpPr>
          <p:spPr>
            <a:xfrm>
              <a:off x="5072494" y="1974088"/>
              <a:ext cx="2340356" cy="2030984"/>
            </a:xfrm>
            <a:custGeom>
              <a:avLst/>
              <a:gdLst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5" fmla="*/ 164592 w 2535936"/>
                <a:gd name="connsiteY5" fmla="*/ 2017776 h 2036064"/>
                <a:gd name="connsiteX0" fmla="*/ 2535936 w 2535936"/>
                <a:gd name="connsiteY0" fmla="*/ 0 h 2036064"/>
                <a:gd name="connsiteX1" fmla="*/ 2535936 w 2535936"/>
                <a:gd name="connsiteY1" fmla="*/ 32918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535936 w 2535936"/>
                <a:gd name="connsiteY0" fmla="*/ 0 h 2036064"/>
                <a:gd name="connsiteX1" fmla="*/ 2340356 w 2535936"/>
                <a:gd name="connsiteY1" fmla="*/ 331724 h 2036064"/>
                <a:gd name="connsiteX2" fmla="*/ 0 w 2535936"/>
                <a:gd name="connsiteY2" fmla="*/ 329184 h 2036064"/>
                <a:gd name="connsiteX3" fmla="*/ 0 w 2535936"/>
                <a:gd name="connsiteY3" fmla="*/ 2036064 h 2036064"/>
                <a:gd name="connsiteX4" fmla="*/ 164592 w 2535936"/>
                <a:gd name="connsiteY4" fmla="*/ 2036064 h 2036064"/>
                <a:gd name="connsiteX0" fmla="*/ 2340356 w 2340356"/>
                <a:gd name="connsiteY0" fmla="*/ 0 h 2030984"/>
                <a:gd name="connsiteX1" fmla="*/ 2340356 w 2340356"/>
                <a:gd name="connsiteY1" fmla="*/ 326644 h 2030984"/>
                <a:gd name="connsiteX2" fmla="*/ 0 w 2340356"/>
                <a:gd name="connsiteY2" fmla="*/ 324104 h 2030984"/>
                <a:gd name="connsiteX3" fmla="*/ 0 w 2340356"/>
                <a:gd name="connsiteY3" fmla="*/ 2030984 h 2030984"/>
                <a:gd name="connsiteX4" fmla="*/ 164592 w 2340356"/>
                <a:gd name="connsiteY4" fmla="*/ 2030984 h 203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356" h="2030984">
                  <a:moveTo>
                    <a:pt x="2340356" y="0"/>
                  </a:moveTo>
                  <a:lnTo>
                    <a:pt x="2340356" y="326644"/>
                  </a:lnTo>
                  <a:lnTo>
                    <a:pt x="0" y="324104"/>
                  </a:lnTo>
                  <a:lnTo>
                    <a:pt x="0" y="2030984"/>
                  </a:lnTo>
                  <a:lnTo>
                    <a:pt x="164592" y="203098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6803250" y="2304288"/>
              <a:ext cx="152400" cy="1670304"/>
            </a:xfrm>
            <a:custGeom>
              <a:avLst/>
              <a:gdLst>
                <a:gd name="connsiteX0" fmla="*/ 0 w 152400"/>
                <a:gd name="connsiteY0" fmla="*/ 0 h 1670304"/>
                <a:gd name="connsiteX1" fmla="*/ 0 w 152400"/>
                <a:gd name="connsiteY1" fmla="*/ 1670304 h 1670304"/>
                <a:gd name="connsiteX2" fmla="*/ 152400 w 152400"/>
                <a:gd name="connsiteY2" fmla="*/ 1670304 h 16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670304">
                  <a:moveTo>
                    <a:pt x="0" y="0"/>
                  </a:moveTo>
                  <a:lnTo>
                    <a:pt x="0" y="1670304"/>
                  </a:lnTo>
                  <a:lnTo>
                    <a:pt x="152400" y="1670304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val 119"/>
            <p:cNvSpPr>
              <a:spLocks noChangeAspect="1" noChangeArrowheads="1"/>
            </p:cNvSpPr>
            <p:nvPr/>
          </p:nvSpPr>
          <p:spPr bwMode="auto">
            <a:xfrm>
              <a:off x="6779343" y="2269238"/>
              <a:ext cx="52388" cy="55563"/>
            </a:xfrm>
            <a:prstGeom prst="ellipse">
              <a:avLst/>
            </a:prstGeom>
            <a:solidFill>
              <a:srgbClr val="4F81BD">
                <a:lumMod val="75000"/>
              </a:srgbClr>
            </a:solidFill>
            <a:ln w="12700">
              <a:solidFill>
                <a:srgbClr val="4F81BD">
                  <a:lumMod val="75000"/>
                </a:srgbClr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730416" y="5100553"/>
            <a:ext cx="942887" cy="853779"/>
            <a:chOff x="5754133" y="5425857"/>
            <a:chExt cx="942887" cy="853779"/>
          </a:xfrm>
        </p:grpSpPr>
        <p:sp>
          <p:nvSpPr>
            <p:cNvPr id="72" name="Line 126"/>
            <p:cNvSpPr>
              <a:spLocks noChangeShapeType="1"/>
            </p:cNvSpPr>
            <p:nvPr/>
          </p:nvSpPr>
          <p:spPr bwMode="auto">
            <a:xfrm flipH="1" flipV="1">
              <a:off x="6211715" y="5663606"/>
              <a:ext cx="0" cy="22860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54133" y="5910304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hit/miss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072020" y="5425857"/>
              <a:ext cx="274434" cy="307777"/>
              <a:chOff x="5639090" y="5425857"/>
              <a:chExt cx="274434" cy="307777"/>
            </a:xfrm>
          </p:grpSpPr>
          <p:sp>
            <p:nvSpPr>
              <p:cNvPr id="75" name="AutoShape 107"/>
              <p:cNvSpPr>
                <a:spLocks noChangeArrowheads="1"/>
              </p:cNvSpPr>
              <p:nvPr/>
            </p:nvSpPr>
            <p:spPr bwMode="auto">
              <a:xfrm rot="10800000" flipV="1">
                <a:off x="5658198" y="5516895"/>
                <a:ext cx="228600" cy="141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611 h 21600"/>
                  <a:gd name="T14" fmla="*/ 17100 w 21600"/>
                  <a:gd name="T15" fmla="*/ 1698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vert="eaVert" wrap="none" lIns="92075" tIns="46038" rIns="92075" bIns="46038" anchor="ctr"/>
              <a:lstStyle/>
              <a:p>
                <a:pPr algn="ctr">
                  <a:defRPr/>
                </a:pPr>
                <a:endParaRPr lang="en-US" sz="120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639090" y="542585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sz="1400" kern="0" dirty="0">
                    <a:solidFill>
                      <a:prstClr val="black"/>
                    </a:solidFill>
                    <a:latin typeface="Calibri"/>
                  </a:rPr>
                  <a:t>=</a:t>
                </a:r>
                <a:endParaRPr lang="ru-RU" sz="14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77" name="Line 126"/>
          <p:cNvSpPr>
            <a:spLocks noChangeShapeType="1"/>
          </p:cNvSpPr>
          <p:nvPr/>
        </p:nvSpPr>
        <p:spPr bwMode="auto">
          <a:xfrm flipH="1" flipV="1">
            <a:off x="9227082" y="4816766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61495" y="2253416"/>
            <a:ext cx="537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47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  <p:bldP spid="47" grpId="0"/>
      <p:bldP spid="48" grpId="0"/>
      <p:bldP spid="49" grpId="0"/>
      <p:bldP spid="50" grpId="0"/>
      <p:bldP spid="60" grpId="0"/>
      <p:bldP spid="66" grpId="0" animBg="1"/>
      <p:bldP spid="77" grpId="0" animBg="1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Conflicts are harmful 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ysClr val="windowText" lastClr="000000"/>
                </a:solidFill>
              </a:rPr>
              <a:t> multi-ways cache is a solution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set holds two entries (way 0 and way 1)</a:t>
            </a:r>
          </a:p>
          <a:p>
            <a:pPr lvl="1">
              <a:defRPr/>
            </a:pPr>
            <a:r>
              <a:rPr lang="en-US" dirty="0">
                <a:solidFill>
                  <a:sysClr val="windowText" lastClr="000000"/>
                </a:solidFill>
              </a:rPr>
              <a:t>Each line can be mapped into one of two entries in the appropriate set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49276" y="3101179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16241" y="3390231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972966" y="510871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99705" y="480990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7745" y="482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1082" y="449347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2603" y="453891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Left Brace 10"/>
          <p:cNvSpPr/>
          <p:nvPr/>
        </p:nvSpPr>
        <p:spPr>
          <a:xfrm rot="5400000">
            <a:off x="7037191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6596" y="402943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12163" y="485963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511653" y="5109097"/>
          <a:ext cx="2159672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38392" y="481028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6432" y="48204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9769" y="4493853"/>
            <a:ext cx="9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1290" y="4539293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4575878" y="3461757"/>
            <a:ext cx="214126" cy="2062112"/>
          </a:xfrm>
          <a:prstGeom prst="leftBrace">
            <a:avLst>
              <a:gd name="adj1" fmla="val 23263"/>
              <a:gd name="adj2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85283" y="4029813"/>
            <a:ext cx="99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0850" y="4860019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929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4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F808-E1CB-44BE-9176-3EE6CAC6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150"/>
          </a:xfrm>
        </p:spPr>
        <p:txBody>
          <a:bodyPr>
            <a:normAutofit/>
          </a:bodyPr>
          <a:lstStyle/>
          <a:p>
            <a:r>
              <a:rPr lang="en-US" sz="4000" dirty="0"/>
              <a:t>Semester 1 Refresher</a:t>
            </a:r>
            <a:endParaRPr lang="ru-RU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04E6-DDD9-47F6-A769-102B89D5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E605-7B10-43F7-9F93-12975FF7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4EE46341-B59B-4674-AE1E-17FD927B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861" y="2179269"/>
            <a:ext cx="5559074" cy="2724440"/>
          </a:xfrm>
          <a:prstGeom prst="rect">
            <a:avLst/>
          </a:prstGeom>
        </p:spPr>
      </p:pic>
      <p:sp>
        <p:nvSpPr>
          <p:cNvPr id="160" name="Rounded Rectangle 3">
            <a:extLst>
              <a:ext uri="{FF2B5EF4-FFF2-40B4-BE49-F238E27FC236}">
                <a16:creationId xmlns:a16="http://schemas.microsoft.com/office/drawing/2014/main" id="{A8C44081-8B86-4215-955A-D74177F7D6BF}"/>
              </a:ext>
            </a:extLst>
          </p:cNvPr>
          <p:cNvSpPr/>
          <p:nvPr/>
        </p:nvSpPr>
        <p:spPr bwMode="auto">
          <a:xfrm>
            <a:off x="238189" y="1347275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161" name="Rounded Rectangle 4">
            <a:extLst>
              <a:ext uri="{FF2B5EF4-FFF2-40B4-BE49-F238E27FC236}">
                <a16:creationId xmlns:a16="http://schemas.microsoft.com/office/drawing/2014/main" id="{C8102029-467B-4990-A58E-E0B903B6ACEC}"/>
              </a:ext>
            </a:extLst>
          </p:cNvPr>
          <p:cNvSpPr/>
          <p:nvPr/>
        </p:nvSpPr>
        <p:spPr bwMode="auto">
          <a:xfrm>
            <a:off x="238189" y="1894061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162" name="Rounded Rectangle 5">
            <a:extLst>
              <a:ext uri="{FF2B5EF4-FFF2-40B4-BE49-F238E27FC236}">
                <a16:creationId xmlns:a16="http://schemas.microsoft.com/office/drawing/2014/main" id="{1688DC5C-64C4-4D85-B5BC-C4F3E2C25448}"/>
              </a:ext>
            </a:extLst>
          </p:cNvPr>
          <p:cNvSpPr/>
          <p:nvPr/>
        </p:nvSpPr>
        <p:spPr bwMode="auto">
          <a:xfrm>
            <a:off x="238189" y="2440847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163" name="Rounded Rectangle 6">
            <a:extLst>
              <a:ext uri="{FF2B5EF4-FFF2-40B4-BE49-F238E27FC236}">
                <a16:creationId xmlns:a16="http://schemas.microsoft.com/office/drawing/2014/main" id="{701B73D6-4F4F-40D5-8F38-65716069EE7E}"/>
              </a:ext>
            </a:extLst>
          </p:cNvPr>
          <p:cNvSpPr/>
          <p:nvPr/>
        </p:nvSpPr>
        <p:spPr bwMode="auto">
          <a:xfrm>
            <a:off x="238189" y="2987633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164" name="Rounded Rectangle 7">
            <a:extLst>
              <a:ext uri="{FF2B5EF4-FFF2-40B4-BE49-F238E27FC236}">
                <a16:creationId xmlns:a16="http://schemas.microsoft.com/office/drawing/2014/main" id="{B6149DC7-C1C3-4EAE-A819-3220D4551912}"/>
              </a:ext>
            </a:extLst>
          </p:cNvPr>
          <p:cNvSpPr/>
          <p:nvPr/>
        </p:nvSpPr>
        <p:spPr bwMode="auto">
          <a:xfrm>
            <a:off x="238189" y="3534419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65" name="Rounded Rectangle 11">
            <a:extLst>
              <a:ext uri="{FF2B5EF4-FFF2-40B4-BE49-F238E27FC236}">
                <a16:creationId xmlns:a16="http://schemas.microsoft.com/office/drawing/2014/main" id="{374B9B3A-53BD-4097-8924-60601D0198C3}"/>
              </a:ext>
            </a:extLst>
          </p:cNvPr>
          <p:cNvSpPr/>
          <p:nvPr/>
        </p:nvSpPr>
        <p:spPr bwMode="auto">
          <a:xfrm>
            <a:off x="238189" y="4081205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166" name="Rounded Rectangle 8">
            <a:extLst>
              <a:ext uri="{FF2B5EF4-FFF2-40B4-BE49-F238E27FC236}">
                <a16:creationId xmlns:a16="http://schemas.microsoft.com/office/drawing/2014/main" id="{59CD0237-5CFD-45C8-B764-4C32AABCE05A}"/>
              </a:ext>
            </a:extLst>
          </p:cNvPr>
          <p:cNvSpPr/>
          <p:nvPr/>
        </p:nvSpPr>
        <p:spPr bwMode="auto">
          <a:xfrm>
            <a:off x="238189" y="4627991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67" name="Rounded Rectangle 9">
            <a:extLst>
              <a:ext uri="{FF2B5EF4-FFF2-40B4-BE49-F238E27FC236}">
                <a16:creationId xmlns:a16="http://schemas.microsoft.com/office/drawing/2014/main" id="{A524A58B-07BF-4075-BF40-046B24D899D8}"/>
              </a:ext>
            </a:extLst>
          </p:cNvPr>
          <p:cNvSpPr/>
          <p:nvPr/>
        </p:nvSpPr>
        <p:spPr bwMode="auto">
          <a:xfrm>
            <a:off x="238189" y="5174777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68" name="Rounded Rectangle 10">
            <a:extLst>
              <a:ext uri="{FF2B5EF4-FFF2-40B4-BE49-F238E27FC236}">
                <a16:creationId xmlns:a16="http://schemas.microsoft.com/office/drawing/2014/main" id="{5D9547E7-6AEB-4E21-BEBA-D86B1A6FEFA5}"/>
              </a:ext>
            </a:extLst>
          </p:cNvPr>
          <p:cNvSpPr/>
          <p:nvPr/>
        </p:nvSpPr>
        <p:spPr bwMode="auto">
          <a:xfrm>
            <a:off x="238189" y="572156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169" name="Right Brace 168">
            <a:extLst>
              <a:ext uri="{FF2B5EF4-FFF2-40B4-BE49-F238E27FC236}">
                <a16:creationId xmlns:a16="http://schemas.microsoft.com/office/drawing/2014/main" id="{1A6FAA9A-3C99-40CF-8FAE-18C2A716645C}"/>
              </a:ext>
            </a:extLst>
          </p:cNvPr>
          <p:cNvSpPr/>
          <p:nvPr/>
        </p:nvSpPr>
        <p:spPr bwMode="auto">
          <a:xfrm>
            <a:off x="4992881" y="4081206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0" name="Right Brace 169">
            <a:extLst>
              <a:ext uri="{FF2B5EF4-FFF2-40B4-BE49-F238E27FC236}">
                <a16:creationId xmlns:a16="http://schemas.microsoft.com/office/drawing/2014/main" id="{A5B0095E-7AB5-42C1-A4AA-0EB1BEB98213}"/>
              </a:ext>
            </a:extLst>
          </p:cNvPr>
          <p:cNvSpPr/>
          <p:nvPr/>
        </p:nvSpPr>
        <p:spPr bwMode="auto">
          <a:xfrm>
            <a:off x="5019773" y="1370199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9C54C4F-5C95-48ED-96B8-33000B7FA6E8}"/>
              </a:ext>
            </a:extLst>
          </p:cNvPr>
          <p:cNvSpPr txBox="1"/>
          <p:nvPr/>
        </p:nvSpPr>
        <p:spPr>
          <a:xfrm>
            <a:off x="5288717" y="4850881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Hardware</a:t>
            </a:r>
            <a:r>
              <a:rPr lang="en-US" sz="1600" dirty="0">
                <a:latin typeface="+mj-lt"/>
              </a:rPr>
              <a:t> (HW)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4A574E5-8261-4954-B946-8329BB4232DB}"/>
              </a:ext>
            </a:extLst>
          </p:cNvPr>
          <p:cNvSpPr txBox="1"/>
          <p:nvPr/>
        </p:nvSpPr>
        <p:spPr>
          <a:xfrm>
            <a:off x="5246820" y="2123976"/>
            <a:ext cx="1434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+mj-lt"/>
              </a:rPr>
              <a:t>Software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(SW)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CCE1B1-351A-464A-814B-4B5B107E4DCE}"/>
              </a:ext>
            </a:extLst>
          </p:cNvPr>
          <p:cNvGrpSpPr/>
          <p:nvPr/>
        </p:nvGrpSpPr>
        <p:grpSpPr>
          <a:xfrm>
            <a:off x="238189" y="1350985"/>
            <a:ext cx="4632576" cy="2164222"/>
            <a:chOff x="2390180" y="1192303"/>
            <a:chExt cx="4632576" cy="2164222"/>
          </a:xfrm>
        </p:grpSpPr>
        <p:sp>
          <p:nvSpPr>
            <p:cNvPr id="174" name="Rounded Rectangle 26">
              <a:extLst>
                <a:ext uri="{FF2B5EF4-FFF2-40B4-BE49-F238E27FC236}">
                  <a16:creationId xmlns:a16="http://schemas.microsoft.com/office/drawing/2014/main" id="{75A2FBD4-0707-474A-822F-E42F5A4D2921}"/>
                </a:ext>
              </a:extLst>
            </p:cNvPr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175" name="Rounded Rectangle 27">
              <a:extLst>
                <a:ext uri="{FF2B5EF4-FFF2-40B4-BE49-F238E27FC236}">
                  <a16:creationId xmlns:a16="http://schemas.microsoft.com/office/drawing/2014/main" id="{C1E35AE2-1902-4993-B784-3B36410C8D8E}"/>
                </a:ext>
              </a:extLst>
            </p:cNvPr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176" name="Rounded Rectangle 28">
              <a:extLst>
                <a:ext uri="{FF2B5EF4-FFF2-40B4-BE49-F238E27FC236}">
                  <a16:creationId xmlns:a16="http://schemas.microsoft.com/office/drawing/2014/main" id="{C9280357-4675-484B-9195-DA9A9E3DB84E}"/>
                </a:ext>
              </a:extLst>
            </p:cNvPr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177" name="Rounded Rectangle 29">
              <a:extLst>
                <a:ext uri="{FF2B5EF4-FFF2-40B4-BE49-F238E27FC236}">
                  <a16:creationId xmlns:a16="http://schemas.microsoft.com/office/drawing/2014/main" id="{2DAC2993-97D1-4A9D-8795-B5F79828C93E}"/>
                </a:ext>
              </a:extLst>
            </p:cNvPr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178" name="Rounded Rectangle 31">
            <a:extLst>
              <a:ext uri="{FF2B5EF4-FFF2-40B4-BE49-F238E27FC236}">
                <a16:creationId xmlns:a16="http://schemas.microsoft.com/office/drawing/2014/main" id="{2CC5A20E-0147-427D-B730-97AD1B32C65B}"/>
              </a:ext>
            </a:extLst>
          </p:cNvPr>
          <p:cNvSpPr/>
          <p:nvPr/>
        </p:nvSpPr>
        <p:spPr bwMode="auto">
          <a:xfrm>
            <a:off x="238189" y="3534419"/>
            <a:ext cx="4632576" cy="523864"/>
          </a:xfrm>
          <a:prstGeom prst="roundRect">
            <a:avLst/>
          </a:prstGeom>
          <a:solidFill>
            <a:srgbClr val="C00000"/>
          </a:soli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78DEFB0-6520-46BA-B923-5892713409D1}"/>
              </a:ext>
            </a:extLst>
          </p:cNvPr>
          <p:cNvGrpSpPr/>
          <p:nvPr/>
        </p:nvGrpSpPr>
        <p:grpSpPr>
          <a:xfrm>
            <a:off x="238189" y="4078886"/>
            <a:ext cx="4632576" cy="2164221"/>
            <a:chOff x="2390180" y="3926233"/>
            <a:chExt cx="4632576" cy="2164221"/>
          </a:xfrm>
        </p:grpSpPr>
        <p:sp>
          <p:nvSpPr>
            <p:cNvPr id="180" name="Rounded Rectangle 17">
              <a:extLst>
                <a:ext uri="{FF2B5EF4-FFF2-40B4-BE49-F238E27FC236}">
                  <a16:creationId xmlns:a16="http://schemas.microsoft.com/office/drawing/2014/main" id="{47713551-DD76-4B6D-B400-4E1009FF44B0}"/>
                </a:ext>
              </a:extLst>
            </p:cNvPr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81" name="Rounded Rectangle 18">
              <a:extLst>
                <a:ext uri="{FF2B5EF4-FFF2-40B4-BE49-F238E27FC236}">
                  <a16:creationId xmlns:a16="http://schemas.microsoft.com/office/drawing/2014/main" id="{BD9173A2-BEB6-4BF1-84FB-E8239BE528E0}"/>
                </a:ext>
              </a:extLst>
            </p:cNvPr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Gates/Register-Transfer</a:t>
              </a:r>
            </a:p>
          </p:txBody>
        </p:sp>
        <p:sp>
          <p:nvSpPr>
            <p:cNvPr id="182" name="Rounded Rectangle 19">
              <a:extLst>
                <a:ext uri="{FF2B5EF4-FFF2-40B4-BE49-F238E27FC236}">
                  <a16:creationId xmlns:a16="http://schemas.microsoft.com/office/drawing/2014/main" id="{F5E1080F-9127-460C-9CC9-9E1CC1436FE9}"/>
                </a:ext>
              </a:extLst>
            </p:cNvPr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183" name="Rounded Rectangle 20">
              <a:extLst>
                <a:ext uri="{FF2B5EF4-FFF2-40B4-BE49-F238E27FC236}">
                  <a16:creationId xmlns:a16="http://schemas.microsoft.com/office/drawing/2014/main" id="{7826ACBD-584B-4B0A-A3FC-918BDF37117D}"/>
                </a:ext>
              </a:extLst>
            </p:cNvPr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E56E7293-90F7-4DD2-94F9-AC16F414D65F}"/>
              </a:ext>
            </a:extLst>
          </p:cNvPr>
          <p:cNvSpPr txBox="1"/>
          <p:nvPr/>
        </p:nvSpPr>
        <p:spPr>
          <a:xfrm>
            <a:off x="5185775" y="3541489"/>
            <a:ext cx="1284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021"/>
                </a:solidFill>
                <a:latin typeface="+mj-lt"/>
              </a:rPr>
              <a:t>HW/SW interface</a:t>
            </a:r>
            <a:endParaRPr lang="en-US" dirty="0">
              <a:solidFill>
                <a:srgbClr val="F37021"/>
              </a:solidFill>
              <a:latin typeface="+mj-lt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7D36A17-FB95-4CBC-983C-6D985528720A}"/>
              </a:ext>
            </a:extLst>
          </p:cNvPr>
          <p:cNvCxnSpPr/>
          <p:nvPr/>
        </p:nvCxnSpPr>
        <p:spPr bwMode="auto">
          <a:xfrm flipH="1">
            <a:off x="4992882" y="3796351"/>
            <a:ext cx="334043" cy="0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29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 Associative Cache</a:t>
            </a:r>
            <a:endParaRPr lang="ru-RU" dirty="0"/>
          </a:p>
        </p:txBody>
      </p:sp>
      <p:sp>
        <p:nvSpPr>
          <p:cNvPr id="64" name="Line 126"/>
          <p:cNvSpPr>
            <a:spLocks noChangeShapeType="1"/>
          </p:cNvSpPr>
          <p:nvPr/>
        </p:nvSpPr>
        <p:spPr bwMode="auto">
          <a:xfrm flipH="1" flipV="1">
            <a:off x="3530743" y="5934144"/>
            <a:ext cx="0" cy="22860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Line 126"/>
          <p:cNvSpPr>
            <a:spLocks noChangeShapeType="1"/>
          </p:cNvSpPr>
          <p:nvPr/>
        </p:nvSpPr>
        <p:spPr bwMode="auto">
          <a:xfrm flipH="1" flipV="1">
            <a:off x="3234600" y="4678120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Line 126"/>
          <p:cNvSpPr>
            <a:spLocks noChangeShapeType="1"/>
          </p:cNvSpPr>
          <p:nvPr/>
        </p:nvSpPr>
        <p:spPr bwMode="auto">
          <a:xfrm flipH="1" flipV="1">
            <a:off x="3921349" y="4672902"/>
            <a:ext cx="0" cy="374824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1543" y="1441998"/>
            <a:ext cx="1817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Address</a:t>
            </a:r>
            <a:endParaRPr lang="ru-RU" sz="20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3731585" y="1807442"/>
          <a:ext cx="2933554" cy="502920"/>
        </p:xfrm>
        <a:graphic>
          <a:graphicData uri="http://schemas.openxmlformats.org/drawingml/2006/table">
            <a:tbl>
              <a:tblPr/>
              <a:tblGrid>
                <a:gridCol w="151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rtl="0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560297" y="3526308"/>
          <a:ext cx="901700" cy="1156415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6134671" y="323511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17064" y="324524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745553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64462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#0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499494" y="3277230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190243" y="3516171"/>
            <a:ext cx="453037" cy="1159429"/>
            <a:chOff x="4805303" y="2836102"/>
            <a:chExt cx="453037" cy="1159429"/>
          </a:xfrm>
        </p:grpSpPr>
        <p:sp>
          <p:nvSpPr>
            <p:cNvPr id="76" name="Trapezoid 75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8" name="Straight Arrow Connector 77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3056761" y="615462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hit/miss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3044390" y="4961907"/>
            <a:ext cx="274434" cy="307777"/>
            <a:chOff x="5639090" y="5425857"/>
            <a:chExt cx="274434" cy="307777"/>
          </a:xfrm>
        </p:grpSpPr>
        <p:sp>
          <p:nvSpPr>
            <p:cNvPr id="82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aphicFrame>
        <p:nvGraphicFramePr>
          <p:cNvPr id="84" name="Table 83"/>
          <p:cNvGraphicFramePr>
            <a:graphicFrameLocks noGrp="1"/>
          </p:cNvGraphicFramePr>
          <p:nvPr>
            <p:extLst/>
          </p:nvPr>
        </p:nvGraphicFramePr>
        <p:xfrm>
          <a:off x="5847842" y="3521706"/>
          <a:ext cx="1371600" cy="1156415"/>
        </p:xfrm>
        <a:graphic>
          <a:graphicData uri="http://schemas.openxmlformats.org/drawingml/2006/table">
            <a:tbl>
              <a:tblPr/>
              <a:tblGrid>
                <a:gridCol w="37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744810" y="3269602"/>
            <a:ext cx="494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set#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454529" y="3516171"/>
            <a:ext cx="453037" cy="1159429"/>
            <a:chOff x="4805303" y="2836102"/>
            <a:chExt cx="453037" cy="1159429"/>
          </a:xfrm>
        </p:grpSpPr>
        <p:sp>
          <p:nvSpPr>
            <p:cNvPr id="87" name="Trapezoid 86"/>
            <p:cNvSpPr/>
            <p:nvPr/>
          </p:nvSpPr>
          <p:spPr bwMode="auto">
            <a:xfrm rot="5400000" flipV="1">
              <a:off x="4309854" y="3331551"/>
              <a:ext cx="1159429" cy="168531"/>
            </a:xfrm>
            <a:prstGeom prst="trapezoid">
              <a:avLst>
                <a:gd name="adj" fmla="val 53513"/>
              </a:avLst>
            </a:prstGeom>
            <a:solidFill>
              <a:srgbClr val="4F81BD">
                <a:lumMod val="60000"/>
                <a:lumOff val="40000"/>
              </a:srgbClr>
            </a:solidFill>
            <a:ln w="12700">
              <a:solidFill>
                <a:srgbClr val="06192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 dirty="0">
                <a:solidFill>
                  <a:srgbClr val="061922"/>
                </a:solidFill>
                <a:latin typeface="Neo Sans Intel Medium" panose="020B0604020202020204" pitchFamily="34" charset="0"/>
              </a:endParaRP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4973832" y="2957513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/>
            <p:nvPr/>
          </p:nvCxnSpPr>
          <p:spPr>
            <a:xfrm>
              <a:off x="4973832" y="3185317"/>
              <a:ext cx="284508" cy="1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0" name="Straight Arrow Connector 89"/>
            <p:cNvCxnSpPr/>
            <p:nvPr/>
          </p:nvCxnSpPr>
          <p:spPr>
            <a:xfrm>
              <a:off x="4973832" y="3901816"/>
              <a:ext cx="157750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3673768" y="3526308"/>
          <a:ext cx="482600" cy="1156415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3478022" y="3063184"/>
            <a:ext cx="9198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3738759" y="4960499"/>
            <a:ext cx="274434" cy="307777"/>
            <a:chOff x="5639090" y="5425857"/>
            <a:chExt cx="274434" cy="307777"/>
          </a:xfrm>
        </p:grpSpPr>
        <p:sp>
          <p:nvSpPr>
            <p:cNvPr id="94" name="AutoShape 107"/>
            <p:cNvSpPr>
              <a:spLocks noChangeArrowheads="1"/>
            </p:cNvSpPr>
            <p:nvPr/>
          </p:nvSpPr>
          <p:spPr bwMode="auto">
            <a:xfrm rot="10800000" flipV="1">
              <a:off x="5658198" y="5516895"/>
              <a:ext cx="228600" cy="141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611 h 21600"/>
                <a:gd name="T14" fmla="*/ 17100 w 21600"/>
                <a:gd name="T15" fmla="*/ 16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639090" y="542585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=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348982" y="324106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63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205975" y="32511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prstClr val="black"/>
                </a:solidFill>
                <a:latin typeface="Calibri"/>
              </a:rPr>
              <a:t>0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71843" y="3063184"/>
            <a:ext cx="113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Calibri"/>
              </a:rPr>
              <a:t>way #1</a:t>
            </a:r>
            <a:endParaRPr lang="ru-RU" sz="1600" b="1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/>
          </p:nvPr>
        </p:nvGraphicFramePr>
        <p:xfrm>
          <a:off x="7420102" y="3521706"/>
          <a:ext cx="995680" cy="1156415"/>
        </p:xfrm>
        <a:graphic>
          <a:graphicData uri="http://schemas.openxmlformats.org/drawingml/2006/table">
            <a:tbl>
              <a:tblPr/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2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967316" y="2737494"/>
            <a:ext cx="1189052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Tag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537888" y="2737494"/>
            <a:ext cx="144355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/>
              </a:rPr>
              <a:t>Data Array</a:t>
            </a:r>
            <a:endParaRPr lang="ru-RU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1824482" y="2315305"/>
            <a:ext cx="2651760" cy="2735580"/>
          </a:xfrm>
          <a:custGeom>
            <a:avLst/>
            <a:gdLst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  <a:gd name="connsiteX6" fmla="*/ 1310640 w 2651760"/>
              <a:gd name="connsiteY6" fmla="*/ 2735580 h 2735580"/>
              <a:gd name="connsiteX0" fmla="*/ 2651760 w 2651760"/>
              <a:gd name="connsiteY0" fmla="*/ 0 h 2735580"/>
              <a:gd name="connsiteX1" fmla="*/ 2651760 w 2651760"/>
              <a:gd name="connsiteY1" fmla="*/ 160020 h 2735580"/>
              <a:gd name="connsiteX2" fmla="*/ 0 w 2651760"/>
              <a:gd name="connsiteY2" fmla="*/ 160020 h 2735580"/>
              <a:gd name="connsiteX3" fmla="*/ 0 w 2651760"/>
              <a:gd name="connsiteY3" fmla="*/ 2560320 h 2735580"/>
              <a:gd name="connsiteX4" fmla="*/ 1295400 w 2651760"/>
              <a:gd name="connsiteY4" fmla="*/ 2560320 h 2735580"/>
              <a:gd name="connsiteX5" fmla="*/ 1295400 w 2651760"/>
              <a:gd name="connsiteY5" fmla="*/ 2735580 h 273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1760" h="2735580">
                <a:moveTo>
                  <a:pt x="2651760" y="0"/>
                </a:moveTo>
                <a:lnTo>
                  <a:pt x="2651760" y="160020"/>
                </a:lnTo>
                <a:lnTo>
                  <a:pt x="0" y="160020"/>
                </a:lnTo>
                <a:lnTo>
                  <a:pt x="0" y="2560320"/>
                </a:lnTo>
                <a:lnTo>
                  <a:pt x="1295400" y="2560320"/>
                </a:lnTo>
                <a:lnTo>
                  <a:pt x="1295400" y="2735580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val 119"/>
          <p:cNvSpPr>
            <a:spLocks noChangeAspect="1" noChangeArrowheads="1"/>
          </p:cNvSpPr>
          <p:nvPr/>
        </p:nvSpPr>
        <p:spPr bwMode="auto">
          <a:xfrm>
            <a:off x="3092851" y="4849149"/>
            <a:ext cx="52388" cy="55563"/>
          </a:xfrm>
          <a:prstGeom prst="ellipse">
            <a:avLst/>
          </a:prstGeom>
          <a:solidFill>
            <a:srgbClr val="9BBB59">
              <a:lumMod val="75000"/>
            </a:srgbClr>
          </a:solidFill>
          <a:ln w="12700">
            <a:solidFill>
              <a:srgbClr val="9BBB59">
                <a:lumMod val="75000"/>
              </a:srgbClr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3108453" y="4875626"/>
            <a:ext cx="706755" cy="169545"/>
          </a:xfrm>
          <a:custGeom>
            <a:avLst/>
            <a:gdLst>
              <a:gd name="connsiteX0" fmla="*/ 0 w 706755"/>
              <a:gd name="connsiteY0" fmla="*/ 0 h 169545"/>
              <a:gd name="connsiteX1" fmla="*/ 706755 w 706755"/>
              <a:gd name="connsiteY1" fmla="*/ 0 h 169545"/>
              <a:gd name="connsiteX2" fmla="*/ 706755 w 706755"/>
              <a:gd name="connsiteY2" fmla="*/ 169545 h 16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755" h="169545">
                <a:moveTo>
                  <a:pt x="0" y="0"/>
                </a:moveTo>
                <a:lnTo>
                  <a:pt x="706755" y="0"/>
                </a:lnTo>
                <a:lnTo>
                  <a:pt x="706755" y="169545"/>
                </a:lnTo>
              </a:path>
            </a:pathLst>
          </a:custGeom>
          <a:noFill/>
          <a:ln w="12700">
            <a:solidFill>
              <a:srgbClr val="9BBB59">
                <a:lumMod val="75000"/>
              </a:srgbClr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019927" y="2310870"/>
            <a:ext cx="3639312" cy="1773936"/>
            <a:chOff x="1517904" y="2164080"/>
            <a:chExt cx="3639312" cy="1773936"/>
          </a:xfrm>
        </p:grpSpPr>
        <p:sp>
          <p:nvSpPr>
            <p:cNvPr id="106" name="Freeform 105"/>
            <p:cNvSpPr/>
            <p:nvPr/>
          </p:nvSpPr>
          <p:spPr>
            <a:xfrm>
              <a:off x="1517904" y="2164080"/>
              <a:ext cx="3639312" cy="1773936"/>
            </a:xfrm>
            <a:custGeom>
              <a:avLst/>
              <a:gdLst>
                <a:gd name="connsiteX0" fmla="*/ 3639312 w 3639312"/>
                <a:gd name="connsiteY0" fmla="*/ 0 h 1773936"/>
                <a:gd name="connsiteX1" fmla="*/ 3639312 w 3639312"/>
                <a:gd name="connsiteY1" fmla="*/ 353568 h 1773936"/>
                <a:gd name="connsiteX2" fmla="*/ 0 w 3639312"/>
                <a:gd name="connsiteY2" fmla="*/ 353568 h 1773936"/>
                <a:gd name="connsiteX3" fmla="*/ 0 w 3639312"/>
                <a:gd name="connsiteY3" fmla="*/ 1773936 h 1773936"/>
                <a:gd name="connsiteX4" fmla="*/ 176784 w 3639312"/>
                <a:gd name="connsiteY4" fmla="*/ 1773936 h 177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9312" h="1773936">
                  <a:moveTo>
                    <a:pt x="3639312" y="0"/>
                  </a:moveTo>
                  <a:lnTo>
                    <a:pt x="3639312" y="353568"/>
                  </a:lnTo>
                  <a:lnTo>
                    <a:pt x="0" y="353568"/>
                  </a:lnTo>
                  <a:lnTo>
                    <a:pt x="0" y="1773936"/>
                  </a:lnTo>
                  <a:lnTo>
                    <a:pt x="176784" y="1773936"/>
                  </a:lnTo>
                </a:path>
              </a:pathLst>
            </a:custGeom>
            <a:noFill/>
            <a:ln w="12700">
              <a:solidFill>
                <a:srgbClr val="4F81BD">
                  <a:lumMod val="75000"/>
                </a:srgbClr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ru-RU" kern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545806" y="2490370"/>
              <a:ext cx="404146" cy="1447646"/>
              <a:chOff x="4545806" y="2490370"/>
              <a:chExt cx="404146" cy="1447646"/>
            </a:xfrm>
          </p:grpSpPr>
          <p:sp>
            <p:nvSpPr>
              <p:cNvPr id="108" name="Freeform 107"/>
              <p:cNvSpPr/>
              <p:nvPr/>
            </p:nvSpPr>
            <p:spPr>
              <a:xfrm>
                <a:off x="4572000" y="2511552"/>
                <a:ext cx="377952" cy="1426464"/>
              </a:xfrm>
              <a:custGeom>
                <a:avLst/>
                <a:gdLst>
                  <a:gd name="connsiteX0" fmla="*/ 0 w 377952"/>
                  <a:gd name="connsiteY0" fmla="*/ 0 h 1426464"/>
                  <a:gd name="connsiteX1" fmla="*/ 0 w 377952"/>
                  <a:gd name="connsiteY1" fmla="*/ 1426464 h 1426464"/>
                  <a:gd name="connsiteX2" fmla="*/ 377952 w 377952"/>
                  <a:gd name="connsiteY2" fmla="*/ 1426464 h 1426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952" h="1426464">
                    <a:moveTo>
                      <a:pt x="0" y="0"/>
                    </a:moveTo>
                    <a:lnTo>
                      <a:pt x="0" y="1426464"/>
                    </a:lnTo>
                    <a:lnTo>
                      <a:pt x="377952" y="1426464"/>
                    </a:lnTo>
                  </a:path>
                </a:pathLst>
              </a:custGeom>
              <a:noFill/>
              <a:ln w="12700">
                <a:solidFill>
                  <a:srgbClr val="4F81BD">
                    <a:lumMod val="75000"/>
                  </a:srgbClr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ru-RU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Oval 119"/>
              <p:cNvSpPr>
                <a:spLocks noChangeAspect="1" noChangeArrowheads="1"/>
              </p:cNvSpPr>
              <p:nvPr/>
            </p:nvSpPr>
            <p:spPr bwMode="auto">
              <a:xfrm>
                <a:off x="4545806" y="2490370"/>
                <a:ext cx="52388" cy="55563"/>
              </a:xfrm>
              <a:prstGeom prst="ellipse">
                <a:avLst/>
              </a:prstGeom>
              <a:solidFill>
                <a:srgbClr val="376092"/>
              </a:solidFill>
              <a:ln w="12700">
                <a:solidFill>
                  <a:srgbClr val="376092"/>
                </a:solidFill>
                <a:round/>
                <a:headEnd type="none" w="sm" len="sm"/>
                <a:tailEnd type="none" w="med" len="lg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110" name="Group 109"/>
          <p:cNvGrpSpPr/>
          <p:nvPr/>
        </p:nvGrpSpPr>
        <p:grpSpPr>
          <a:xfrm>
            <a:off x="6940793" y="5179693"/>
            <a:ext cx="812099" cy="307778"/>
            <a:chOff x="4650631" y="5075185"/>
            <a:chExt cx="681490" cy="258278"/>
          </a:xfrm>
        </p:grpSpPr>
        <p:sp>
          <p:nvSpPr>
            <p:cNvPr id="111" name="Trapezoid 110"/>
            <p:cNvSpPr/>
            <p:nvPr/>
          </p:nvSpPr>
          <p:spPr bwMode="auto">
            <a:xfrm flipV="1">
              <a:off x="4650631" y="5101274"/>
              <a:ext cx="681490" cy="206101"/>
            </a:xfrm>
            <a:prstGeom prst="trapezoid">
              <a:avLst>
                <a:gd name="adj" fmla="val 53513"/>
              </a:avLst>
            </a:prstGeom>
            <a:solidFill>
              <a:srgbClr val="CC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vert="eaVert" wrap="none" lIns="92075" tIns="46038" rIns="92075" bIns="46038" anchor="ctr"/>
            <a:lstStyle/>
            <a:p>
              <a:pPr algn="ctr">
                <a:defRPr/>
              </a:pPr>
              <a:endParaRPr lang="en-US" sz="12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61886" y="5075185"/>
              <a:ext cx="458980" cy="25827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prstClr val="black"/>
                  </a:solidFill>
                  <a:latin typeface="Calibri"/>
                </a:rPr>
                <a:t>MUX</a:t>
              </a:r>
              <a:endParaRPr lang="ru-RU" sz="14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3" name="Freeform 112"/>
          <p:cNvSpPr/>
          <p:nvPr/>
        </p:nvSpPr>
        <p:spPr>
          <a:xfrm>
            <a:off x="6719943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Freeform 113"/>
          <p:cNvSpPr/>
          <p:nvPr/>
        </p:nvSpPr>
        <p:spPr>
          <a:xfrm flipH="1">
            <a:off x="7501155" y="4676118"/>
            <a:ext cx="426720" cy="53465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377952">
                <a:moveTo>
                  <a:pt x="0" y="0"/>
                </a:moveTo>
                <a:lnTo>
                  <a:pt x="0" y="195072"/>
                </a:lnTo>
                <a:lnTo>
                  <a:pt x="426720" y="195072"/>
                </a:lnTo>
                <a:lnTo>
                  <a:pt x="426720" y="37795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H="1" flipV="1">
            <a:off x="7346844" y="5457135"/>
            <a:ext cx="0" cy="705609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36423" y="615462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Flowchart: Delay 18"/>
          <p:cNvSpPr/>
          <p:nvPr/>
        </p:nvSpPr>
        <p:spPr bwMode="auto">
          <a:xfrm rot="5400000" flipH="1">
            <a:off x="3326140" y="5572173"/>
            <a:ext cx="393971" cy="401093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3276 w 10041"/>
              <a:gd name="connsiteY0" fmla="*/ 0 h 10023"/>
              <a:gd name="connsiteX1" fmla="*/ 10041 w 10041"/>
              <a:gd name="connsiteY1" fmla="*/ 23 h 10023"/>
              <a:gd name="connsiteX2" fmla="*/ 8374 w 10041"/>
              <a:gd name="connsiteY2" fmla="*/ 5023 h 10023"/>
              <a:gd name="connsiteX3" fmla="*/ 10041 w 10041"/>
              <a:gd name="connsiteY3" fmla="*/ 10023 h 10023"/>
              <a:gd name="connsiteX4" fmla="*/ 1708 w 10041"/>
              <a:gd name="connsiteY4" fmla="*/ 10023 h 10023"/>
              <a:gd name="connsiteX5" fmla="*/ 41 w 10041"/>
              <a:gd name="connsiteY5" fmla="*/ 5023 h 10023"/>
              <a:gd name="connsiteX6" fmla="*/ 3276 w 10041"/>
              <a:gd name="connsiteY6" fmla="*/ 0 h 10023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8335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3237 w 10002"/>
              <a:gd name="connsiteY0" fmla="*/ 0 h 10070"/>
              <a:gd name="connsiteX1" fmla="*/ 10002 w 10002"/>
              <a:gd name="connsiteY1" fmla="*/ 23 h 10070"/>
              <a:gd name="connsiteX2" fmla="*/ 7439 w 10002"/>
              <a:gd name="connsiteY2" fmla="*/ 5023 h 10070"/>
              <a:gd name="connsiteX3" fmla="*/ 10002 w 10002"/>
              <a:gd name="connsiteY3" fmla="*/ 10023 h 10070"/>
              <a:gd name="connsiteX4" fmla="*/ 3656 w 10002"/>
              <a:gd name="connsiteY4" fmla="*/ 10070 h 10070"/>
              <a:gd name="connsiteX5" fmla="*/ 2 w 10002"/>
              <a:gd name="connsiteY5" fmla="*/ 5023 h 10070"/>
              <a:gd name="connsiteX6" fmla="*/ 3237 w 10002"/>
              <a:gd name="connsiteY6" fmla="*/ 0 h 10070"/>
              <a:gd name="connsiteX0" fmla="*/ 2761 w 9526"/>
              <a:gd name="connsiteY0" fmla="*/ 0 h 10070"/>
              <a:gd name="connsiteX1" fmla="*/ 9526 w 9526"/>
              <a:gd name="connsiteY1" fmla="*/ 23 h 10070"/>
              <a:gd name="connsiteX2" fmla="*/ 6963 w 9526"/>
              <a:gd name="connsiteY2" fmla="*/ 5023 h 10070"/>
              <a:gd name="connsiteX3" fmla="*/ 9526 w 9526"/>
              <a:gd name="connsiteY3" fmla="*/ 10023 h 10070"/>
              <a:gd name="connsiteX4" fmla="*/ 3180 w 9526"/>
              <a:gd name="connsiteY4" fmla="*/ 10070 h 10070"/>
              <a:gd name="connsiteX5" fmla="*/ 2 w 9526"/>
              <a:gd name="connsiteY5" fmla="*/ 5023 h 10070"/>
              <a:gd name="connsiteX6" fmla="*/ 2761 w 9526"/>
              <a:gd name="connsiteY6" fmla="*/ 0 h 10070"/>
              <a:gd name="connsiteX0" fmla="*/ 2898 w 10000"/>
              <a:gd name="connsiteY0" fmla="*/ 0 h 10000"/>
              <a:gd name="connsiteX1" fmla="*/ 10000 w 10000"/>
              <a:gd name="connsiteY1" fmla="*/ 23 h 10000"/>
              <a:gd name="connsiteX2" fmla="*/ 7309 w 10000"/>
              <a:gd name="connsiteY2" fmla="*/ 4988 h 10000"/>
              <a:gd name="connsiteX3" fmla="*/ 10000 w 10000"/>
              <a:gd name="connsiteY3" fmla="*/ 9953 h 10000"/>
              <a:gd name="connsiteX4" fmla="*/ 3338 w 10000"/>
              <a:gd name="connsiteY4" fmla="*/ 10000 h 10000"/>
              <a:gd name="connsiteX5" fmla="*/ 2 w 10000"/>
              <a:gd name="connsiteY5" fmla="*/ 4988 h 10000"/>
              <a:gd name="connsiteX6" fmla="*/ 2898 w 10000"/>
              <a:gd name="connsiteY6" fmla="*/ 0 h 10000"/>
              <a:gd name="connsiteX0" fmla="*/ 4522 w 10008"/>
              <a:gd name="connsiteY0" fmla="*/ 0 h 10000"/>
              <a:gd name="connsiteX1" fmla="*/ 10008 w 10008"/>
              <a:gd name="connsiteY1" fmla="*/ 23 h 10000"/>
              <a:gd name="connsiteX2" fmla="*/ 7317 w 10008"/>
              <a:gd name="connsiteY2" fmla="*/ 4988 h 10000"/>
              <a:gd name="connsiteX3" fmla="*/ 10008 w 10008"/>
              <a:gd name="connsiteY3" fmla="*/ 9953 h 10000"/>
              <a:gd name="connsiteX4" fmla="*/ 3346 w 10008"/>
              <a:gd name="connsiteY4" fmla="*/ 10000 h 10000"/>
              <a:gd name="connsiteX5" fmla="*/ 10 w 10008"/>
              <a:gd name="connsiteY5" fmla="*/ 4988 h 10000"/>
              <a:gd name="connsiteX6" fmla="*/ 4522 w 10008"/>
              <a:gd name="connsiteY6" fmla="*/ 0 h 10000"/>
              <a:gd name="connsiteX0" fmla="*/ 4518 w 10004"/>
              <a:gd name="connsiteY0" fmla="*/ 0 h 10000"/>
              <a:gd name="connsiteX1" fmla="*/ 10004 w 10004"/>
              <a:gd name="connsiteY1" fmla="*/ 23 h 10000"/>
              <a:gd name="connsiteX2" fmla="*/ 7313 w 10004"/>
              <a:gd name="connsiteY2" fmla="*/ 4988 h 10000"/>
              <a:gd name="connsiteX3" fmla="*/ 10004 w 10004"/>
              <a:gd name="connsiteY3" fmla="*/ 9953 h 10000"/>
              <a:gd name="connsiteX4" fmla="*/ 5516 w 10004"/>
              <a:gd name="connsiteY4" fmla="*/ 10000 h 10000"/>
              <a:gd name="connsiteX5" fmla="*/ 6 w 10004"/>
              <a:gd name="connsiteY5" fmla="*/ 4988 h 10000"/>
              <a:gd name="connsiteX6" fmla="*/ 4518 w 10004"/>
              <a:gd name="connsiteY6" fmla="*/ 0 h 10000"/>
              <a:gd name="connsiteX0" fmla="*/ 4530 w 10016"/>
              <a:gd name="connsiteY0" fmla="*/ 0 h 10047"/>
              <a:gd name="connsiteX1" fmla="*/ 10016 w 10016"/>
              <a:gd name="connsiteY1" fmla="*/ 23 h 10047"/>
              <a:gd name="connsiteX2" fmla="*/ 7325 w 10016"/>
              <a:gd name="connsiteY2" fmla="*/ 4988 h 10047"/>
              <a:gd name="connsiteX3" fmla="*/ 10016 w 10016"/>
              <a:gd name="connsiteY3" fmla="*/ 9953 h 10047"/>
              <a:gd name="connsiteX4" fmla="*/ 6439 w 10016"/>
              <a:gd name="connsiteY4" fmla="*/ 10047 h 10047"/>
              <a:gd name="connsiteX5" fmla="*/ 18 w 10016"/>
              <a:gd name="connsiteY5" fmla="*/ 4988 h 10047"/>
              <a:gd name="connsiteX6" fmla="*/ 4530 w 10016"/>
              <a:gd name="connsiteY6" fmla="*/ 0 h 10047"/>
              <a:gd name="connsiteX0" fmla="*/ 5602 w 10001"/>
              <a:gd name="connsiteY0" fmla="*/ 0 h 10024"/>
              <a:gd name="connsiteX1" fmla="*/ 10001 w 10001"/>
              <a:gd name="connsiteY1" fmla="*/ 0 h 10024"/>
              <a:gd name="connsiteX2" fmla="*/ 7310 w 10001"/>
              <a:gd name="connsiteY2" fmla="*/ 4965 h 10024"/>
              <a:gd name="connsiteX3" fmla="*/ 10001 w 10001"/>
              <a:gd name="connsiteY3" fmla="*/ 9930 h 10024"/>
              <a:gd name="connsiteX4" fmla="*/ 6424 w 10001"/>
              <a:gd name="connsiteY4" fmla="*/ 10024 h 10024"/>
              <a:gd name="connsiteX5" fmla="*/ 3 w 10001"/>
              <a:gd name="connsiteY5" fmla="*/ 4965 h 10024"/>
              <a:gd name="connsiteX6" fmla="*/ 5602 w 10001"/>
              <a:gd name="connsiteY6" fmla="*/ 0 h 10024"/>
              <a:gd name="connsiteX0" fmla="*/ 6158 w 9999"/>
              <a:gd name="connsiteY0" fmla="*/ 0 h 10024"/>
              <a:gd name="connsiteX1" fmla="*/ 9999 w 9999"/>
              <a:gd name="connsiteY1" fmla="*/ 0 h 10024"/>
              <a:gd name="connsiteX2" fmla="*/ 7308 w 9999"/>
              <a:gd name="connsiteY2" fmla="*/ 4965 h 10024"/>
              <a:gd name="connsiteX3" fmla="*/ 9999 w 9999"/>
              <a:gd name="connsiteY3" fmla="*/ 9930 h 10024"/>
              <a:gd name="connsiteX4" fmla="*/ 6422 w 9999"/>
              <a:gd name="connsiteY4" fmla="*/ 10024 h 10024"/>
              <a:gd name="connsiteX5" fmla="*/ 1 w 9999"/>
              <a:gd name="connsiteY5" fmla="*/ 4965 h 10024"/>
              <a:gd name="connsiteX6" fmla="*/ 6158 w 9999"/>
              <a:gd name="connsiteY6" fmla="*/ 0 h 10024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6159 w 10000"/>
              <a:gd name="connsiteY0" fmla="*/ 0 h 10000"/>
              <a:gd name="connsiteX1" fmla="*/ 10000 w 10000"/>
              <a:gd name="connsiteY1" fmla="*/ 0 h 10000"/>
              <a:gd name="connsiteX2" fmla="*/ 7309 w 10000"/>
              <a:gd name="connsiteY2" fmla="*/ 4953 h 10000"/>
              <a:gd name="connsiteX3" fmla="*/ 10000 w 10000"/>
              <a:gd name="connsiteY3" fmla="*/ 9906 h 10000"/>
              <a:gd name="connsiteX4" fmla="*/ 6423 w 10000"/>
              <a:gd name="connsiteY4" fmla="*/ 10000 h 10000"/>
              <a:gd name="connsiteX5" fmla="*/ 1 w 10000"/>
              <a:gd name="connsiteY5" fmla="*/ 4953 h 10000"/>
              <a:gd name="connsiteX6" fmla="*/ 6159 w 10000"/>
              <a:gd name="connsiteY6" fmla="*/ 0 h 10000"/>
              <a:gd name="connsiteX0" fmla="*/ 5924 w 9765"/>
              <a:gd name="connsiteY0" fmla="*/ 0 h 10000"/>
              <a:gd name="connsiteX1" fmla="*/ 9765 w 9765"/>
              <a:gd name="connsiteY1" fmla="*/ 0 h 10000"/>
              <a:gd name="connsiteX2" fmla="*/ 7074 w 9765"/>
              <a:gd name="connsiteY2" fmla="*/ 4953 h 10000"/>
              <a:gd name="connsiteX3" fmla="*/ 9765 w 9765"/>
              <a:gd name="connsiteY3" fmla="*/ 9906 h 10000"/>
              <a:gd name="connsiteX4" fmla="*/ 6188 w 9765"/>
              <a:gd name="connsiteY4" fmla="*/ 10000 h 10000"/>
              <a:gd name="connsiteX5" fmla="*/ 1 w 9765"/>
              <a:gd name="connsiteY5" fmla="*/ 4953 h 10000"/>
              <a:gd name="connsiteX6" fmla="*/ 5924 w 9765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65" h="10000">
                <a:moveTo>
                  <a:pt x="5924" y="0"/>
                </a:moveTo>
                <a:lnTo>
                  <a:pt x="9765" y="0"/>
                </a:lnTo>
                <a:cubicBezTo>
                  <a:pt x="8827" y="232"/>
                  <a:pt x="7074" y="2218"/>
                  <a:pt x="7074" y="4953"/>
                </a:cubicBezTo>
                <a:cubicBezTo>
                  <a:pt x="7074" y="7689"/>
                  <a:pt x="8769" y="9558"/>
                  <a:pt x="9765" y="9906"/>
                </a:cubicBezTo>
                <a:lnTo>
                  <a:pt x="6188" y="10000"/>
                </a:lnTo>
                <a:cubicBezTo>
                  <a:pt x="2576" y="10046"/>
                  <a:pt x="45" y="6620"/>
                  <a:pt x="1" y="4953"/>
                </a:cubicBezTo>
                <a:cubicBezTo>
                  <a:pt x="-43" y="3286"/>
                  <a:pt x="1755" y="0"/>
                  <a:pt x="5924" y="0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solidFill>
              <a:srgbClr val="000000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2000" b="1" kern="0" dirty="0">
              <a:solidFill>
                <a:srgbClr val="061922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3184086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9" name="Freeform 118"/>
          <p:cNvSpPr/>
          <p:nvPr/>
        </p:nvSpPr>
        <p:spPr>
          <a:xfrm flipH="1">
            <a:off x="3618171" y="5196730"/>
            <a:ext cx="255327" cy="468845"/>
          </a:xfrm>
          <a:custGeom>
            <a:avLst/>
            <a:gdLst>
              <a:gd name="connsiteX0" fmla="*/ 0 w 426720"/>
              <a:gd name="connsiteY0" fmla="*/ 0 h 377952"/>
              <a:gd name="connsiteX1" fmla="*/ 0 w 426720"/>
              <a:gd name="connsiteY1" fmla="*/ 195072 h 377952"/>
              <a:gd name="connsiteX2" fmla="*/ 426720 w 426720"/>
              <a:gd name="connsiteY2" fmla="*/ 195072 h 377952"/>
              <a:gd name="connsiteX3" fmla="*/ 426720 w 426720"/>
              <a:gd name="connsiteY3" fmla="*/ 377952 h 377952"/>
              <a:gd name="connsiteX0" fmla="*/ 0 w 426720"/>
              <a:gd name="connsiteY0" fmla="*/ 0 h 486722"/>
              <a:gd name="connsiteX1" fmla="*/ 0 w 426720"/>
              <a:gd name="connsiteY1" fmla="*/ 303842 h 486722"/>
              <a:gd name="connsiteX2" fmla="*/ 426720 w 426720"/>
              <a:gd name="connsiteY2" fmla="*/ 303842 h 486722"/>
              <a:gd name="connsiteX3" fmla="*/ 426720 w 426720"/>
              <a:gd name="connsiteY3" fmla="*/ 486722 h 48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486722">
                <a:moveTo>
                  <a:pt x="0" y="0"/>
                </a:moveTo>
                <a:lnTo>
                  <a:pt x="0" y="303842"/>
                </a:lnTo>
                <a:lnTo>
                  <a:pt x="426720" y="303842"/>
                </a:lnTo>
                <a:lnTo>
                  <a:pt x="426720" y="486722"/>
                </a:lnTo>
              </a:path>
            </a:pathLst>
          </a:custGeom>
          <a:noFill/>
          <a:ln w="12700">
            <a:solidFill>
              <a:sysClr val="windowText" lastClr="000000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ru-RU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val 119"/>
          <p:cNvSpPr>
            <a:spLocks noChangeAspect="1" noChangeArrowheads="1"/>
          </p:cNvSpPr>
          <p:nvPr/>
        </p:nvSpPr>
        <p:spPr bwMode="auto">
          <a:xfrm>
            <a:off x="3158786" y="5255151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val 119"/>
          <p:cNvSpPr>
            <a:spLocks noChangeAspect="1" noChangeArrowheads="1"/>
          </p:cNvSpPr>
          <p:nvPr/>
        </p:nvSpPr>
        <p:spPr bwMode="auto">
          <a:xfrm>
            <a:off x="3845298" y="5379535"/>
            <a:ext cx="52388" cy="55563"/>
          </a:xfrm>
          <a:prstGeom prst="ellipse">
            <a:avLst/>
          </a:prstGeom>
          <a:solidFill>
            <a:sysClr val="windowText" lastClr="000000"/>
          </a:solidFill>
          <a:ln w="12700">
            <a:solidFill>
              <a:sysClr val="windowText" lastClr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>
              <a:defRPr/>
            </a:pPr>
            <a:endParaRPr lang="en-US" kern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205460" y="5284837"/>
            <a:ext cx="3767849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23" name="Straight Arrow Connector 122"/>
          <p:cNvCxnSpPr>
            <a:stCxn id="121" idx="6"/>
          </p:cNvCxnSpPr>
          <p:nvPr/>
        </p:nvCxnSpPr>
        <p:spPr>
          <a:xfrm>
            <a:off x="3897687" y="5407316"/>
            <a:ext cx="313873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0A02BE2-8081-41F3-9463-7FD66877CB5A}"/>
              </a:ext>
            </a:extLst>
          </p:cNvPr>
          <p:cNvSpPr txBox="1"/>
          <p:nvPr/>
        </p:nvSpPr>
        <p:spPr>
          <a:xfrm>
            <a:off x="8357360" y="1206051"/>
            <a:ext cx="40203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/>
              </a:rPr>
              <a:t>#lines = </a:t>
            </a:r>
            <a:r>
              <a:rPr lang="en-US" sz="2000" i="1" dirty="0" err="1">
                <a:latin typeface="Calibri"/>
              </a:rPr>
              <a:t>cache_size</a:t>
            </a:r>
            <a:r>
              <a:rPr lang="en-US" sz="2000" i="1" dirty="0">
                <a:latin typeface="Calibri"/>
              </a:rPr>
              <a:t> / </a:t>
            </a:r>
            <a:r>
              <a:rPr lang="en-US" sz="2000" i="1" dirty="0" err="1">
                <a:latin typeface="Calibri"/>
              </a:rPr>
              <a:t>line_size</a:t>
            </a:r>
            <a:endParaRPr lang="en-US" sz="2000" i="1" dirty="0">
              <a:latin typeface="Calibri"/>
            </a:endParaRPr>
          </a:p>
          <a:p>
            <a:r>
              <a:rPr lang="en-US" sz="2000" i="1" dirty="0"/>
              <a:t>#sets = #lines / #ways</a:t>
            </a:r>
          </a:p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offset_bits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= log(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line_size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)</a:t>
            </a:r>
          </a:p>
          <a:p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set_bits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= log(#sets)</a:t>
            </a:r>
            <a:endParaRPr lang="ru-RU" sz="20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24FAC7-8F67-44D8-9C16-D09C1C438757}"/>
              </a:ext>
            </a:extLst>
          </p:cNvPr>
          <p:cNvSpPr txBox="1"/>
          <p:nvPr/>
        </p:nvSpPr>
        <p:spPr>
          <a:xfrm>
            <a:off x="8854018" y="2751632"/>
            <a:ext cx="2835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/>
              </a:rPr>
              <a:t>#lines = 32KB / 64B = 512</a:t>
            </a:r>
          </a:p>
          <a:p>
            <a:r>
              <a:rPr lang="en-US" sz="2000" i="1" dirty="0"/>
              <a:t>#sets = 512 / 2 = 256</a:t>
            </a:r>
          </a:p>
          <a:p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Calibri"/>
              </a:rPr>
              <a:t>offset_bits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= log(64) = 6</a:t>
            </a:r>
          </a:p>
          <a:p>
            <a:r>
              <a:rPr lang="en-US" sz="2000" i="1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set_bits</a:t>
            </a:r>
            <a:r>
              <a:rPr lang="en-US" sz="2000" i="1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= log(256) = 8</a:t>
            </a:r>
            <a:endParaRPr lang="ru-RU" sz="2000" i="1" dirty="0">
              <a:solidFill>
                <a:schemeClr val="accent5">
                  <a:lumMod val="7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/>
              <a:t>Caches: part 1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/>
              <a:t>7</a:t>
            </a:r>
            <a:r>
              <a:rPr lang="en-US" dirty="0" smtClean="0"/>
              <a:t> </a:t>
            </a:r>
            <a:r>
              <a:rPr lang="en-US" dirty="0"/>
              <a:t>February </a:t>
            </a:r>
            <a:r>
              <a:rPr lang="en-US" dirty="0" smtClean="0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32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Wall</a:t>
            </a:r>
          </a:p>
          <a:p>
            <a:r>
              <a:rPr lang="en-US" dirty="0"/>
              <a:t>Spatial and temporal locality</a:t>
            </a:r>
          </a:p>
          <a:p>
            <a:r>
              <a:rPr lang="en-US" dirty="0"/>
              <a:t>Hardware implementations</a:t>
            </a:r>
          </a:p>
          <a:p>
            <a:r>
              <a:rPr lang="en-US" dirty="0"/>
              <a:t>Performance metrics</a:t>
            </a:r>
          </a:p>
          <a:p>
            <a:r>
              <a:rPr lang="en-US" dirty="0"/>
              <a:t>Software optimizations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optimizations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Prefetching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Replacement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Write handling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Multi-level cache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7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Is Slow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6" y="1337803"/>
            <a:ext cx="7810488" cy="46093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58910" y="1780674"/>
            <a:ext cx="87876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CPU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0" y="4225354"/>
            <a:ext cx="12490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DRAM</a:t>
            </a:r>
            <a:endParaRPr lang="ru-RU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714" y="2100752"/>
            <a:ext cx="246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60%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1.5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368" y="4081645"/>
            <a:ext cx="2409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9% per year</a:t>
            </a:r>
          </a:p>
          <a:p>
            <a:pPr algn="ctr"/>
            <a:r>
              <a:rPr lang="en-US" dirty="0">
                <a:solidFill>
                  <a:srgbClr val="4F81BD"/>
                </a:solidFill>
                <a:latin typeface="Calibri"/>
              </a:rPr>
              <a:t>(Doubles every 10 year)</a:t>
            </a:r>
            <a:endParaRPr lang="ru-RU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287687" y="3337706"/>
            <a:ext cx="1959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Performance gap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13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memory slow?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Memory uses DRAM technology, while registers are SRAM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688975" lvl="1" indent="-342900"/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688975" lvl="1" indent="-34290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DRAM is slower, but cheaper</a:t>
            </a:r>
          </a:p>
          <a:p>
            <a:pPr marL="688975" lvl="1" indent="-34290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is not the answer: may we use SRAM for memory?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357728" y="2367781"/>
            <a:ext cx="3168202" cy="1769558"/>
            <a:chOff x="1262130" y="1696453"/>
            <a:chExt cx="3168202" cy="1769558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1262130" y="2189408"/>
              <a:ext cx="3168202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V="1">
              <a:off x="1687132" y="1816994"/>
              <a:ext cx="0" cy="1415603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2492777" y="2189409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207295" y="2534455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2207295" y="2599200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12941" y="3216947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12941" y="3281692"/>
              <a:ext cx="570964" cy="1611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2782550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2207295" y="2534455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687132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2778259" y="2869841"/>
              <a:ext cx="520164" cy="0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3298423" y="2869841"/>
              <a:ext cx="0" cy="335386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V="1">
              <a:off x="3300652" y="3281692"/>
              <a:ext cx="0" cy="184319"/>
            </a:xfrm>
            <a:prstGeom prst="lin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Oval 37"/>
            <p:cNvSpPr/>
            <p:nvPr/>
          </p:nvSpPr>
          <p:spPr bwMode="auto">
            <a:xfrm>
              <a:off x="3262526" y="3394217"/>
              <a:ext cx="71794" cy="717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58979" y="1696453"/>
              <a:ext cx="1771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DRAM cell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99636" y="2236601"/>
            <a:ext cx="2593266" cy="2273750"/>
            <a:chOff x="7289798" y="3386949"/>
            <a:chExt cx="2593266" cy="22737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7289798" y="3469340"/>
              <a:ext cx="2571377" cy="2191359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0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8505475" y="3386949"/>
              <a:ext cx="1377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SRAM cell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sp>
          <p:nvSpPr>
            <p:cNvPr id="76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Oval 85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+mj-lt"/>
                <a:cs typeface="Arial" pitchFamily="34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6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answer is density/latency balance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751"/>
          </a:xfrm>
        </p:spPr>
        <p:txBody>
          <a:bodyPr/>
          <a:lstStyle/>
          <a:p>
            <a:pPr marL="342900" indent="-342900"/>
            <a:r>
              <a:rPr lang="en-US" dirty="0"/>
              <a:t>Large memory arrays have large area, so wires have to be long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algn="ctr"/>
            <a:r>
              <a:rPr lang="en-US" b="1" dirty="0"/>
              <a:t>Large memory cannot be fast.</a:t>
            </a:r>
            <a:br>
              <a:rPr lang="en-US" b="1" dirty="0"/>
            </a:br>
            <a:r>
              <a:rPr lang="en-US" b="1" dirty="0"/>
              <a:t>Fast memory cannot be large.</a:t>
            </a:r>
            <a:endParaRPr lang="ru-RU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83" y="2304769"/>
            <a:ext cx="6412832" cy="311122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 rot="6883864">
            <a:off x="5986199" y="977183"/>
            <a:ext cx="372979" cy="5656088"/>
          </a:xfrm>
          <a:prstGeom prst="downArrow">
            <a:avLst/>
          </a:prstGeom>
          <a:solidFill>
            <a:schemeClr val="accent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4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Pipeline limitations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Max speed of the pipeline is one instruction per clock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It is rare achievable in in-order processors due to dependencies among instructions and </a:t>
            </a:r>
            <a:r>
              <a:rPr lang="en-US" b="1" dirty="0">
                <a:solidFill>
                  <a:sysClr val="windowText" lastClr="000000"/>
                </a:solidFill>
              </a:rPr>
              <a:t>long latency operations</a:t>
            </a:r>
          </a:p>
          <a:p>
            <a:endParaRPr lang="ru-R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028950" y="484065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990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895600" y="3581400"/>
            <a:ext cx="6781800" cy="2743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028950" y="3678570"/>
          <a:ext cx="4878340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ru-RU" dirty="0"/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495800" y="4841905"/>
          <a:ext cx="1951336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448425" y="4843175"/>
          <a:ext cx="2927004" cy="116397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72565" y="4453915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1951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1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W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ounded Rectangular Callout 20"/>
          <p:cNvSpPr/>
          <p:nvPr/>
        </p:nvSpPr>
        <p:spPr>
          <a:xfrm>
            <a:off x="6286500" y="3569494"/>
            <a:ext cx="1424940" cy="642702"/>
          </a:xfrm>
          <a:prstGeom prst="wedgeRoundRectCallout">
            <a:avLst>
              <a:gd name="adj1" fmla="val -34218"/>
              <a:gd name="adj2" fmla="val 9426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Load from the memory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9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  <a:endParaRPr lang="ru-RU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Main memory is large, but too slow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Small memory is fast, but cannot hold all required data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</a:rPr>
              <a:t>Solution: take the best of both and combine</a:t>
            </a:r>
          </a:p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Memory hierarchy</a:t>
            </a:r>
            <a:r>
              <a:rPr lang="en-US" dirty="0">
                <a:solidFill>
                  <a:sysClr val="windowText" lastClr="000000"/>
                </a:solidFill>
              </a:rPr>
              <a:t> provides visibility that memory is usually fast</a:t>
            </a:r>
            <a:endParaRPr lang="ru-RU" dirty="0">
              <a:solidFill>
                <a:sysClr val="windowText" lastClr="000000"/>
              </a:solidFill>
            </a:endParaRPr>
          </a:p>
          <a:p>
            <a:endParaRPr lang="ru-RU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981200" y="926432"/>
            <a:ext cx="8077200" cy="156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  <a:defRPr/>
            </a:pPr>
            <a:endParaRPr lang="en-US" sz="280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672225" y="3742184"/>
            <a:ext cx="5633544" cy="1761291"/>
            <a:chOff x="2148225" y="3742183"/>
            <a:chExt cx="5633544" cy="176129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L3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Cache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7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3909164" y="5205254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smallest, but fastest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7098283" y="5629291"/>
            <a:ext cx="1612580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slowest, but largest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07.02.2022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MIPT-V 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26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0.5|2|5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|67.1|21.2|1.3|1.2|301|3.6|9.4|1.6|1.1|1.8|50.4|3.3|30|66.4|8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4|1.1|12.7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.8|30|61|27.3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0.2|35.2|17.4|12.9|49.7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20.5|22.9|41.6|12|17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6.2|46.9|54.2|41.7|19.3|61.3|35.1|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5.6|5.8|24|23.7|3.1|34.7|15.1|36.6|3.2|18.5|1.8|97.1|28.9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8.2|9.6|6.5|1.1|21.1|4.3|2.9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6|19.2|2.1|41.3|3.1|1.9|51.2|9.6|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26.6|53.1|17.6|18|32.7|26.1|1.6|22.9|1.5|46.2|1.3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8124</TotalTime>
  <Words>1082</Words>
  <Application>Microsoft Office PowerPoint</Application>
  <PresentationFormat>Widescreen</PresentationFormat>
  <Paragraphs>631</Paragraphs>
  <Slides>20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Consolas</vt:lpstr>
      <vt:lpstr>Courier New</vt:lpstr>
      <vt:lpstr>Neo Sans Intel</vt:lpstr>
      <vt:lpstr>Neo Sans Intel Medium</vt:lpstr>
      <vt:lpstr>Verdana</vt:lpstr>
      <vt:lpstr>Wingdings</vt:lpstr>
      <vt:lpstr>2_Office Theme</vt:lpstr>
      <vt:lpstr>MIPT-V 2021: Semester 2</vt:lpstr>
      <vt:lpstr>Semester 1 Refresher</vt:lpstr>
      <vt:lpstr> Caches: part 1</vt:lpstr>
      <vt:lpstr>Agenda</vt:lpstr>
      <vt:lpstr>Memory Is Slow</vt:lpstr>
      <vt:lpstr>Why is memory slow?</vt:lpstr>
      <vt:lpstr>Correct answer is density/latency balance</vt:lpstr>
      <vt:lpstr>Refresher: Pipeline limitations</vt:lpstr>
      <vt:lpstr>Memory Hierarchy</vt:lpstr>
      <vt:lpstr>Real life example: Logistics</vt:lpstr>
      <vt:lpstr>Why Does It Work?</vt:lpstr>
      <vt:lpstr>Localities are usually contradicting</vt:lpstr>
      <vt:lpstr>Cache implementation</vt:lpstr>
      <vt:lpstr>Cache: Main Idea</vt:lpstr>
      <vt:lpstr>Cache Lookup</vt:lpstr>
      <vt:lpstr>Cache Lookup</vt:lpstr>
      <vt:lpstr>Fully Associative Cache</vt:lpstr>
      <vt:lpstr>Direct Mapped Cache</vt:lpstr>
      <vt:lpstr>2-Way Set Associative Cache</vt:lpstr>
      <vt:lpstr>2-Way Set Associative Cache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kirillkorolev</cp:lastModifiedBy>
  <cp:revision>383</cp:revision>
  <dcterms:created xsi:type="dcterms:W3CDTF">2018-09-18T18:10:21Z</dcterms:created>
  <dcterms:modified xsi:type="dcterms:W3CDTF">2022-02-07T00:45:21Z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2019-02-15 18:21:09Z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