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83" r:id="rId3"/>
    <p:sldId id="288" r:id="rId4"/>
    <p:sldId id="272" r:id="rId5"/>
    <p:sldId id="285" r:id="rId6"/>
    <p:sldId id="275" r:id="rId7"/>
    <p:sldId id="276" r:id="rId8"/>
    <p:sldId id="277" r:id="rId9"/>
    <p:sldId id="284" r:id="rId10"/>
    <p:sldId id="280" r:id="rId11"/>
    <p:sldId id="281" r:id="rId12"/>
    <p:sldId id="282" r:id="rId13"/>
    <p:sldId id="279" r:id="rId14"/>
    <p:sldId id="28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FC8E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E93BA-0F53-472D-BC78-4150E880742E}" v="512" dt="2021-02-24T09:53:19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5371" autoAdjust="0"/>
  </p:normalViewPr>
  <p:slideViewPr>
    <p:cSldViewPr snapToGrid="0">
      <p:cViewPr varScale="1">
        <p:scale>
          <a:sx n="110" d="100"/>
          <a:sy n="11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E1FE93BA-0F53-472D-BC78-4150E880742E}"/>
    <pc:docChg chg="undo custSel addSld delSld modSld sldOrd">
      <pc:chgData name="Korolev, Kirill" userId="6adfc881-516e-478e-acf1-c9304da723a3" providerId="ADAL" clId="{E1FE93BA-0F53-472D-BC78-4150E880742E}" dt="2021-02-24T09:52:51.260" v="1866" actId="114"/>
      <pc:docMkLst>
        <pc:docMk/>
      </pc:docMkLst>
      <pc:sldChg chg="modSp del mod ord">
        <pc:chgData name="Korolev, Kirill" userId="6adfc881-516e-478e-acf1-c9304da723a3" providerId="ADAL" clId="{E1FE93BA-0F53-472D-BC78-4150E880742E}" dt="2021-02-24T09:52:51.260" v="1866" actId="114"/>
        <pc:sldMkLst>
          <pc:docMk/>
          <pc:sldMk cId="1137628996" sldId="256"/>
        </pc:sldMkLst>
        <pc:spChg chg="mod">
          <ac:chgData name="Korolev, Kirill" userId="6adfc881-516e-478e-acf1-c9304da723a3" providerId="ADAL" clId="{E1FE93BA-0F53-472D-BC78-4150E880742E}" dt="2021-02-14T14:02:58.151" v="1534" actId="20577"/>
          <ac:spMkLst>
            <pc:docMk/>
            <pc:sldMk cId="1137628996" sldId="256"/>
            <ac:spMk id="4" creationId="{00000000-0000-0000-0000-000000000000}"/>
          </ac:spMkLst>
        </pc:spChg>
        <pc:spChg chg="mod">
          <ac:chgData name="Korolev, Kirill" userId="6adfc881-516e-478e-acf1-c9304da723a3" providerId="ADAL" clId="{E1FE93BA-0F53-472D-BC78-4150E880742E}" dt="2021-02-24T09:52:51.260" v="1866" actId="114"/>
          <ac:spMkLst>
            <pc:docMk/>
            <pc:sldMk cId="1137628996" sldId="256"/>
            <ac:spMk id="6" creationId="{00000000-0000-0000-0000-000000000000}"/>
          </ac:spMkLst>
        </pc:spChg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3541384328" sldId="257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4063566676" sldId="258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4175648520" sldId="259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3759921092" sldId="260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2861261893" sldId="261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3413296460" sldId="262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981285776" sldId="264"/>
        </pc:sldMkLst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1955584698" sldId="265"/>
        </pc:sldMkLst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321675234" sldId="266"/>
        </pc:sldMkLst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3089804758" sldId="267"/>
        </pc:sldMkLst>
      </pc:sldChg>
      <pc:sldChg chg="modSp del mod">
        <pc:chgData name="Korolev, Kirill" userId="6adfc881-516e-478e-acf1-c9304da723a3" providerId="ADAL" clId="{E1FE93BA-0F53-472D-BC78-4150E880742E}" dt="2021-02-14T14:02:10.094" v="1526" actId="47"/>
        <pc:sldMkLst>
          <pc:docMk/>
          <pc:sldMk cId="3890032720" sldId="268"/>
        </pc:sldMkLst>
        <pc:graphicFrameChg chg="mod">
          <ac:chgData name="Korolev, Kirill" userId="6adfc881-516e-478e-acf1-c9304da723a3" providerId="ADAL" clId="{E1FE93BA-0F53-472D-BC78-4150E880742E}" dt="2021-02-14T12:04:11.722" v="461" actId="1076"/>
          <ac:graphicFrameMkLst>
            <pc:docMk/>
            <pc:sldMk cId="3890032720" sldId="268"/>
            <ac:graphicFrameMk id="93" creationId="{00000000-0000-0000-0000-000000000000}"/>
          </ac:graphicFrameMkLst>
        </pc:graphicFrameChg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1464702792" sldId="269"/>
        </pc:sldMkLst>
      </pc:sldChg>
      <pc:sldChg chg="modSp mod modTransition addAnim">
        <pc:chgData name="Korolev, Kirill" userId="6adfc881-516e-478e-acf1-c9304da723a3" providerId="ADAL" clId="{E1FE93BA-0F53-472D-BC78-4150E880742E}" dt="2021-02-14T14:02:18.589" v="1527"/>
        <pc:sldMkLst>
          <pc:docMk/>
          <pc:sldMk cId="2051129686" sldId="270"/>
        </pc:sldMkLst>
        <pc:spChg chg="mod">
          <ac:chgData name="Korolev, Kirill" userId="6adfc881-516e-478e-acf1-c9304da723a3" providerId="ADAL" clId="{E1FE93BA-0F53-472D-BC78-4150E880742E}" dt="2021-02-14T14:00:35.611" v="1520" actId="21"/>
          <ac:spMkLst>
            <pc:docMk/>
            <pc:sldMk cId="2051129686" sldId="270"/>
            <ac:spMk id="74" creationId="{00000000-0000-0000-0000-000000000000}"/>
          </ac:spMkLst>
        </pc:spChg>
      </pc:sldChg>
      <pc:sldChg chg="addSp delSp modSp mod modAnim">
        <pc:chgData name="Korolev, Kirill" userId="6adfc881-516e-478e-acf1-c9304da723a3" providerId="ADAL" clId="{E1FE93BA-0F53-472D-BC78-4150E880742E}" dt="2021-02-14T14:40:57.394" v="1855"/>
        <pc:sldMkLst>
          <pc:docMk/>
          <pc:sldMk cId="4114630458" sldId="272"/>
        </pc:sldMkLst>
        <pc:spChg chg="add del mod">
          <ac:chgData name="Korolev, Kirill" userId="6adfc881-516e-478e-acf1-c9304da723a3" providerId="ADAL" clId="{E1FE93BA-0F53-472D-BC78-4150E880742E}" dt="2021-02-14T14:34:08.668" v="1602" actId="478"/>
          <ac:spMkLst>
            <pc:docMk/>
            <pc:sldMk cId="4114630458" sldId="272"/>
            <ac:spMk id="4" creationId="{E3E9CC58-3D15-4F5A-8F05-EB38B3959736}"/>
          </ac:spMkLst>
        </pc:spChg>
        <pc:spChg chg="mod">
          <ac:chgData name="Korolev, Kirill" userId="6adfc881-516e-478e-acf1-c9304da723a3" providerId="ADAL" clId="{E1FE93BA-0F53-472D-BC78-4150E880742E}" dt="2021-02-14T14:34:11.857" v="1603" actId="1076"/>
          <ac:spMkLst>
            <pc:docMk/>
            <pc:sldMk cId="4114630458" sldId="272"/>
            <ac:spMk id="67" creationId="{00000000-0000-0000-0000-000000000000}"/>
          </ac:spMkLst>
        </pc:spChg>
        <pc:spChg chg="add mod">
          <ac:chgData name="Korolev, Kirill" userId="6adfc881-516e-478e-acf1-c9304da723a3" providerId="ADAL" clId="{E1FE93BA-0F53-472D-BC78-4150E880742E}" dt="2021-02-14T14:40:34.935" v="1846" actId="20577"/>
          <ac:spMkLst>
            <pc:docMk/>
            <pc:sldMk cId="4114630458" sldId="272"/>
            <ac:spMk id="124" creationId="{70A02BE2-8081-41F3-9463-7FD66877CB5A}"/>
          </ac:spMkLst>
        </pc:spChg>
        <pc:spChg chg="add del mod">
          <ac:chgData name="Korolev, Kirill" userId="6adfc881-516e-478e-acf1-c9304da723a3" providerId="ADAL" clId="{E1FE93BA-0F53-472D-BC78-4150E880742E}" dt="2021-02-14T14:34:06.336" v="1601" actId="478"/>
          <ac:spMkLst>
            <pc:docMk/>
            <pc:sldMk cId="4114630458" sldId="272"/>
            <ac:spMk id="125" creationId="{E9181F6E-3BA3-4C39-9E21-26A5B84DA5DA}"/>
          </ac:spMkLst>
        </pc:spChg>
        <pc:spChg chg="add mod">
          <ac:chgData name="Korolev, Kirill" userId="6adfc881-516e-478e-acf1-c9304da723a3" providerId="ADAL" clId="{E1FE93BA-0F53-472D-BC78-4150E880742E}" dt="2021-02-14T14:40:39.198" v="1848" actId="20577"/>
          <ac:spMkLst>
            <pc:docMk/>
            <pc:sldMk cId="4114630458" sldId="272"/>
            <ac:spMk id="126" creationId="{2924FAC7-8F67-44D8-9C16-D09C1C438757}"/>
          </ac:spMkLst>
        </pc:spChg>
      </pc:sldChg>
      <pc:sldChg chg="modTransition">
        <pc:chgData name="Korolev, Kirill" userId="6adfc881-516e-478e-acf1-c9304da723a3" providerId="ADAL" clId="{E1FE93BA-0F53-472D-BC78-4150E880742E}" dt="2021-02-14T14:28:57.624" v="1580"/>
        <pc:sldMkLst>
          <pc:docMk/>
          <pc:sldMk cId="1383040022" sldId="273"/>
        </pc:sldMkLst>
      </pc:sldChg>
      <pc:sldChg chg="modTransition">
        <pc:chgData name="Korolev, Kirill" userId="6adfc881-516e-478e-acf1-c9304da723a3" providerId="ADAL" clId="{E1FE93BA-0F53-472D-BC78-4150E880742E}" dt="2021-02-14T14:32:26.548" v="1581"/>
        <pc:sldMkLst>
          <pc:docMk/>
          <pc:sldMk cId="712618806" sldId="274"/>
        </pc:sldMkLst>
      </pc:sldChg>
      <pc:sldChg chg="modSp mod">
        <pc:chgData name="Korolev, Kirill" userId="6adfc881-516e-478e-acf1-c9304da723a3" providerId="ADAL" clId="{E1FE93BA-0F53-472D-BC78-4150E880742E}" dt="2021-02-14T11:40:00.949" v="37" actId="207"/>
        <pc:sldMkLst>
          <pc:docMk/>
          <pc:sldMk cId="1628873882" sldId="283"/>
        </pc:sldMkLst>
        <pc:spChg chg="mod">
          <ac:chgData name="Korolev, Kirill" userId="6adfc881-516e-478e-acf1-c9304da723a3" providerId="ADAL" clId="{E1FE93BA-0F53-472D-BC78-4150E880742E}" dt="2021-02-14T11:40:00.949" v="37" actId="207"/>
          <ac:spMkLst>
            <pc:docMk/>
            <pc:sldMk cId="1628873882" sldId="283"/>
            <ac:spMk id="3" creationId="{00000000-0000-0000-0000-000000000000}"/>
          </ac:spMkLst>
        </pc:spChg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3387354397" sldId="287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1642343523" sldId="288"/>
        </pc:sldMkLst>
      </pc:sldChg>
      <pc:sldChg chg="addSp delSp modSp new mod modTransition addAnim delAnim modAnim">
        <pc:chgData name="Korolev, Kirill" userId="6adfc881-516e-478e-acf1-c9304da723a3" providerId="ADAL" clId="{E1FE93BA-0F53-472D-BC78-4150E880742E}" dt="2021-02-14T16:17:29.814" v="1865" actId="1076"/>
        <pc:sldMkLst>
          <pc:docMk/>
          <pc:sldMk cId="4133213121" sldId="288"/>
        </pc:sldMkLst>
        <pc:spChg chg="del">
          <ac:chgData name="Korolev, Kirill" userId="6adfc881-516e-478e-acf1-c9304da723a3" providerId="ADAL" clId="{E1FE93BA-0F53-472D-BC78-4150E880742E}" dt="2021-02-14T11:40:53.183" v="40" actId="478"/>
          <ac:spMkLst>
            <pc:docMk/>
            <pc:sldMk cId="4133213121" sldId="288"/>
            <ac:spMk id="2" creationId="{398600E1-67D7-4D19-A658-7B8730A22172}"/>
          </ac:spMkLst>
        </pc:spChg>
        <pc:spChg chg="del">
          <ac:chgData name="Korolev, Kirill" userId="6adfc881-516e-478e-acf1-c9304da723a3" providerId="ADAL" clId="{E1FE93BA-0F53-472D-BC78-4150E880742E}" dt="2021-02-14T11:40:49.933" v="39" actId="478"/>
          <ac:spMkLst>
            <pc:docMk/>
            <pc:sldMk cId="4133213121" sldId="288"/>
            <ac:spMk id="3" creationId="{B98956EA-C8D6-4F7F-890A-ECC9E2DF719D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0" creationId="{8D244E68-8D99-4E89-A616-4708A9292DC0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1" creationId="{4085FAEF-BD15-44A7-B209-5227AB07504C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12" creationId="{998EA4DE-A8A9-44E4-A7E2-507D58CF405D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13" creationId="{6AB6CD08-BD0B-4C0F-B011-8DBDA98D23A4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5" creationId="{0853A788-8778-49E7-8AE4-D607A8D14DCF}"/>
          </ac:spMkLst>
        </pc:spChg>
        <pc:spChg chg="add del mod">
          <ac:chgData name="Korolev, Kirill" userId="6adfc881-516e-478e-acf1-c9304da723a3" providerId="ADAL" clId="{E1FE93BA-0F53-472D-BC78-4150E880742E}" dt="2021-02-14T11:52:50.110" v="168" actId="21"/>
          <ac:spMkLst>
            <pc:docMk/>
            <pc:sldMk cId="4133213121" sldId="288"/>
            <ac:spMk id="16" creationId="{29CB687F-4BD0-4105-BAB2-F16BA2F8E7BB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7" creationId="{7C47085E-9298-45C8-BB1B-FF6420B28977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8" creationId="{710BDCCC-1217-400E-8400-0360A9E6C29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9" creationId="{355A40FC-1C6A-455C-A8AC-C2BBE3E02E04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0" creationId="{74DF40B9-7DA2-49F6-862B-E1A9F35DA67E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1" creationId="{D0B2FBE2-A5DE-4A59-9DBF-6CEE4ABD87F1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2" creationId="{5ED9DA85-05BF-4358-BB4A-333F6EE42CE7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3" creationId="{FFC84782-6213-4DE2-9371-488357BE6FFC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4" creationId="{3C79C7BC-73DA-48F4-9D74-BD90AE013496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6" creationId="{65383C60-1842-4FBB-8CC2-F6F8BC7BACA7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0" creationId="{2BD20C88-E4B3-466C-8A8B-AC3C78A9FAFF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1" creationId="{0AEDC0C7-C056-40D4-B663-930DBBE6737A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2" creationId="{9370D23E-BDEA-4BD0-B388-80C4DF18828D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3" creationId="{13CF8279-E3FA-4F59-9DE4-6A031494AF69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4" creationId="{6DC62144-D6CF-4263-A3C0-E959E946F851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5" creationId="{9293E625-0F98-4306-854F-8B832F34F88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6" creationId="{9E328399-573D-40AF-887E-EED6333C6A73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7" creationId="{2CD0010D-4408-496E-8C92-E20FFFB2556E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8" creationId="{DC733B9B-C80D-42B1-B23E-1C1175E668AF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9" creationId="{82723345-AEAF-4566-8519-3537D14E0C43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0" creationId="{7CA58EA8-156C-4844-B4A1-5B2F9D4F2054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1" creationId="{6D51D578-93A3-44E3-BF62-EB6D9F01952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2" creationId="{6098EC6C-F161-4E33-8CBC-15217E36EEA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3" creationId="{BDE41D1F-37E7-43E0-AD5B-AC5A8FD44875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4" creationId="{AAC6EBA4-B4B8-48E8-A672-F02699C6E0C6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5" creationId="{0C9EBA66-CE41-4321-B740-271D024B1E76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6" creationId="{BD66BEEA-D907-4F87-B436-B6313B6EF860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47" creationId="{4912397D-7156-4811-82F7-D64B6CA5BF90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48" creationId="{7E7C5429-52D9-4F8F-8B70-3003C37F5982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50" creationId="{DC111EF6-3CA3-41E3-8E9D-8673686F50A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5" creationId="{ABA6B78F-D468-461E-B123-D6BA06D4880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6" creationId="{7A060DC3-4523-4FA2-940E-13DE6B8FADBC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8" creationId="{34EB1820-DAB2-409B-BE2F-A803F03FD21B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9" creationId="{69EC4BBA-1034-4AD2-9315-1C2673FB8DE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60" creationId="{ACB6FBD9-1A73-4716-8D48-8CC1C2C5AE05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2" creationId="{F39B19CF-534F-450A-B7A1-F72F31485A41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6" creationId="{3FB6124A-8E64-45CA-ADD4-ACACB0242014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7" creationId="{AFB3AAE8-7A59-4D25-85B7-DCE5E0EA3ED4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8" creationId="{9D80E242-5909-4604-AEDD-897D5902CB67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9" creationId="{25EE9465-4873-44F6-A7E6-CC14AF847570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0" creationId="{DCE9DD91-34EC-498F-BEB0-EA77BB49C70E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1" creationId="{612771F1-0C58-4AAB-85BF-D56A64436EB0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2" creationId="{F4A4157A-7397-46CB-B297-7A64DDABDAF7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3" creationId="{750545D2-4CDE-4045-A74B-4C50FD9E2AE5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4" creationId="{5D81146F-2CD3-4625-AC0D-87843F59A52E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5" creationId="{F6F7A04A-CD58-4288-AA30-11296EB37F6E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6" creationId="{425CF0B0-2243-41DA-A63B-EB450E32A35F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7" creationId="{6DAFD648-E962-41C8-8640-F15373A172E8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8" creationId="{4F290026-9BAF-43B0-9BDB-4672D171AB20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9" creationId="{CA9CAA72-8ACF-4D0B-A4B8-43ECE692572C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80" creationId="{A44D13F9-A585-4332-8198-86BBD8713486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81" creationId="{7B67EBB0-4DDE-40D6-BC84-C412968184B8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82" creationId="{063E368C-A378-4436-8211-84054B9895D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3" creationId="{CC007607-B7D1-4F4E-9FA4-44F43A374F23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4" creationId="{DC88DF84-7967-4BE1-A5FD-CB737C2CACD5}"/>
          </ac:spMkLst>
        </pc:spChg>
        <pc:spChg chg="add del mod">
          <ac:chgData name="Korolev, Kirill" userId="6adfc881-516e-478e-acf1-c9304da723a3" providerId="ADAL" clId="{E1FE93BA-0F53-472D-BC78-4150E880742E}" dt="2021-02-14T11:48:44.289" v="122" actId="478"/>
          <ac:spMkLst>
            <pc:docMk/>
            <pc:sldMk cId="4133213121" sldId="288"/>
            <ac:spMk id="85" creationId="{5B812204-C6C7-45B8-9472-4D15F5AD4703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6" creationId="{2B518D0E-34E2-43C4-97D0-CBE95F58167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7" creationId="{06974868-F69D-49DF-8CDC-C0BFE49175D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8" creationId="{E3174E55-E8F0-4C92-A120-6B5D8D9CE1D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9" creationId="{873B4FE0-5291-4FF8-9C42-2A2B2547AC29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0" creationId="{88AED903-8DF1-44CE-B9DA-2833174231A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1" creationId="{954DA9F2-738B-4A6F-90B8-348EA642AB9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2" creationId="{DFAFAD1E-A2CB-4341-A9B6-D18157101C15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3" creationId="{2483DFE8-817A-4EBC-8A22-2816751DFCCF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4" creationId="{B73DF72A-4795-4614-B4C9-7A869C6D89D2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5" creationId="{3659B9B4-46CA-4339-B538-00FC9A1254DE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6" creationId="{3AD1FB03-1D10-4B9E-B500-81CB5C8B2228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7" creationId="{5A63068D-4EA1-4747-8667-164921B89417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98" creationId="{4CA3D2B0-EFA4-4540-A9F5-4AA8DFB79E9E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99" creationId="{F53C47E2-E369-41C7-89B2-9E3DA4A483DF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100" creationId="{659CAB23-8019-41F7-8BCC-1796D0B40946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101" creationId="{87C19FB8-DFA6-4087-9B95-A1E8C67843BD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2" creationId="{DC8592A8-0077-42E8-ABED-D9588817578D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3" creationId="{11F44D7B-F1EB-451D-8B37-EB73C42BE250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4" creationId="{356AEE57-65E5-4556-94CE-2384F20E9350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5" creationId="{D3854152-2F29-4A26-903D-F5DAEBAF41A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6" creationId="{EC297C55-CD31-4DAC-AC72-0996FCEDDEEB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7" creationId="{EE121E4D-71B9-4C7C-A139-D0DFBA207D6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8" creationId="{ADE422E1-689F-409C-8785-F75CF2258F0A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9" creationId="{94A9B5FE-1623-4946-BBE7-CFFC3A90FC65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0" creationId="{16F5F493-D098-4B72-BE22-EF051F7A9127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1" creationId="{B582A18F-A3F7-4D04-A8B3-9086E4DB98EA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2" creationId="{697D65A1-05CE-446D-B3EA-0A72D1295421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3" creationId="{BCC8E207-FBAF-44D0-84A6-A1AE05AFA26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4" creationId="{6FD8A8F3-E3B8-4F95-9EBA-844FBA2E0CA6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5" creationId="{2AD90754-075E-4E03-96C5-7DB63F8357E5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6" creationId="{7D7C1B17-4224-440B-B3EB-4923937B41CF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7" creationId="{D914AEA5-4E46-49E8-BB6C-DAF65B93367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8" creationId="{47FF0FE8-47B6-4E0C-A02F-6329AFE0ED6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9" creationId="{C6AFC744-7DFC-4FC2-94CA-12CCC7E0C829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0" creationId="{AF9725BC-1D9A-40A5-8493-22BA7158554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1" creationId="{2D4F379D-8F5D-473D-8F5F-69EBB98089D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2" creationId="{679FFB61-9C12-4EC6-829D-A9A5DBAA700C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3" creationId="{3C23F3E7-41AF-4DD1-A6C1-90B916BD09B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4" creationId="{997B5B0F-529E-40EC-8AED-FA1D3B0AEB6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5" creationId="{CBF0A9D7-3FB2-4C04-B5E5-14BDC9EDE50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6" creationId="{142D9A0F-4BF4-4DF1-A66F-720AF3BE34F3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7" creationId="{4399D545-09F7-48B5-826E-9B0825AA55F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8" creationId="{8AE70AFF-B966-4961-B7C7-948509C2592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9" creationId="{D5049B88-F221-487D-B952-D774A228BE16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30" creationId="{23743C88-7237-4BD2-B287-95237900C299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31" creationId="{E56ED03B-4630-46A9-84A9-9FF64838439A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32" creationId="{DF2AB940-79FF-4967-B2EE-3B4B7D16AC92}"/>
          </ac:spMkLst>
        </pc:spChg>
        <pc:spChg chg="add del mod">
          <ac:chgData name="Korolev, Kirill" userId="6adfc881-516e-478e-acf1-c9304da723a3" providerId="ADAL" clId="{E1FE93BA-0F53-472D-BC78-4150E880742E}" dt="2021-02-14T11:52:46.598" v="166"/>
          <ac:spMkLst>
            <pc:docMk/>
            <pc:sldMk cId="4133213121" sldId="288"/>
            <ac:spMk id="133" creationId="{42EE8AF7-A1D6-439F-9A3D-C9867D189C15}"/>
          </ac:spMkLst>
        </pc:spChg>
        <pc:spChg chg="add mod">
          <ac:chgData name="Korolev, Kirill" userId="6adfc881-516e-478e-acf1-c9304da723a3" providerId="ADAL" clId="{E1FE93BA-0F53-472D-BC78-4150E880742E}" dt="2021-02-14T16:17:29.814" v="1865" actId="1076"/>
          <ac:spMkLst>
            <pc:docMk/>
            <pc:sldMk cId="4133213121" sldId="288"/>
            <ac:spMk id="133" creationId="{E2E59E3F-29F0-44C3-92F4-E690DF47CF77}"/>
          </ac:spMkLst>
        </pc:spChg>
        <pc:spChg chg="add del mod">
          <ac:chgData name="Korolev, Kirill" userId="6adfc881-516e-478e-acf1-c9304da723a3" providerId="ADAL" clId="{E1FE93BA-0F53-472D-BC78-4150E880742E}" dt="2021-02-14T11:52:46.598" v="166"/>
          <ac:spMkLst>
            <pc:docMk/>
            <pc:sldMk cId="4133213121" sldId="288"/>
            <ac:spMk id="134" creationId="{DEFDBC04-FE19-4711-9A21-90F8E2B642CB}"/>
          </ac:spMkLst>
        </pc:spChg>
        <pc:spChg chg="add del mod">
          <ac:chgData name="Korolev, Kirill" userId="6adfc881-516e-478e-acf1-c9304da723a3" providerId="ADAL" clId="{E1FE93BA-0F53-472D-BC78-4150E880742E}" dt="2021-02-14T11:52:46.598" v="166"/>
          <ac:spMkLst>
            <pc:docMk/>
            <pc:sldMk cId="4133213121" sldId="288"/>
            <ac:spMk id="135" creationId="{EF4D41E8-2AB7-4575-BB57-699F1019A2EF}"/>
          </ac:spMkLst>
        </pc:spChg>
        <pc:spChg chg="add mod">
          <ac:chgData name="Korolev, Kirill" userId="6adfc881-516e-478e-acf1-c9304da723a3" providerId="ADAL" clId="{E1FE93BA-0F53-472D-BC78-4150E880742E}" dt="2021-02-14T12:13:57.913" v="619" actId="14100"/>
          <ac:spMkLst>
            <pc:docMk/>
            <pc:sldMk cId="4133213121" sldId="288"/>
            <ac:spMk id="136" creationId="{FA3560D2-518C-4249-B87A-65AFB48FCB4E}"/>
          </ac:spMkLst>
        </pc:spChg>
        <pc:spChg chg="mod">
          <ac:chgData name="Korolev, Kirill" userId="6adfc881-516e-478e-acf1-c9304da723a3" providerId="ADAL" clId="{E1FE93BA-0F53-472D-BC78-4150E880742E}" dt="2021-02-14T11:53:21.037" v="176"/>
          <ac:spMkLst>
            <pc:docMk/>
            <pc:sldMk cId="4133213121" sldId="288"/>
            <ac:spMk id="138" creationId="{768127C7-6863-407A-8C1B-D5C6C19CD615}"/>
          </ac:spMkLst>
        </pc:spChg>
        <pc:spChg chg="mod">
          <ac:chgData name="Korolev, Kirill" userId="6adfc881-516e-478e-acf1-c9304da723a3" providerId="ADAL" clId="{E1FE93BA-0F53-472D-BC78-4150E880742E}" dt="2021-02-14T11:53:21.037" v="176"/>
          <ac:spMkLst>
            <pc:docMk/>
            <pc:sldMk cId="4133213121" sldId="288"/>
            <ac:spMk id="139" creationId="{E7D1203B-6026-47FB-9F2E-4A96E0C28549}"/>
          </ac:spMkLst>
        </pc:spChg>
        <pc:spChg chg="add mod">
          <ac:chgData name="Korolev, Kirill" userId="6adfc881-516e-478e-acf1-c9304da723a3" providerId="ADAL" clId="{E1FE93BA-0F53-472D-BC78-4150E880742E}" dt="2021-02-14T12:08:24.093" v="523" actId="1076"/>
          <ac:spMkLst>
            <pc:docMk/>
            <pc:sldMk cId="4133213121" sldId="288"/>
            <ac:spMk id="140" creationId="{0821B374-27D0-4AEE-A664-9EB097BE2118}"/>
          </ac:spMkLst>
        </pc:spChg>
        <pc:spChg chg="add mod">
          <ac:chgData name="Korolev, Kirill" userId="6adfc881-516e-478e-acf1-c9304da723a3" providerId="ADAL" clId="{E1FE93BA-0F53-472D-BC78-4150E880742E}" dt="2021-02-14T12:03:34.127" v="459" actId="1076"/>
          <ac:spMkLst>
            <pc:docMk/>
            <pc:sldMk cId="4133213121" sldId="288"/>
            <ac:spMk id="143" creationId="{182DF149-410E-4904-A0C9-18827EF3DE7B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44" creationId="{5B025F6F-6F1C-4297-AD55-7691AF8BDE9C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5" creationId="{27257CE7-627E-4C2C-A82D-BE4749DC250D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6" creationId="{AC65BBDC-A119-4CD3-A48D-4867AAF21FF6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7" creationId="{CC4D9FD4-FEF5-46B0-8200-03D2C2D01923}"/>
          </ac:spMkLst>
        </pc:spChg>
        <pc:spChg chg="add del mod">
          <ac:chgData name="Korolev, Kirill" userId="6adfc881-516e-478e-acf1-c9304da723a3" providerId="ADAL" clId="{E1FE93BA-0F53-472D-BC78-4150E880742E}" dt="2021-02-14T11:55:29.917" v="215" actId="478"/>
          <ac:spMkLst>
            <pc:docMk/>
            <pc:sldMk cId="4133213121" sldId="288"/>
            <ac:spMk id="148" creationId="{8D9DAE44-135A-4B8E-B074-86E61F514003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9" creationId="{CE9F02FB-FB5E-40F1-A3D4-925E69AC9BDA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0" creationId="{787171D8-79E9-4094-8693-53E2F34D67BE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1" creationId="{ED0F3DD0-7646-4411-A654-158F857DBF97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2" creationId="{7B5CCB63-4102-4927-A6DA-BA48DEE6BDA6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3" creationId="{CF0EA3E8-0701-4B84-A3C6-D4D235A961D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4" creationId="{A347E070-36E0-4AC0-B250-C494CA6D79C9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5" creationId="{5EBAC141-6BEE-4FC3-8168-1527315626B4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6" creationId="{2F14492C-255B-4D32-92C7-561E93BB6022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7" creationId="{C8CB862D-E40A-46F4-9F7A-E03912F9EEC2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8" creationId="{BD817C37-35BA-466A-9A97-A4FDD1B2B2CA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9" creationId="{D56D9C33-22CD-4FE2-B40A-64E16296514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0" creationId="{384193AA-03D6-4F43-A35C-AD532E5CAA73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1" creationId="{5A27C412-7DC2-490B-A957-77AC115709F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2" creationId="{8C9D7B58-BF2F-47BD-9476-A63E0231C6D9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3" creationId="{540DA810-4211-4DC3-A019-C86A9A770E20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4" creationId="{91CA51BB-BB37-4D93-9893-7FFB00DBA013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5" creationId="{586A4993-CF9B-4475-BF74-8ED526DB36F0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6" creationId="{49B26DC8-8E43-4DC0-A9F6-4E85ABDCD407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7" creationId="{A016D630-D55A-4B12-90F6-8DDCA11A885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8" creationId="{813B6592-5CE0-4A0E-86C5-FF397F9A1AF6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9" creationId="{AAEC5EC1-AE24-464A-88DB-63268A7E289B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0" creationId="{CA7BC66D-2DB1-4B76-A4FA-774003FBA082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1" creationId="{AF339C96-E070-448B-97E8-62E81CA19F41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2" creationId="{C5BE1363-4B86-4750-B127-6CCA23A371DB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3" creationId="{AE2FB54C-CDC7-4D69-B102-5E397FEB361C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4" creationId="{7A1C63E6-3734-4273-9857-E6F5524BC72E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5" creationId="{A620FD28-DECD-4684-AFCE-22CF460B443D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6" creationId="{CB5E8B3D-D65B-43D3-BBE6-D37F44B1A67E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7" creationId="{411E926A-5A91-45FF-B1B9-CF9D838B1771}"/>
          </ac:spMkLst>
        </pc:spChg>
        <pc:spChg chg="add del mod">
          <ac:chgData name="Korolev, Kirill" userId="6adfc881-516e-478e-acf1-c9304da723a3" providerId="ADAL" clId="{E1FE93BA-0F53-472D-BC78-4150E880742E}" dt="2021-02-14T11:55:25.260" v="213" actId="478"/>
          <ac:spMkLst>
            <pc:docMk/>
            <pc:sldMk cId="4133213121" sldId="288"/>
            <ac:spMk id="178" creationId="{C185AC07-4645-4BA2-957F-1CB2C043AB58}"/>
          </ac:spMkLst>
        </pc:spChg>
        <pc:spChg chg="add del mod">
          <ac:chgData name="Korolev, Kirill" userId="6adfc881-516e-478e-acf1-c9304da723a3" providerId="ADAL" clId="{E1FE93BA-0F53-472D-BC78-4150E880742E}" dt="2021-02-14T11:55:25.260" v="213" actId="478"/>
          <ac:spMkLst>
            <pc:docMk/>
            <pc:sldMk cId="4133213121" sldId="288"/>
            <ac:spMk id="179" creationId="{6AB3152A-49B7-439A-B43C-93951680ED50}"/>
          </ac:spMkLst>
        </pc:spChg>
        <pc:spChg chg="add del mod">
          <ac:chgData name="Korolev, Kirill" userId="6adfc881-516e-478e-acf1-c9304da723a3" providerId="ADAL" clId="{E1FE93BA-0F53-472D-BC78-4150E880742E}" dt="2021-02-14T11:55:25.260" v="213" actId="478"/>
          <ac:spMkLst>
            <pc:docMk/>
            <pc:sldMk cId="4133213121" sldId="288"/>
            <ac:spMk id="180" creationId="{D429D424-A8E6-483D-AAC5-E3AF727B4490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81" creationId="{A2D9929F-2D89-4236-ADF5-08CEE5DDF2E9}"/>
          </ac:spMkLst>
        </pc:spChg>
        <pc:spChg chg="mod">
          <ac:chgData name="Korolev, Kirill" userId="6adfc881-516e-478e-acf1-c9304da723a3" providerId="ADAL" clId="{E1FE93BA-0F53-472D-BC78-4150E880742E}" dt="2021-02-14T11:54:31.152" v="205"/>
          <ac:spMkLst>
            <pc:docMk/>
            <pc:sldMk cId="4133213121" sldId="288"/>
            <ac:spMk id="183" creationId="{B1085464-421B-4225-B421-50B9D98CCD60}"/>
          </ac:spMkLst>
        </pc:spChg>
        <pc:spChg chg="mod">
          <ac:chgData name="Korolev, Kirill" userId="6adfc881-516e-478e-acf1-c9304da723a3" providerId="ADAL" clId="{E1FE93BA-0F53-472D-BC78-4150E880742E}" dt="2021-02-14T11:54:31.152" v="205"/>
          <ac:spMkLst>
            <pc:docMk/>
            <pc:sldMk cId="4133213121" sldId="288"/>
            <ac:spMk id="184" creationId="{469B294A-D675-47C1-9458-DAADDD770D35}"/>
          </ac:spMkLst>
        </pc:spChg>
        <pc:spChg chg="mod">
          <ac:chgData name="Korolev, Kirill" userId="6adfc881-516e-478e-acf1-c9304da723a3" providerId="ADAL" clId="{E1FE93BA-0F53-472D-BC78-4150E880742E}" dt="2021-02-14T11:54:47" v="207"/>
          <ac:spMkLst>
            <pc:docMk/>
            <pc:sldMk cId="4133213121" sldId="288"/>
            <ac:spMk id="186" creationId="{70E03EC4-453F-4B47-B406-CCE370FF6533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1" creationId="{07FAA1C8-20B5-400D-BFBC-6499EE3FA055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2" creationId="{E109A5D6-2C67-4624-B9AF-6DFE8F032091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4" creationId="{CA00E560-4D23-42B2-8425-8D81FBF33EC7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5" creationId="{26029A24-8FB4-411E-9015-F5DD3A28731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96" creationId="{C32E16D8-59EE-412F-A777-6B842F762E43}"/>
          </ac:spMkLst>
        </pc:spChg>
        <pc:spChg chg="mod">
          <ac:chgData name="Korolev, Kirill" userId="6adfc881-516e-478e-acf1-c9304da723a3" providerId="ADAL" clId="{E1FE93BA-0F53-472D-BC78-4150E880742E}" dt="2021-02-14T11:56:22.700" v="233"/>
          <ac:spMkLst>
            <pc:docMk/>
            <pc:sldMk cId="4133213121" sldId="288"/>
            <ac:spMk id="203" creationId="{805206D3-DE66-4DF5-A69D-768BCC0561E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212" creationId="{E72E57C8-C123-48FB-B566-A041DC313D1C}"/>
          </ac:spMkLst>
        </pc:spChg>
        <pc:spChg chg="mod">
          <ac:chgData name="Korolev, Kirill" userId="6adfc881-516e-478e-acf1-c9304da723a3" providerId="ADAL" clId="{E1FE93BA-0F53-472D-BC78-4150E880742E}" dt="2021-02-14T11:57:10.372" v="240"/>
          <ac:spMkLst>
            <pc:docMk/>
            <pc:sldMk cId="4133213121" sldId="288"/>
            <ac:spMk id="214" creationId="{31CC38C5-652C-472F-870E-5FDBFE382351}"/>
          </ac:spMkLst>
        </pc:spChg>
        <pc:spChg chg="mod">
          <ac:chgData name="Korolev, Kirill" userId="6adfc881-516e-478e-acf1-c9304da723a3" providerId="ADAL" clId="{E1FE93BA-0F53-472D-BC78-4150E880742E}" dt="2021-02-14T11:57:43.259" v="295" actId="1038"/>
          <ac:spMkLst>
            <pc:docMk/>
            <pc:sldMk cId="4133213121" sldId="288"/>
            <ac:spMk id="215" creationId="{946451B5-B571-442F-BECE-3394C1DDB5DF}"/>
          </ac:spMkLst>
        </pc:spChg>
        <pc:spChg chg="mod">
          <ac:chgData name="Korolev, Kirill" userId="6adfc881-516e-478e-acf1-c9304da723a3" providerId="ADAL" clId="{E1FE93BA-0F53-472D-BC78-4150E880742E}" dt="2021-02-14T11:58:00.089" v="321" actId="1035"/>
          <ac:spMkLst>
            <pc:docMk/>
            <pc:sldMk cId="4133213121" sldId="288"/>
            <ac:spMk id="216" creationId="{AA3ADA04-433F-4560-9288-858FA04970CB}"/>
          </ac:spMkLst>
        </pc:spChg>
        <pc:spChg chg="add mod">
          <ac:chgData name="Korolev, Kirill" userId="6adfc881-516e-478e-acf1-c9304da723a3" providerId="ADAL" clId="{E1FE93BA-0F53-472D-BC78-4150E880742E}" dt="2021-02-14T12:08:17.414" v="521" actId="1076"/>
          <ac:spMkLst>
            <pc:docMk/>
            <pc:sldMk cId="4133213121" sldId="288"/>
            <ac:spMk id="218" creationId="{84881CAB-5F72-4384-8A15-8F64A653FE12}"/>
          </ac:spMkLst>
        </pc:spChg>
        <pc:spChg chg="add mod">
          <ac:chgData name="Korolev, Kirill" userId="6adfc881-516e-478e-acf1-c9304da723a3" providerId="ADAL" clId="{E1FE93BA-0F53-472D-BC78-4150E880742E}" dt="2021-02-14T12:22:07.789" v="775" actId="14100"/>
          <ac:spMkLst>
            <pc:docMk/>
            <pc:sldMk cId="4133213121" sldId="288"/>
            <ac:spMk id="219" creationId="{0EC05ADA-3563-420D-95E2-D2041515AA19}"/>
          </ac:spMkLst>
        </pc:spChg>
        <pc:spChg chg="add del mod">
          <ac:chgData name="Korolev, Kirill" userId="6adfc881-516e-478e-acf1-c9304da723a3" providerId="ADAL" clId="{E1FE93BA-0F53-472D-BC78-4150E880742E}" dt="2021-02-14T12:01:43.416" v="337"/>
          <ac:spMkLst>
            <pc:docMk/>
            <pc:sldMk cId="4133213121" sldId="288"/>
            <ac:spMk id="221" creationId="{B5D09A03-08AF-4154-B666-7B33A98B4702}"/>
          </ac:spMkLst>
        </pc:spChg>
        <pc:spChg chg="add mod">
          <ac:chgData name="Korolev, Kirill" userId="6adfc881-516e-478e-acf1-c9304da723a3" providerId="ADAL" clId="{E1FE93BA-0F53-472D-BC78-4150E880742E}" dt="2021-02-14T12:02:46.673" v="425" actId="403"/>
          <ac:spMkLst>
            <pc:docMk/>
            <pc:sldMk cId="4133213121" sldId="288"/>
            <ac:spMk id="222" creationId="{175CF63D-8997-4062-BBC1-407FE727010D}"/>
          </ac:spMkLst>
        </pc:spChg>
        <pc:spChg chg="add mod">
          <ac:chgData name="Korolev, Kirill" userId="6adfc881-516e-478e-acf1-c9304da723a3" providerId="ADAL" clId="{E1FE93BA-0F53-472D-BC78-4150E880742E}" dt="2021-02-14T12:07:22.962" v="517" actId="1076"/>
          <ac:spMkLst>
            <pc:docMk/>
            <pc:sldMk cId="4133213121" sldId="288"/>
            <ac:spMk id="223" creationId="{09D3EC6D-45CD-4CD6-9415-72C16BAC7AB5}"/>
          </ac:spMkLst>
        </pc:spChg>
        <pc:spChg chg="add mod">
          <ac:chgData name="Korolev, Kirill" userId="6adfc881-516e-478e-acf1-c9304da723a3" providerId="ADAL" clId="{E1FE93BA-0F53-472D-BC78-4150E880742E}" dt="2021-02-14T12:40:55.179" v="1016" actId="1076"/>
          <ac:spMkLst>
            <pc:docMk/>
            <pc:sldMk cId="4133213121" sldId="288"/>
            <ac:spMk id="235" creationId="{05609924-94D6-4C3E-AD20-90EF714771D2}"/>
          </ac:spMkLst>
        </pc:spChg>
        <pc:spChg chg="add mod">
          <ac:chgData name="Korolev, Kirill" userId="6adfc881-516e-478e-acf1-c9304da723a3" providerId="ADAL" clId="{E1FE93BA-0F53-472D-BC78-4150E880742E}" dt="2021-02-14T12:40:42.860" v="1015" actId="14100"/>
          <ac:spMkLst>
            <pc:docMk/>
            <pc:sldMk cId="4133213121" sldId="288"/>
            <ac:spMk id="244" creationId="{80259170-9B25-4DE9-8B4A-953F4B97080E}"/>
          </ac:spMkLst>
        </pc:spChg>
        <pc:spChg chg="add mod">
          <ac:chgData name="Korolev, Kirill" userId="6adfc881-516e-478e-acf1-c9304da723a3" providerId="ADAL" clId="{E1FE93BA-0F53-472D-BC78-4150E880742E}" dt="2021-02-14T12:42:00.238" v="1043" actId="14100"/>
          <ac:spMkLst>
            <pc:docMk/>
            <pc:sldMk cId="4133213121" sldId="288"/>
            <ac:spMk id="246" creationId="{FD5868BB-8729-4C22-BFF0-448D41581287}"/>
          </ac:spMkLst>
        </pc:spChg>
        <pc:spChg chg="add mod">
          <ac:chgData name="Korolev, Kirill" userId="6adfc881-516e-478e-acf1-c9304da723a3" providerId="ADAL" clId="{E1FE93BA-0F53-472D-BC78-4150E880742E}" dt="2021-02-14T14:06:55.690" v="1577" actId="1076"/>
          <ac:spMkLst>
            <pc:docMk/>
            <pc:sldMk cId="4133213121" sldId="288"/>
            <ac:spMk id="247" creationId="{8D695075-7360-439E-A576-29DD1BB720B8}"/>
          </ac:spMkLst>
        </pc:spChg>
        <pc:spChg chg="add mod">
          <ac:chgData name="Korolev, Kirill" userId="6adfc881-516e-478e-acf1-c9304da723a3" providerId="ADAL" clId="{E1FE93BA-0F53-472D-BC78-4150E880742E}" dt="2021-02-14T12:43:09.440" v="1063" actId="1076"/>
          <ac:spMkLst>
            <pc:docMk/>
            <pc:sldMk cId="4133213121" sldId="288"/>
            <ac:spMk id="248" creationId="{651428E5-5C1B-46DC-86FD-71D2CB431912}"/>
          </ac:spMkLst>
        </pc:spChg>
        <pc:spChg chg="add mod">
          <ac:chgData name="Korolev, Kirill" userId="6adfc881-516e-478e-acf1-c9304da723a3" providerId="ADAL" clId="{E1FE93BA-0F53-472D-BC78-4150E880742E}" dt="2021-02-14T12:43:41.489" v="1071" actId="1076"/>
          <ac:spMkLst>
            <pc:docMk/>
            <pc:sldMk cId="4133213121" sldId="288"/>
            <ac:spMk id="249" creationId="{4C7D0CA4-50DB-4291-8CD1-E7E012310835}"/>
          </ac:spMkLst>
        </pc:spChg>
        <pc:spChg chg="add mod">
          <ac:chgData name="Korolev, Kirill" userId="6adfc881-516e-478e-acf1-c9304da723a3" providerId="ADAL" clId="{E1FE93BA-0F53-472D-BC78-4150E880742E}" dt="2021-02-14T12:43:28.618" v="1067" actId="1076"/>
          <ac:spMkLst>
            <pc:docMk/>
            <pc:sldMk cId="4133213121" sldId="288"/>
            <ac:spMk id="250" creationId="{749A982C-7D4C-4541-AE98-B2139B832A49}"/>
          </ac:spMkLst>
        </pc:spChg>
        <pc:spChg chg="add del mod">
          <ac:chgData name="Korolev, Kirill" userId="6adfc881-516e-478e-acf1-c9304da723a3" providerId="ADAL" clId="{E1FE93BA-0F53-472D-BC78-4150E880742E}" dt="2021-02-14T12:43:35.658" v="1069"/>
          <ac:spMkLst>
            <pc:docMk/>
            <pc:sldMk cId="4133213121" sldId="288"/>
            <ac:spMk id="251" creationId="{6058175F-8102-4C0E-BB44-349C3B346D46}"/>
          </ac:spMkLst>
        </pc:spChg>
        <pc:spChg chg="add del mod">
          <ac:chgData name="Korolev, Kirill" userId="6adfc881-516e-478e-acf1-c9304da723a3" providerId="ADAL" clId="{E1FE93BA-0F53-472D-BC78-4150E880742E}" dt="2021-02-14T12:43:35.658" v="1069"/>
          <ac:spMkLst>
            <pc:docMk/>
            <pc:sldMk cId="4133213121" sldId="288"/>
            <ac:spMk id="252" creationId="{95B04255-CAE8-44A7-A23E-FEB80AC5551A}"/>
          </ac:spMkLst>
        </pc:spChg>
        <pc:spChg chg="add mod">
          <ac:chgData name="Korolev, Kirill" userId="6adfc881-516e-478e-acf1-c9304da723a3" providerId="ADAL" clId="{E1FE93BA-0F53-472D-BC78-4150E880742E}" dt="2021-02-14T12:43:52.398" v="1075" actId="20577"/>
          <ac:spMkLst>
            <pc:docMk/>
            <pc:sldMk cId="4133213121" sldId="288"/>
            <ac:spMk id="253" creationId="{66504B0B-F958-46BA-88CC-A755085CA9ED}"/>
          </ac:spMkLst>
        </pc:s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9" creationId="{1B76E197-1862-416C-A491-B17577F3E8FC}"/>
          </ac:grpSpMkLst>
        </pc:gr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14" creationId="{4D3F6EC3-ADDC-4429-95D0-AB8DE08ED5B5}"/>
          </ac:grpSpMkLst>
        </pc:gr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25" creationId="{E83AC1AC-229D-4EBC-A248-B12E7642A943}"/>
          </ac:grpSpMkLst>
        </pc:grpChg>
        <pc:grpChg chg="mod">
          <ac:chgData name="Korolev, Kirill" userId="6adfc881-516e-478e-acf1-c9304da723a3" providerId="ADAL" clId="{E1FE93BA-0F53-472D-BC78-4150E880742E}" dt="2021-02-14T11:44:27.743" v="58"/>
          <ac:grpSpMkLst>
            <pc:docMk/>
            <pc:sldMk cId="4133213121" sldId="288"/>
            <ac:grpSpMk id="27" creationId="{27BA59FE-8BCE-4404-9B58-1C2AE4DB66B4}"/>
          </ac:grpSpMkLst>
        </pc:grpChg>
        <pc:grpChg chg="mod">
          <ac:chgData name="Korolev, Kirill" userId="6adfc881-516e-478e-acf1-c9304da723a3" providerId="ADAL" clId="{E1FE93BA-0F53-472D-BC78-4150E880742E}" dt="2021-02-14T11:44:27.743" v="58"/>
          <ac:grpSpMkLst>
            <pc:docMk/>
            <pc:sldMk cId="4133213121" sldId="288"/>
            <ac:grpSpMk id="28" creationId="{1830165D-B927-4A8C-8818-64914C67EB62}"/>
          </ac:grpSpMkLst>
        </pc:grpChg>
        <pc:grpChg chg="mod">
          <ac:chgData name="Korolev, Kirill" userId="6adfc881-516e-478e-acf1-c9304da723a3" providerId="ADAL" clId="{E1FE93BA-0F53-472D-BC78-4150E880742E}" dt="2021-02-14T11:44:27.743" v="58"/>
          <ac:grpSpMkLst>
            <pc:docMk/>
            <pc:sldMk cId="4133213121" sldId="288"/>
            <ac:grpSpMk id="29" creationId="{5113D22C-B681-4D79-943B-7D7E5BE463E3}"/>
          </ac:grpSpMkLst>
        </pc:gr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51" creationId="{106F949E-DF92-4E4C-B8C1-01A4DF69939D}"/>
          </ac:grpSpMkLst>
        </pc:grpChg>
        <pc:grpChg chg="add del mod">
          <ac:chgData name="Korolev, Kirill" userId="6adfc881-516e-478e-acf1-c9304da723a3" providerId="ADAL" clId="{E1FE93BA-0F53-472D-BC78-4150E880742E}" dt="2021-02-14T11:48:08.520" v="115"/>
          <ac:grpSpMkLst>
            <pc:docMk/>
            <pc:sldMk cId="4133213121" sldId="288"/>
            <ac:grpSpMk id="61" creationId="{E8509DE3-194B-4CAD-9AB2-651BDDA48B82}"/>
          </ac:grpSpMkLst>
        </pc:grpChg>
        <pc:grpChg chg="mod">
          <ac:chgData name="Korolev, Kirill" userId="6adfc881-516e-478e-acf1-c9304da723a3" providerId="ADAL" clId="{E1FE93BA-0F53-472D-BC78-4150E880742E}" dt="2021-02-14T11:48:04.257" v="112"/>
          <ac:grpSpMkLst>
            <pc:docMk/>
            <pc:sldMk cId="4133213121" sldId="288"/>
            <ac:grpSpMk id="63" creationId="{53883683-6D77-468F-87C8-54252C7B006F}"/>
          </ac:grpSpMkLst>
        </pc:grpChg>
        <pc:grpChg chg="mod">
          <ac:chgData name="Korolev, Kirill" userId="6adfc881-516e-478e-acf1-c9304da723a3" providerId="ADAL" clId="{E1FE93BA-0F53-472D-BC78-4150E880742E}" dt="2021-02-14T11:48:04.257" v="112"/>
          <ac:grpSpMkLst>
            <pc:docMk/>
            <pc:sldMk cId="4133213121" sldId="288"/>
            <ac:grpSpMk id="64" creationId="{801AD81C-8115-40A3-9B57-2C7AC58C4C4D}"/>
          </ac:grpSpMkLst>
        </pc:grpChg>
        <pc:grpChg chg="mod">
          <ac:chgData name="Korolev, Kirill" userId="6adfc881-516e-478e-acf1-c9304da723a3" providerId="ADAL" clId="{E1FE93BA-0F53-472D-BC78-4150E880742E}" dt="2021-02-14T11:48:04.257" v="112"/>
          <ac:grpSpMkLst>
            <pc:docMk/>
            <pc:sldMk cId="4133213121" sldId="288"/>
            <ac:grpSpMk id="65" creationId="{F7CF1107-2870-4235-99D3-073AAA79958A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37" creationId="{57CC069E-B3EB-45AA-AEA1-3DD14F820BD6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82" creationId="{F4B6B4DD-3CFB-4A42-88C8-9E304CC6C0B9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85" creationId="{62C96F5E-F770-4DD0-8150-8EADB5311B06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90" creationId="{B9B004D5-0687-4ABE-BAFC-58045AD14115}"/>
          </ac:grpSpMkLst>
        </pc:grpChg>
        <pc:grpChg chg="mod">
          <ac:chgData name="Korolev, Kirill" userId="6adfc881-516e-478e-acf1-c9304da723a3" providerId="ADAL" clId="{E1FE93BA-0F53-472D-BC78-4150E880742E}" dt="2021-02-14T11:55:17.784" v="211"/>
          <ac:grpSpMkLst>
            <pc:docMk/>
            <pc:sldMk cId="4133213121" sldId="288"/>
            <ac:grpSpMk id="193" creationId="{65B14344-0BC3-4627-BCEC-C201AB93F28D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202" creationId="{A12FFE6A-5E9E-4293-8F58-01EA781F7832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213" creationId="{DAE93144-44C7-46A3-B48A-A3259771B913}"/>
          </ac:grpSpMkLst>
        </pc:grpChg>
        <pc:graphicFrameChg chg="add mod modGraphic">
          <ac:chgData name="Korolev, Kirill" userId="6adfc881-516e-478e-acf1-c9304da723a3" providerId="ADAL" clId="{E1FE93BA-0F53-472D-BC78-4150E880742E}" dt="2021-02-14T12:19:53.685" v="724" actId="20577"/>
          <ac:graphicFrameMkLst>
            <pc:docMk/>
            <pc:sldMk cId="4133213121" sldId="288"/>
            <ac:graphicFrameMk id="6" creationId="{C66F78E3-0BD6-4A13-BB91-122C44893E4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6:12.613" v="669" actId="6549"/>
          <ac:graphicFrameMkLst>
            <pc:docMk/>
            <pc:sldMk cId="4133213121" sldId="288"/>
            <ac:graphicFrameMk id="7" creationId="{BB5FBB42-3A74-46A7-B6E5-BA87003AB4ED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1:54:27.562" v="204" actId="478"/>
          <ac:graphicFrameMkLst>
            <pc:docMk/>
            <pc:sldMk cId="4133213121" sldId="288"/>
            <ac:graphicFrameMk id="8" creationId="{94258720-209B-461C-B3BB-AFB7AB8C81AF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1:54:27.562" v="204" actId="478"/>
          <ac:graphicFrameMkLst>
            <pc:docMk/>
            <pc:sldMk cId="4133213121" sldId="288"/>
            <ac:graphicFrameMk id="49" creationId="{C2774F73-5BD7-471C-8E9C-011362E77DAE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1:54:27.562" v="204" actId="478"/>
          <ac:graphicFrameMkLst>
            <pc:docMk/>
            <pc:sldMk cId="4133213121" sldId="288"/>
            <ac:graphicFrameMk id="54" creationId="{7B839020-F979-4AAA-81EA-42315D946D8B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7:11.251" v="681" actId="122"/>
          <ac:graphicFrameMkLst>
            <pc:docMk/>
            <pc:sldMk cId="4133213121" sldId="288"/>
            <ac:graphicFrameMk id="57" creationId="{41B5BAF6-46AB-4ABD-9229-813377EC1D78}"/>
          </ac:graphicFrameMkLst>
        </pc:graphicFrameChg>
        <pc:graphicFrameChg chg="add del mod modGraphic">
          <ac:chgData name="Korolev, Kirill" userId="6adfc881-516e-478e-acf1-c9304da723a3" providerId="ADAL" clId="{E1FE93BA-0F53-472D-BC78-4150E880742E}" dt="2021-02-14T12:13:29.032" v="616" actId="478"/>
          <ac:graphicFrameMkLst>
            <pc:docMk/>
            <pc:sldMk cId="4133213121" sldId="288"/>
            <ac:graphicFrameMk id="141" creationId="{3A0EE2BF-8042-4131-B0D4-CC139331C3F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6:15.144" v="670" actId="6549"/>
          <ac:graphicFrameMkLst>
            <pc:docMk/>
            <pc:sldMk cId="4133213121" sldId="288"/>
            <ac:graphicFrameMk id="142" creationId="{4A60327A-D3BF-46F4-915C-23D7548E7359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7:09.179" v="679" actId="122"/>
          <ac:graphicFrameMkLst>
            <pc:docMk/>
            <pc:sldMk cId="4133213121" sldId="288"/>
            <ac:graphicFrameMk id="217" creationId="{7A4056FA-42CE-42B7-8CCE-3759BBDED2EB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2:01:43.416" v="337"/>
          <ac:graphicFrameMkLst>
            <pc:docMk/>
            <pc:sldMk cId="4133213121" sldId="288"/>
            <ac:graphicFrameMk id="220" creationId="{20384292-2043-4B2C-8054-3C76CD5D9BDD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6:05.378" v="667" actId="6549"/>
          <ac:graphicFrameMkLst>
            <pc:docMk/>
            <pc:sldMk cId="4133213121" sldId="288"/>
            <ac:graphicFrameMk id="224" creationId="{B646EC79-95CF-46A2-A82D-5467DB5F9B60}"/>
          </ac:graphicFrameMkLst>
        </pc:graphicFrameChg>
        <pc:graphicFrameChg chg="add del mod modGraphic">
          <ac:chgData name="Korolev, Kirill" userId="6adfc881-516e-478e-acf1-c9304da723a3" providerId="ADAL" clId="{E1FE93BA-0F53-472D-BC78-4150E880742E}" dt="2021-02-14T12:17:02.345" v="676" actId="478"/>
          <ac:graphicFrameMkLst>
            <pc:docMk/>
            <pc:sldMk cId="4133213121" sldId="288"/>
            <ac:graphicFrameMk id="225" creationId="{C522AF22-2B00-437B-8CB1-F446F26DD3CD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2:17:06.150" v="677" actId="478"/>
          <ac:graphicFrameMkLst>
            <pc:docMk/>
            <pc:sldMk cId="4133213121" sldId="288"/>
            <ac:graphicFrameMk id="226" creationId="{2DFCAD2A-150C-428F-9B43-A1E6683E7F4D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05.277" v="924" actId="1076"/>
          <ac:graphicFrameMkLst>
            <pc:docMk/>
            <pc:sldMk cId="4133213121" sldId="288"/>
            <ac:graphicFrameMk id="227" creationId="{F094D946-C603-4205-95B5-2A5235F7A8B9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05.664" v="1027" actId="1038"/>
          <ac:graphicFrameMkLst>
            <pc:docMk/>
            <pc:sldMk cId="4133213121" sldId="288"/>
            <ac:graphicFrameMk id="228" creationId="{3877AF95-6F8D-47BD-94AD-25031789B02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30.004" v="929" actId="1037"/>
          <ac:graphicFrameMkLst>
            <pc:docMk/>
            <pc:sldMk cId="4133213121" sldId="288"/>
            <ac:graphicFrameMk id="229" creationId="{E644E243-C710-470F-B7D7-091799DDB287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57.095" v="987" actId="1037"/>
          <ac:graphicFrameMkLst>
            <pc:docMk/>
            <pc:sldMk cId="4133213121" sldId="288"/>
            <ac:graphicFrameMk id="230" creationId="{5D3BACBE-630A-4386-9E85-80D893E35B60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16.212" v="1002" actId="1038"/>
          <ac:graphicFrameMkLst>
            <pc:docMk/>
            <pc:sldMk cId="4133213121" sldId="288"/>
            <ac:graphicFrameMk id="231" creationId="{CDF1C511-9460-4251-9848-EDCD8ACEDE99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26.166" v="1035" actId="1076"/>
          <ac:graphicFrameMkLst>
            <pc:docMk/>
            <pc:sldMk cId="4133213121" sldId="288"/>
            <ac:graphicFrameMk id="232" creationId="{4DF51222-7FA7-41A0-B3D1-81CC11134B16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36.940" v="1038" actId="1035"/>
          <ac:graphicFrameMkLst>
            <pc:docMk/>
            <pc:sldMk cId="4133213121" sldId="288"/>
            <ac:graphicFrameMk id="233" creationId="{47C03383-E18C-4E12-8D0D-31030CB84763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43.750" v="1039" actId="1076"/>
          <ac:graphicFrameMkLst>
            <pc:docMk/>
            <pc:sldMk cId="4133213121" sldId="288"/>
            <ac:graphicFrameMk id="234" creationId="{AAB3D4E5-57FA-4532-999D-64CCC5A424B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24.194" v="1005" actId="1076"/>
          <ac:graphicFrameMkLst>
            <pc:docMk/>
            <pc:sldMk cId="4133213121" sldId="288"/>
            <ac:graphicFrameMk id="236" creationId="{D239D91A-E319-4D79-ACA5-1B8528BD4E3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48.984" v="1040" actId="1076"/>
          <ac:graphicFrameMkLst>
            <pc:docMk/>
            <pc:sldMk cId="4133213121" sldId="288"/>
            <ac:graphicFrameMk id="237" creationId="{449BB496-8FBE-4B73-8250-1FB3D8F1FDB4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13.652" v="925" actId="1076"/>
          <ac:graphicFrameMkLst>
            <pc:docMk/>
            <pc:sldMk cId="4133213121" sldId="288"/>
            <ac:graphicFrameMk id="238" creationId="{0E4D6B7E-2A50-4781-AE36-E2A8DDBEF306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13.138" v="1034" actId="1036"/>
          <ac:graphicFrameMkLst>
            <pc:docMk/>
            <pc:sldMk cId="4133213121" sldId="288"/>
            <ac:graphicFrameMk id="239" creationId="{5A5D184C-4D0E-4D72-B530-C45BB71FE8EF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07.441" v="1000" actId="1035"/>
          <ac:graphicFrameMkLst>
            <pc:docMk/>
            <pc:sldMk cId="4133213121" sldId="288"/>
            <ac:graphicFrameMk id="240" creationId="{5E26A6B5-5842-4164-981B-CFDEA71D7D74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28.831" v="1007" actId="1037"/>
          <ac:graphicFrameMkLst>
            <pc:docMk/>
            <pc:sldMk cId="4133213121" sldId="288"/>
            <ac:graphicFrameMk id="241" creationId="{0D79C9D1-C27B-4A45-B413-870191D15B47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53.651" v="1041" actId="1076"/>
          <ac:graphicFrameMkLst>
            <pc:docMk/>
            <pc:sldMk cId="4133213121" sldId="288"/>
            <ac:graphicFrameMk id="242" creationId="{65DCEBBF-9DC9-4286-A139-87299E71E8BE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30.123" v="1036" actId="1076"/>
          <ac:graphicFrameMkLst>
            <pc:docMk/>
            <pc:sldMk cId="4133213121" sldId="288"/>
            <ac:graphicFrameMk id="243" creationId="{9EC5F2C9-CB00-45E7-8DDA-D4C56FCD423C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2:29:36.580" v="895"/>
          <ac:graphicFrameMkLst>
            <pc:docMk/>
            <pc:sldMk cId="4133213121" sldId="288"/>
            <ac:graphicFrameMk id="245" creationId="{4BFD4909-60D1-4038-8E31-5AB274D8D096}"/>
          </ac:graphicFrameMkLst>
        </pc:graphicFrameChg>
        <pc:cxnChg chg="mod">
          <ac:chgData name="Korolev, Kirill" userId="6adfc881-516e-478e-acf1-c9304da723a3" providerId="ADAL" clId="{E1FE93BA-0F53-472D-BC78-4150E880742E}" dt="2021-02-14T11:44:27.743" v="58"/>
          <ac:cxnSpMkLst>
            <pc:docMk/>
            <pc:sldMk cId="4133213121" sldId="288"/>
            <ac:cxnSpMk id="52" creationId="{8D28699E-8D09-4184-92DC-18FCEB124B4C}"/>
          </ac:cxnSpMkLst>
        </pc:cxnChg>
        <pc:cxnChg chg="mod">
          <ac:chgData name="Korolev, Kirill" userId="6adfc881-516e-478e-acf1-c9304da723a3" providerId="ADAL" clId="{E1FE93BA-0F53-472D-BC78-4150E880742E}" dt="2021-02-14T11:44:27.743" v="58"/>
          <ac:cxnSpMkLst>
            <pc:docMk/>
            <pc:sldMk cId="4133213121" sldId="288"/>
            <ac:cxnSpMk id="53" creationId="{ED913439-5061-4CA2-AB6E-DBF667EEA724}"/>
          </ac:cxnSpMkLst>
        </pc:cxnChg>
        <pc:cxnChg chg="mod">
          <ac:chgData name="Korolev, Kirill" userId="6adfc881-516e-478e-acf1-c9304da723a3" providerId="ADAL" clId="{E1FE93BA-0F53-472D-BC78-4150E880742E}" dt="2021-02-14T11:54:47" v="207"/>
          <ac:cxnSpMkLst>
            <pc:docMk/>
            <pc:sldMk cId="4133213121" sldId="288"/>
            <ac:cxnSpMk id="187" creationId="{BD7ABD6E-CA76-458C-B589-ADB8DB47C17A}"/>
          </ac:cxnSpMkLst>
        </pc:cxnChg>
        <pc:cxnChg chg="mod">
          <ac:chgData name="Korolev, Kirill" userId="6adfc881-516e-478e-acf1-c9304da723a3" providerId="ADAL" clId="{E1FE93BA-0F53-472D-BC78-4150E880742E}" dt="2021-02-14T11:56:36.244" v="235" actId="1037"/>
          <ac:cxnSpMkLst>
            <pc:docMk/>
            <pc:sldMk cId="4133213121" sldId="288"/>
            <ac:cxnSpMk id="188" creationId="{9D5031F3-2360-4A03-9571-1E3A7FE3DD96}"/>
          </ac:cxnSpMkLst>
        </pc:cxnChg>
        <pc:cxnChg chg="mod">
          <ac:chgData name="Korolev, Kirill" userId="6adfc881-516e-478e-acf1-c9304da723a3" providerId="ADAL" clId="{E1FE93BA-0F53-472D-BC78-4150E880742E}" dt="2021-02-14T11:54:47" v="207"/>
          <ac:cxnSpMkLst>
            <pc:docMk/>
            <pc:sldMk cId="4133213121" sldId="288"/>
            <ac:cxnSpMk id="189" creationId="{9DDF22FA-BAB2-499A-A96F-BB34725BFC20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197" creationId="{D04E23A9-DA60-4204-9039-82D7067AF5AB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198" creationId="{BA0EB3A1-7656-46C6-A458-98B0AA4EC4B6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199" creationId="{B720A50C-2368-4E89-8A13-0F1C456EC474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0" creationId="{83EC3C8B-606F-41CF-A6F2-F80EBC2E5E32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1" creationId="{0CA5A2A7-D8E4-4A9B-BEB2-6F9567CFE6FB}"/>
          </ac:cxnSpMkLst>
        </pc:cxnChg>
        <pc:cxnChg chg="mod">
          <ac:chgData name="Korolev, Kirill" userId="6adfc881-516e-478e-acf1-c9304da723a3" providerId="ADAL" clId="{E1FE93BA-0F53-472D-BC78-4150E880742E}" dt="2021-02-14T11:56:22.700" v="233"/>
          <ac:cxnSpMkLst>
            <pc:docMk/>
            <pc:sldMk cId="4133213121" sldId="288"/>
            <ac:cxnSpMk id="204" creationId="{013ACA6B-46B3-47B6-A5F8-5A8BB105C7BA}"/>
          </ac:cxnSpMkLst>
        </pc:cxnChg>
        <pc:cxnChg chg="mod">
          <ac:chgData name="Korolev, Kirill" userId="6adfc881-516e-478e-acf1-c9304da723a3" providerId="ADAL" clId="{E1FE93BA-0F53-472D-BC78-4150E880742E}" dt="2021-02-14T11:56:42.222" v="239" actId="1037"/>
          <ac:cxnSpMkLst>
            <pc:docMk/>
            <pc:sldMk cId="4133213121" sldId="288"/>
            <ac:cxnSpMk id="205" creationId="{4DCA2D0B-5A0C-4C61-A37C-CE12F293F074}"/>
          </ac:cxnSpMkLst>
        </pc:cxnChg>
        <pc:cxnChg chg="mod">
          <ac:chgData name="Korolev, Kirill" userId="6adfc881-516e-478e-acf1-c9304da723a3" providerId="ADAL" clId="{E1FE93BA-0F53-472D-BC78-4150E880742E}" dt="2021-02-14T11:56:22.700" v="233"/>
          <ac:cxnSpMkLst>
            <pc:docMk/>
            <pc:sldMk cId="4133213121" sldId="288"/>
            <ac:cxnSpMk id="206" creationId="{4565EA05-7622-42EC-88F7-81AC6BE9F57E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7" creationId="{CA35D420-717B-424C-8D81-1C27E64B5F62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8" creationId="{04FCB9D8-3AAB-4CB8-BA95-83E02EC0ACC2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9" creationId="{64E5424E-1C27-49A0-A51F-251554A704B0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10" creationId="{DBEB7163-685D-4D92-84A1-FCCF41A9AD94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11" creationId="{2A69CB93-0053-4716-BE68-8CDCBA6F9804}"/>
          </ac:cxnSpMkLst>
        </pc:cxnChg>
      </pc:sldChg>
      <pc:sldChg chg="addSp delSp modSp new mod modTransition delAnim modAnim">
        <pc:chgData name="Korolev, Kirill" userId="6adfc881-516e-478e-acf1-c9304da723a3" providerId="ADAL" clId="{E1FE93BA-0F53-472D-BC78-4150E880742E}" dt="2021-02-14T16:16:20.004" v="1856"/>
        <pc:sldMkLst>
          <pc:docMk/>
          <pc:sldMk cId="1581456440" sldId="289"/>
        </pc:sldMkLst>
        <pc:spChg chg="mod">
          <ac:chgData name="Korolev, Kirill" userId="6adfc881-516e-478e-acf1-c9304da723a3" providerId="ADAL" clId="{E1FE93BA-0F53-472D-BC78-4150E880742E}" dt="2021-02-14T14:07:02.596" v="1578" actId="313"/>
          <ac:spMkLst>
            <pc:docMk/>
            <pc:sldMk cId="1581456440" sldId="289"/>
            <ac:spMk id="2" creationId="{C0E7EEB6-E650-4EDD-8FA7-27DEF1FABB39}"/>
          </ac:spMkLst>
        </pc:spChg>
        <pc:spChg chg="del">
          <ac:chgData name="Korolev, Kirill" userId="6adfc881-516e-478e-acf1-c9304da723a3" providerId="ADAL" clId="{E1FE93BA-0F53-472D-BC78-4150E880742E}" dt="2021-02-14T13:09:04.348" v="1083" actId="478"/>
          <ac:spMkLst>
            <pc:docMk/>
            <pc:sldMk cId="1581456440" sldId="289"/>
            <ac:spMk id="3" creationId="{85EDD2F7-4987-4403-A298-8671A025618A}"/>
          </ac:spMkLst>
        </pc:spChg>
        <pc:spChg chg="add mod">
          <ac:chgData name="Korolev, Kirill" userId="6adfc881-516e-478e-acf1-c9304da723a3" providerId="ADAL" clId="{E1FE93BA-0F53-472D-BC78-4150E880742E}" dt="2021-02-14T13:18:04.404" v="1409" actId="1076"/>
          <ac:spMkLst>
            <pc:docMk/>
            <pc:sldMk cId="1581456440" sldId="289"/>
            <ac:spMk id="7" creationId="{A049D96C-4D6E-48AB-A8B6-3EF451A592CD}"/>
          </ac:spMkLst>
        </pc:spChg>
        <pc:spChg chg="add mod">
          <ac:chgData name="Korolev, Kirill" userId="6adfc881-516e-478e-acf1-c9304da723a3" providerId="ADAL" clId="{E1FE93BA-0F53-472D-BC78-4150E880742E}" dt="2021-02-14T14:06:41.241" v="1562" actId="1076"/>
          <ac:spMkLst>
            <pc:docMk/>
            <pc:sldMk cId="1581456440" sldId="289"/>
            <ac:spMk id="10" creationId="{359C161A-B25B-484B-BB9B-76444A9C440E}"/>
          </ac:spMkLst>
        </pc:spChg>
        <pc:spChg chg="add mod">
          <ac:chgData name="Korolev, Kirill" userId="6adfc881-516e-478e-acf1-c9304da723a3" providerId="ADAL" clId="{E1FE93BA-0F53-472D-BC78-4150E880742E}" dt="2021-02-14T13:18:04.404" v="1409" actId="1076"/>
          <ac:spMkLst>
            <pc:docMk/>
            <pc:sldMk cId="1581456440" sldId="289"/>
            <ac:spMk id="11" creationId="{96CFB162-CA57-4D71-A0DA-A53A9B4B7C14}"/>
          </ac:spMkLst>
        </pc:spChg>
        <pc:spChg chg="add del mod">
          <ac:chgData name="Korolev, Kirill" userId="6adfc881-516e-478e-acf1-c9304da723a3" providerId="ADAL" clId="{E1FE93BA-0F53-472D-BC78-4150E880742E}" dt="2021-02-14T13:16:10.880" v="1325"/>
          <ac:spMkLst>
            <pc:docMk/>
            <pc:sldMk cId="1581456440" sldId="289"/>
            <ac:spMk id="13" creationId="{501A2672-4B1E-4F40-A37B-0791DCFADF59}"/>
          </ac:spMkLst>
        </pc:spChg>
        <pc:spChg chg="add mod">
          <ac:chgData name="Korolev, Kirill" userId="6adfc881-516e-478e-acf1-c9304da723a3" providerId="ADAL" clId="{E1FE93BA-0F53-472D-BC78-4150E880742E}" dt="2021-02-14T13:17:59.415" v="1408" actId="1037"/>
          <ac:spMkLst>
            <pc:docMk/>
            <pc:sldMk cId="1581456440" sldId="289"/>
            <ac:spMk id="14" creationId="{9C342443-5E92-4A63-90A0-D1788B0810DD}"/>
          </ac:spMkLst>
        </pc:spChg>
        <pc:spChg chg="add mod">
          <ac:chgData name="Korolev, Kirill" userId="6adfc881-516e-478e-acf1-c9304da723a3" providerId="ADAL" clId="{E1FE93BA-0F53-472D-BC78-4150E880742E}" dt="2021-02-14T13:17:59.415" v="1408" actId="1037"/>
          <ac:spMkLst>
            <pc:docMk/>
            <pc:sldMk cId="1581456440" sldId="289"/>
            <ac:spMk id="15" creationId="{35476D12-0C22-4579-9E07-40D85F4313BB}"/>
          </ac:spMkLst>
        </pc:spChg>
        <pc:spChg chg="add mod">
          <ac:chgData name="Korolev, Kirill" userId="6adfc881-516e-478e-acf1-c9304da723a3" providerId="ADAL" clId="{E1FE93BA-0F53-472D-BC78-4150E880742E}" dt="2021-02-14T13:17:59.415" v="1408" actId="1037"/>
          <ac:spMkLst>
            <pc:docMk/>
            <pc:sldMk cId="1581456440" sldId="289"/>
            <ac:spMk id="16" creationId="{983C255E-AA19-41FD-8E94-93E38A5A12BD}"/>
          </ac:spMkLst>
        </pc:spChg>
        <pc:spChg chg="add mod">
          <ac:chgData name="Korolev, Kirill" userId="6adfc881-516e-478e-acf1-c9304da723a3" providerId="ADAL" clId="{E1FE93BA-0F53-472D-BC78-4150E880742E}" dt="2021-02-14T13:21:29.018" v="1459" actId="1076"/>
          <ac:spMkLst>
            <pc:docMk/>
            <pc:sldMk cId="1581456440" sldId="289"/>
            <ac:spMk id="18" creationId="{B35D0851-FF78-4BA5-8B0C-70AD8AB5FE26}"/>
          </ac:spMkLst>
        </pc:spChg>
        <pc:spChg chg="add mod">
          <ac:chgData name="Korolev, Kirill" userId="6adfc881-516e-478e-acf1-c9304da723a3" providerId="ADAL" clId="{E1FE93BA-0F53-472D-BC78-4150E880742E}" dt="2021-02-14T13:21:34.360" v="1460" actId="1076"/>
          <ac:spMkLst>
            <pc:docMk/>
            <pc:sldMk cId="1581456440" sldId="289"/>
            <ac:spMk id="19" creationId="{EEBC3AA4-2390-47FF-AB39-9D7A49AB2BC9}"/>
          </ac:spMkLst>
        </pc:spChg>
        <pc:spChg chg="add mod">
          <ac:chgData name="Korolev, Kirill" userId="6adfc881-516e-478e-acf1-c9304da723a3" providerId="ADAL" clId="{E1FE93BA-0F53-472D-BC78-4150E880742E}" dt="2021-02-14T13:21:39.408" v="1462" actId="1076"/>
          <ac:spMkLst>
            <pc:docMk/>
            <pc:sldMk cId="1581456440" sldId="289"/>
            <ac:spMk id="20" creationId="{39AA096C-56F7-4BF6-A289-DD687C5E2051}"/>
          </ac:spMkLst>
        </pc:spChg>
        <pc:spChg chg="add mod">
          <ac:chgData name="Korolev, Kirill" userId="6adfc881-516e-478e-acf1-c9304da723a3" providerId="ADAL" clId="{E1FE93BA-0F53-472D-BC78-4150E880742E}" dt="2021-02-14T13:21:13.327" v="1456" actId="207"/>
          <ac:spMkLst>
            <pc:docMk/>
            <pc:sldMk cId="1581456440" sldId="289"/>
            <ac:spMk id="21" creationId="{B3E3C47E-8839-4EF2-8955-D132C4B3FAFC}"/>
          </ac:spMkLst>
        </pc:spChg>
        <pc:spChg chg="add del mod">
          <ac:chgData name="Korolev, Kirill" userId="6adfc881-516e-478e-acf1-c9304da723a3" providerId="ADAL" clId="{E1FE93BA-0F53-472D-BC78-4150E880742E}" dt="2021-02-14T14:01:35.033" v="1525" actId="478"/>
          <ac:spMkLst>
            <pc:docMk/>
            <pc:sldMk cId="1581456440" sldId="289"/>
            <ac:spMk id="22" creationId="{6B31583D-2ECF-4159-8997-7A0094E92341}"/>
          </ac:spMkLst>
        </pc:spChg>
        <pc:graphicFrameChg chg="add mod">
          <ac:chgData name="Korolev, Kirill" userId="6adfc881-516e-478e-acf1-c9304da723a3" providerId="ADAL" clId="{E1FE93BA-0F53-472D-BC78-4150E880742E}" dt="2021-02-14T13:18:04.404" v="1409" actId="1076"/>
          <ac:graphicFrameMkLst>
            <pc:docMk/>
            <pc:sldMk cId="1581456440" sldId="289"/>
            <ac:graphicFrameMk id="6" creationId="{1CFCA580-2A73-44B8-8FF6-8ECB5AF0A339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3:09:24.420" v="1087" actId="478"/>
          <ac:graphicFrameMkLst>
            <pc:docMk/>
            <pc:sldMk cId="1581456440" sldId="289"/>
            <ac:graphicFrameMk id="8" creationId="{8FE73369-552E-4D8F-B604-A176B90D53A1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3:09:23.234" v="1086" actId="478"/>
          <ac:graphicFrameMkLst>
            <pc:docMk/>
            <pc:sldMk cId="1581456440" sldId="289"/>
            <ac:graphicFrameMk id="9" creationId="{CDF21DC0-C613-4057-8C23-323434090B63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3:20:07.182" v="1441" actId="20577"/>
          <ac:graphicFrameMkLst>
            <pc:docMk/>
            <pc:sldMk cId="1581456440" sldId="289"/>
            <ac:graphicFrameMk id="12" creationId="{80E135DB-A171-436E-8F21-838220F6FAF1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3:21:25.519" v="1458" actId="1076"/>
          <ac:graphicFrameMkLst>
            <pc:docMk/>
            <pc:sldMk cId="1581456440" sldId="289"/>
            <ac:graphicFrameMk id="17" creationId="{86EF42AA-08EB-442C-8B38-787F8589D2C7}"/>
          </ac:graphicFrameMkLst>
        </pc:graphicFrameChg>
      </pc:sldChg>
      <pc:sldChg chg="del">
        <pc:chgData name="Korolev, Kirill" userId="6adfc881-516e-478e-acf1-c9304da723a3" providerId="ADAL" clId="{E1FE93BA-0F53-472D-BC78-4150E880742E}" dt="2021-02-14T11:38:29.601" v="0" actId="47"/>
        <pc:sldMkLst>
          <pc:docMk/>
          <pc:sldMk cId="4229117998" sldId="289"/>
        </pc:sldMkLst>
      </pc:sldChg>
      <pc:sldChg chg="del">
        <pc:chgData name="Korolev, Kirill" userId="6adfc881-516e-478e-acf1-c9304da723a3" providerId="ADAL" clId="{E1FE93BA-0F53-472D-BC78-4150E880742E}" dt="2021-02-14T11:38:29.601" v="0" actId="47"/>
        <pc:sldMkLst>
          <pc:docMk/>
          <pc:sldMk cId="2475296177" sldId="290"/>
        </pc:sldMkLst>
      </pc:sldChg>
    </pc:docChg>
  </pc:docChgLst>
  <pc:docChgLst>
    <pc:chgData name="Korolev, Kirill" userId="6adfc881-516e-478e-acf1-c9304da723a3" providerId="ADAL" clId="{880D5E8B-D21E-4C99-83AB-4F5715FE3E0C}"/>
    <pc:docChg chg="undo custSel addSld delSld modSld sldOrd">
      <pc:chgData name="Korolev, Kirill" userId="6adfc881-516e-478e-acf1-c9304da723a3" providerId="ADAL" clId="{880D5E8B-D21E-4C99-83AB-4F5715FE3E0C}" dt="2021-02-08T09:24:33.048" v="277" actId="47"/>
      <pc:docMkLst>
        <pc:docMk/>
      </pc:docMkLst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1137628996" sldId="256"/>
        </pc:sldMkLst>
        <pc:spChg chg="mod">
          <ac:chgData name="Korolev, Kirill" userId="6adfc881-516e-478e-acf1-c9304da723a3" providerId="ADAL" clId="{880D5E8B-D21E-4C99-83AB-4F5715FE3E0C}" dt="2021-02-07T17:23:34.844" v="38" actId="20577"/>
          <ac:spMkLst>
            <pc:docMk/>
            <pc:sldMk cId="1137628996" sldId="256"/>
            <ac:spMk id="6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5:24.526" v="218" actId="1076"/>
        <pc:sldMkLst>
          <pc:docMk/>
          <pc:sldMk cId="3541384328" sldId="257"/>
        </pc:sldMkLst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4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6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7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8:45:24.526" v="218" actId="1076"/>
          <ac:spMkLst>
            <pc:docMk/>
            <pc:sldMk cId="3541384328" sldId="257"/>
            <ac:spMk id="8" creationId="{00000000-0000-0000-0000-000000000000}"/>
          </ac:spMkLst>
        </pc:spChg>
        <pc:picChg chg="mod">
          <ac:chgData name="Korolev, Kirill" userId="6adfc881-516e-478e-acf1-c9304da723a3" providerId="ADAL" clId="{880D5E8B-D21E-4C99-83AB-4F5715FE3E0C}" dt="2021-02-07T17:30:18.133" v="61" actId="1076"/>
          <ac:picMkLst>
            <pc:docMk/>
            <pc:sldMk cId="3541384328" sldId="257"/>
            <ac:picMk id="3" creationId="{00000000-0000-0000-0000-000000000000}"/>
          </ac:picMkLst>
        </pc:picChg>
      </pc:sldChg>
      <pc:sldChg chg="modSp modTransition modAnim">
        <pc:chgData name="Korolev, Kirill" userId="6adfc881-516e-478e-acf1-c9304da723a3" providerId="ADAL" clId="{880D5E8B-D21E-4C99-83AB-4F5715FE3E0C}" dt="2021-02-07T22:31:04.091" v="276" actId="20577"/>
        <pc:sldMkLst>
          <pc:docMk/>
          <pc:sldMk cId="4063566676" sldId="258"/>
        </pc:sldMkLst>
        <pc:spChg chg="mod">
          <ac:chgData name="Korolev, Kirill" userId="6adfc881-516e-478e-acf1-c9304da723a3" providerId="ADAL" clId="{880D5E8B-D21E-4C99-83AB-4F5715FE3E0C}" dt="2021-02-07T22:31:04.091" v="276" actId="20577"/>
          <ac:spMkLst>
            <pc:docMk/>
            <pc:sldMk cId="4063566676" sldId="258"/>
            <ac:spMk id="3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175648520" sldId="259"/>
        </pc:sldMkLst>
        <pc:spChg chg="mod">
          <ac:chgData name="Korolev, Kirill" userId="6adfc881-516e-478e-acf1-c9304da723a3" providerId="ADAL" clId="{880D5E8B-D21E-4C99-83AB-4F5715FE3E0C}" dt="2021-02-07T17:47:00.545" v="62" actId="6549"/>
          <ac:spMkLst>
            <pc:docMk/>
            <pc:sldMk cId="4175648520" sldId="259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759921092" sldId="260"/>
        </pc:sldMkLst>
      </pc:sldChg>
      <pc:sldChg chg="modTransition modAnim">
        <pc:chgData name="Korolev, Kirill" userId="6adfc881-516e-478e-acf1-c9304da723a3" providerId="ADAL" clId="{880D5E8B-D21E-4C99-83AB-4F5715FE3E0C}" dt="2021-02-07T18:54:28.054" v="220"/>
        <pc:sldMkLst>
          <pc:docMk/>
          <pc:sldMk cId="2861261893" sldId="261"/>
        </pc:sldMkLst>
      </pc:sldChg>
      <pc:sldChg chg="modTransition modAnim">
        <pc:chgData name="Korolev, Kirill" userId="6adfc881-516e-478e-acf1-c9304da723a3" providerId="ADAL" clId="{880D5E8B-D21E-4C99-83AB-4F5715FE3E0C}" dt="2021-02-07T19:00:48.280" v="221"/>
        <pc:sldMkLst>
          <pc:docMk/>
          <pc:sldMk cId="3413296460" sldId="262"/>
        </pc:sldMkLst>
      </pc:sldChg>
      <pc:sldChg chg="del modTransition modAnim">
        <pc:chgData name="Korolev, Kirill" userId="6adfc881-516e-478e-acf1-c9304da723a3" providerId="ADAL" clId="{880D5E8B-D21E-4C99-83AB-4F5715FE3E0C}" dt="2021-02-08T09:24:33.048" v="277" actId="47"/>
        <pc:sldMkLst>
          <pc:docMk/>
          <pc:sldMk cId="2751472569" sldId="263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981285776" sldId="264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955584698" sldId="265"/>
        </pc:sldMkLst>
      </pc:sldChg>
      <pc:sldChg chg="modSp mod modTransition">
        <pc:chgData name="Korolev, Kirill" userId="6adfc881-516e-478e-acf1-c9304da723a3" providerId="ADAL" clId="{880D5E8B-D21E-4C99-83AB-4F5715FE3E0C}" dt="2021-02-07T19:18:46.730" v="230" actId="20577"/>
        <pc:sldMkLst>
          <pc:docMk/>
          <pc:sldMk cId="321675234" sldId="266"/>
        </pc:sldMkLst>
        <pc:spChg chg="mod">
          <ac:chgData name="Korolev, Kirill" userId="6adfc881-516e-478e-acf1-c9304da723a3" providerId="ADAL" clId="{880D5E8B-D21E-4C99-83AB-4F5715FE3E0C}" dt="2021-02-07T19:18:46.730" v="230" actId="20577"/>
          <ac:spMkLst>
            <pc:docMk/>
            <pc:sldMk cId="321675234" sldId="266"/>
            <ac:spMk id="20" creationId="{00000000-0000-0000-0000-000000000000}"/>
          </ac:spMkLst>
        </pc:spChg>
      </pc:sldChg>
      <pc:sldChg chg="modSp mod modTransition modAnim">
        <pc:chgData name="Korolev, Kirill" userId="6adfc881-516e-478e-acf1-c9304da723a3" providerId="ADAL" clId="{880D5E8B-D21E-4C99-83AB-4F5715FE3E0C}" dt="2021-02-07T19:19:32.651" v="232"/>
        <pc:sldMkLst>
          <pc:docMk/>
          <pc:sldMk cId="3089804758" sldId="267"/>
        </pc:sldMkLst>
        <pc:spChg chg="mod">
          <ac:chgData name="Korolev, Kirill" userId="6adfc881-516e-478e-acf1-c9304da723a3" providerId="ADAL" clId="{880D5E8B-D21E-4C99-83AB-4F5715FE3E0C}" dt="2021-02-07T19:18:40.336" v="227" actId="1035"/>
          <ac:spMkLst>
            <pc:docMk/>
            <pc:sldMk cId="3089804758" sldId="267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890032720" sldId="268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464702792" sldId="269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2051129686" sldId="270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513463564" sldId="271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4114630458" sldId="272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383040022" sldId="273"/>
        </pc:sldMkLst>
      </pc:sldChg>
      <pc:sldChg chg="modSp modTransition">
        <pc:chgData name="Korolev, Kirill" userId="6adfc881-516e-478e-acf1-c9304da723a3" providerId="ADAL" clId="{880D5E8B-D21E-4C99-83AB-4F5715FE3E0C}" dt="2021-02-07T19:37:31.968" v="241" actId="20577"/>
        <pc:sldMkLst>
          <pc:docMk/>
          <pc:sldMk cId="712618806" sldId="274"/>
        </pc:sldMkLst>
        <pc:spChg chg="mod">
          <ac:chgData name="Korolev, Kirill" userId="6adfc881-516e-478e-acf1-c9304da723a3" providerId="ADAL" clId="{880D5E8B-D21E-4C99-83AB-4F5715FE3E0C}" dt="2021-02-07T19:37:31.968" v="241" actId="20577"/>
          <ac:spMkLst>
            <pc:docMk/>
            <pc:sldMk cId="712618806" sldId="274"/>
            <ac:spMk id="41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481557127" sldId="275"/>
        </pc:sldMkLst>
      </pc:sldChg>
      <pc:sldChg chg="delSp mod modTransition">
        <pc:chgData name="Korolev, Kirill" userId="6adfc881-516e-478e-acf1-c9304da723a3" providerId="ADAL" clId="{880D5E8B-D21E-4C99-83AB-4F5715FE3E0C}" dt="2021-02-07T19:46:41.811" v="242" actId="478"/>
        <pc:sldMkLst>
          <pc:docMk/>
          <pc:sldMk cId="1090907553" sldId="276"/>
        </pc:sldMkLst>
        <pc:spChg chg="del">
          <ac:chgData name="Korolev, Kirill" userId="6adfc881-516e-478e-acf1-c9304da723a3" providerId="ADAL" clId="{880D5E8B-D21E-4C99-83AB-4F5715FE3E0C}" dt="2021-02-07T19:46:41.811" v="242" actId="478"/>
          <ac:spMkLst>
            <pc:docMk/>
            <pc:sldMk cId="1090907553" sldId="276"/>
            <ac:spMk id="5" creationId="{00000000-0000-0000-0000-000000000000}"/>
          </ac:spMkLst>
        </pc:spChg>
      </pc:sldChg>
      <pc:sldChg chg="modTransition modAnim">
        <pc:chgData name="Korolev, Kirill" userId="6adfc881-516e-478e-acf1-c9304da723a3" providerId="ADAL" clId="{880D5E8B-D21E-4C99-83AB-4F5715FE3E0C}" dt="2021-02-07T19:51:34.221" v="250"/>
        <pc:sldMkLst>
          <pc:docMk/>
          <pc:sldMk cId="2375451696" sldId="277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539153868" sldId="279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2517679200" sldId="280"/>
        </pc:sldMkLst>
      </pc:sldChg>
      <pc:sldChg chg="modSp mod modTransition modAnim">
        <pc:chgData name="Korolev, Kirill" userId="6adfc881-516e-478e-acf1-c9304da723a3" providerId="ADAL" clId="{880D5E8B-D21E-4C99-83AB-4F5715FE3E0C}" dt="2021-02-07T20:03:59.897" v="271" actId="1035"/>
        <pc:sldMkLst>
          <pc:docMk/>
          <pc:sldMk cId="3628274775" sldId="281"/>
        </pc:sldMkLst>
        <pc:spChg chg="mod">
          <ac:chgData name="Korolev, Kirill" userId="6adfc881-516e-478e-acf1-c9304da723a3" providerId="ADAL" clId="{880D5E8B-D21E-4C99-83AB-4F5715FE3E0C}" dt="2021-02-07T20:02:31.593" v="255" actId="1076"/>
          <ac:spMkLst>
            <pc:docMk/>
            <pc:sldMk cId="3628274775" sldId="281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2:50.445" v="259" actId="1076"/>
          <ac:spMkLst>
            <pc:docMk/>
            <pc:sldMk cId="3628274775" sldId="281"/>
            <ac:spMk id="8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3:59.897" v="271" actId="1035"/>
          <ac:spMkLst>
            <pc:docMk/>
            <pc:sldMk cId="3628274775" sldId="281"/>
            <ac:spMk id="9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586321813" sldId="282"/>
        </pc:sldMkLst>
      </pc:sldChg>
      <pc:sldChg chg="modSp mod modTransition modAnim">
        <pc:chgData name="Korolev, Kirill" userId="6adfc881-516e-478e-acf1-c9304da723a3" providerId="ADAL" clId="{880D5E8B-D21E-4C99-83AB-4F5715FE3E0C}" dt="2021-02-07T18:43:58.736" v="216"/>
        <pc:sldMkLst>
          <pc:docMk/>
          <pc:sldMk cId="1628873882" sldId="283"/>
        </pc:sldMkLst>
        <pc:spChg chg="mod">
          <ac:chgData name="Korolev, Kirill" userId="6adfc881-516e-478e-acf1-c9304da723a3" providerId="ADAL" clId="{880D5E8B-D21E-4C99-83AB-4F5715FE3E0C}" dt="2021-02-07T17:26:44.272" v="58" actId="1076"/>
          <ac:spMkLst>
            <pc:docMk/>
            <pc:sldMk cId="1628873882" sldId="283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805660761" sldId="284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528334052" sldId="285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037651530" sldId="286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387354397" sldId="287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642343523" sldId="288"/>
        </pc:sldMkLst>
      </pc:sldChg>
      <pc:sldChg chg="addSp delSp modSp new mod or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229117998" sldId="289"/>
        </pc:sldMkLst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2" creationId="{950FED88-FADB-49D6-A09D-E9CC10C1D069}"/>
          </ac:spMkLst>
        </pc:spChg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3" creationId="{BFCC701B-30C7-4DFC-812C-726311971C37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4" creationId="{53C62B6A-BD1A-44CC-9B14-C52B804520A0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5" creationId="{74D60204-BD77-479C-A6B3-53BE8A8EEFCB}"/>
          </ac:spMkLst>
        </pc:spChg>
        <pc:spChg chg="add mod">
          <ac:chgData name="Korolev, Kirill" userId="6adfc881-516e-478e-acf1-c9304da723a3" providerId="ADAL" clId="{880D5E8B-D21E-4C99-83AB-4F5715FE3E0C}" dt="2021-02-07T18:30:33.719" v="168" actId="20577"/>
          <ac:spMkLst>
            <pc:docMk/>
            <pc:sldMk cId="4229117998" sldId="289"/>
            <ac:spMk id="6" creationId="{0580C8FF-046C-49E3-93D1-1ECD0F39F2AA}"/>
          </ac:spMkLst>
        </pc:spChg>
        <pc:spChg chg="add del mod">
          <ac:chgData name="Korolev, Kirill" userId="6adfc881-516e-478e-acf1-c9304da723a3" providerId="ADAL" clId="{880D5E8B-D21E-4C99-83AB-4F5715FE3E0C}" dt="2021-02-07T18:30:15.084" v="135" actId="478"/>
          <ac:spMkLst>
            <pc:docMk/>
            <pc:sldMk cId="4229117998" sldId="289"/>
            <ac:spMk id="7" creationId="{DEB7080D-7616-4714-8F47-598050FD2319}"/>
          </ac:spMkLst>
        </pc:spChg>
      </pc:sldChg>
      <pc:sldChg chg="addSp delSp modSp new mod ord modTransition modAnim">
        <pc:chgData name="Korolev, Kirill" userId="6adfc881-516e-478e-acf1-c9304da723a3" providerId="ADAL" clId="{880D5E8B-D21E-4C99-83AB-4F5715FE3E0C}" dt="2021-02-07T18:43:20.173" v="215"/>
        <pc:sldMkLst>
          <pc:docMk/>
          <pc:sldMk cId="2475296177" sldId="290"/>
        </pc:sldMkLst>
        <pc:spChg chg="mod">
          <ac:chgData name="Korolev, Kirill" userId="6adfc881-516e-478e-acf1-c9304da723a3" providerId="ADAL" clId="{880D5E8B-D21E-4C99-83AB-4F5715FE3E0C}" dt="2021-02-07T18:35:17.474" v="211" actId="14100"/>
          <ac:spMkLst>
            <pc:docMk/>
            <pc:sldMk cId="2475296177" sldId="290"/>
            <ac:spMk id="2" creationId="{5CA6F808-E1CB-44BE-9176-3EE6CAC6E7ED}"/>
          </ac:spMkLst>
        </pc:spChg>
        <pc:spChg chg="del">
          <ac:chgData name="Korolev, Kirill" userId="6adfc881-516e-478e-acf1-c9304da723a3" providerId="ADAL" clId="{880D5E8B-D21E-4C99-83AB-4F5715FE3E0C}" dt="2021-02-07T18:29:55.242" v="131" actId="478"/>
          <ac:spMkLst>
            <pc:docMk/>
            <pc:sldMk cId="2475296177" sldId="290"/>
            <ac:spMk id="3" creationId="{EF8722BD-4E2B-459A-9C14-3589DD5CA53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" creationId="{123AA54D-D92B-4CF7-B31D-CB7F7B8AA04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1" creationId="{136A6789-253A-4840-B56A-89471FBBD62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" creationId="{922AB6CD-44F6-44CF-A69A-0C3DCB6C585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3" creationId="{1636CAB2-1025-4A56-AA64-282319F2459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5" creationId="{626D84AE-F604-493C-BD49-0A894687CBC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6" creationId="{FDBD8A2E-CEBE-460B-AF2F-BE19D0F70C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7" creationId="{6198BBB4-3C2A-456F-95A4-3E35CE12472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8" creationId="{46737E9E-3805-4838-A8B9-56B54FC853D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9" creationId="{C2F22AF4-BF5A-442D-A494-178E7BA67A6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0" creationId="{20CD0D7C-F2CB-4790-96D5-81D3E955684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1" creationId="{71B8B74C-B992-46CD-B3EA-9BB75234B20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2" creationId="{E5656EB0-65C9-45CB-9C0C-E713686A8AE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3" creationId="{5CC4CF82-6064-463A-A57F-5E18EF1A7E0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5" creationId="{149DAE35-9099-4263-9621-665BB111F3B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8" creationId="{E4F21D36-018C-4151-8C73-25A325ECCDDA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9" creationId="{F92EA245-87B9-4430-A7FC-5564B6095376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0" creationId="{821ECDB9-61DA-4F35-80D0-BF29221E16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1" creationId="{3826E065-0F83-42A8-9F60-D5F5921CAC60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32" creationId="{E5F8F8CC-BA43-4EE2-9C67-BC362C0AB1E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5" creationId="{7BB16071-B43F-4525-AEB4-9F5BEE5DC114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8" creationId="{0E93B70A-BFE7-4B79-8593-A065EAEAFB9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9" creationId="{0A3DDAF2-4F0C-4AF9-8A91-47C6F3CA225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1" creationId="{42D10CEB-16B3-4B55-8AA4-795CCD39A88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4" creationId="{F940EB04-01BD-4250-A130-3C0AAB641F41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5" creationId="{72994673-797F-447E-9896-CB6695ADD00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6" creationId="{DA1A4101-BEA5-4565-9BE4-C8AC23DF71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7" creationId="{B007FFFD-9022-4526-B071-43C2DF63BE5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0" creationId="{ED6724CD-561F-42A6-B0E7-62EB276C4CC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1" creationId="{FDF08961-906A-48CC-9437-06B1FEB85CF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2" creationId="{C97AABA4-7727-4157-84B6-19755AE6644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3" creationId="{739B7731-3D96-4D34-94DF-F0F2232470D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4" creationId="{E10B4857-D52E-4D06-A750-897BA7B3F3C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5" creationId="{982E562F-FB33-4FF2-AAE3-11AE2EA2D4D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8" creationId="{24F2AEB1-60C8-455D-A264-09FFA0F95A1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9" creationId="{81AA24AF-3ACC-4BC8-9719-3E4DFE045DE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0" creationId="{977C14DC-E7A5-45A6-8732-9F62F7041D1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1" creationId="{403D834E-BF46-4DC5-9C90-0BCF97D9D53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63" creationId="{4956A3A7-A4C1-41A4-90DA-2BEE10E09DF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4" creationId="{6A4623AB-23D7-4880-92C0-64A6146F7B5D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7" creationId="{991D1393-52FF-4C58-BA76-33DB353D6CC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0" creationId="{101733D4-17E3-479E-A203-6792F03AB61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1" creationId="{F4AA58A5-DE17-4976-9016-B6AF58A87D2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5" creationId="{9C809BEF-0343-4D60-88F9-F5E06170619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78" creationId="{E10AD71A-A0AC-40DB-9706-BEE39A1A40E6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1" creationId="{7BD1C0C0-D84A-4EED-8DB7-1077D4E0B3A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5" creationId="{DE8C734C-5637-4BF6-89BE-A880D524186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6" creationId="{202EE89D-F6DB-4C79-9539-7D052B496A6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7" creationId="{6F9CA433-379D-4257-AE00-43946F6E3D3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8" creationId="{EE290271-EC6D-4FDE-A98B-95F36B376A5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0" creationId="{B31A32C6-DAE5-4928-BBB9-EDEBC369188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6" creationId="{5DE61B61-4796-4255-9648-8F832A053C4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9" creationId="{4E914602-6B28-4F3D-80D5-D114CF3F72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2" creationId="{11B8A670-4CEB-4F61-9ECF-F9518E43540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3" creationId="{8423C322-D4EA-44EA-A72F-64B810DFEFD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4" creationId="{660B317A-BBD6-4657-AA97-7D586DC268C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5" creationId="{434FC99B-AE1B-471B-B0E1-F4C0BAB9D7E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6" creationId="{7BDF226D-5781-4205-BB94-293AA5B7BD4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7" creationId="{DE0ED909-3776-4B37-BFF1-512E41CD592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8" creationId="{E2374EBD-9EDF-4804-A280-11CFA4798A8C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0" creationId="{EB5DFD57-38CD-4A0B-AD06-4B0DEF1682B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2" creationId="{1F161D8E-8D5E-4378-B546-5EF8127C21EF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3" creationId="{8C18CC7E-39AF-43BC-98AC-B562743E991E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5" creationId="{A7305B04-B80E-450F-8579-174F1F5B5069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6" creationId="{C8EF30BC-A617-48CD-BA89-9A12918A81D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0" creationId="{D2642154-51D7-43F9-9275-2917392180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1" creationId="{A164A665-B51B-44C9-BEB1-74A301F5246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2" creationId="{8D90B3D5-2EBF-4848-8E68-F2A75EA8014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3" creationId="{4C05A47B-3B12-45BA-8D01-4BF2279E3C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26" creationId="{66657BC9-1E38-44BE-B0CC-87E10F227B3C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7" creationId="{CAEED1C4-3295-483B-839D-BAEA04F0F67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8" creationId="{A58B7130-B1E1-4276-82ED-E62D33DE3B2B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9" creationId="{84C9D807-8BD5-47E3-A3FA-C5FE489CF64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0" creationId="{AC607939-2D96-42C1-86DB-EB22DDE4874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1" creationId="{A182408D-5EB9-40FC-BBF7-37C1540F509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2" creationId="{6957C465-ACEB-4660-ADCD-85C18764888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3" creationId="{884CD3C2-75CC-4A55-B7B0-A70DD1A7CE3E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4" creationId="{EF96A85E-426D-4DEF-A06D-65F3917FD44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5" creationId="{EFEB31DA-D2E2-41CC-8521-8A7DCA129219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6" creationId="{10441DEB-B246-4ACC-82A9-96424C0DDD5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7" creationId="{DD7187C7-C652-4037-AFA4-6658A0964F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8" creationId="{CCAFF0C9-0A69-46DF-848F-AED207E4507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9" creationId="{E1E418F9-F67F-4347-B16C-0BDAD66D4E29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1" creationId="{E0456AC7-6231-4298-B03C-4F3F80D09494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2" creationId="{A39D9C1F-9F49-41CA-B88A-4FF39C8ADD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3" creationId="{9A92B822-3883-4721-9EF2-44C8B6C68AED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4" creationId="{34C0F77B-A451-44A2-AFCC-0C4A20EDF4D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45" creationId="{D5B2848D-5147-43B2-B6BA-36B349F0B4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7" creationId="{0D614CDE-A5B5-496B-8D5D-3603AC722267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8" creationId="{6252219F-CE7D-4286-9A2E-35C939F0FF06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9" creationId="{C15C4995-7622-4747-82B7-C8C6CC71B06C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50" creationId="{706293EE-DEC6-48FC-A791-FB0C41D370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1" creationId="{CB29C939-925D-457F-B94E-09165C7526A2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3" creationId="{394AE31F-E5C8-46BB-BDAA-9151043CB13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4" creationId="{948BA59D-EA9D-4B79-ABB2-82222766AAC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5" creationId="{8CD32EE0-20D7-4D35-ADBE-6CB025032BD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6" creationId="{4178A058-A9EC-41C1-8FCE-DF13825F065F}"/>
          </ac:spMkLst>
        </pc:spChg>
        <pc:spChg chg="add del mod">
          <ac:chgData name="Korolev, Kirill" userId="6adfc881-516e-478e-acf1-c9304da723a3" providerId="ADAL" clId="{880D5E8B-D21E-4C99-83AB-4F5715FE3E0C}" dt="2021-02-07T18:34:40.552" v="204" actId="478"/>
          <ac:spMkLst>
            <pc:docMk/>
            <pc:sldMk cId="2475296177" sldId="290"/>
            <ac:spMk id="158" creationId="{0E73CD42-D8A7-4789-829D-B687C2DF1D9B}"/>
          </ac:spMkLst>
        </pc:spChg>
        <pc:spChg chg="add del mod">
          <ac:chgData name="Korolev, Kirill" userId="6adfc881-516e-478e-acf1-c9304da723a3" providerId="ADAL" clId="{880D5E8B-D21E-4C99-83AB-4F5715FE3E0C}" dt="2021-02-07T18:34:42.185" v="205" actId="478"/>
          <ac:spMkLst>
            <pc:docMk/>
            <pc:sldMk cId="2475296177" sldId="290"/>
            <ac:spMk id="159" creationId="{23F46B6C-3935-4444-ACDC-3B2AA097F03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0" creationId="{A8C44081-8B86-4215-955A-D74177F7D6BF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1" creationId="{C8102029-467B-4990-A58E-E0B903B6ACE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2" creationId="{1688DC5C-64C4-4D85-B5BC-C4F3E2C2544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3" creationId="{701B73D6-4F4F-40D5-8F38-65716069EE7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4" creationId="{B6149DC7-C1C3-4EAE-A819-3220D4551912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5" creationId="{374B9B3A-53BD-4097-8924-60601D0198C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6" creationId="{59CD0237-5CFD-45C8-B764-4C32AABCE05A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7" creationId="{A524A58B-07BF-4075-BF40-046B24D899D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8" creationId="{5D9547E7-6AEB-4E21-BEBA-D86B1A6FEFA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9" creationId="{1A6FAA9A-3C99-40CF-8FAE-18C2A716645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0" creationId="{A5B0095E-7AB5-42C1-A4AA-0EB1BEB9821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1" creationId="{59C54C4F-5C95-48ED-96B8-33000B7FA6E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2" creationId="{54A574E5-8261-4954-B946-8329BB4232D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4" creationId="{75A2FBD4-0707-474A-822F-E42F5A4D2921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5" creationId="{C1E35AE2-1902-4993-B784-3B36410C8D8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6" creationId="{C9280357-4675-484B-9195-DA9A9E3DB84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7" creationId="{2DAC2993-97D1-4A9D-8795-B5F79828C93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8" creationId="{2CC5A20E-0147-427D-B730-97AD1B32C65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0" creationId="{47713551-DD76-4B6D-B400-4E1009FF44B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1" creationId="{BD9173A2-BEB6-4BF1-84FB-E8239BE528E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2" creationId="{F5E1080F-9127-460C-9CC9-9E1CC1436FE9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3" creationId="{7826ACBD-584B-4B0A-A3FC-918BDF37117D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84" creationId="{E56E7293-90F7-4DD2-94F9-AC16F414D65F}"/>
          </ac:spMkLst>
        </pc:s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7" creationId="{C4DD410D-298E-4D05-B147-927AE2CBFEFF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8" creationId="{2AEEACC6-AADE-4ABE-A334-C5E17FE9710E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14" creationId="{6F9DA453-7B6B-4AFC-86D7-C98312C1C5BC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24" creationId="{E7DC9E47-3FA1-4261-9CD5-7C9011203730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0" creationId="{C963C1D1-5E3B-4402-B189-924612680CA2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43" creationId="{A7D31217-D326-4683-B8B2-726AC56F352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9" creationId="{45CC4F71-4DAF-4956-B153-84117FE16AE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57" creationId="{56E1A5BC-B715-48ED-94A2-1355C15356D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77" creationId="{F9DF4C9B-3DEC-4089-9228-CC8C21B2471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0" creationId="{D3634354-1D10-4189-B445-54C93B8591B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4" creationId="{C2DF831A-2377-4670-B704-04CE1521AE52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9" creationId="{3F834337-1C27-465B-93D4-755DEAA29F88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92" creationId="{7D053538-0A1D-491B-985F-9F40AC5E5599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3" creationId="{21B41302-0109-43C3-9EA3-56AE86FF573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4" creationId="{312133D4-DA60-44A4-9F79-936AEEF5C7F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101" creationId="{C92C1650-CAC7-49A8-8BB4-C70667055567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119" creationId="{02DDC18A-5D97-4C42-9AD4-33D9CB3FD4AA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0" creationId="{1C5A663B-9184-49C7-83D4-2F912AC4D5E9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6" creationId="{70904C9A-7BAD-46F6-AEEE-BD432144EF84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3" creationId="{6BCCE1B1-351A-464A-814B-4B5B107E4DCE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9" creationId="{778DEFB0-6520-46BA-B923-5892713409D1}"/>
          </ac:grpSpMkLst>
        </pc:grpChg>
        <pc:picChg chg="add mod">
          <ac:chgData name="Korolev, Kirill" userId="6adfc881-516e-478e-acf1-c9304da723a3" providerId="ADAL" clId="{880D5E8B-D21E-4C99-83AB-4F5715FE3E0C}" dt="2021-02-07T18:35:05.705" v="210" actId="1076"/>
          <ac:picMkLst>
            <pc:docMk/>
            <pc:sldMk cId="2475296177" sldId="290"/>
            <ac:picMk id="157" creationId="{4EE46341-B59B-4674-AE1E-17FD927BAC8D}"/>
          </ac:picMkLst>
        </pc:pic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" creationId="{6799D5C4-CC97-4284-95B9-3FAAF86665C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" creationId="{8477622F-0D33-41FD-AEF0-FE3BDFCD8872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6" creationId="{C558AA18-8CE2-4766-9C45-877F6B09D8C0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7" creationId="{9C7BBD80-2A45-42D9-A54B-367DDC8D8D1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3" creationId="{BBE84B3F-73A6-4079-A0FA-223070DA7B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34" creationId="{DE7BEF75-0CFF-4D28-AC83-75666266712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6" creationId="{67A5F9BF-7EFC-4304-A196-B628E00BA9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7" creationId="{E4EDDC87-E963-410B-8AFB-390A1D150D89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42" creationId="{3C19CAF3-450B-485B-9271-8EB2EBC99F5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48" creationId="{C77E6189-F431-42A2-9B87-EB3EDF383BE0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56" creationId="{308664CB-DD73-41F0-A1CF-C2A57AE7F367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2" creationId="{0B22C83F-0CB0-4B53-86B1-07234961AD64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5" creationId="{8D24812D-E447-4DE7-B2F3-AFB166517FE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6" creationId="{5E9B120A-C68C-4C53-8E12-99BC485C18B8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8" creationId="{FB703518-978D-4E09-846F-BB79BF534D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9" creationId="{DCD6DF52-7CE2-47AA-92C7-1AE81BD5978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2" creationId="{A9722AB0-E0E5-4121-A4C0-25C4FDACA499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3" creationId="{D3CC8EEE-63EB-46BE-99E5-43E76269AE22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4" creationId="{6BB8C692-3EA3-49EC-8CFB-B18A6E58C62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6" creationId="{2B880439-B81B-4BE4-8DDF-FDBC6A015549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9" creationId="{AB7DBA7C-52E8-4C47-B998-BB210BF35B5B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2" creationId="{9574E230-62ED-4352-B97F-26BCEFCE5A7D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3" creationId="{DDA1641C-98BE-4E3E-BF87-65AAB8C57FA5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91" creationId="{AF29D330-B9EC-4AFF-81C4-826F7BF14FCE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5" creationId="{529B37BB-D8B8-4626-A783-340661CE58D1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7" creationId="{EB007262-BB87-4C2F-88B0-C2B4594C2F1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8" creationId="{42E15F07-AC34-41CE-AEB2-66CE0795051F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100" creationId="{AF6C7A2F-3B83-461E-BF20-540D9E6F275F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09" creationId="{DBD69D8B-C8F9-412D-A74C-20198746336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1" creationId="{8D4D5E1A-D374-47CB-83B0-DC4650CFA92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4" creationId="{24161FCC-5352-42AB-B3EB-6B7D27D57BD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7" creationId="{31196117-9D65-4614-A552-F2DBF279A6F9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8" creationId="{D83936B3-BAD4-434B-8F23-EE2B01ADBF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4" creationId="{D0CED2A3-E1CD-43F8-B9EB-F20002B1EA4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5" creationId="{187C827F-79DC-4A8B-B152-84DE0B71E273}"/>
          </ac:cxnSpMkLst>
        </pc:cxnChg>
        <pc:cxnChg chg="add del mod">
          <ac:chgData name="Korolev, Kirill" userId="6adfc881-516e-478e-acf1-c9304da723a3" providerId="ADAL" clId="{880D5E8B-D21E-4C99-83AB-4F5715FE3E0C}" dt="2021-02-07T18:33:13.465" v="184"/>
          <ac:cxnSpMkLst>
            <pc:docMk/>
            <pc:sldMk cId="2475296177" sldId="290"/>
            <ac:cxnSpMk id="152" creationId="{409EDB11-85B4-4FA4-94A6-2D54C1E3B3D9}"/>
          </ac:cxnSpMkLst>
        </pc:cxnChg>
        <pc:cxnChg chg="add mod">
          <ac:chgData name="Korolev, Kirill" userId="6adfc881-516e-478e-acf1-c9304da723a3" providerId="ADAL" clId="{880D5E8B-D21E-4C99-83AB-4F5715FE3E0C}" dt="2021-02-07T18:34:50.634" v="206" actId="1076"/>
          <ac:cxnSpMkLst>
            <pc:docMk/>
            <pc:sldMk cId="2475296177" sldId="290"/>
            <ac:cxnSpMk id="185" creationId="{47D36A17-FB95-4CBC-983C-6D985528720A}"/>
          </ac:cxnSpMkLst>
        </pc:cxnChg>
      </pc:sldChg>
      <pc:sldChg chg="addSp delSp modSp new del mod delAnim modAnim">
        <pc:chgData name="Korolev, Kirill" userId="6adfc881-516e-478e-acf1-c9304da723a3" providerId="ADAL" clId="{880D5E8B-D21E-4C99-83AB-4F5715FE3E0C}" dt="2021-02-07T18:35:47.591" v="212" actId="47"/>
        <pc:sldMkLst>
          <pc:docMk/>
          <pc:sldMk cId="3995007884" sldId="291"/>
        </pc:sldMkLst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2" creationId="{6BC2E745-587F-42E9-BDAF-C5DAC34CAF8D}"/>
          </ac:spMkLst>
        </pc:spChg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3" creationId="{2E44C284-0761-43A6-AA8C-C9AEDE858A5C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4" creationId="{E5B336C6-962D-4807-AE70-1418511FB043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5" creationId="{3C151C02-64AC-4EED-9157-59166404659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6" creationId="{C54D5EEC-EE92-4A41-A386-1324054C0583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7" creationId="{76F4EF5D-1B6B-4D7A-A1CD-A543B6462B4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8" creationId="{233A4FC5-5082-47E4-B000-6F0AC7C4414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9" creationId="{9A6239EB-35A1-49A8-A7EE-641201556CB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0" creationId="{FD04A0F6-835C-48BC-84C1-71B5D926906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1" creationId="{818A4061-2CD4-4E66-A484-C4963E508B80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2" creationId="{F32BEF1C-4609-46A4-84DE-92F195D8AFAB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3" creationId="{2AAD7E38-C27C-4C19-B420-A82C668E2BE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4" creationId="{96B80DA8-FC13-40C3-A162-67F8F2BC4B4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5" creationId="{388B7D2B-856A-4738-A58A-F4CABEDB27B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6" creationId="{288DFD5D-1080-402D-9352-044256444B7E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7" creationId="{C99A1A7C-37A6-4984-B494-A6CBBD527F82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8" creationId="{B95C4501-A973-4F2C-8B8D-3F95D1DA0663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0" creationId="{D43B0D2B-FD37-47E1-909A-8FDF6D035B74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1" creationId="{D914241E-EF7D-407C-A51C-E49235C5ED90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2" creationId="{C686C391-74C0-433C-827D-D2B8E34C214E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3" creationId="{6BAC1FBD-1B59-4E59-8FF9-0D973B3E031F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24" creationId="{6307A0BA-7D11-441D-B367-D37C8364BD2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6" creationId="{C8B10D8A-4AC5-4B91-93E5-5E159EFE34F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7" creationId="{9599C229-2695-4D1F-AECF-D642D3A594BD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8" creationId="{2525C584-8EFF-4B00-A4A5-389776D3521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9" creationId="{F81C293D-96D8-4487-ABF7-4C164D36D83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30" creationId="{81CAE184-55B6-426C-AACA-B376D2797E42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2" creationId="{6563F460-B2C2-462A-AF29-C537DD1124B0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3" creationId="{292C2F08-F0F5-44D6-A0E3-C13FCA42E616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4" creationId="{29B343A8-6D2D-41FF-8F27-0C0340D955F8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5" creationId="{A5665386-7BB4-4C94-AB90-F9FEF9BD07BA}"/>
          </ac:spMkLst>
        </pc:s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19" creationId="{F829F6F1-A893-4888-A418-CA8D69B94F47}"/>
          </ac:grpSpMkLst>
        </pc:gr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25" creationId="{BB3323A5-FA08-47DD-A130-7BA89D1C512C}"/>
          </ac:grpSpMkLst>
        </pc:grpChg>
        <pc:cxnChg chg="add del mod">
          <ac:chgData name="Korolev, Kirill" userId="6adfc881-516e-478e-acf1-c9304da723a3" providerId="ADAL" clId="{880D5E8B-D21E-4C99-83AB-4F5715FE3E0C}" dt="2021-02-07T18:34:28.059" v="201" actId="21"/>
          <ac:cxnSpMkLst>
            <pc:docMk/>
            <pc:sldMk cId="3995007884" sldId="291"/>
            <ac:cxnSpMk id="31" creationId="{4D205398-681B-43C0-960F-AEF3DD1349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6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8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jellkod.wordpress.com/2012/02/25/why-you-should-never-ever-ever-use-linked-list-in-your-code-aga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/>
              <a:t>Caches: part 2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/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/>
              <a:t>14 </a:t>
            </a:r>
            <a:r>
              <a:rPr lang="en-US" i="1" dirty="0"/>
              <a:t>February </a:t>
            </a:r>
            <a:r>
              <a:rPr lang="en-US" i="1" dirty="0" smtClean="0"/>
              <a:t>2022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Combine loops that have same looping and work with the same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Assume each element is 8 bytes, 32KB cache, 64 B/line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Fuse the loops 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temporal locality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Interchange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Change loops nesting to access data in order stored in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Two dimensional array in memory:</a:t>
            </a:r>
          </a:p>
          <a:p>
            <a:pPr marL="1262063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x[0][0] x[0][1] … x[0][99] x[1][0] x[1][1] …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</a:rPr>
              <a:t>Before: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en-US" sz="16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spatial locality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Sequential accesses instead of striding through memory every 100 words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711201" y="3576857"/>
            <a:ext cx="3657600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kern="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3582" y="3141517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sz="24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After: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1562" y="3884651"/>
            <a:ext cx="320746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9712" y="4216121"/>
            <a:ext cx="276550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3582" y="3593656"/>
            <a:ext cx="3657600" cy="98488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2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03737 0.044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222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03763 -0.0444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222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0" grpId="1" uiExpand="1" build="p"/>
      <p:bldP spid="5" grpId="0" uiExpand="1" animBg="1"/>
      <p:bldP spid="5" grpId="1" uiExpand="1" animBg="1"/>
      <p:bldP spid="6" grpId="0" uiExpand="1"/>
      <p:bldP spid="7" grpId="0" uiExpand="1" animBg="1"/>
      <p:bldP spid="7" grpId="1" uiExpand="1" animBg="1"/>
      <p:bldP spid="8" grpId="0" uiExpand="1" animBg="1"/>
      <p:bldP spid="9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“Stop using linked lists”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01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Linked lists have no spatial locality  </a:t>
            </a:r>
            <a:endParaRPr lang="ru-RU" sz="20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cache handles them worse than arrays</a:t>
            </a:r>
            <a:endParaRPr lang="ru-RU" sz="16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O(N)</a:t>
            </a:r>
            <a:r>
              <a:rPr lang="ru-RU" sz="1800" dirty="0"/>
              <a:t> </a:t>
            </a:r>
            <a:r>
              <a:rPr lang="en-US" sz="1800" dirty="0"/>
              <a:t>operation with array is much faster than O(N) operation with list</a:t>
            </a:r>
            <a:endParaRPr lang="ru-RU" sz="1800" dirty="0"/>
          </a:p>
          <a:p>
            <a:pPr marL="342900" indent="-342900"/>
            <a:r>
              <a:rPr lang="en-US" sz="2200" dirty="0"/>
              <a:t>Example: random insert after linear search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endParaRPr lang="ru-RU" sz="1800" dirty="0"/>
          </a:p>
          <a:p>
            <a:endParaRPr lang="ru-RU" sz="1100" dirty="0"/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" action="ppaction://noaction"/>
            </a:endParaRPr>
          </a:p>
          <a:p>
            <a:endParaRPr lang="en-US" sz="1400" dirty="0">
              <a:hlinkClick r:id="" action="ppaction://noaction"/>
            </a:endParaRPr>
          </a:p>
          <a:p>
            <a:r>
              <a:rPr lang="en-US" sz="1400" dirty="0">
                <a:hlinkClick r:id="" action="ppaction://noaction"/>
              </a:rPr>
              <a:t>https</a:t>
            </a:r>
            <a:r>
              <a:rPr lang="en-US" sz="1400" dirty="0">
                <a:hlinkClick r:id="rId2"/>
              </a:rPr>
              <a:t>://kjellkod.wordpress.com/2012/02/25/why-you-should-never-ever-ever-use-linked-list-in-your-code-again</a:t>
            </a:r>
            <a:endParaRPr lang="ru-RU" sz="1400" dirty="0"/>
          </a:p>
        </p:txBody>
      </p:sp>
      <p:pic>
        <p:nvPicPr>
          <p:cNvPr id="1026" name="Picture 2" descr="https://kjellkod.files.wordpress.com/2012/02/linux_insert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5" y="3165723"/>
            <a:ext cx="5324670" cy="292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vs </a:t>
            </a:r>
            <a:r>
              <a:rPr lang="en-US" dirty="0" err="1"/>
              <a:t>SoA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Array of structures (</a:t>
            </a:r>
            <a:r>
              <a:rPr lang="en-US" dirty="0" err="1">
                <a:solidFill>
                  <a:sysClr val="windowText" lastClr="000000"/>
                </a:solidFill>
              </a:rPr>
              <a:t>AoS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6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key;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merged_array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>
              <a:defRPr/>
            </a:pPr>
            <a:endParaRPr lang="en-US" dirty="0">
              <a:solidFill>
                <a:sysClr val="windowText" lastClr="000000"/>
              </a:solidFill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used together</a:t>
            </a: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Worse utilization otherwise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Structure of arrays (</a:t>
            </a:r>
            <a:r>
              <a:rPr lang="en-US" dirty="0" err="1">
                <a:solidFill>
                  <a:sysClr val="windowText" lastClr="000000"/>
                </a:solidFill>
              </a:rPr>
              <a:t>SoA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  <a:endParaRPr lang="en-US" sz="18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key[SIZE];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merged_struct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used independently</a:t>
            </a: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Possible inter-set conflicts between values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1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cache line size is 64 bytes, we load 4 bytes by address 0x3c</a:t>
            </a:r>
          </a:p>
          <a:p>
            <a:pPr lvl="1"/>
            <a:r>
              <a:rPr lang="en-US" dirty="0"/>
              <a:t>How many cache lines has to be looked up?</a:t>
            </a:r>
          </a:p>
          <a:p>
            <a:pPr lvl="1"/>
            <a:r>
              <a:rPr lang="en-US" dirty="0"/>
              <a:t>What if the first is hit and the second is miss?</a:t>
            </a:r>
          </a:p>
          <a:p>
            <a:r>
              <a:rPr lang="en-US" dirty="0"/>
              <a:t>Preferable solution: align memory access in a cache line</a:t>
            </a:r>
          </a:p>
          <a:p>
            <a:pPr lvl="1"/>
            <a:r>
              <a:rPr lang="en-US" dirty="0"/>
              <a:t>Required by many ISA, e.g. MIPS, RISC-V, x86 vector extensions</a:t>
            </a:r>
          </a:p>
          <a:p>
            <a:pPr lvl="1"/>
            <a:r>
              <a:rPr lang="en-US" dirty="0"/>
              <a:t>Basic </a:t>
            </a:r>
            <a:r>
              <a:rPr lang="en-US" dirty="0" err="1">
                <a:latin typeface="Courier" pitchFamily="49" charset="0"/>
              </a:rPr>
              <a:t>sizeof</a:t>
            </a:r>
            <a:r>
              <a:rPr lang="en-US" dirty="0">
                <a:latin typeface="Courier" pitchFamily="49" charset="0"/>
              </a:rPr>
              <a:t>(long double)</a:t>
            </a:r>
            <a:r>
              <a:rPr lang="en-US" dirty="0"/>
              <a:t> alignment guaranteed by C </a:t>
            </a:r>
          </a:p>
          <a:p>
            <a:r>
              <a:rPr lang="en-US" dirty="0"/>
              <a:t>Alternative solution: add HW to make two accesses</a:t>
            </a:r>
          </a:p>
          <a:p>
            <a:pPr lvl="1"/>
            <a:r>
              <a:rPr lang="en-US" dirty="0"/>
              <a:t>Handles legacy cases and has worse performance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Amhdal’s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law)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3255"/>
          </a:xfrm>
        </p:spPr>
        <p:txBody>
          <a:bodyPr>
            <a:normAutofit/>
          </a:bodyPr>
          <a:lstStyle/>
          <a:p>
            <a:r>
              <a:rPr lang="en-US" strike="sngStrike" dirty="0"/>
              <a:t>Memory Wall</a:t>
            </a:r>
          </a:p>
          <a:p>
            <a:r>
              <a:rPr lang="en-US" strike="sngStrike" dirty="0"/>
              <a:t>Spatial and temporal locality</a:t>
            </a:r>
          </a:p>
          <a:p>
            <a:r>
              <a:rPr lang="en-US" dirty="0">
                <a:solidFill>
                  <a:srgbClr val="C00000"/>
                </a:solidFill>
              </a:rPr>
              <a:t>Hardware implementations ←</a:t>
            </a:r>
          </a:p>
          <a:p>
            <a:r>
              <a:rPr lang="en-US" dirty="0"/>
              <a:t>Performance metrics</a:t>
            </a:r>
          </a:p>
          <a:p>
            <a:r>
              <a:rPr lang="en-US" dirty="0"/>
              <a:t>Software optimizations</a:t>
            </a:r>
          </a:p>
          <a:p>
            <a:r>
              <a:rPr lang="en-US" dirty="0"/>
              <a:t>Hardware optimizations (prefetching &amp; replacement)</a:t>
            </a:r>
          </a:p>
          <a:p>
            <a:r>
              <a:rPr lang="en-US" dirty="0"/>
              <a:t>Write handling</a:t>
            </a:r>
          </a:p>
          <a:p>
            <a:r>
              <a:rPr lang="en-US" dirty="0"/>
              <a:t>Multi-level cache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7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8BE4-DBC9-4BE4-BCD1-4AF76A26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2DDB-D1E2-4B8B-B18C-1D8EA239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6F78E3-0BD6-4A13-BB91-122C4489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41088"/>
              </p:ext>
            </p:extLst>
          </p:nvPr>
        </p:nvGraphicFramePr>
        <p:xfrm>
          <a:off x="3677920" y="2436157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5FBB42-3A74-46A7-B6E5-BA87003A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3616"/>
              </p:ext>
            </p:extLst>
          </p:nvPr>
        </p:nvGraphicFramePr>
        <p:xfrm>
          <a:off x="791232" y="2437516"/>
          <a:ext cx="2085251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97869123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879927864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522919778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BA6B78F-D468-461E-B123-D6BA06D4880E}"/>
              </a:ext>
            </a:extLst>
          </p:cNvPr>
          <p:cNvSpPr txBox="1"/>
          <p:nvPr/>
        </p:nvSpPr>
        <p:spPr>
          <a:xfrm>
            <a:off x="1629883" y="1732123"/>
            <a:ext cx="70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060DC3-4523-4FA2-940E-13DE6B8FADBC}"/>
              </a:ext>
            </a:extLst>
          </p:cNvPr>
          <p:cNvSpPr txBox="1"/>
          <p:nvPr/>
        </p:nvSpPr>
        <p:spPr>
          <a:xfrm>
            <a:off x="3904435" y="1732123"/>
            <a:ext cx="76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41B5BAF6-46AB-4ABD-9229-813377EC1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74610"/>
              </p:ext>
            </p:extLst>
          </p:nvPr>
        </p:nvGraphicFramePr>
        <p:xfrm>
          <a:off x="2024639" y="1289558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58" name="AutoShape 97">
            <a:extLst>
              <a:ext uri="{FF2B5EF4-FFF2-40B4-BE49-F238E27FC236}">
                <a16:creationId xmlns:a16="http://schemas.microsoft.com/office/drawing/2014/main" id="{34EB1820-DAB2-409B-BE2F-A803F03FD21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51180" y="2467921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59" name="Line 100">
            <a:extLst>
              <a:ext uri="{FF2B5EF4-FFF2-40B4-BE49-F238E27FC236}">
                <a16:creationId xmlns:a16="http://schemas.microsoft.com/office/drawing/2014/main" id="{69EC4BBA-1034-4AD2-9315-1C2673FB8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0172" y="2602858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Line 112">
            <a:extLst>
              <a:ext uri="{FF2B5EF4-FFF2-40B4-BE49-F238E27FC236}">
                <a16:creationId xmlns:a16="http://schemas.microsoft.com/office/drawing/2014/main" id="{ACB6FBD9-1A73-4716-8D48-8CC1C2C5A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330" y="2539358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Line 95">
            <a:extLst>
              <a:ext uri="{FF2B5EF4-FFF2-40B4-BE49-F238E27FC236}">
                <a16:creationId xmlns:a16="http://schemas.microsoft.com/office/drawing/2014/main" id="{CC007607-B7D1-4F4E-9FA4-44F43A374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0" y="1576624"/>
            <a:ext cx="0" cy="3065779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DC88DF84-7967-4BE1-A5FD-CB737C2CA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0" y="2481022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AutoShape 97">
            <a:extLst>
              <a:ext uri="{FF2B5EF4-FFF2-40B4-BE49-F238E27FC236}">
                <a16:creationId xmlns:a16="http://schemas.microsoft.com/office/drawing/2014/main" id="{2B518D0E-34E2-43C4-97D0-CBE95F58167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50726" y="2789713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87" name="Line 100">
            <a:extLst>
              <a:ext uri="{FF2B5EF4-FFF2-40B4-BE49-F238E27FC236}">
                <a16:creationId xmlns:a16="http://schemas.microsoft.com/office/drawing/2014/main" id="{06974868-F69D-49DF-8CDC-C0BFE4917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18" y="2924650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Line 112">
            <a:extLst>
              <a:ext uri="{FF2B5EF4-FFF2-40B4-BE49-F238E27FC236}">
                <a16:creationId xmlns:a16="http://schemas.microsoft.com/office/drawing/2014/main" id="{E3174E55-E8F0-4C92-A120-6B5D8D9CE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876" y="2861150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Line 98">
            <a:extLst>
              <a:ext uri="{FF2B5EF4-FFF2-40B4-BE49-F238E27FC236}">
                <a16:creationId xmlns:a16="http://schemas.microsoft.com/office/drawing/2014/main" id="{873B4FE0-5291-4FF8-9C42-2A2B2547A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276" y="2802814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AutoShape 97">
            <a:extLst>
              <a:ext uri="{FF2B5EF4-FFF2-40B4-BE49-F238E27FC236}">
                <a16:creationId xmlns:a16="http://schemas.microsoft.com/office/drawing/2014/main" id="{88AED903-8DF1-44CE-B9DA-2833174231A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50726" y="3082527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91" name="Line 100">
            <a:extLst>
              <a:ext uri="{FF2B5EF4-FFF2-40B4-BE49-F238E27FC236}">
                <a16:creationId xmlns:a16="http://schemas.microsoft.com/office/drawing/2014/main" id="{954DA9F2-738B-4A6F-90B8-348EA642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18" y="3217464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Line 112">
            <a:extLst>
              <a:ext uri="{FF2B5EF4-FFF2-40B4-BE49-F238E27FC236}">
                <a16:creationId xmlns:a16="http://schemas.microsoft.com/office/drawing/2014/main" id="{DFAFAD1E-A2CB-4341-A9B6-D18157101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876" y="3153964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Line 98">
            <a:extLst>
              <a:ext uri="{FF2B5EF4-FFF2-40B4-BE49-F238E27FC236}">
                <a16:creationId xmlns:a16="http://schemas.microsoft.com/office/drawing/2014/main" id="{2483DFE8-817A-4EBC-8A22-2816751DF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276" y="3095628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AutoShape 97">
            <a:extLst>
              <a:ext uri="{FF2B5EF4-FFF2-40B4-BE49-F238E27FC236}">
                <a16:creationId xmlns:a16="http://schemas.microsoft.com/office/drawing/2014/main" id="{EC297C55-CD31-4DAC-AC72-0996FCEDDEE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881" y="3399172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07" name="Line 100">
            <a:extLst>
              <a:ext uri="{FF2B5EF4-FFF2-40B4-BE49-F238E27FC236}">
                <a16:creationId xmlns:a16="http://schemas.microsoft.com/office/drawing/2014/main" id="{EE121E4D-71B9-4C7C-A139-D0DFBA207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873" y="3534109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Line 112">
            <a:extLst>
              <a:ext uri="{FF2B5EF4-FFF2-40B4-BE49-F238E27FC236}">
                <a16:creationId xmlns:a16="http://schemas.microsoft.com/office/drawing/2014/main" id="{ADE422E1-689F-409C-8785-F75CF2258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031" y="3470609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Line 98">
            <a:extLst>
              <a:ext uri="{FF2B5EF4-FFF2-40B4-BE49-F238E27FC236}">
                <a16:creationId xmlns:a16="http://schemas.microsoft.com/office/drawing/2014/main" id="{94A9B5FE-1623-4946-BBE7-CFFC3A90F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431" y="3412273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AutoShape 97">
            <a:extLst>
              <a:ext uri="{FF2B5EF4-FFF2-40B4-BE49-F238E27FC236}">
                <a16:creationId xmlns:a16="http://schemas.microsoft.com/office/drawing/2014/main" id="{6FD8A8F3-E3B8-4F95-9EBA-844FBA2E0CA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541" y="3698051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15" name="Line 100">
            <a:extLst>
              <a:ext uri="{FF2B5EF4-FFF2-40B4-BE49-F238E27FC236}">
                <a16:creationId xmlns:a16="http://schemas.microsoft.com/office/drawing/2014/main" id="{2AD90754-075E-4E03-96C5-7DB63F835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533" y="3832988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Line 112">
            <a:extLst>
              <a:ext uri="{FF2B5EF4-FFF2-40B4-BE49-F238E27FC236}">
                <a16:creationId xmlns:a16="http://schemas.microsoft.com/office/drawing/2014/main" id="{7D7C1B17-4224-440B-B3EB-4923937B4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691" y="3769488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Line 98">
            <a:extLst>
              <a:ext uri="{FF2B5EF4-FFF2-40B4-BE49-F238E27FC236}">
                <a16:creationId xmlns:a16="http://schemas.microsoft.com/office/drawing/2014/main" id="{D914AEA5-4E46-49E8-BB6C-DAF65B933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091" y="3711152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AutoShape 97">
            <a:extLst>
              <a:ext uri="{FF2B5EF4-FFF2-40B4-BE49-F238E27FC236}">
                <a16:creationId xmlns:a16="http://schemas.microsoft.com/office/drawing/2014/main" id="{47FF0FE8-47B6-4E0C-A02F-6329AFE0ED6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087" y="4019843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19" name="Line 100">
            <a:extLst>
              <a:ext uri="{FF2B5EF4-FFF2-40B4-BE49-F238E27FC236}">
                <a16:creationId xmlns:a16="http://schemas.microsoft.com/office/drawing/2014/main" id="{C6AFC744-7DFC-4FC2-94CA-12CCC7E0C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079" y="4154780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Line 112">
            <a:extLst>
              <a:ext uri="{FF2B5EF4-FFF2-40B4-BE49-F238E27FC236}">
                <a16:creationId xmlns:a16="http://schemas.microsoft.com/office/drawing/2014/main" id="{AF9725BC-1D9A-40A5-8493-22BA71585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237" y="4091280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Line 98">
            <a:extLst>
              <a:ext uri="{FF2B5EF4-FFF2-40B4-BE49-F238E27FC236}">
                <a16:creationId xmlns:a16="http://schemas.microsoft.com/office/drawing/2014/main" id="{2D4F379D-8F5D-473D-8F5F-69EBB9808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37" y="4032944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AutoShape 97">
            <a:extLst>
              <a:ext uri="{FF2B5EF4-FFF2-40B4-BE49-F238E27FC236}">
                <a16:creationId xmlns:a16="http://schemas.microsoft.com/office/drawing/2014/main" id="{679FFB61-9C12-4EC6-829D-A9A5DBAA700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087" y="4312657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23" name="Line 100">
            <a:extLst>
              <a:ext uri="{FF2B5EF4-FFF2-40B4-BE49-F238E27FC236}">
                <a16:creationId xmlns:a16="http://schemas.microsoft.com/office/drawing/2014/main" id="{3C23F3E7-41AF-4DD1-A6C1-90B916BD0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079" y="4447594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Line 112">
            <a:extLst>
              <a:ext uri="{FF2B5EF4-FFF2-40B4-BE49-F238E27FC236}">
                <a16:creationId xmlns:a16="http://schemas.microsoft.com/office/drawing/2014/main" id="{997B5B0F-529E-40EC-8AED-FA1D3B0AE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237" y="4384094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Line 98">
            <a:extLst>
              <a:ext uri="{FF2B5EF4-FFF2-40B4-BE49-F238E27FC236}">
                <a16:creationId xmlns:a16="http://schemas.microsoft.com/office/drawing/2014/main" id="{CBF0A9D7-3FB2-4C04-B5E5-14BDC9EDE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37" y="4325758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AutoShape 97">
            <a:extLst>
              <a:ext uri="{FF2B5EF4-FFF2-40B4-BE49-F238E27FC236}">
                <a16:creationId xmlns:a16="http://schemas.microsoft.com/office/drawing/2014/main" id="{142D9A0F-4BF4-4DF1-A66F-720AF3BE34F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4615" y="4629302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27" name="Line 100">
            <a:extLst>
              <a:ext uri="{FF2B5EF4-FFF2-40B4-BE49-F238E27FC236}">
                <a16:creationId xmlns:a16="http://schemas.microsoft.com/office/drawing/2014/main" id="{4399D545-09F7-48B5-826E-9B0825AA5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607" y="4764239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Line 112">
            <a:extLst>
              <a:ext uri="{FF2B5EF4-FFF2-40B4-BE49-F238E27FC236}">
                <a16:creationId xmlns:a16="http://schemas.microsoft.com/office/drawing/2014/main" id="{8AE70AFF-B966-4961-B7C7-948509C25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765" y="4700739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Line 98">
            <a:extLst>
              <a:ext uri="{FF2B5EF4-FFF2-40B4-BE49-F238E27FC236}">
                <a16:creationId xmlns:a16="http://schemas.microsoft.com/office/drawing/2014/main" id="{D5049B88-F221-487D-B952-D774A228B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165" y="4642403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Line 126">
            <a:extLst>
              <a:ext uri="{FF2B5EF4-FFF2-40B4-BE49-F238E27FC236}">
                <a16:creationId xmlns:a16="http://schemas.microsoft.com/office/drawing/2014/main" id="{23743C88-7237-4BD2-B287-95237900C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88086" y="5376551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56ED03B-4630-46A9-84A9-9FF64838439A}"/>
              </a:ext>
            </a:extLst>
          </p:cNvPr>
          <p:cNvSpPr txBox="1"/>
          <p:nvPr/>
        </p:nvSpPr>
        <p:spPr>
          <a:xfrm>
            <a:off x="3030503" y="562324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hit/miss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Flowchart: Delay 18">
            <a:extLst>
              <a:ext uri="{FF2B5EF4-FFF2-40B4-BE49-F238E27FC236}">
                <a16:creationId xmlns:a16="http://schemas.microsoft.com/office/drawing/2014/main" id="{DF2AB940-79FF-4967-B2EE-3B4B7D16AC92}"/>
              </a:ext>
            </a:extLst>
          </p:cNvPr>
          <p:cNvSpPr/>
          <p:nvPr/>
        </p:nvSpPr>
        <p:spPr bwMode="auto">
          <a:xfrm rot="5400000" flipH="1">
            <a:off x="3278908" y="4926674"/>
            <a:ext cx="393971" cy="51064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6" name="Line 115">
            <a:extLst>
              <a:ext uri="{FF2B5EF4-FFF2-40B4-BE49-F238E27FC236}">
                <a16:creationId xmlns:a16="http://schemas.microsoft.com/office/drawing/2014/main" id="{FA3560D2-518C-4249-B87A-65AFB48FC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9862" y="2534053"/>
            <a:ext cx="0" cy="2568565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7CC069E-B3EB-45AA-AEA1-3DD14F820BD6}"/>
              </a:ext>
            </a:extLst>
          </p:cNvPr>
          <p:cNvGrpSpPr/>
          <p:nvPr/>
        </p:nvGrpSpPr>
        <p:grpSpPr>
          <a:xfrm>
            <a:off x="3985121" y="4868058"/>
            <a:ext cx="599716" cy="1131335"/>
            <a:chOff x="3662542" y="5181597"/>
            <a:chExt cx="599716" cy="1131335"/>
          </a:xfrm>
        </p:grpSpPr>
        <p:sp>
          <p:nvSpPr>
            <p:cNvPr id="138" name="Line 128">
              <a:extLst>
                <a:ext uri="{FF2B5EF4-FFF2-40B4-BE49-F238E27FC236}">
                  <a16:creationId xmlns:a16="http://schemas.microsoft.com/office/drawing/2014/main" id="{768127C7-6863-407A-8C1B-D5C6C19CD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7D1203B-6026-47FB-9F2E-4A96E0C28549}"/>
                </a:ext>
              </a:extLst>
            </p:cNvPr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0821B374-27D0-4AEE-A664-9EB097BE2118}"/>
              </a:ext>
            </a:extLst>
          </p:cNvPr>
          <p:cNvSpPr txBox="1"/>
          <p:nvPr/>
        </p:nvSpPr>
        <p:spPr>
          <a:xfrm>
            <a:off x="1071759" y="1247044"/>
            <a:ext cx="9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4A60327A-D3BF-46F4-915C-23D7548E7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65967"/>
              </p:ext>
            </p:extLst>
          </p:nvPr>
        </p:nvGraphicFramePr>
        <p:xfrm>
          <a:off x="7593513" y="2482381"/>
          <a:ext cx="1191572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182DF149-410E-4904-A0C9-18827EF3DE7B}"/>
              </a:ext>
            </a:extLst>
          </p:cNvPr>
          <p:cNvSpPr txBox="1"/>
          <p:nvPr/>
        </p:nvSpPr>
        <p:spPr>
          <a:xfrm>
            <a:off x="7966189" y="1776988"/>
            <a:ext cx="70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B025F6F-6F1C-4297-AD55-7691AF8BDE9C}"/>
              </a:ext>
            </a:extLst>
          </p:cNvPr>
          <p:cNvSpPr txBox="1"/>
          <p:nvPr/>
        </p:nvSpPr>
        <p:spPr>
          <a:xfrm>
            <a:off x="9828985" y="1776988"/>
            <a:ext cx="76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4B6B4DD-3CFB-4A42-88C8-9E304CC6C0B9}"/>
              </a:ext>
            </a:extLst>
          </p:cNvPr>
          <p:cNvGrpSpPr/>
          <p:nvPr/>
        </p:nvGrpSpPr>
        <p:grpSpPr>
          <a:xfrm>
            <a:off x="9909671" y="4912923"/>
            <a:ext cx="599716" cy="1131335"/>
            <a:chOff x="3662542" y="5181597"/>
            <a:chExt cx="599716" cy="1131335"/>
          </a:xfrm>
        </p:grpSpPr>
        <p:sp>
          <p:nvSpPr>
            <p:cNvPr id="183" name="Line 128">
              <a:extLst>
                <a:ext uri="{FF2B5EF4-FFF2-40B4-BE49-F238E27FC236}">
                  <a16:creationId xmlns:a16="http://schemas.microsoft.com/office/drawing/2014/main" id="{B1085464-421B-4225-B421-50B9D98CC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69B294A-D675-47C1-9458-DAADDD770D35}"/>
                </a:ext>
              </a:extLst>
            </p:cNvPr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2C96F5E-F770-4DD0-8150-8EADB5311B06}"/>
              </a:ext>
            </a:extLst>
          </p:cNvPr>
          <p:cNvGrpSpPr/>
          <p:nvPr/>
        </p:nvGrpSpPr>
        <p:grpSpPr>
          <a:xfrm>
            <a:off x="7148409" y="2506938"/>
            <a:ext cx="452237" cy="2408427"/>
            <a:chOff x="6714304" y="2800381"/>
            <a:chExt cx="452237" cy="2309750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70E03EC4-453F-4B47-B406-CCE370FF6533}"/>
                </a:ext>
              </a:extLst>
            </p:cNvPr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BD7ABD6E-CA76-458C-B589-ADB8DB47C17A}"/>
                </a:ext>
              </a:extLst>
            </p:cNvPr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9D5031F3-2360-4A03-9571-1E3A7FE3DD96}"/>
                </a:ext>
              </a:extLst>
            </p:cNvPr>
            <p:cNvCxnSpPr/>
            <p:nvPr/>
          </p:nvCxnSpPr>
          <p:spPr>
            <a:xfrm>
              <a:off x="6882033" y="321468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DDF22FA-BAB2-499A-A96F-BB34725BFC20}"/>
                </a:ext>
              </a:extLst>
            </p:cNvPr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9B004D5-0687-4ABE-BAFC-58045AD14115}"/>
              </a:ext>
            </a:extLst>
          </p:cNvPr>
          <p:cNvGrpSpPr/>
          <p:nvPr/>
        </p:nvGrpSpPr>
        <p:grpSpPr>
          <a:xfrm>
            <a:off x="7826051" y="5203171"/>
            <a:ext cx="942887" cy="853779"/>
            <a:chOff x="5754133" y="5425857"/>
            <a:chExt cx="942887" cy="853779"/>
          </a:xfrm>
        </p:grpSpPr>
        <p:sp>
          <p:nvSpPr>
            <p:cNvPr id="191" name="Line 126">
              <a:extLst>
                <a:ext uri="{FF2B5EF4-FFF2-40B4-BE49-F238E27FC236}">
                  <a16:creationId xmlns:a16="http://schemas.microsoft.com/office/drawing/2014/main" id="{07FAA1C8-20B5-400D-BFBC-6499EE3FA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109A5D6-2C67-4624-B9AF-6DFE8F032091}"/>
                </a:ext>
              </a:extLst>
            </p:cNvPr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5B14344-0BC3-4627-BCEC-C201AB93F28D}"/>
                </a:ext>
              </a:extLst>
            </p:cNvPr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194" name="AutoShape 107">
                <a:extLst>
                  <a:ext uri="{FF2B5EF4-FFF2-40B4-BE49-F238E27FC236}">
                    <a16:creationId xmlns:a16="http://schemas.microsoft.com/office/drawing/2014/main" id="{CA00E560-4D23-42B2-8425-8D81FBF33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6029A24-8FB4-411E-9015-F5DD3A287310}"/>
                  </a:ext>
                </a:extLst>
              </p:cNvPr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  <a:endParaRPr lang="ru-RU" sz="14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196" name="Line 126">
            <a:extLst>
              <a:ext uri="{FF2B5EF4-FFF2-40B4-BE49-F238E27FC236}">
                <a16:creationId xmlns:a16="http://schemas.microsoft.com/office/drawing/2014/main" id="{C32E16D8-59EE-412F-A777-6B842F762E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2717" y="4919384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04E23A9-DA60-4204-9039-82D7067AF5AB}"/>
              </a:ext>
            </a:extLst>
          </p:cNvPr>
          <p:cNvCxnSpPr/>
          <p:nvPr/>
        </p:nvCxnSpPr>
        <p:spPr>
          <a:xfrm>
            <a:off x="7304651" y="3252483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A0EB3A1-7656-46C6-A458-98B0AA4EC4B6}"/>
              </a:ext>
            </a:extLst>
          </p:cNvPr>
          <p:cNvCxnSpPr/>
          <p:nvPr/>
        </p:nvCxnSpPr>
        <p:spPr>
          <a:xfrm>
            <a:off x="7313303" y="3553396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720A50C-2368-4E89-8A13-0F1C456EC474}"/>
              </a:ext>
            </a:extLst>
          </p:cNvPr>
          <p:cNvCxnSpPr/>
          <p:nvPr/>
        </p:nvCxnSpPr>
        <p:spPr>
          <a:xfrm>
            <a:off x="7311154" y="386150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3EC3C8B-606F-41CF-A6F2-F80EBC2E5E32}"/>
              </a:ext>
            </a:extLst>
          </p:cNvPr>
          <p:cNvCxnSpPr/>
          <p:nvPr/>
        </p:nvCxnSpPr>
        <p:spPr>
          <a:xfrm>
            <a:off x="7314868" y="417388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CA5A2A7-D8E4-4A9B-BEB2-6F9567CFE6FB}"/>
              </a:ext>
            </a:extLst>
          </p:cNvPr>
          <p:cNvCxnSpPr/>
          <p:nvPr/>
        </p:nvCxnSpPr>
        <p:spPr>
          <a:xfrm>
            <a:off x="7304651" y="4470518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12FFE6A-5E9E-4293-8F58-01EA781F7832}"/>
              </a:ext>
            </a:extLst>
          </p:cNvPr>
          <p:cNvGrpSpPr/>
          <p:nvPr/>
        </p:nvGrpSpPr>
        <p:grpSpPr>
          <a:xfrm>
            <a:off x="9142655" y="2506938"/>
            <a:ext cx="447474" cy="2408427"/>
            <a:chOff x="6714304" y="2800381"/>
            <a:chExt cx="447474" cy="2309750"/>
          </a:xfrm>
        </p:grpSpPr>
        <p:sp>
          <p:nvSpPr>
            <p:cNvPr id="203" name="Trapezoid 202">
              <a:extLst>
                <a:ext uri="{FF2B5EF4-FFF2-40B4-BE49-F238E27FC236}">
                  <a16:creationId xmlns:a16="http://schemas.microsoft.com/office/drawing/2014/main" id="{805206D3-DE66-4DF5-A69D-768BCC0561E4}"/>
                </a:ext>
              </a:extLst>
            </p:cNvPr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13ACA6B-46B3-47B6-A5F8-5A8BB105C7BA}"/>
                </a:ext>
              </a:extLst>
            </p:cNvPr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DCA2D0B-5A0C-4C61-A37C-CE12F293F074}"/>
                </a:ext>
              </a:extLst>
            </p:cNvPr>
            <p:cNvCxnSpPr/>
            <p:nvPr/>
          </p:nvCxnSpPr>
          <p:spPr>
            <a:xfrm>
              <a:off x="6877270" y="321468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4565EA05-7622-42EC-88F7-81AC6BE9F57E}"/>
                </a:ext>
              </a:extLst>
            </p:cNvPr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A35D420-717B-424C-8D81-1C27E64B5F62}"/>
              </a:ext>
            </a:extLst>
          </p:cNvPr>
          <p:cNvCxnSpPr/>
          <p:nvPr/>
        </p:nvCxnSpPr>
        <p:spPr>
          <a:xfrm>
            <a:off x="9298897" y="3252483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4FCB9D8-3AAB-4CB8-BA95-83E02EC0ACC2}"/>
              </a:ext>
            </a:extLst>
          </p:cNvPr>
          <p:cNvCxnSpPr/>
          <p:nvPr/>
        </p:nvCxnSpPr>
        <p:spPr>
          <a:xfrm>
            <a:off x="9307549" y="3553396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4E5424E-1C27-49A0-A51F-251554A704B0}"/>
              </a:ext>
            </a:extLst>
          </p:cNvPr>
          <p:cNvCxnSpPr/>
          <p:nvPr/>
        </p:nvCxnSpPr>
        <p:spPr>
          <a:xfrm>
            <a:off x="9305400" y="386150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BEB7163-685D-4D92-84A1-FCCF41A9AD94}"/>
              </a:ext>
            </a:extLst>
          </p:cNvPr>
          <p:cNvCxnSpPr/>
          <p:nvPr/>
        </p:nvCxnSpPr>
        <p:spPr>
          <a:xfrm>
            <a:off x="9309114" y="417388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A69CB93-0053-4716-BE68-8CDCBA6F9804}"/>
              </a:ext>
            </a:extLst>
          </p:cNvPr>
          <p:cNvCxnSpPr/>
          <p:nvPr/>
        </p:nvCxnSpPr>
        <p:spPr>
          <a:xfrm>
            <a:off x="9298897" y="4470518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12" name="Freeform 65">
            <a:extLst>
              <a:ext uri="{FF2B5EF4-FFF2-40B4-BE49-F238E27FC236}">
                <a16:creationId xmlns:a16="http://schemas.microsoft.com/office/drawing/2014/main" id="{E72E57C8-C123-48FB-B566-A041DC313D1C}"/>
              </a:ext>
            </a:extLst>
          </p:cNvPr>
          <p:cNvSpPr/>
          <p:nvPr/>
        </p:nvSpPr>
        <p:spPr>
          <a:xfrm>
            <a:off x="6834094" y="1573084"/>
            <a:ext cx="1482704" cy="3715703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AE93144-44C7-46A3-B48A-A3259771B913}"/>
              </a:ext>
            </a:extLst>
          </p:cNvPr>
          <p:cNvGrpSpPr/>
          <p:nvPr/>
        </p:nvGrpSpPr>
        <p:grpSpPr>
          <a:xfrm>
            <a:off x="6982938" y="1576578"/>
            <a:ext cx="2340356" cy="2373765"/>
            <a:chOff x="5072494" y="1974088"/>
            <a:chExt cx="2340356" cy="2030984"/>
          </a:xfrm>
        </p:grpSpPr>
        <p:sp>
          <p:nvSpPr>
            <p:cNvPr id="214" name="Freeform 67">
              <a:extLst>
                <a:ext uri="{FF2B5EF4-FFF2-40B4-BE49-F238E27FC236}">
                  <a16:creationId xmlns:a16="http://schemas.microsoft.com/office/drawing/2014/main" id="{31CC38C5-652C-472F-870E-5FDBFE382351}"/>
                </a:ext>
              </a:extLst>
            </p:cNvPr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68">
              <a:extLst>
                <a:ext uri="{FF2B5EF4-FFF2-40B4-BE49-F238E27FC236}">
                  <a16:creationId xmlns:a16="http://schemas.microsoft.com/office/drawing/2014/main" id="{946451B5-B571-442F-BECE-3394C1DDB5DF}"/>
                </a:ext>
              </a:extLst>
            </p:cNvPr>
            <p:cNvSpPr/>
            <p:nvPr/>
          </p:nvSpPr>
          <p:spPr>
            <a:xfrm>
              <a:off x="70826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Oval 119">
              <a:extLst>
                <a:ext uri="{FF2B5EF4-FFF2-40B4-BE49-F238E27FC236}">
                  <a16:creationId xmlns:a16="http://schemas.microsoft.com/office/drawing/2014/main" id="{AA3ADA04-433F-4560-9288-858FA04970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393" y="227558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217" name="Table 57">
            <a:extLst>
              <a:ext uri="{FF2B5EF4-FFF2-40B4-BE49-F238E27FC236}">
                <a16:creationId xmlns:a16="http://schemas.microsoft.com/office/drawing/2014/main" id="{7A4056FA-42CE-42B7-8CCE-3759BBDE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52957"/>
              </p:ext>
            </p:extLst>
          </p:nvPr>
        </p:nvGraphicFramePr>
        <p:xfrm>
          <a:off x="7624811" y="1286064"/>
          <a:ext cx="2465496" cy="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301553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218" name="TextBox 217">
            <a:extLst>
              <a:ext uri="{FF2B5EF4-FFF2-40B4-BE49-F238E27FC236}">
                <a16:creationId xmlns:a16="http://schemas.microsoft.com/office/drawing/2014/main" id="{84881CAB-5F72-4384-8A15-8F64A653FE12}"/>
              </a:ext>
            </a:extLst>
          </p:cNvPr>
          <p:cNvSpPr txBox="1"/>
          <p:nvPr/>
        </p:nvSpPr>
        <p:spPr>
          <a:xfrm>
            <a:off x="6628107" y="1247044"/>
            <a:ext cx="10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EC05ADA-3563-420D-95E2-D2041515AA19}"/>
              </a:ext>
            </a:extLst>
          </p:cNvPr>
          <p:cNvSpPr txBox="1"/>
          <p:nvPr/>
        </p:nvSpPr>
        <p:spPr>
          <a:xfrm>
            <a:off x="5354394" y="679628"/>
            <a:ext cx="100524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0x0A</a:t>
            </a:r>
            <a:endParaRPr lang="ru-RU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75CF63D-8997-4062-BBC1-407FE727010D}"/>
              </a:ext>
            </a:extLst>
          </p:cNvPr>
          <p:cNvSpPr txBox="1"/>
          <p:nvPr/>
        </p:nvSpPr>
        <p:spPr>
          <a:xfrm>
            <a:off x="1563624" y="338328"/>
            <a:ext cx="302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associative cache</a:t>
            </a:r>
            <a:endParaRPr lang="ru-RU" sz="24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D3EC6D-45CD-4CD6-9415-72C16BAC7AB5}"/>
              </a:ext>
            </a:extLst>
          </p:cNvPr>
          <p:cNvSpPr txBox="1"/>
          <p:nvPr/>
        </p:nvSpPr>
        <p:spPr>
          <a:xfrm>
            <a:off x="7644626" y="334052"/>
            <a:ext cx="302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 mapped cache</a:t>
            </a:r>
            <a:endParaRPr lang="ru-RU" sz="2400" dirty="0"/>
          </a:p>
        </p:txBody>
      </p:sp>
      <p:graphicFrame>
        <p:nvGraphicFramePr>
          <p:cNvPr id="224" name="Table 6">
            <a:extLst>
              <a:ext uri="{FF2B5EF4-FFF2-40B4-BE49-F238E27FC236}">
                <a16:creationId xmlns:a16="http://schemas.microsoft.com/office/drawing/2014/main" id="{B646EC79-95CF-46A2-A82D-5467DB5F9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5044"/>
              </p:ext>
            </p:extLst>
          </p:nvPr>
        </p:nvGraphicFramePr>
        <p:xfrm>
          <a:off x="960141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27" name="Table 57">
            <a:extLst>
              <a:ext uri="{FF2B5EF4-FFF2-40B4-BE49-F238E27FC236}">
                <a16:creationId xmlns:a16="http://schemas.microsoft.com/office/drawing/2014/main" id="{F094D946-C603-4205-95B5-2A5235F7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20258"/>
              </p:ext>
            </p:extLst>
          </p:nvPr>
        </p:nvGraphicFramePr>
        <p:xfrm>
          <a:off x="2024639" y="1285707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28" name="Table 57">
            <a:extLst>
              <a:ext uri="{FF2B5EF4-FFF2-40B4-BE49-F238E27FC236}">
                <a16:creationId xmlns:a16="http://schemas.microsoft.com/office/drawing/2014/main" id="{3877AF95-6F8D-47BD-94AD-25031789B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61130"/>
              </p:ext>
            </p:extLst>
          </p:nvPr>
        </p:nvGraphicFramePr>
        <p:xfrm>
          <a:off x="7622462" y="1285054"/>
          <a:ext cx="2465496" cy="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301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29" name="Table 228">
            <a:extLst>
              <a:ext uri="{FF2B5EF4-FFF2-40B4-BE49-F238E27FC236}">
                <a16:creationId xmlns:a16="http://schemas.microsoft.com/office/drawing/2014/main" id="{E644E243-C710-470F-B7D7-091799DD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96693"/>
              </p:ext>
            </p:extLst>
          </p:nvPr>
        </p:nvGraphicFramePr>
        <p:xfrm>
          <a:off x="788868" y="2435463"/>
          <a:ext cx="2085251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97869123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879927864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522919778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0" name="Table 6">
            <a:extLst>
              <a:ext uri="{FF2B5EF4-FFF2-40B4-BE49-F238E27FC236}">
                <a16:creationId xmlns:a16="http://schemas.microsoft.com/office/drawing/2014/main" id="{5D3BACBE-630A-4386-9E85-80D893E3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07674"/>
              </p:ext>
            </p:extLst>
          </p:nvPr>
        </p:nvGraphicFramePr>
        <p:xfrm>
          <a:off x="3677909" y="2436155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1" name="Table 6">
            <a:extLst>
              <a:ext uri="{FF2B5EF4-FFF2-40B4-BE49-F238E27FC236}">
                <a16:creationId xmlns:a16="http://schemas.microsoft.com/office/drawing/2014/main" id="{CDF1C511-9460-4251-9848-EDCD8ACED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48283"/>
              </p:ext>
            </p:extLst>
          </p:nvPr>
        </p:nvGraphicFramePr>
        <p:xfrm>
          <a:off x="3678034" y="2431178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2" name="Table 231">
            <a:extLst>
              <a:ext uri="{FF2B5EF4-FFF2-40B4-BE49-F238E27FC236}">
                <a16:creationId xmlns:a16="http://schemas.microsoft.com/office/drawing/2014/main" id="{4DF51222-7FA7-41A0-B3D1-81CC11134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87217"/>
              </p:ext>
            </p:extLst>
          </p:nvPr>
        </p:nvGraphicFramePr>
        <p:xfrm>
          <a:off x="7589240" y="2481942"/>
          <a:ext cx="1191572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3" name="Table 6">
            <a:extLst>
              <a:ext uri="{FF2B5EF4-FFF2-40B4-BE49-F238E27FC236}">
                <a16:creationId xmlns:a16="http://schemas.microsoft.com/office/drawing/2014/main" id="{47C03383-E18C-4E12-8D0D-31030CB84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03434"/>
              </p:ext>
            </p:extLst>
          </p:nvPr>
        </p:nvGraphicFramePr>
        <p:xfrm>
          <a:off x="9601411" y="2479806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4" name="Table 6">
            <a:extLst>
              <a:ext uri="{FF2B5EF4-FFF2-40B4-BE49-F238E27FC236}">
                <a16:creationId xmlns:a16="http://schemas.microsoft.com/office/drawing/2014/main" id="{AAB3D4E5-57FA-4532-999D-64CCC5A42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20253"/>
              </p:ext>
            </p:extLst>
          </p:nvPr>
        </p:nvGraphicFramePr>
        <p:xfrm>
          <a:off x="960067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235" name="TextBox 234">
            <a:extLst>
              <a:ext uri="{FF2B5EF4-FFF2-40B4-BE49-F238E27FC236}">
                <a16:creationId xmlns:a16="http://schemas.microsoft.com/office/drawing/2014/main" id="{05609924-94D6-4C3E-AD20-90EF714771D2}"/>
              </a:ext>
            </a:extLst>
          </p:cNvPr>
          <p:cNvSpPr txBox="1"/>
          <p:nvPr/>
        </p:nvSpPr>
        <p:spPr>
          <a:xfrm>
            <a:off x="5354394" y="679628"/>
            <a:ext cx="100524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0xC3AF</a:t>
            </a:r>
            <a:endParaRPr lang="ru-RU" b="1" dirty="0"/>
          </a:p>
        </p:txBody>
      </p:sp>
      <p:graphicFrame>
        <p:nvGraphicFramePr>
          <p:cNvPr id="236" name="Table 6">
            <a:extLst>
              <a:ext uri="{FF2B5EF4-FFF2-40B4-BE49-F238E27FC236}">
                <a16:creationId xmlns:a16="http://schemas.microsoft.com/office/drawing/2014/main" id="{D239D91A-E319-4D79-ACA5-1B8528BD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0819"/>
              </p:ext>
            </p:extLst>
          </p:nvPr>
        </p:nvGraphicFramePr>
        <p:xfrm>
          <a:off x="3677909" y="2431176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7" name="Table 6">
            <a:extLst>
              <a:ext uri="{FF2B5EF4-FFF2-40B4-BE49-F238E27FC236}">
                <a16:creationId xmlns:a16="http://schemas.microsoft.com/office/drawing/2014/main" id="{449BB496-8FBE-4B73-8250-1FB3D8F1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09955"/>
              </p:ext>
            </p:extLst>
          </p:nvPr>
        </p:nvGraphicFramePr>
        <p:xfrm>
          <a:off x="960067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8" name="Table 57">
            <a:extLst>
              <a:ext uri="{FF2B5EF4-FFF2-40B4-BE49-F238E27FC236}">
                <a16:creationId xmlns:a16="http://schemas.microsoft.com/office/drawing/2014/main" id="{0E4D6B7E-2A50-4781-AE36-E2A8DDBEF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61766"/>
              </p:ext>
            </p:extLst>
          </p:nvPr>
        </p:nvGraphicFramePr>
        <p:xfrm>
          <a:off x="2024639" y="1284581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39" name="Table 57">
            <a:extLst>
              <a:ext uri="{FF2B5EF4-FFF2-40B4-BE49-F238E27FC236}">
                <a16:creationId xmlns:a16="http://schemas.microsoft.com/office/drawing/2014/main" id="{5A5D184C-4D0E-4D72-B530-C45BB71FE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87573"/>
              </p:ext>
            </p:extLst>
          </p:nvPr>
        </p:nvGraphicFramePr>
        <p:xfrm>
          <a:off x="7619026" y="1286503"/>
          <a:ext cx="2465496" cy="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301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40" name="Table 239">
            <a:extLst>
              <a:ext uri="{FF2B5EF4-FFF2-40B4-BE49-F238E27FC236}">
                <a16:creationId xmlns:a16="http://schemas.microsoft.com/office/drawing/2014/main" id="{5E26A6B5-5842-4164-981B-CFDEA71D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82689"/>
              </p:ext>
            </p:extLst>
          </p:nvPr>
        </p:nvGraphicFramePr>
        <p:xfrm>
          <a:off x="789255" y="2438176"/>
          <a:ext cx="2085251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97869123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879927864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522919778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41" name="Table 6">
            <a:extLst>
              <a:ext uri="{FF2B5EF4-FFF2-40B4-BE49-F238E27FC236}">
                <a16:creationId xmlns:a16="http://schemas.microsoft.com/office/drawing/2014/main" id="{0D79C9D1-C27B-4A45-B413-870191D1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54867"/>
              </p:ext>
            </p:extLst>
          </p:nvPr>
        </p:nvGraphicFramePr>
        <p:xfrm>
          <a:off x="3678622" y="2431176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42" name="Table 6">
            <a:extLst>
              <a:ext uri="{FF2B5EF4-FFF2-40B4-BE49-F238E27FC236}">
                <a16:creationId xmlns:a16="http://schemas.microsoft.com/office/drawing/2014/main" id="{65DCEBBF-9DC9-4286-A139-87299E71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63534"/>
              </p:ext>
            </p:extLst>
          </p:nvPr>
        </p:nvGraphicFramePr>
        <p:xfrm>
          <a:off x="960067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43" name="Table 242">
            <a:extLst>
              <a:ext uri="{FF2B5EF4-FFF2-40B4-BE49-F238E27FC236}">
                <a16:creationId xmlns:a16="http://schemas.microsoft.com/office/drawing/2014/main" id="{9EC5F2C9-CB00-45E7-8DDA-D4C56FCD4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80704"/>
              </p:ext>
            </p:extLst>
          </p:nvPr>
        </p:nvGraphicFramePr>
        <p:xfrm>
          <a:off x="7590721" y="2479968"/>
          <a:ext cx="1191572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244" name="Rectangle 243">
            <a:extLst>
              <a:ext uri="{FF2B5EF4-FFF2-40B4-BE49-F238E27FC236}">
                <a16:creationId xmlns:a16="http://schemas.microsoft.com/office/drawing/2014/main" id="{80259170-9B25-4DE9-8B4A-953F4B97080E}"/>
              </a:ext>
            </a:extLst>
          </p:cNvPr>
          <p:cNvSpPr/>
          <p:nvPr/>
        </p:nvSpPr>
        <p:spPr>
          <a:xfrm>
            <a:off x="4280878" y="2731751"/>
            <a:ext cx="611152" cy="307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D5868BB-8729-4C22-BFF0-448D41581287}"/>
              </a:ext>
            </a:extLst>
          </p:cNvPr>
          <p:cNvSpPr/>
          <p:nvPr/>
        </p:nvSpPr>
        <p:spPr>
          <a:xfrm>
            <a:off x="10207731" y="3384669"/>
            <a:ext cx="614109" cy="29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D695075-7360-439E-A576-29DD1BB720B8}"/>
              </a:ext>
            </a:extLst>
          </p:cNvPr>
          <p:cNvSpPr txBox="1"/>
          <p:nvPr/>
        </p:nvSpPr>
        <p:spPr>
          <a:xfrm>
            <a:off x="2054235" y="687010"/>
            <a:ext cx="188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=line number</a:t>
            </a:r>
            <a:endParaRPr lang="ru-RU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51428E5-5C1B-46DC-86FD-71D2CB431912}"/>
              </a:ext>
            </a:extLst>
          </p:cNvPr>
          <p:cNvSpPr txBox="1"/>
          <p:nvPr/>
        </p:nvSpPr>
        <p:spPr>
          <a:xfrm>
            <a:off x="3711088" y="948848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  <a:endParaRPr lang="ru-RU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C7D0CA4-50DB-4291-8CD1-E7E012310835}"/>
              </a:ext>
            </a:extLst>
          </p:cNvPr>
          <p:cNvSpPr txBox="1"/>
          <p:nvPr/>
        </p:nvSpPr>
        <p:spPr>
          <a:xfrm>
            <a:off x="8532994" y="950941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</a:t>
            </a:r>
            <a:endParaRPr lang="ru-RU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49A982C-7D4C-4541-AE98-B2139B832A49}"/>
              </a:ext>
            </a:extLst>
          </p:cNvPr>
          <p:cNvSpPr txBox="1"/>
          <p:nvPr/>
        </p:nvSpPr>
        <p:spPr>
          <a:xfrm>
            <a:off x="9298897" y="948375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  <a:endParaRPr lang="ru-RU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6504B0B-F958-46BA-88CC-A755085CA9ED}"/>
              </a:ext>
            </a:extLst>
          </p:cNvPr>
          <p:cNvSpPr txBox="1"/>
          <p:nvPr/>
        </p:nvSpPr>
        <p:spPr>
          <a:xfrm>
            <a:off x="7613241" y="945857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E59E3F-29F0-44C3-92F4-E690DF47CF77}"/>
              </a:ext>
            </a:extLst>
          </p:cNvPr>
          <p:cNvSpPr txBox="1"/>
          <p:nvPr/>
        </p:nvSpPr>
        <p:spPr>
          <a:xfrm>
            <a:off x="10407183" y="1029258"/>
            <a:ext cx="188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tag+set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=line 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2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19" grpId="1" animBg="1"/>
      <p:bldP spid="235" grpId="0" animBg="1"/>
      <p:bldP spid="235" grpId="1" animBg="1"/>
      <p:bldP spid="244" grpId="0" animBg="1"/>
      <p:bldP spid="2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64" name="Line 126"/>
          <p:cNvSpPr>
            <a:spLocks noChangeShapeType="1"/>
          </p:cNvSpPr>
          <p:nvPr/>
        </p:nvSpPr>
        <p:spPr bwMode="auto">
          <a:xfrm flipH="1" flipV="1">
            <a:off x="3530743" y="5934144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 flipH="1" flipV="1">
            <a:off x="3234600" y="4678120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26"/>
          <p:cNvSpPr>
            <a:spLocks noChangeShapeType="1"/>
          </p:cNvSpPr>
          <p:nvPr/>
        </p:nvSpPr>
        <p:spPr bwMode="auto">
          <a:xfrm flipH="1" flipV="1">
            <a:off x="3921349" y="4672902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1543" y="1441998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27537"/>
              </p:ext>
            </p:extLst>
          </p:nvPr>
        </p:nvGraphicFramePr>
        <p:xfrm>
          <a:off x="3731585" y="1807442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07704"/>
              </p:ext>
            </p:extLst>
          </p:nvPr>
        </p:nvGraphicFramePr>
        <p:xfrm>
          <a:off x="2560297" y="3526308"/>
          <a:ext cx="901700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134671" y="32351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7064" y="32452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5553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4462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9494" y="3277230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190243" y="3516171"/>
            <a:ext cx="453037" cy="1159429"/>
            <a:chOff x="4805303" y="2836102"/>
            <a:chExt cx="453037" cy="1159429"/>
          </a:xfrm>
        </p:grpSpPr>
        <p:sp>
          <p:nvSpPr>
            <p:cNvPr id="76" name="Trapezoid 75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3056761" y="615462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hit/miss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044390" y="4961907"/>
            <a:ext cx="274434" cy="307777"/>
            <a:chOff x="5639090" y="5425857"/>
            <a:chExt cx="274434" cy="307777"/>
          </a:xfrm>
        </p:grpSpPr>
        <p:sp>
          <p:nvSpPr>
            <p:cNvPr id="8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65643"/>
              </p:ext>
            </p:extLst>
          </p:nvPr>
        </p:nvGraphicFramePr>
        <p:xfrm>
          <a:off x="5847842" y="3521706"/>
          <a:ext cx="1371600" cy="1156415"/>
        </p:xfrm>
        <a:graphic>
          <a:graphicData uri="http://schemas.openxmlformats.org/drawingml/2006/table">
            <a:tbl>
              <a:tblPr/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744810" y="3269602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54529" y="3516171"/>
            <a:ext cx="453037" cy="1159429"/>
            <a:chOff x="4805303" y="2836102"/>
            <a:chExt cx="453037" cy="1159429"/>
          </a:xfrm>
        </p:grpSpPr>
        <p:sp>
          <p:nvSpPr>
            <p:cNvPr id="87" name="Trapezoid 86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0654"/>
              </p:ext>
            </p:extLst>
          </p:nvPr>
        </p:nvGraphicFramePr>
        <p:xfrm>
          <a:off x="3673768" y="3526308"/>
          <a:ext cx="482600" cy="11564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478022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738759" y="4960499"/>
            <a:ext cx="274434" cy="307777"/>
            <a:chOff x="5639090" y="5425857"/>
            <a:chExt cx="274434" cy="307777"/>
          </a:xfrm>
        </p:grpSpPr>
        <p:sp>
          <p:nvSpPr>
            <p:cNvPr id="94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348982" y="3241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05975" y="32511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1843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66933"/>
              </p:ext>
            </p:extLst>
          </p:nvPr>
        </p:nvGraphicFramePr>
        <p:xfrm>
          <a:off x="7420102" y="3521706"/>
          <a:ext cx="995680" cy="1156415"/>
        </p:xfrm>
        <a:graphic>
          <a:graphicData uri="http://schemas.openxmlformats.org/drawingml/2006/table">
            <a:tbl>
              <a:tblPr/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967316" y="2737494"/>
            <a:ext cx="118905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37888" y="2737494"/>
            <a:ext cx="144355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824482" y="2315305"/>
            <a:ext cx="2651760" cy="2735580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val 119"/>
          <p:cNvSpPr>
            <a:spLocks noChangeAspect="1" noChangeArrowheads="1"/>
          </p:cNvSpPr>
          <p:nvPr/>
        </p:nvSpPr>
        <p:spPr bwMode="auto">
          <a:xfrm>
            <a:off x="3092851" y="4849149"/>
            <a:ext cx="52388" cy="55563"/>
          </a:xfrm>
          <a:prstGeom prst="ellipse">
            <a:avLst/>
          </a:prstGeom>
          <a:solidFill>
            <a:srgbClr val="9BBB59">
              <a:lumMod val="75000"/>
            </a:srgbClr>
          </a:solidFill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3108453" y="4875626"/>
            <a:ext cx="706755" cy="169545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019927" y="2310870"/>
            <a:ext cx="3639312" cy="1773936"/>
            <a:chOff x="1517904" y="2164080"/>
            <a:chExt cx="3639312" cy="1773936"/>
          </a:xfrm>
        </p:grpSpPr>
        <p:sp>
          <p:nvSpPr>
            <p:cNvPr id="106" name="Freeform 105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rgbClr val="4F81BD">
                    <a:lumMod val="75000"/>
                  </a:srgb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940793" y="5179693"/>
            <a:ext cx="812099" cy="307778"/>
            <a:chOff x="4650631" y="5075185"/>
            <a:chExt cx="681490" cy="258278"/>
          </a:xfrm>
        </p:grpSpPr>
        <p:sp>
          <p:nvSpPr>
            <p:cNvPr id="111" name="Trapezoid 110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61886" y="5075185"/>
              <a:ext cx="458980" cy="2582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MUX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719943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7501155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H="1" flipV="1">
            <a:off x="7346844" y="5457135"/>
            <a:ext cx="0" cy="705609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36423" y="615462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Flowchart: Delay 18"/>
          <p:cNvSpPr/>
          <p:nvPr/>
        </p:nvSpPr>
        <p:spPr bwMode="auto">
          <a:xfrm rot="5400000" flipH="1">
            <a:off x="3326140" y="5572173"/>
            <a:ext cx="393971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3184086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Freeform 118"/>
          <p:cNvSpPr/>
          <p:nvPr/>
        </p:nvSpPr>
        <p:spPr>
          <a:xfrm flipH="1">
            <a:off x="3618171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3158786" y="5255151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val 119"/>
          <p:cNvSpPr>
            <a:spLocks noChangeAspect="1" noChangeArrowheads="1"/>
          </p:cNvSpPr>
          <p:nvPr/>
        </p:nvSpPr>
        <p:spPr bwMode="auto">
          <a:xfrm>
            <a:off x="3845298" y="5379535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205460" y="5284837"/>
            <a:ext cx="376784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/>
          <p:cNvCxnSpPr>
            <a:stCxn id="121" idx="6"/>
          </p:cNvCxnSpPr>
          <p:nvPr/>
        </p:nvCxnSpPr>
        <p:spPr>
          <a:xfrm>
            <a:off x="3897687" y="5407316"/>
            <a:ext cx="313873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A02BE2-8081-41F3-9463-7FD66877CB5A}"/>
              </a:ext>
            </a:extLst>
          </p:cNvPr>
          <p:cNvSpPr txBox="1"/>
          <p:nvPr/>
        </p:nvSpPr>
        <p:spPr>
          <a:xfrm>
            <a:off x="8357360" y="1206051"/>
            <a:ext cx="4020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/>
              </a:rPr>
              <a:t>#lines = </a:t>
            </a:r>
            <a:r>
              <a:rPr lang="en-US" sz="2000" i="1" dirty="0" err="1">
                <a:latin typeface="Calibri"/>
              </a:rPr>
              <a:t>cache_size</a:t>
            </a:r>
            <a:r>
              <a:rPr lang="en-US" sz="2000" i="1" dirty="0">
                <a:latin typeface="Calibri"/>
              </a:rPr>
              <a:t> / </a:t>
            </a:r>
            <a:r>
              <a:rPr lang="en-US" sz="2000" i="1" dirty="0" err="1">
                <a:latin typeface="Calibri"/>
              </a:rPr>
              <a:t>line_size</a:t>
            </a:r>
            <a:endParaRPr lang="en-US" sz="2000" i="1" dirty="0">
              <a:latin typeface="Calibri"/>
            </a:endParaRPr>
          </a:p>
          <a:p>
            <a:r>
              <a:rPr lang="en-US" sz="2000" i="1" dirty="0"/>
              <a:t>#sets = #lines / #ways</a:t>
            </a:r>
          </a:p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offset_bits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= log(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line_size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)</a:t>
            </a:r>
          </a:p>
          <a:p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set_bits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= log(#sets)</a:t>
            </a:r>
            <a:endParaRPr lang="ru-RU" sz="20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24FAC7-8F67-44D8-9C16-D09C1C438757}"/>
              </a:ext>
            </a:extLst>
          </p:cNvPr>
          <p:cNvSpPr txBox="1"/>
          <p:nvPr/>
        </p:nvSpPr>
        <p:spPr>
          <a:xfrm>
            <a:off x="8854018" y="2751632"/>
            <a:ext cx="2835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/>
              </a:rPr>
              <a:t>#lines = 32KB / 64B = 512</a:t>
            </a:r>
          </a:p>
          <a:p>
            <a:r>
              <a:rPr lang="en-US" sz="2000" i="1" dirty="0"/>
              <a:t>#sets = 512 / 2 = 256</a:t>
            </a:r>
          </a:p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offset_bits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= log(64) = 6</a:t>
            </a:r>
          </a:p>
          <a:p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set_bits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= log(256) = 8</a:t>
            </a:r>
            <a:endParaRPr lang="ru-RU" sz="20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6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7543" y="3692434"/>
            <a:ext cx="5886994" cy="29609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Terms: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Miss Rate = Misses / total CPU request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Hit Rate = Hits / total CPU request = 1 – Miss Rate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Cache goal is decreasing average memory access time (AMAT)</a:t>
            </a:r>
          </a:p>
          <a:p>
            <a:pPr lvl="1">
              <a:lnSpc>
                <a:spcPct val="85000"/>
              </a:lnSpc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AMAT = </a:t>
            </a:r>
            <a:r>
              <a:rPr lang="en-US" sz="2000" dirty="0">
                <a:solidFill>
                  <a:sysClr val="windowText" lastClr="000000"/>
                </a:solidFill>
              </a:rPr>
              <a:t>Hit Rate  *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 lvl="1">
              <a:lnSpc>
                <a:spcPct val="85000"/>
              </a:lnSpc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AMAT </a:t>
            </a:r>
            <a:r>
              <a:rPr lang="en-GB" sz="2000" b="1" dirty="0">
                <a:solidFill>
                  <a:sysClr val="windowText" lastClr="000000"/>
                </a:solidFill>
              </a:rPr>
              <a:t>≈ 		</a:t>
            </a:r>
            <a:r>
              <a:rPr lang="ru-RU" sz="2000" b="1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b="1" dirty="0">
                <a:solidFill>
                  <a:sysClr val="windowText" lastClr="000000"/>
                </a:solidFill>
              </a:rPr>
              <a:t>y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pPr lvl="1">
              <a:defRPr/>
            </a:pPr>
            <a:r>
              <a:rPr lang="en-GB" sz="2000" dirty="0" err="1">
                <a:solidFill>
                  <a:sysClr val="windowText" lastClr="000000"/>
                </a:solidFill>
              </a:rPr>
              <a:t>HitRate</a:t>
            </a:r>
            <a:r>
              <a:rPr lang="en-GB" sz="2000" dirty="0">
                <a:solidFill>
                  <a:sysClr val="windowText" lastClr="000000"/>
                </a:solidFill>
              </a:rPr>
              <a:t> ≈ 0.9, </a:t>
            </a:r>
            <a:r>
              <a:rPr lang="en-GB" sz="2000" dirty="0" err="1">
                <a:solidFill>
                  <a:sysClr val="windowText" lastClr="000000"/>
                </a:solidFill>
              </a:rPr>
              <a:t>HitTime</a:t>
            </a:r>
            <a:r>
              <a:rPr lang="en-GB" sz="2000" dirty="0">
                <a:solidFill>
                  <a:sysClr val="windowText" lastClr="000000"/>
                </a:solidFill>
              </a:rPr>
              <a:t> ≈ 4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MissRate</a:t>
            </a:r>
            <a:r>
              <a:rPr lang="en-GB" sz="2000" dirty="0">
                <a:solidFill>
                  <a:sysClr val="windowText" lastClr="000000"/>
                </a:solidFill>
              </a:rPr>
              <a:t> ≈ 0.1,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MissPenalty</a:t>
            </a:r>
            <a:r>
              <a:rPr lang="en-GB" sz="2000" dirty="0">
                <a:solidFill>
                  <a:sysClr val="windowText" lastClr="000000"/>
                </a:solidFill>
              </a:rPr>
              <a:t> ≈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then…</a:t>
            </a: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= 0.9 * 4 + 0.1 * 200 = 23.6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w/o cache =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About 10x improve!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5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ysClr val="windowText" lastClr="000000"/>
                </a:solidFill>
              </a:rPr>
              <a:t>L1 cache: </a:t>
            </a:r>
            <a:r>
              <a:rPr lang="it-IT" sz="2000" dirty="0">
                <a:solidFill>
                  <a:sysClr val="windowText" lastClr="000000"/>
                </a:solidFill>
              </a:rPr>
              <a:t>AMAT ≈ HitTimeL1 + MissRateL1 * MissPenaltyL1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</a:t>
            </a:r>
            <a:r>
              <a:rPr lang="en-US" sz="2400" dirty="0"/>
              <a:t>reduces L1 miss penalty – saves access to memory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Now, on L1 miss we access L2, but not memory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MissPenaltyL1 ≈ HitTimeL2 + MissRateL2 * MissPenaltyL2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Cache is larger (better </a:t>
            </a:r>
            <a:r>
              <a:rPr lang="en-US" sz="2400" dirty="0" err="1">
                <a:solidFill>
                  <a:sysClr val="windowText" lastClr="000000"/>
                </a:solidFill>
              </a:rPr>
              <a:t>HitRate</a:t>
            </a:r>
            <a:r>
              <a:rPr lang="en-US" sz="2400" dirty="0">
                <a:solidFill>
                  <a:sysClr val="windowText" lastClr="000000"/>
                </a:solidFill>
              </a:rPr>
              <a:t>), but 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03" y="4146092"/>
            <a:ext cx="6509518" cy="2539688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11E8D-CE40-41AA-93FE-9E860D4C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9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Cache Misses (3-C)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78995"/>
            <a:ext cx="10515600" cy="4128707"/>
          </a:xfrm>
        </p:spPr>
        <p:txBody>
          <a:bodyPr/>
          <a:lstStyle/>
          <a:p>
            <a:pPr marL="342900" indent="-342900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Compulsory</a:t>
            </a:r>
            <a:r>
              <a:rPr lang="en-US" dirty="0"/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even in a infinite cache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First access to data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So-called cold misses</a:t>
            </a:r>
          </a:p>
          <a:p>
            <a:pPr marL="342900" indent="-342900">
              <a:buClr>
                <a:schemeClr val="tx1"/>
              </a:buClr>
            </a:pPr>
            <a:r>
              <a:rPr lang="en-US" dirty="0">
                <a:solidFill>
                  <a:schemeClr val="accent6"/>
                </a:solidFill>
              </a:rPr>
              <a:t>Capacity</a:t>
            </a:r>
            <a:r>
              <a:rPr lang="en-US" dirty="0"/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in an fully associative cache</a:t>
            </a:r>
            <a:endParaRPr lang="ru-RU" sz="2000" dirty="0"/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 err="1"/>
              <a:t>Workset</a:t>
            </a:r>
            <a:r>
              <a:rPr lang="en-US" sz="2000" dirty="0"/>
              <a:t> is larger than the cache size</a:t>
            </a:r>
          </a:p>
          <a:p>
            <a:pPr marL="342900" indent="-342900">
              <a:buClr>
                <a:schemeClr val="tx1"/>
              </a:buClr>
            </a:pPr>
            <a:r>
              <a:rPr lang="en-US" kern="0" dirty="0">
                <a:solidFill>
                  <a:srgbClr val="C00000"/>
                </a:solidFill>
              </a:rPr>
              <a:t>Conflict</a:t>
            </a:r>
            <a:r>
              <a:rPr lang="en-US" kern="0" dirty="0">
                <a:solidFill>
                  <a:srgbClr val="061922"/>
                </a:solidFill>
              </a:rPr>
              <a:t> misses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Difference between fully associate and direct mapped cache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The size of the cache is enough, but the problem is in line mapping to sets</a:t>
            </a:r>
            <a:endParaRPr lang="ru-RU" sz="2000" kern="0" dirty="0">
              <a:solidFill>
                <a:srgbClr val="061922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79305" y="4651080"/>
            <a:ext cx="8375015" cy="121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00" y="1494387"/>
            <a:ext cx="5227449" cy="399785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7512436" y="4427590"/>
            <a:ext cx="4308736" cy="238858"/>
          </a:xfrm>
          <a:prstGeom prst="roundRect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694785" y="2548572"/>
            <a:ext cx="1889634" cy="1613620"/>
          </a:xfrm>
          <a:custGeom>
            <a:avLst/>
            <a:gdLst>
              <a:gd name="connsiteX0" fmla="*/ 0 w 1808480"/>
              <a:gd name="connsiteY0" fmla="*/ 5080 h 1544320"/>
              <a:gd name="connsiteX1" fmla="*/ 0 w 1808480"/>
              <a:gd name="connsiteY1" fmla="*/ 294640 h 1544320"/>
              <a:gd name="connsiteX2" fmla="*/ 579120 w 1808480"/>
              <a:gd name="connsiteY2" fmla="*/ 294640 h 1544320"/>
              <a:gd name="connsiteX3" fmla="*/ 579120 w 1808480"/>
              <a:gd name="connsiteY3" fmla="*/ 1285240 h 1544320"/>
              <a:gd name="connsiteX4" fmla="*/ 1158240 w 1808480"/>
              <a:gd name="connsiteY4" fmla="*/ 1285240 h 1544320"/>
              <a:gd name="connsiteX5" fmla="*/ 1158240 w 1808480"/>
              <a:gd name="connsiteY5" fmla="*/ 1544320 h 1544320"/>
              <a:gd name="connsiteX6" fmla="*/ 1808480 w 1808480"/>
              <a:gd name="connsiteY6" fmla="*/ 1544320 h 1544320"/>
              <a:gd name="connsiteX7" fmla="*/ 1808480 w 1808480"/>
              <a:gd name="connsiteY7" fmla="*/ 1102360 h 1544320"/>
              <a:gd name="connsiteX8" fmla="*/ 1234440 w 1808480"/>
              <a:gd name="connsiteY8" fmla="*/ 1102360 h 1544320"/>
              <a:gd name="connsiteX9" fmla="*/ 1234440 w 1808480"/>
              <a:gd name="connsiteY9" fmla="*/ 353060 h 1544320"/>
              <a:gd name="connsiteX10" fmla="*/ 647700 w 1808480"/>
              <a:gd name="connsiteY10" fmla="*/ 353060 h 1544320"/>
              <a:gd name="connsiteX11" fmla="*/ 647700 w 1808480"/>
              <a:gd name="connsiteY11" fmla="*/ 0 h 1544320"/>
              <a:gd name="connsiteX12" fmla="*/ 0 w 1808480"/>
              <a:gd name="connsiteY12" fmla="*/ 508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8480" h="1544320">
                <a:moveTo>
                  <a:pt x="0" y="5080"/>
                </a:moveTo>
                <a:lnTo>
                  <a:pt x="0" y="294640"/>
                </a:lnTo>
                <a:lnTo>
                  <a:pt x="579120" y="294640"/>
                </a:lnTo>
                <a:lnTo>
                  <a:pt x="579120" y="1285240"/>
                </a:lnTo>
                <a:lnTo>
                  <a:pt x="1158240" y="1285240"/>
                </a:lnTo>
                <a:lnTo>
                  <a:pt x="1158240" y="1544320"/>
                </a:lnTo>
                <a:lnTo>
                  <a:pt x="1808480" y="1544320"/>
                </a:lnTo>
                <a:lnTo>
                  <a:pt x="1808480" y="1102360"/>
                </a:lnTo>
                <a:lnTo>
                  <a:pt x="1234440" y="1102360"/>
                </a:lnTo>
                <a:lnTo>
                  <a:pt x="1234440" y="353060"/>
                </a:lnTo>
                <a:lnTo>
                  <a:pt x="647700" y="353060"/>
                </a:lnTo>
                <a:lnTo>
                  <a:pt x="647700" y="0"/>
                </a:lnTo>
                <a:lnTo>
                  <a:pt x="0" y="5080"/>
                </a:lnTo>
                <a:close/>
              </a:path>
            </a:pathLst>
          </a:custGeom>
          <a:noFill/>
          <a:ln w="127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3" name="Line Callout 1 (No Border) 12"/>
          <p:cNvSpPr/>
          <p:nvPr/>
        </p:nvSpPr>
        <p:spPr bwMode="auto">
          <a:xfrm flipH="1">
            <a:off x="10730529" y="3035874"/>
            <a:ext cx="1057275" cy="851611"/>
          </a:xfrm>
          <a:prstGeom prst="callout1">
            <a:avLst>
              <a:gd name="adj1" fmla="val 80266"/>
              <a:gd name="adj2" fmla="val 51127"/>
              <a:gd name="adj3" fmla="val 152765"/>
              <a:gd name="adj4" fmla="val 61667"/>
            </a:avLst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Compulsory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Line Callout 1 (No Border) 13"/>
          <p:cNvSpPr/>
          <p:nvPr/>
        </p:nvSpPr>
        <p:spPr bwMode="auto">
          <a:xfrm flipH="1">
            <a:off x="9295424" y="1637021"/>
            <a:ext cx="1057275" cy="851611"/>
          </a:xfrm>
          <a:prstGeom prst="callout1">
            <a:avLst>
              <a:gd name="adj1" fmla="val 72436"/>
              <a:gd name="adj2" fmla="val 52928"/>
              <a:gd name="adj3" fmla="val 141580"/>
              <a:gd name="adj4" fmla="val 6256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Conflict</a:t>
            </a:r>
            <a:endParaRPr lang="ru-RU" sz="20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80537" y="3461679"/>
            <a:ext cx="11576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  <a:effectLst>
                  <a:glow rad="101600">
                    <a:schemeClr val="tx1">
                      <a:alpha val="39000"/>
                    </a:schemeClr>
                  </a:glow>
                </a:effectLst>
              </a:rPr>
              <a:t>Capacity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5364" y="1436965"/>
            <a:ext cx="469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Miss Rate = F(Cache Capacity, Associativity)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4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4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4|28.3|184.6|19.7|32.4|1.9|24.6|12.6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57.1|40.4|42.4|20.4|6.2|46.7|6|140|48.7|16.8|21.3|7.2|32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17.1|18.2|64|70.2|10.4|4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7.5|50.9|174.5|43.4|59.5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8.5|55.5|38.8|12.3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18026</TotalTime>
  <Words>951</Words>
  <Application>Microsoft Office PowerPoint</Application>
  <PresentationFormat>Widescreen</PresentationFormat>
  <Paragraphs>385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Consolas</vt:lpstr>
      <vt:lpstr>Courier</vt:lpstr>
      <vt:lpstr>Neo Sans Intel</vt:lpstr>
      <vt:lpstr>Neo Sans Intel Medium</vt:lpstr>
      <vt:lpstr>Verdana</vt:lpstr>
      <vt:lpstr>2_Office Theme</vt:lpstr>
      <vt:lpstr> Caches: part 2</vt:lpstr>
      <vt:lpstr>Agenda</vt:lpstr>
      <vt:lpstr>PowerPoint Presentation</vt:lpstr>
      <vt:lpstr>2-Way Set Associative Cache</vt:lpstr>
      <vt:lpstr>Performance metrics</vt:lpstr>
      <vt:lpstr>Cache Performance</vt:lpstr>
      <vt:lpstr>Motivation for multi-level caches</vt:lpstr>
      <vt:lpstr>Three Types of Cache Misses (3-C)</vt:lpstr>
      <vt:lpstr>Software Optimizations</vt:lpstr>
      <vt:lpstr>Loop Fusion</vt:lpstr>
      <vt:lpstr>Loop Interchange</vt:lpstr>
      <vt:lpstr>“Stop using linked lists”</vt:lpstr>
      <vt:lpstr>AoS vs SoA</vt:lpstr>
      <vt:lpstr>Data alignment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kirillkorolev</cp:lastModifiedBy>
  <cp:revision>377</cp:revision>
  <dcterms:created xsi:type="dcterms:W3CDTF">2018-09-18T18:10:21Z</dcterms:created>
  <dcterms:modified xsi:type="dcterms:W3CDTF">2022-02-13T20:23:13Z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2019-02-15 18:21:09Z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