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210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9/4/2019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rsmir-ilab/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 smtClean="0"/>
              <a:t>Digital Integrated Circuits Design</a:t>
            </a:r>
            <a:br>
              <a:rPr lang="en-US" sz="4800" dirty="0" smtClean="0"/>
            </a:br>
            <a:r>
              <a:rPr lang="en-US" sz="4400" dirty="0" smtClean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Igor Smirnov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</a:t>
            </a:r>
            <a:r>
              <a:rPr lang="en-US" sz="2400" dirty="0" smtClean="0">
                <a:latin typeface="+mj-lt"/>
              </a:rPr>
              <a:t>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Smaller battery -&gt; smaller devices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 smtClean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 smtClean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</a:t>
            </a:r>
            <a:r>
              <a:rPr lang="en-US" sz="2400" dirty="0" smtClean="0">
                <a:latin typeface="+mj-lt"/>
              </a:rPr>
              <a:t>large </a:t>
            </a:r>
            <a:r>
              <a:rPr lang="en-US" sz="2400" dirty="0">
                <a:latin typeface="+mj-lt"/>
              </a:rPr>
              <a:t>data </a:t>
            </a:r>
            <a:r>
              <a:rPr lang="en-US" sz="2400" dirty="0" smtClean="0">
                <a:latin typeface="+mj-lt"/>
              </a:rPr>
              <a:t>centers 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>
                <a:latin typeface="+mj-lt"/>
              </a:rPr>
              <a:t>Reasonable cooling systems cannot handle </a:t>
            </a:r>
            <a:r>
              <a:rPr lang="en-US" dirty="0" smtClean="0">
                <a:latin typeface="+mj-lt"/>
              </a:rPr>
              <a:t>more power</a:t>
            </a:r>
            <a:endParaRPr lang="en-US" sz="2800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Power Wall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</a:t>
            </a:r>
            <a:r>
              <a:rPr lang="en-US" b="1" dirty="0" smtClean="0">
                <a:latin typeface="+mj-lt"/>
              </a:rPr>
              <a:t>dynamic</a:t>
            </a:r>
            <a:r>
              <a:rPr lang="en-US" dirty="0" smtClean="0">
                <a:latin typeface="+mj-lt"/>
              </a:rPr>
              <a:t> + static</a:t>
            </a:r>
          </a:p>
          <a:p>
            <a:r>
              <a:rPr lang="en-US" dirty="0" smtClean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Two components: dynamic + </a:t>
            </a:r>
            <a:r>
              <a:rPr lang="en-US" b="1" dirty="0" smtClean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1/4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19/24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4636770" y="201174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CS Triangle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1580" y="192974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682" y="398268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398268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 smtClean="0">
                <a:latin typeface="+mj-lt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372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9-10 lectures in semester</a:t>
            </a:r>
          </a:p>
          <a:p>
            <a:r>
              <a:rPr lang="en-US" smtClean="0"/>
              <a:t>2 tests</a:t>
            </a:r>
          </a:p>
          <a:p>
            <a:pPr lvl="1"/>
            <a:r>
              <a:rPr lang="en-US"/>
              <a:t>1 attempt / test</a:t>
            </a:r>
          </a:p>
          <a:p>
            <a:pPr lvl="1"/>
            <a:r>
              <a:rPr lang="en-US"/>
              <a:t>Tests take one lecture </a:t>
            </a:r>
            <a:r>
              <a:rPr lang="en-US" smtClean="0"/>
              <a:t>slot</a:t>
            </a:r>
          </a:p>
          <a:p>
            <a:r>
              <a:rPr lang="en-US" smtClean="0"/>
              <a:t>Final score is an average of 2 tests</a:t>
            </a:r>
          </a:p>
          <a:p>
            <a:r>
              <a:rPr lang="en-US" smtClean="0"/>
              <a:t>Course materials: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github.com/igorsmir-ilab/public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8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4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CS Triangle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All three are very important</a:t>
            </a:r>
          </a:p>
          <a:p>
            <a:r>
              <a:rPr lang="en-US" sz="2800" dirty="0" smtClean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 smtClean="0">
                <a:latin typeface="+mj-lt"/>
              </a:rPr>
              <a:t>Different products (mobile, server, etc</a:t>
            </a:r>
            <a:r>
              <a:rPr lang="en-US" sz="2800" dirty="0"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>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 smtClean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922</Words>
  <Application>Microsoft Office PowerPoint</Application>
  <PresentationFormat>Widescreen</PresentationFormat>
  <Paragraphs>207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  <vt:lpstr>Orgs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101</cp:revision>
  <dcterms:created xsi:type="dcterms:W3CDTF">2015-09-06T19:48:52Z</dcterms:created>
  <dcterms:modified xsi:type="dcterms:W3CDTF">2019-09-04T11:14:48Z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139a8b29-a9e9-45b5-8dd0-694758d7a27a</vt:lpwstr>
  </property>
  <property fmtid="{D5CDD505-2E9C-101B-9397-08002B2CF9AE}" pid="3" name="CTP_TimeStamp">
    <vt:lpwstr>2019-09-04 11:14:47Z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