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7200" dirty="0"/>
              <a:t>Smart lamp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52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9515"/>
          </a:xfrm>
        </p:spPr>
        <p:txBody>
          <a:bodyPr/>
          <a:lstStyle/>
          <a:p>
            <a:pPr algn="ctr"/>
            <a:r>
              <a:rPr lang="en-US" dirty="0" err="1"/>
              <a:t>Genuino</a:t>
            </a:r>
            <a:r>
              <a:rPr lang="en-US" dirty="0"/>
              <a:t> part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11034"/>
            <a:ext cx="5346032" cy="38222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2396" y="1711034"/>
            <a:ext cx="4242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выполняли: 	Мария и Иван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Поставленная задача:	Организовать работу лампочки через </a:t>
            </a:r>
            <a:r>
              <a:rPr lang="en-US" dirty="0" err="1"/>
              <a:t>Genuino</a:t>
            </a:r>
            <a:r>
              <a:rPr lang="en-US" dirty="0"/>
              <a:t> </a:t>
            </a:r>
            <a:r>
              <a:rPr lang="ru-RU" dirty="0"/>
              <a:t>в трех режимах </a:t>
            </a:r>
            <a:r>
              <a:rPr lang="en-US" dirty="0"/>
              <a:t>ON/OFF/AUTO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9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235"/>
          </a:xfrm>
        </p:spPr>
        <p:txBody>
          <a:bodyPr/>
          <a:lstStyle/>
          <a:p>
            <a:pPr algn="ctr"/>
            <a:r>
              <a:rPr lang="en-US" dirty="0"/>
              <a:t>Bluetooth Part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116358"/>
            <a:ext cx="5476242" cy="5476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907" y="2026763"/>
            <a:ext cx="3789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Выполняли работу: 	Георгий и Никита</a:t>
            </a:r>
          </a:p>
          <a:p>
            <a:endParaRPr lang="ru-RU" dirty="0"/>
          </a:p>
          <a:p>
            <a:r>
              <a:rPr lang="ru-RU" dirty="0"/>
              <a:t>Поставленная задача:  Организовать работу </a:t>
            </a:r>
            <a:r>
              <a:rPr lang="en-US" dirty="0"/>
              <a:t>Intel Edison </a:t>
            </a:r>
            <a:r>
              <a:rPr lang="ru-RU" dirty="0"/>
              <a:t>и </a:t>
            </a:r>
            <a:r>
              <a:rPr lang="en-US" dirty="0" err="1"/>
              <a:t>Genuino</a:t>
            </a:r>
            <a:r>
              <a:rPr lang="en-US" dirty="0"/>
              <a:t> </a:t>
            </a:r>
            <a:r>
              <a:rPr lang="ru-RU" dirty="0"/>
              <a:t>по сети </a:t>
            </a:r>
            <a:r>
              <a:rPr lang="en-US" dirty="0"/>
              <a:t>Bluetooth.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9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8942"/>
          </a:xfrm>
        </p:spPr>
        <p:txBody>
          <a:bodyPr/>
          <a:lstStyle/>
          <a:p>
            <a:pPr algn="ctr"/>
            <a:r>
              <a:rPr lang="en-US" dirty="0"/>
              <a:t>web interface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23" y="3475810"/>
            <a:ext cx="4646645" cy="2613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599568"/>
            <a:ext cx="2525614" cy="4489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1089" y="1677971"/>
            <a:ext cx="7484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Выполняли работу: Дмитрий и Влад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Поставленная задача: создать сервер на </a:t>
            </a:r>
            <a:r>
              <a:rPr lang="en-US" dirty="0"/>
              <a:t>Intel Edison</a:t>
            </a:r>
            <a:r>
              <a:rPr lang="ru-RU" dirty="0"/>
              <a:t>, который имеет три кнопки </a:t>
            </a:r>
            <a:r>
              <a:rPr lang="en-US" dirty="0"/>
              <a:t>ON/OFF/AUTO</a:t>
            </a:r>
            <a:r>
              <a:rPr lang="ru-RU" dirty="0"/>
              <a:t> переводящие лампочку в соответствующие режимы</a:t>
            </a:r>
          </a:p>
        </p:txBody>
      </p:sp>
    </p:spTree>
    <p:extLst>
      <p:ext uri="{BB962C8B-B14F-4D97-AF65-F5344CB8AC3E}">
        <p14:creationId xmlns:p14="http://schemas.microsoft.com/office/powerpoint/2010/main" val="63657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3783"/>
          </a:xfrm>
        </p:spPr>
        <p:txBody>
          <a:bodyPr/>
          <a:lstStyle/>
          <a:p>
            <a:pPr algn="ctr"/>
            <a:r>
              <a:rPr lang="en-US" dirty="0"/>
              <a:t>How to work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04594" y="1583703"/>
            <a:ext cx="9728462" cy="129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Зайдите в сеть </a:t>
            </a:r>
            <a:r>
              <a:rPr lang="en-US" dirty="0" err="1"/>
              <a:t>EdisonMIPT</a:t>
            </a:r>
            <a:r>
              <a:rPr lang="en-US" dirty="0"/>
              <a:t> </a:t>
            </a:r>
            <a:r>
              <a:rPr lang="ru-RU" dirty="0"/>
              <a:t>с паролем </a:t>
            </a:r>
            <a:r>
              <a:rPr lang="en-US" dirty="0"/>
              <a:t>intel123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Пропишите в адресной строке: </a:t>
            </a:r>
            <a:r>
              <a:rPr lang="en-US" dirty="0"/>
              <a:t>192.168.42.1:3000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Протестируйте нашу работу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746" y="4684395"/>
            <a:ext cx="2599665" cy="17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1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51</TotalTime>
  <Words>39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Smart lamp</vt:lpstr>
      <vt:lpstr>Genuino part</vt:lpstr>
      <vt:lpstr>Bluetooth Part</vt:lpstr>
      <vt:lpstr>web interface</vt:lpstr>
      <vt:lpstr>How to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Мокров</dc:creator>
  <cp:lastModifiedBy>Никита Мокров</cp:lastModifiedBy>
  <cp:revision>6</cp:revision>
  <dcterms:created xsi:type="dcterms:W3CDTF">2016-10-28T13:35:40Z</dcterms:created>
  <dcterms:modified xsi:type="dcterms:W3CDTF">2016-10-28T14:27:09Z</dcterms:modified>
</cp:coreProperties>
</file>