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4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D79A4-72DC-4E6B-841D-184A793F8FEA}" v="2917" dt="2020-05-19T16:57:48.626"/>
    <p1510:client id="{C0B2BE64-0438-4D99-AADA-8E7226DC3F7A}" v="461" dt="2020-05-18T22:25:3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-29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0C104-175A-4283-9FE5-A77383C9806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E0E6BA8-DA74-4B96-9A23-42EA853FB303}">
      <dgm:prSet phldrT="[Текст]" phldr="0"/>
      <dgm:spPr/>
      <dgm:t>
        <a:bodyPr/>
        <a:lstStyle/>
        <a:p>
          <a:pPr rtl="0"/>
          <a:r>
            <a:rPr lang="ru-RU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ru-RU" b="0" i="0" u="none" strike="noStrike" cap="none" baseline="0" noProof="0" dirty="0">
              <a:solidFill>
                <a:schemeClr val="tx1"/>
              </a:solidFill>
              <a:latin typeface="Calibri Light"/>
              <a:cs typeface="Calibri Light"/>
            </a:rPr>
            <a:t>Склянный</a:t>
          </a:r>
        </a:p>
      </dgm:t>
    </dgm:pt>
    <dgm:pt modelId="{DCA00945-B846-45A2-84EA-27760BA2E692}" type="parTrans" cxnId="{95425717-7E4D-4BEF-A281-5B56065237AA}">
      <dgm:prSet/>
      <dgm:spPr/>
      <dgm:t>
        <a:bodyPr/>
        <a:lstStyle/>
        <a:p>
          <a:endParaRPr lang="ru-RU"/>
        </a:p>
      </dgm:t>
    </dgm:pt>
    <dgm:pt modelId="{5FCB89B7-D326-4093-996E-F1F243BDFD28}" type="sibTrans" cxnId="{95425717-7E4D-4BEF-A281-5B56065237AA}">
      <dgm:prSet/>
      <dgm:spPr/>
      <dgm:t>
        <a:bodyPr/>
        <a:lstStyle/>
        <a:p>
          <a:endParaRPr lang="ru-RU"/>
        </a:p>
      </dgm:t>
    </dgm:pt>
    <dgm:pt modelId="{BFAAF758-6239-4116-880D-41080E17F576}">
      <dgm:prSet phldrT="[Текст]"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Формульная часть</a:t>
          </a:r>
          <a:endParaRPr lang="ru-RU" dirty="0"/>
        </a:p>
      </dgm:t>
    </dgm:pt>
    <dgm:pt modelId="{141B1325-2E4A-47A5-A3FF-B5CB572215DC}" type="parTrans" cxnId="{D3019CFA-8C76-48F4-9036-6AB4F433C70D}">
      <dgm:prSet/>
      <dgm:spPr/>
      <dgm:t>
        <a:bodyPr/>
        <a:lstStyle/>
        <a:p>
          <a:endParaRPr lang="ru-RU"/>
        </a:p>
      </dgm:t>
    </dgm:pt>
    <dgm:pt modelId="{B616F50C-AA08-4097-822A-8BD00E4B0A34}" type="sibTrans" cxnId="{D3019CFA-8C76-48F4-9036-6AB4F433C70D}">
      <dgm:prSet/>
      <dgm:spPr/>
      <dgm:t>
        <a:bodyPr/>
        <a:lstStyle/>
        <a:p>
          <a:endParaRPr lang="ru-RU"/>
        </a:p>
      </dgm:t>
    </dgm:pt>
    <dgm:pt modelId="{3A43D65B-95EE-464D-AB26-2C04517DC4BA}">
      <dgm:prSet phldrT="[Текст]"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Реализация классов:</a:t>
          </a:r>
          <a:endParaRPr lang="ru-RU" dirty="0"/>
        </a:p>
      </dgm:t>
    </dgm:pt>
    <dgm:pt modelId="{163E5E25-CF12-4061-B28C-6C9D0DD9B0C1}" type="parTrans" cxnId="{25DE547F-E7CB-4AEB-BD7B-7D03A80BB7EF}">
      <dgm:prSet/>
      <dgm:spPr/>
      <dgm:t>
        <a:bodyPr/>
        <a:lstStyle/>
        <a:p>
          <a:endParaRPr lang="ru-RU"/>
        </a:p>
      </dgm:t>
    </dgm:pt>
    <dgm:pt modelId="{86E8C0AA-396C-494C-95C1-F898CC29999E}" type="sibTrans" cxnId="{25DE547F-E7CB-4AEB-BD7B-7D03A80BB7EF}">
      <dgm:prSet/>
      <dgm:spPr/>
      <dgm:t>
        <a:bodyPr/>
        <a:lstStyle/>
        <a:p>
          <a:endParaRPr lang="ru-RU"/>
        </a:p>
      </dgm:t>
    </dgm:pt>
    <dgm:pt modelId="{362197DB-7CAF-4461-B9FB-64C8FD926FE3}">
      <dgm:prSet phldrT="[Текст]"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 Рудоманова</a:t>
          </a:r>
          <a:endParaRPr lang="ru-RU" dirty="0"/>
        </a:p>
      </dgm:t>
    </dgm:pt>
    <dgm:pt modelId="{E93F8A11-23B8-468F-BF2E-99B774B45879}" type="parTrans" cxnId="{53ABF716-EFD9-41E8-A4EB-42CE0C295EA6}">
      <dgm:prSet/>
      <dgm:spPr/>
      <dgm:t>
        <a:bodyPr/>
        <a:lstStyle/>
        <a:p>
          <a:endParaRPr lang="ru-RU"/>
        </a:p>
      </dgm:t>
    </dgm:pt>
    <dgm:pt modelId="{8CF799B4-6D75-47E1-AE46-CD2A826550BD}" type="sibTrans" cxnId="{53ABF716-EFD9-41E8-A4EB-42CE0C295EA6}">
      <dgm:prSet/>
      <dgm:spPr/>
      <dgm:t>
        <a:bodyPr/>
        <a:lstStyle/>
        <a:p>
          <a:endParaRPr lang="ru-RU"/>
        </a:p>
      </dgm:t>
    </dgm:pt>
    <dgm:pt modelId="{DDB99071-72F9-4600-BC01-2551D767BDF9}">
      <dgm:prSet phldr="0"/>
      <dgm:spPr/>
      <dgm:t>
        <a:bodyPr/>
        <a:lstStyle/>
        <a:p>
          <a:r>
            <a:rPr lang="ru-RU" dirty="0">
              <a:latin typeface="Calibri Light" panose="020F0302020204030204"/>
            </a:rPr>
            <a:t>Сonstant</a:t>
          </a:r>
        </a:p>
      </dgm:t>
    </dgm:pt>
    <dgm:pt modelId="{6E3BDFDE-5B3E-40BB-AAD4-CDC2CEADBBD8}" type="parTrans" cxnId="{BE21C6B0-BCF4-40E7-BC9F-7552A747D941}">
      <dgm:prSet/>
      <dgm:spPr/>
    </dgm:pt>
    <dgm:pt modelId="{241C94B5-01BA-4299-B669-3252DBA7C364}" type="sibTrans" cxnId="{BE21C6B0-BCF4-40E7-BC9F-7552A747D941}">
      <dgm:prSet/>
      <dgm:spPr/>
    </dgm:pt>
    <dgm:pt modelId="{CCCC52FB-A694-4666-A2C6-4B60954136C4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Main window</a:t>
          </a:r>
        </a:p>
      </dgm:t>
    </dgm:pt>
    <dgm:pt modelId="{28EC92D1-164A-4579-B591-AA74FD6220CB}" type="parTrans" cxnId="{95A68DF9-A718-43B5-80E6-BF400BA5A4A0}">
      <dgm:prSet/>
      <dgm:spPr/>
    </dgm:pt>
    <dgm:pt modelId="{01E813BD-3380-404F-8E84-418F3FA8CA68}" type="sibTrans" cxnId="{95A68DF9-A718-43B5-80E6-BF400BA5A4A0}">
      <dgm:prSet/>
      <dgm:spPr/>
    </dgm:pt>
    <dgm:pt modelId="{C4A21A04-CC94-4E2E-8C7A-1345BD3AAB8A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Попытка доделать линзу и улучшить щель, но неудачная</a:t>
          </a:r>
        </a:p>
      </dgm:t>
    </dgm:pt>
    <dgm:pt modelId="{FA28FC8C-D38A-4565-B8CE-D40D5AD7E4BD}" type="parTrans" cxnId="{0ACCB2BA-2BA5-468E-95DE-E0FBC13D671A}">
      <dgm:prSet/>
      <dgm:spPr/>
    </dgm:pt>
    <dgm:pt modelId="{5CEA290C-C63F-408A-B24F-E9685D224F69}" type="sibTrans" cxnId="{0ACCB2BA-2BA5-468E-95DE-E0FBC13D671A}">
      <dgm:prSet/>
      <dgm:spPr/>
    </dgm:pt>
    <dgm:pt modelId="{BF059CA1-5F98-4B32-B698-AE2B06C888C7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Внес частичный вклад в другие места кода, в том числен проверки.</a:t>
          </a:r>
        </a:p>
      </dgm:t>
    </dgm:pt>
    <dgm:pt modelId="{DC340B25-C1EC-4D41-BEC2-69A2F08E9F8F}" type="parTrans" cxnId="{6678D3C5-C5ED-4EA9-AE05-640A2AF44104}">
      <dgm:prSet/>
      <dgm:spPr/>
    </dgm:pt>
    <dgm:pt modelId="{FD1CC9AA-0E3C-4351-B392-B87976E1E7E5}" type="sibTrans" cxnId="{6678D3C5-C5ED-4EA9-AE05-640A2AF44104}">
      <dgm:prSet/>
      <dgm:spPr/>
    </dgm:pt>
    <dgm:pt modelId="{43F8DB34-60EA-4FF1-8F70-84AE1CA9FB1B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Был талисманом</a:t>
          </a:r>
        </a:p>
      </dgm:t>
    </dgm:pt>
    <dgm:pt modelId="{A3BF30B8-FCCF-4778-B632-9944244995D0}" type="parTrans" cxnId="{E05DFA05-8709-499A-A2CB-320E2F99C1AE}">
      <dgm:prSet/>
      <dgm:spPr/>
    </dgm:pt>
    <dgm:pt modelId="{6CB7AC3D-69EC-4B6C-BF84-62F2121D417D}" type="sibTrans" cxnId="{E05DFA05-8709-499A-A2CB-320E2F99C1AE}">
      <dgm:prSet/>
      <dgm:spPr/>
    </dgm:pt>
    <dgm:pt modelId="{FE4DEA18-AD3F-461A-AEC1-AF486E82A208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Еще один не называемый человек(предатель)</a:t>
          </a:r>
        </a:p>
      </dgm:t>
    </dgm:pt>
    <dgm:pt modelId="{761AE111-423D-4A9D-8714-A189B93BC194}" type="parTrans" cxnId="{C835E6B1-0E7B-428D-B731-6F9F257965D6}">
      <dgm:prSet/>
      <dgm:spPr/>
    </dgm:pt>
    <dgm:pt modelId="{B3F0FC67-D6BA-4078-931E-6EBACF915A3F}" type="sibTrans" cxnId="{C835E6B1-0E7B-428D-B731-6F9F257965D6}">
      <dgm:prSet/>
      <dgm:spPr/>
    </dgm:pt>
    <dgm:pt modelId="{244442DD-43D8-421B-9649-97CEA1E4F874}" type="pres">
      <dgm:prSet presAssocID="{BB00C104-175A-4283-9FE5-A77383C9806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2783D27-5A9D-485C-AB4B-B0C5829FEDCE}" type="pres">
      <dgm:prSet presAssocID="{BB00C104-175A-4283-9FE5-A77383C9806A}" presName="cycle" presStyleCnt="0"/>
      <dgm:spPr/>
    </dgm:pt>
    <dgm:pt modelId="{253D3920-4DE8-4B65-A3E2-258206DD87E2}" type="pres">
      <dgm:prSet presAssocID="{BB00C104-175A-4283-9FE5-A77383C9806A}" presName="centerShape" presStyleCnt="0"/>
      <dgm:spPr/>
    </dgm:pt>
    <dgm:pt modelId="{996D5403-6993-435A-A8CB-F9F5DE5EDB17}" type="pres">
      <dgm:prSet presAssocID="{BB00C104-175A-4283-9FE5-A77383C9806A}" presName="connSite" presStyleLbl="node1" presStyleIdx="0" presStyleCnt="4"/>
      <dgm:spPr/>
    </dgm:pt>
    <dgm:pt modelId="{E5AFF15B-93F4-4368-830C-CE18E443D0AF}" type="pres">
      <dgm:prSet presAssocID="{BB00C104-175A-4283-9FE5-A77383C9806A}" presName="visible" presStyleLbl="node1" presStyleIdx="0" presStyleCnt="4"/>
      <dgm:spPr/>
    </dgm:pt>
    <dgm:pt modelId="{5ED2EF18-4939-4AE0-86AF-03B1B05E698E}" type="pres">
      <dgm:prSet presAssocID="{DCA00945-B846-45A2-84EA-27760BA2E692}" presName="Name25" presStyleLbl="parChTrans1D1" presStyleIdx="0" presStyleCnt="3"/>
      <dgm:spPr/>
    </dgm:pt>
    <dgm:pt modelId="{D908D67C-97E5-4847-B974-9BC0DCE18089}" type="pres">
      <dgm:prSet presAssocID="{BE0E6BA8-DA74-4B96-9A23-42EA853FB303}" presName="node" presStyleCnt="0"/>
      <dgm:spPr/>
    </dgm:pt>
    <dgm:pt modelId="{DEF377ED-3A1C-499C-A1DB-EE8315563865}" type="pres">
      <dgm:prSet presAssocID="{BE0E6BA8-DA74-4B96-9A23-42EA853FB303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886B52CB-E64E-4EEB-A5E2-B2F97FB0D77F}" type="pres">
      <dgm:prSet presAssocID="{BE0E6BA8-DA74-4B96-9A23-42EA853FB303}" presName="childNode" presStyleLbl="revTx" presStyleIdx="0" presStyleCnt="1">
        <dgm:presLayoutVars>
          <dgm:bulletEnabled val="1"/>
        </dgm:presLayoutVars>
      </dgm:prSet>
      <dgm:spPr/>
    </dgm:pt>
    <dgm:pt modelId="{A84271A1-E709-434E-9712-FF87FF66F3C0}" type="pres">
      <dgm:prSet presAssocID="{E93F8A11-23B8-468F-BF2E-99B774B45879}" presName="Name25" presStyleLbl="parChTrans1D1" presStyleIdx="1" presStyleCnt="3"/>
      <dgm:spPr/>
    </dgm:pt>
    <dgm:pt modelId="{FFB7ABF3-7CAB-48F1-83F1-FF028225A7E9}" type="pres">
      <dgm:prSet presAssocID="{362197DB-7CAF-4461-B9FB-64C8FD926FE3}" presName="node" presStyleCnt="0"/>
      <dgm:spPr/>
    </dgm:pt>
    <dgm:pt modelId="{39045625-EE13-423E-A070-AF49190DA214}" type="pres">
      <dgm:prSet presAssocID="{362197DB-7CAF-4461-B9FB-64C8FD926FE3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47B7ACFD-767B-4101-BF4B-5EB525711C81}" type="pres">
      <dgm:prSet presAssocID="{362197DB-7CAF-4461-B9FB-64C8FD926FE3}" presName="childNode" presStyleLbl="revTx" presStyleIdx="0" presStyleCnt="1">
        <dgm:presLayoutVars>
          <dgm:bulletEnabled val="1"/>
        </dgm:presLayoutVars>
      </dgm:prSet>
      <dgm:spPr/>
    </dgm:pt>
    <dgm:pt modelId="{FCE5E9F2-4E7C-414A-AD61-6A91EAF8D356}" type="pres">
      <dgm:prSet presAssocID="{761AE111-423D-4A9D-8714-A189B93BC194}" presName="Name25" presStyleLbl="parChTrans1D1" presStyleIdx="2" presStyleCnt="3"/>
      <dgm:spPr/>
    </dgm:pt>
    <dgm:pt modelId="{728647D9-ECC2-46D0-BDAF-42A7FC5415E6}" type="pres">
      <dgm:prSet presAssocID="{FE4DEA18-AD3F-461A-AEC1-AF486E82A208}" presName="node" presStyleCnt="0"/>
      <dgm:spPr/>
    </dgm:pt>
    <dgm:pt modelId="{0BFA37A2-AF44-4360-BFB6-6DEFD6B8B7E4}" type="pres">
      <dgm:prSet presAssocID="{FE4DEA18-AD3F-461A-AEC1-AF486E82A208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B1F13E4C-8A0A-43F3-B130-4ECB4875D9ED}" type="pres">
      <dgm:prSet presAssocID="{FE4DEA18-AD3F-461A-AEC1-AF486E82A208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D6F6A603-4861-4992-AA67-C3C748A5230D}" type="presOf" srcId="{FE4DEA18-AD3F-461A-AEC1-AF486E82A208}" destId="{0BFA37A2-AF44-4360-BFB6-6DEFD6B8B7E4}" srcOrd="0" destOrd="0" presId="urn:microsoft.com/office/officeart/2005/8/layout/radial2"/>
    <dgm:cxn modelId="{F9B75505-5757-41C6-867F-004220442CD8}" type="presOf" srcId="{BE0E6BA8-DA74-4B96-9A23-42EA853FB303}" destId="{DEF377ED-3A1C-499C-A1DB-EE8315563865}" srcOrd="0" destOrd="0" presId="urn:microsoft.com/office/officeart/2005/8/layout/radial2"/>
    <dgm:cxn modelId="{E05DFA05-8709-499A-A2CB-320E2F99C1AE}" srcId="{BE0E6BA8-DA74-4B96-9A23-42EA853FB303}" destId="{43F8DB34-60EA-4FF1-8F70-84AE1CA9FB1B}" srcOrd="3" destOrd="0" parTransId="{A3BF30B8-FCCF-4778-B632-9944244995D0}" sibTransId="{6CB7AC3D-69EC-4B6C-BF84-62F2121D417D}"/>
    <dgm:cxn modelId="{53ABF716-EFD9-41E8-A4EB-42CE0C295EA6}" srcId="{BB00C104-175A-4283-9FE5-A77383C9806A}" destId="{362197DB-7CAF-4461-B9FB-64C8FD926FE3}" srcOrd="1" destOrd="0" parTransId="{E93F8A11-23B8-468F-BF2E-99B774B45879}" sibTransId="{8CF799B4-6D75-47E1-AE46-CD2A826550BD}"/>
    <dgm:cxn modelId="{95425717-7E4D-4BEF-A281-5B56065237AA}" srcId="{BB00C104-175A-4283-9FE5-A77383C9806A}" destId="{BE0E6BA8-DA74-4B96-9A23-42EA853FB303}" srcOrd="0" destOrd="0" parTransId="{DCA00945-B846-45A2-84EA-27760BA2E692}" sibTransId="{5FCB89B7-D326-4093-996E-F1F243BDFD28}"/>
    <dgm:cxn modelId="{A02DF633-D3E1-45A5-910E-630FCB3D8146}" type="presOf" srcId="{CCCC52FB-A694-4666-A2C6-4B60954136C4}" destId="{886B52CB-E64E-4EEB-A5E2-B2F97FB0D77F}" srcOrd="0" destOrd="3" presId="urn:microsoft.com/office/officeart/2005/8/layout/radial2"/>
    <dgm:cxn modelId="{7F0E4A3E-51EB-4623-AC85-F3CDE9A56CFC}" type="presOf" srcId="{761AE111-423D-4A9D-8714-A189B93BC194}" destId="{FCE5E9F2-4E7C-414A-AD61-6A91EAF8D356}" srcOrd="0" destOrd="0" presId="urn:microsoft.com/office/officeart/2005/8/layout/radial2"/>
    <dgm:cxn modelId="{34BB0B5F-58A9-4300-82D9-62D4F7665F20}" type="presOf" srcId="{BB00C104-175A-4283-9FE5-A77383C9806A}" destId="{244442DD-43D8-421B-9649-97CEA1E4F874}" srcOrd="0" destOrd="0" presId="urn:microsoft.com/office/officeart/2005/8/layout/radial2"/>
    <dgm:cxn modelId="{84695B67-82C7-49AA-82F2-B0D602B7E7B0}" type="presOf" srcId="{3A43D65B-95EE-464D-AB26-2C04517DC4BA}" destId="{886B52CB-E64E-4EEB-A5E2-B2F97FB0D77F}" srcOrd="0" destOrd="1" presId="urn:microsoft.com/office/officeart/2005/8/layout/radial2"/>
    <dgm:cxn modelId="{94D9394A-2428-48E4-A98F-F98F4CAFAE92}" type="presOf" srcId="{DCA00945-B846-45A2-84EA-27760BA2E692}" destId="{5ED2EF18-4939-4AE0-86AF-03B1B05E698E}" srcOrd="0" destOrd="0" presId="urn:microsoft.com/office/officeart/2005/8/layout/radial2"/>
    <dgm:cxn modelId="{9A228A78-5B27-461C-8255-8DFF45A736B7}" type="presOf" srcId="{362197DB-7CAF-4461-B9FB-64C8FD926FE3}" destId="{39045625-EE13-423E-A070-AF49190DA214}" srcOrd="0" destOrd="0" presId="urn:microsoft.com/office/officeart/2005/8/layout/radial2"/>
    <dgm:cxn modelId="{25DE547F-E7CB-4AEB-BD7B-7D03A80BB7EF}" srcId="{BE0E6BA8-DA74-4B96-9A23-42EA853FB303}" destId="{3A43D65B-95EE-464D-AB26-2C04517DC4BA}" srcOrd="1" destOrd="0" parTransId="{163E5E25-CF12-4061-B28C-6C9D0DD9B0C1}" sibTransId="{86E8C0AA-396C-494C-95C1-F898CC29999E}"/>
    <dgm:cxn modelId="{8A822884-3DF1-4400-B1FD-013DBFB78A83}" type="presOf" srcId="{C4A21A04-CC94-4E2E-8C7A-1345BD3AAB8A}" destId="{886B52CB-E64E-4EEB-A5E2-B2F97FB0D77F}" srcOrd="0" destOrd="4" presId="urn:microsoft.com/office/officeart/2005/8/layout/radial2"/>
    <dgm:cxn modelId="{BE21C6B0-BCF4-40E7-BC9F-7552A747D941}" srcId="{3A43D65B-95EE-464D-AB26-2C04517DC4BA}" destId="{DDB99071-72F9-4600-BC01-2551D767BDF9}" srcOrd="0" destOrd="0" parTransId="{6E3BDFDE-5B3E-40BB-AAD4-CDC2CEADBBD8}" sibTransId="{241C94B5-01BA-4299-B669-3252DBA7C364}"/>
    <dgm:cxn modelId="{C835E6B1-0E7B-428D-B731-6F9F257965D6}" srcId="{BB00C104-175A-4283-9FE5-A77383C9806A}" destId="{FE4DEA18-AD3F-461A-AEC1-AF486E82A208}" srcOrd="2" destOrd="0" parTransId="{761AE111-423D-4A9D-8714-A189B93BC194}" sibTransId="{B3F0FC67-D6BA-4078-931E-6EBACF915A3F}"/>
    <dgm:cxn modelId="{E3FDBEB3-68A7-46D3-AC2D-08D5A6DDB238}" type="presOf" srcId="{E93F8A11-23B8-468F-BF2E-99B774B45879}" destId="{A84271A1-E709-434E-9712-FF87FF66F3C0}" srcOrd="0" destOrd="0" presId="urn:microsoft.com/office/officeart/2005/8/layout/radial2"/>
    <dgm:cxn modelId="{0ACCB2BA-2BA5-468E-95DE-E0FBC13D671A}" srcId="{3A43D65B-95EE-464D-AB26-2C04517DC4BA}" destId="{C4A21A04-CC94-4E2E-8C7A-1345BD3AAB8A}" srcOrd="2" destOrd="0" parTransId="{FA28FC8C-D38A-4565-B8CE-D40D5AD7E4BD}" sibTransId="{5CEA290C-C63F-408A-B24F-E9685D224F69}"/>
    <dgm:cxn modelId="{6678D3C5-C5ED-4EA9-AE05-640A2AF44104}" srcId="{BE0E6BA8-DA74-4B96-9A23-42EA853FB303}" destId="{BF059CA1-5F98-4B32-B698-AE2B06C888C7}" srcOrd="2" destOrd="0" parTransId="{DC340B25-C1EC-4D41-BEC2-69A2F08E9F8F}" sibTransId="{FD1CC9AA-0E3C-4351-B392-B87976E1E7E5}"/>
    <dgm:cxn modelId="{694ECDD4-AEA7-4936-A14B-4EFCE62E506F}" type="presOf" srcId="{BF059CA1-5F98-4B32-B698-AE2B06C888C7}" destId="{886B52CB-E64E-4EEB-A5E2-B2F97FB0D77F}" srcOrd="0" destOrd="5" presId="urn:microsoft.com/office/officeart/2005/8/layout/radial2"/>
    <dgm:cxn modelId="{4C1D54ED-B01B-4E6B-8ABC-191F1AABC260}" type="presOf" srcId="{43F8DB34-60EA-4FF1-8F70-84AE1CA9FB1B}" destId="{886B52CB-E64E-4EEB-A5E2-B2F97FB0D77F}" srcOrd="0" destOrd="6" presId="urn:microsoft.com/office/officeart/2005/8/layout/radial2"/>
    <dgm:cxn modelId="{6A615EEE-4C2F-4F16-A187-75D26F5C5F93}" type="presOf" srcId="{DDB99071-72F9-4600-BC01-2551D767BDF9}" destId="{886B52CB-E64E-4EEB-A5E2-B2F97FB0D77F}" srcOrd="0" destOrd="2" presId="urn:microsoft.com/office/officeart/2005/8/layout/radial2"/>
    <dgm:cxn modelId="{95A68DF9-A718-43B5-80E6-BF400BA5A4A0}" srcId="{3A43D65B-95EE-464D-AB26-2C04517DC4BA}" destId="{CCCC52FB-A694-4666-A2C6-4B60954136C4}" srcOrd="1" destOrd="0" parTransId="{28EC92D1-164A-4579-B591-AA74FD6220CB}" sibTransId="{01E813BD-3380-404F-8E84-418F3FA8CA68}"/>
    <dgm:cxn modelId="{D3019CFA-8C76-48F4-9036-6AB4F433C70D}" srcId="{BE0E6BA8-DA74-4B96-9A23-42EA853FB303}" destId="{BFAAF758-6239-4116-880D-41080E17F576}" srcOrd="0" destOrd="0" parTransId="{141B1325-2E4A-47A5-A3FF-B5CB572215DC}" sibTransId="{B616F50C-AA08-4097-822A-8BD00E4B0A34}"/>
    <dgm:cxn modelId="{E69D9DFC-B6B9-471B-BA65-F537EF6B23AD}" type="presOf" srcId="{BFAAF758-6239-4116-880D-41080E17F576}" destId="{886B52CB-E64E-4EEB-A5E2-B2F97FB0D77F}" srcOrd="0" destOrd="0" presId="urn:microsoft.com/office/officeart/2005/8/layout/radial2"/>
    <dgm:cxn modelId="{06D5DB99-7D4B-414E-BCBD-C9AD668C3939}" type="presParOf" srcId="{244442DD-43D8-421B-9649-97CEA1E4F874}" destId="{02783D27-5A9D-485C-AB4B-B0C5829FEDCE}" srcOrd="0" destOrd="0" presId="urn:microsoft.com/office/officeart/2005/8/layout/radial2"/>
    <dgm:cxn modelId="{F4DF48B9-B74B-43C0-B6C6-5EE483BDC0F6}" type="presParOf" srcId="{02783D27-5A9D-485C-AB4B-B0C5829FEDCE}" destId="{253D3920-4DE8-4B65-A3E2-258206DD87E2}" srcOrd="0" destOrd="0" presId="urn:microsoft.com/office/officeart/2005/8/layout/radial2"/>
    <dgm:cxn modelId="{CFCD920E-B4C2-40AF-A75C-1CD30F93A97D}" type="presParOf" srcId="{253D3920-4DE8-4B65-A3E2-258206DD87E2}" destId="{996D5403-6993-435A-A8CB-F9F5DE5EDB17}" srcOrd="0" destOrd="0" presId="urn:microsoft.com/office/officeart/2005/8/layout/radial2"/>
    <dgm:cxn modelId="{228A2593-A9D7-415C-971D-249471C51A2E}" type="presParOf" srcId="{253D3920-4DE8-4B65-A3E2-258206DD87E2}" destId="{E5AFF15B-93F4-4368-830C-CE18E443D0AF}" srcOrd="1" destOrd="0" presId="urn:microsoft.com/office/officeart/2005/8/layout/radial2"/>
    <dgm:cxn modelId="{13BAE481-6F66-480F-965A-D64FDC453EAC}" type="presParOf" srcId="{02783D27-5A9D-485C-AB4B-B0C5829FEDCE}" destId="{5ED2EF18-4939-4AE0-86AF-03B1B05E698E}" srcOrd="1" destOrd="0" presId="urn:microsoft.com/office/officeart/2005/8/layout/radial2"/>
    <dgm:cxn modelId="{26245376-4805-4652-8C2A-25622330F9F7}" type="presParOf" srcId="{02783D27-5A9D-485C-AB4B-B0C5829FEDCE}" destId="{D908D67C-97E5-4847-B974-9BC0DCE18089}" srcOrd="2" destOrd="0" presId="urn:microsoft.com/office/officeart/2005/8/layout/radial2"/>
    <dgm:cxn modelId="{6E41E2D1-3D3E-439B-9A89-B77C6844830A}" type="presParOf" srcId="{D908D67C-97E5-4847-B974-9BC0DCE18089}" destId="{DEF377ED-3A1C-499C-A1DB-EE8315563865}" srcOrd="0" destOrd="0" presId="urn:microsoft.com/office/officeart/2005/8/layout/radial2"/>
    <dgm:cxn modelId="{BFD7D068-3C9B-41D2-AFF2-61CCBFA0FCB6}" type="presParOf" srcId="{D908D67C-97E5-4847-B974-9BC0DCE18089}" destId="{886B52CB-E64E-4EEB-A5E2-B2F97FB0D77F}" srcOrd="1" destOrd="0" presId="urn:microsoft.com/office/officeart/2005/8/layout/radial2"/>
    <dgm:cxn modelId="{E605BE01-75DC-46F0-819E-44841F222264}" type="presParOf" srcId="{02783D27-5A9D-485C-AB4B-B0C5829FEDCE}" destId="{A84271A1-E709-434E-9712-FF87FF66F3C0}" srcOrd="3" destOrd="0" presId="urn:microsoft.com/office/officeart/2005/8/layout/radial2"/>
    <dgm:cxn modelId="{62634B68-F81F-4EF2-9F16-969A20655521}" type="presParOf" srcId="{02783D27-5A9D-485C-AB4B-B0C5829FEDCE}" destId="{FFB7ABF3-7CAB-48F1-83F1-FF028225A7E9}" srcOrd="4" destOrd="0" presId="urn:microsoft.com/office/officeart/2005/8/layout/radial2"/>
    <dgm:cxn modelId="{5D3D916C-C0E4-46FC-AFAB-43CCFBF9E410}" type="presParOf" srcId="{FFB7ABF3-7CAB-48F1-83F1-FF028225A7E9}" destId="{39045625-EE13-423E-A070-AF49190DA214}" srcOrd="0" destOrd="0" presId="urn:microsoft.com/office/officeart/2005/8/layout/radial2"/>
    <dgm:cxn modelId="{6B6137B6-216C-4B07-A0A5-15052876F274}" type="presParOf" srcId="{FFB7ABF3-7CAB-48F1-83F1-FF028225A7E9}" destId="{47B7ACFD-767B-4101-BF4B-5EB525711C81}" srcOrd="1" destOrd="0" presId="urn:microsoft.com/office/officeart/2005/8/layout/radial2"/>
    <dgm:cxn modelId="{FEF10BFF-EF5F-4228-A3C0-53430399250D}" type="presParOf" srcId="{02783D27-5A9D-485C-AB4B-B0C5829FEDCE}" destId="{FCE5E9F2-4E7C-414A-AD61-6A91EAF8D356}" srcOrd="5" destOrd="0" presId="urn:microsoft.com/office/officeart/2005/8/layout/radial2"/>
    <dgm:cxn modelId="{FCDC4E6B-DDDE-4F44-8A34-3A3C7108DB31}" type="presParOf" srcId="{02783D27-5A9D-485C-AB4B-B0C5829FEDCE}" destId="{728647D9-ECC2-46D0-BDAF-42A7FC5415E6}" srcOrd="6" destOrd="0" presId="urn:microsoft.com/office/officeart/2005/8/layout/radial2"/>
    <dgm:cxn modelId="{B18C237A-CCFC-486F-9E10-A7047327A3D8}" type="presParOf" srcId="{728647D9-ECC2-46D0-BDAF-42A7FC5415E6}" destId="{0BFA37A2-AF44-4360-BFB6-6DEFD6B8B7E4}" srcOrd="0" destOrd="0" presId="urn:microsoft.com/office/officeart/2005/8/layout/radial2"/>
    <dgm:cxn modelId="{11EA29E4-B88C-4E2F-B727-F9C8A46546CC}" type="presParOf" srcId="{728647D9-ECC2-46D0-BDAF-42A7FC5415E6}" destId="{B1F13E4C-8A0A-43F3-B130-4ECB4875D9E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5E9F2-4E7C-414A-AD61-6A91EAF8D356}">
      <dsp:nvSpPr>
        <dsp:cNvPr id="0" name=""/>
        <dsp:cNvSpPr/>
      </dsp:nvSpPr>
      <dsp:spPr>
        <a:xfrm rot="2534756">
          <a:off x="4328555" y="4822115"/>
          <a:ext cx="1042018" cy="50800"/>
        </a:xfrm>
        <a:custGeom>
          <a:avLst/>
          <a:gdLst/>
          <a:ahLst/>
          <a:cxnLst/>
          <a:rect l="0" t="0" r="0" b="0"/>
          <a:pathLst>
            <a:path>
              <a:moveTo>
                <a:pt x="0" y="25400"/>
              </a:moveTo>
              <a:lnTo>
                <a:pt x="1042018" y="254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271A1-E709-434E-9712-FF87FF66F3C0}">
      <dsp:nvSpPr>
        <dsp:cNvPr id="0" name=""/>
        <dsp:cNvSpPr/>
      </dsp:nvSpPr>
      <dsp:spPr>
        <a:xfrm>
          <a:off x="4463879" y="3378646"/>
          <a:ext cx="1175392" cy="50800"/>
        </a:xfrm>
        <a:custGeom>
          <a:avLst/>
          <a:gdLst/>
          <a:ahLst/>
          <a:cxnLst/>
          <a:rect l="0" t="0" r="0" b="0"/>
          <a:pathLst>
            <a:path>
              <a:moveTo>
                <a:pt x="0" y="25400"/>
              </a:moveTo>
              <a:lnTo>
                <a:pt x="1175392" y="254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2EF18-4939-4AE0-86AF-03B1B05E698E}">
      <dsp:nvSpPr>
        <dsp:cNvPr id="0" name=""/>
        <dsp:cNvSpPr/>
      </dsp:nvSpPr>
      <dsp:spPr>
        <a:xfrm rot="19065244">
          <a:off x="4328555" y="1935177"/>
          <a:ext cx="1042018" cy="50800"/>
        </a:xfrm>
        <a:custGeom>
          <a:avLst/>
          <a:gdLst/>
          <a:ahLst/>
          <a:cxnLst/>
          <a:rect l="0" t="0" r="0" b="0"/>
          <a:pathLst>
            <a:path>
              <a:moveTo>
                <a:pt x="0" y="25400"/>
              </a:moveTo>
              <a:lnTo>
                <a:pt x="1042018" y="254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FF15B-93F4-4368-830C-CE18E443D0AF}">
      <dsp:nvSpPr>
        <dsp:cNvPr id="0" name=""/>
        <dsp:cNvSpPr/>
      </dsp:nvSpPr>
      <dsp:spPr>
        <a:xfrm>
          <a:off x="1540665" y="1684509"/>
          <a:ext cx="3439074" cy="34390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377ED-3A1C-499C-A1DB-EE8315563865}">
      <dsp:nvSpPr>
        <dsp:cNvPr id="0" name=""/>
        <dsp:cNvSpPr/>
      </dsp:nvSpPr>
      <dsp:spPr>
        <a:xfrm>
          <a:off x="4985227" y="509"/>
          <a:ext cx="1925219" cy="1925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ru-RU" sz="1200" b="0" i="0" u="none" strike="noStrike" kern="1200" cap="none" baseline="0" noProof="0" dirty="0">
              <a:solidFill>
                <a:schemeClr val="tx1"/>
              </a:solidFill>
              <a:latin typeface="Calibri Light"/>
              <a:cs typeface="Calibri Light"/>
            </a:rPr>
            <a:t>Склянный</a:t>
          </a:r>
        </a:p>
      </dsp:txBody>
      <dsp:txXfrm>
        <a:off x="5267169" y="282451"/>
        <a:ext cx="1361335" cy="1361335"/>
      </dsp:txXfrm>
    </dsp:sp>
    <dsp:sp modelId="{886B52CB-E64E-4EEB-A5E2-B2F97FB0D77F}">
      <dsp:nvSpPr>
        <dsp:cNvPr id="0" name=""/>
        <dsp:cNvSpPr/>
      </dsp:nvSpPr>
      <dsp:spPr>
        <a:xfrm>
          <a:off x="7102968" y="509"/>
          <a:ext cx="2887829" cy="1925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Calibri Light" panose="020F0302020204030204"/>
            </a:rPr>
            <a:t>Формульная часть</a:t>
          </a:r>
          <a:endParaRPr lang="ru-RU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Calibri Light" panose="020F0302020204030204"/>
            </a:rPr>
            <a:t>Реализация классов:</a:t>
          </a:r>
          <a:endParaRPr lang="ru-RU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Calibri Light" panose="020F0302020204030204"/>
            </a:rPr>
            <a:t>Сonstant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Calibri Light" panose="020F0302020204030204"/>
            </a:rPr>
            <a:t>Main window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Calibri Light" panose="020F0302020204030204"/>
            </a:rPr>
            <a:t>Попытка доделать линзу и улучшить щель, но неудачная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Calibri Light" panose="020F0302020204030204"/>
            </a:rPr>
            <a:t>Внес частичный вклад в другие места кода, в том числен проверки.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Calibri Light" panose="020F0302020204030204"/>
            </a:rPr>
            <a:t>Был талисманом</a:t>
          </a:r>
        </a:p>
      </dsp:txBody>
      <dsp:txXfrm>
        <a:off x="7102968" y="509"/>
        <a:ext cx="2887829" cy="1925219"/>
      </dsp:txXfrm>
    </dsp:sp>
    <dsp:sp modelId="{39045625-EE13-423E-A070-AF49190DA214}">
      <dsp:nvSpPr>
        <dsp:cNvPr id="0" name=""/>
        <dsp:cNvSpPr/>
      </dsp:nvSpPr>
      <dsp:spPr>
        <a:xfrm>
          <a:off x="5639271" y="2441437"/>
          <a:ext cx="1925219" cy="1925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Calibri Light" panose="020F0302020204030204"/>
            </a:rPr>
            <a:t> Рудоманова</a:t>
          </a:r>
          <a:endParaRPr lang="ru-RU" sz="1200" kern="1200" dirty="0"/>
        </a:p>
      </dsp:txBody>
      <dsp:txXfrm>
        <a:off x="5921213" y="2723379"/>
        <a:ext cx="1361335" cy="1361335"/>
      </dsp:txXfrm>
    </dsp:sp>
    <dsp:sp modelId="{0BFA37A2-AF44-4360-BFB6-6DEFD6B8B7E4}">
      <dsp:nvSpPr>
        <dsp:cNvPr id="0" name=""/>
        <dsp:cNvSpPr/>
      </dsp:nvSpPr>
      <dsp:spPr>
        <a:xfrm>
          <a:off x="4985227" y="4882364"/>
          <a:ext cx="1925219" cy="1925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Calibri Light" panose="020F0302020204030204"/>
            </a:rPr>
            <a:t>Еще один не называемый человек(предатель)</a:t>
          </a:r>
        </a:p>
      </dsp:txBody>
      <dsp:txXfrm>
        <a:off x="5267169" y="5164306"/>
        <a:ext cx="1361335" cy="1361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82" y="1384209"/>
            <a:ext cx="11062943" cy="3581029"/>
          </a:xfrm>
        </p:spPr>
        <p:txBody>
          <a:bodyPr>
            <a:normAutofit/>
          </a:bodyPr>
          <a:lstStyle/>
          <a:p>
            <a:r>
              <a:rPr lang="en-US" b="1" dirty="0" err="1">
                <a:cs typeface="Calibri Light"/>
              </a:rPr>
              <a:t>График</a:t>
            </a:r>
            <a:r>
              <a:rPr lang="en-US" b="1" dirty="0">
                <a:cs typeface="Calibri Light"/>
              </a:rPr>
              <a:t> </a:t>
            </a:r>
            <a:r>
              <a:rPr lang="en-US" b="1" dirty="0" err="1">
                <a:cs typeface="Calibri Light"/>
              </a:rPr>
              <a:t>распределения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интенсивности</a:t>
            </a:r>
            <a:r>
              <a:rPr lang="en-US" b="1" dirty="0">
                <a:cs typeface="Calibri Light"/>
              </a:rPr>
              <a:t> </a:t>
            </a:r>
            <a:r>
              <a:rPr lang="en-US" b="1" dirty="0" err="1">
                <a:ea typeface="+mj-lt"/>
                <a:cs typeface="+mj-lt"/>
              </a:rPr>
              <a:t>света</a:t>
            </a:r>
            <a:r>
              <a:rPr lang="en-US" b="1" dirty="0">
                <a:cs typeface="Calibri Light"/>
              </a:rPr>
              <a:t> </a:t>
            </a:r>
            <a:r>
              <a:rPr lang="en-US" b="1" dirty="0" err="1">
                <a:cs typeface="Calibri Light"/>
              </a:rPr>
              <a:t>при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Дифракция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его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на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решетке</a:t>
            </a:r>
            <a:r>
              <a:rPr lang="en-US" b="1" dirty="0">
                <a:cs typeface="Calibri Light"/>
              </a:rPr>
              <a:t> и </a:t>
            </a:r>
            <a:r>
              <a:rPr lang="en-US" b="1" dirty="0" err="1">
                <a:cs typeface="Calibri Light"/>
              </a:rPr>
              <a:t>щели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Склянный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даниил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рудоманова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полина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err="1"/>
              <a:t>Предназначение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ru-RU" dirty="0" err="1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9" name="Объект 538">
            <a:extLst>
              <a:ext uri="{FF2B5EF4-FFF2-40B4-BE49-F238E27FC236}">
                <a16:creationId xmlns:a16="http://schemas.microsoft.com/office/drawing/2014/main" id="{4572C856-FB75-4B9E-9618-53BE8291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sz="2400" dirty="0" err="1">
                <a:ea typeface="+mn-lt"/>
                <a:cs typeface="+mn-lt"/>
              </a:rPr>
              <a:t>Красивое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опиание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теории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дифракции</a:t>
            </a:r>
            <a:endParaRPr lang="en-US" sz="2400">
              <a:ea typeface="+mn-lt"/>
              <a:cs typeface="+mn-lt"/>
            </a:endParaRPr>
          </a:p>
          <a:p>
            <a:pPr>
              <a:spcAft>
                <a:spcPts val="0"/>
              </a:spcAft>
            </a:pPr>
            <a:r>
              <a:rPr lang="en-US" sz="2400" dirty="0" err="1">
                <a:ea typeface="+mn-lt"/>
                <a:cs typeface="+mn-lt"/>
              </a:rPr>
              <a:t>Возможность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визуализации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теоретических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расчетов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для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решеток</a:t>
            </a:r>
            <a:r>
              <a:rPr lang="en-US" sz="2400" dirty="0">
                <a:ea typeface="+mn-lt"/>
                <a:cs typeface="+mn-lt"/>
              </a:rPr>
              <a:t> с </a:t>
            </a:r>
            <a:r>
              <a:rPr lang="en-US" sz="2400" dirty="0" err="1">
                <a:ea typeface="+mn-lt"/>
                <a:cs typeface="+mn-lt"/>
              </a:rPr>
              <a:t>различными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параметрами</a:t>
            </a:r>
            <a:endParaRPr lang="en-US" sz="2400"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6">
            <a:extLst>
              <a:ext uri="{FF2B5EF4-FFF2-40B4-BE49-F238E27FC236}">
                <a16:creationId xmlns:a16="http://schemas.microsoft.com/office/drawing/2014/main" id="{0017CA27-C7E2-44FF-94F5-C69276A66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442619"/>
              </p:ext>
            </p:extLst>
          </p:nvPr>
        </p:nvGraphicFramePr>
        <p:xfrm>
          <a:off x="1105" y="-895"/>
          <a:ext cx="12185509" cy="680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812" y="2696817"/>
            <a:ext cx="4380038" cy="12243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 err="1"/>
              <a:t>Вклад</a:t>
            </a:r>
            <a:r>
              <a:rPr lang="en-US" sz="2400" dirty="0"/>
              <a:t> в </a:t>
            </a:r>
            <a:r>
              <a:rPr lang="en-US" sz="2400" dirty="0" err="1"/>
              <a:t>программу</a:t>
            </a:r>
            <a:endParaRPr lang="en-US" sz="24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Основные</a:t>
            </a:r>
            <a:r>
              <a:rPr lang="en-US" dirty="0"/>
              <a:t> </a:t>
            </a:r>
            <a:r>
              <a:rPr lang="en-US" dirty="0" err="1"/>
              <a:t>формулы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FB5F2D-2F29-4BE3-AE2C-5948193ABAAC}"/>
              </a:ext>
            </a:extLst>
          </p:cNvPr>
          <p:cNvSpPr txBox="1"/>
          <p:nvPr/>
        </p:nvSpPr>
        <p:spPr>
          <a:xfrm>
            <a:off x="527879" y="2261703"/>
            <a:ext cx="5846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Интенсивность для дифракционной решетки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3D478D-8A09-42CF-9840-8C292B8BC555}"/>
              </a:ext>
            </a:extLst>
          </p:cNvPr>
          <p:cNvSpPr txBox="1"/>
          <p:nvPr/>
        </p:nvSpPr>
        <p:spPr>
          <a:xfrm>
            <a:off x="8577884" y="22610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Интенсивность для щели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3D1013-06FC-44E0-B95A-9C9AB9E2BC22}"/>
              </a:ext>
            </a:extLst>
          </p:cNvPr>
          <p:cNvSpPr txBox="1"/>
          <p:nvPr/>
        </p:nvSpPr>
        <p:spPr>
          <a:xfrm>
            <a:off x="8578575" y="4503529"/>
            <a:ext cx="32622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а - ширина щели</a:t>
            </a:r>
          </a:p>
          <a:p>
            <a:r>
              <a:rPr lang="ru-RU">
                <a:cs typeface="Calibri"/>
              </a:rPr>
              <a:t>Тета - угол по экрану</a:t>
            </a:r>
          </a:p>
        </p:txBody>
      </p:sp>
      <p:pic>
        <p:nvPicPr>
          <p:cNvPr id="140" name="Рисунок 140" descr="Изображение выглядит как объек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4CFA88B-5886-4986-88E3-C44AE020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57" y="2796950"/>
            <a:ext cx="5393635" cy="1286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743DC1-1DB9-4D82-97D3-5D2BD98BFDF5}"/>
              </a:ext>
            </a:extLst>
          </p:cNvPr>
          <p:cNvSpPr txBox="1"/>
          <p:nvPr/>
        </p:nvSpPr>
        <p:spPr>
          <a:xfrm>
            <a:off x="1532835" y="44593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Интенсивность I = EE*</a:t>
            </a:r>
            <a:endParaRPr lang="ru-RU" dirty="0">
              <a:cs typeface="Calibri"/>
            </a:endParaRPr>
          </a:p>
        </p:txBody>
      </p:sp>
      <p:pic>
        <p:nvPicPr>
          <p:cNvPr id="10" name="Рисунок 10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3BBD7E8-24E6-4418-A1E6-D7678EF3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3" y="2792967"/>
            <a:ext cx="5747026" cy="1294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C8485-8EFC-4E06-AAD7-E11F093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Границы применимости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695E0-E9B4-48E6-A0AB-53DFE78D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5" y="132155"/>
            <a:ext cx="11798990" cy="5890958"/>
          </a:xfrm>
        </p:spPr>
        <p:txBody>
          <a:bodyPr/>
          <a:lstStyle/>
          <a:p>
            <a:r>
              <a:rPr lang="ru-RU" dirty="0">
                <a:cs typeface="Calibri"/>
              </a:rPr>
              <a:t>В основном мы постарались устранить большинство багов(именно из-за этого была задержка), на данный момент многие не физические данные дают просто ноль, но просьба стараться использовать минимально похожие на </a:t>
            </a:r>
            <a:r>
              <a:rPr lang="ru-RU">
                <a:cs typeface="Calibri"/>
              </a:rPr>
              <a:t>физические данные, т.е. не большой размер щелей, расстояние от края меньше 1(нормировка), координату по у не слишком </a:t>
            </a:r>
            <a:r>
              <a:rPr lang="ru-RU" dirty="0">
                <a:cs typeface="Calibri"/>
              </a:rPr>
              <a:t>большую (&lt;100). </a:t>
            </a:r>
          </a:p>
          <a:p>
            <a:r>
              <a:rPr lang="ru-RU" dirty="0">
                <a:cs typeface="Calibri"/>
              </a:rPr>
              <a:t>Так же до этого в нашей команде был еще один человек, но он ушел, части его не реализованных задумок осталось в коде, к примеру линза.</a:t>
            </a:r>
          </a:p>
          <a:p>
            <a:r>
              <a:rPr lang="ru-RU" dirty="0">
                <a:cs typeface="Calibri"/>
              </a:rPr>
              <a:t>Проблему которую мы не смогли решить - возможность использовать щель после решетки и наоборот, для этого  требуется перезапускать программу и это не всегда помогает(мы вообще хотели ее убрать, но делали со страданиями, поэтому оставили)</a:t>
            </a:r>
          </a:p>
        </p:txBody>
      </p:sp>
    </p:spTree>
    <p:extLst>
      <p:ext uri="{BB962C8B-B14F-4D97-AF65-F5344CB8AC3E}">
        <p14:creationId xmlns:p14="http://schemas.microsoft.com/office/powerpoint/2010/main" val="384854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Спасибо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за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внимание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Широкоэкранный</PresentationFormat>
  <Paragraphs>19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Celestial</vt:lpstr>
      <vt:lpstr>График распределения интенсивности света при Дифракция его на решетке и щели</vt:lpstr>
      <vt:lpstr>Предназначение программы</vt:lpstr>
      <vt:lpstr>Вклад в программу</vt:lpstr>
      <vt:lpstr>Основные формулы</vt:lpstr>
      <vt:lpstr>Границы применимости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/>
  <cp:revision>291</cp:revision>
  <dcterms:created xsi:type="dcterms:W3CDTF">2020-05-18T22:18:42Z</dcterms:created>
  <dcterms:modified xsi:type="dcterms:W3CDTF">2020-05-19T16:57:55Z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