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Nuni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Nunito-boldItalic.fntdata"/><Relationship Id="rId9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Nunito-regular.fntdata"/><Relationship Id="rId8" Type="http://schemas.openxmlformats.org/officeDocument/2006/relationships/font" Target="fonts/Nuni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0" y="1822825"/>
            <a:ext cx="60660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Facbook Marketing is here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Welcome to My Website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