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951136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AJ Robotic Foundation</a:t>
            </a:r>
            <a:endParaRPr lang="en-US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820473"/>
            <a:ext cx="8791575" cy="320684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Group members: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Mir Murtuzar </a:t>
            </a:r>
            <a:r>
              <a:rPr lang="en-US" sz="2400" dirty="0" err="1" smtClean="0">
                <a:solidFill>
                  <a:schemeClr val="tx1"/>
                </a:solidFill>
              </a:rPr>
              <a:t>morshed</a:t>
            </a:r>
            <a:r>
              <a:rPr lang="en-US" sz="2400" dirty="0" smtClean="0">
                <a:solidFill>
                  <a:schemeClr val="tx1"/>
                </a:solidFill>
              </a:rPr>
              <a:t> AKIK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ID: 151-15-4730</a:t>
            </a:r>
          </a:p>
        </p:txBody>
      </p:sp>
    </p:spTree>
    <p:extLst>
      <p:ext uri="{BB962C8B-B14F-4D97-AF65-F5344CB8AC3E}">
        <p14:creationId xmlns:p14="http://schemas.microsoft.com/office/powerpoint/2010/main" val="349138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PROJECR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574878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“AJ Robotic Foundation”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work as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up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 for our country. It will be helpful 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development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robotics sector to invent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something new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robotics and will make the opportunity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robotics engineers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immensely.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744" y="710217"/>
            <a:ext cx="4612406" cy="589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0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site there will be navigation bar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over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effect and drop down menu. Next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will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a banner with button. In below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will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our service section with the details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 organization’s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services like export,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import, available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types, invention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ideas, research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update. In next we will add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contact with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existing contacting medium. At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end part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part footer part.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</a:t>
            </a:r>
            <a:r>
              <a:rPr lang="en-US" b="1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/>
              <a:t>Navigation bar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/>
              <a:t>Drop </a:t>
            </a:r>
            <a:r>
              <a:rPr lang="en-US" sz="2800" b="1" dirty="0"/>
              <a:t>down </a:t>
            </a:r>
            <a:r>
              <a:rPr lang="en-US" sz="2800" b="1" dirty="0" smtClean="0"/>
              <a:t>menu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/>
              <a:t>Banner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/>
              <a:t>Button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/>
              <a:t>About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/>
              <a:t>Services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/>
              <a:t>Contact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DEVELOPMENT </a:t>
            </a:r>
            <a:r>
              <a:rPr lang="en-US" b="1" dirty="0" smtClean="0"/>
              <a:t>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46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/>
              <a:t>Language: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b="1" dirty="0" smtClean="0"/>
              <a:t>Html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b="1" dirty="0" smtClean="0"/>
              <a:t>CSS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b="1" dirty="0" smtClean="0"/>
              <a:t>JavaScript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b="1" dirty="0" smtClean="0"/>
              <a:t>PHP</a:t>
            </a:r>
          </a:p>
          <a:p>
            <a:pPr marL="0" indent="0">
              <a:buNone/>
            </a:pPr>
            <a:r>
              <a:rPr lang="en-US" sz="2600" b="1" dirty="0" smtClean="0"/>
              <a:t>Tools: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b="1" smtClean="0"/>
              <a:t>Visual Studio</a:t>
            </a:r>
            <a:endParaRPr lang="en-US" sz="2000" b="1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b="1" dirty="0" smtClean="0"/>
              <a:t>PHP </a:t>
            </a:r>
            <a:r>
              <a:rPr lang="en-US" sz="2000" b="1" dirty="0"/>
              <a:t>IDE etc</a:t>
            </a:r>
            <a:r>
              <a:rPr lang="en-US" sz="2000" b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0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080" y="1616942"/>
            <a:ext cx="9905999" cy="5035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It’s a website there any one can see latest model robots in our country, and if </a:t>
            </a:r>
            <a:r>
              <a:rPr lang="en-US" dirty="0" smtClean="0"/>
              <a:t>anyone </a:t>
            </a:r>
            <a:r>
              <a:rPr lang="en-US" dirty="0" smtClean="0"/>
              <a:t>want to buy then they can contact with use and ordering a  robot. This web site  is under development. We want to make a platform there young generation can spread over there talent.</a:t>
            </a:r>
          </a:p>
        </p:txBody>
      </p:sp>
    </p:spTree>
    <p:extLst>
      <p:ext uri="{BB962C8B-B14F-4D97-AF65-F5344CB8AC3E}">
        <p14:creationId xmlns:p14="http://schemas.microsoft.com/office/powerpoint/2010/main" val="2226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05638"/>
            <a:ext cx="9905998" cy="564061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131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263</TotalTime>
  <Words>223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Tw Cen MT</vt:lpstr>
      <vt:lpstr>Wingdings</vt:lpstr>
      <vt:lpstr>Circuit</vt:lpstr>
      <vt:lpstr>AJ Robotic Foundation</vt:lpstr>
      <vt:lpstr>PROJECR SCOPE</vt:lpstr>
      <vt:lpstr>PROJECT DESCRIPTION</vt:lpstr>
      <vt:lpstr>PROJECT FEATURES</vt:lpstr>
      <vt:lpstr>DEVELOPMENT kit</vt:lpstr>
      <vt:lpstr>Future plan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</dc:title>
  <dc:creator>Mir Murtuzar</dc:creator>
  <cp:lastModifiedBy>Mir Murtuzar</cp:lastModifiedBy>
  <cp:revision>19</cp:revision>
  <dcterms:created xsi:type="dcterms:W3CDTF">2019-04-06T17:33:54Z</dcterms:created>
  <dcterms:modified xsi:type="dcterms:W3CDTF">2020-08-16T04:04:12Z</dcterms:modified>
</cp:coreProperties>
</file>