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890886"/>
            <a:ext cx="1219200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2565" y="4245706"/>
            <a:ext cx="9565341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Pranjal Prakash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Pranjal Prakash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Lakshmi Narain College of Technology &amp; Science </a:t>
            </a:r>
            <a:b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MCA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885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56203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Digital communication now demands methods that keep sensitive data hidden from unauthorized eyes.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 Traditional encryption often signals the existence of secret data, attracting potential attacks.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 Cyber threats are on the rise, necessitating covert communication channels.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 Images serve as an ideal medium to camouflage secret messages without noticeable alterations.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 Steganography embeds data directly within pixel values, preserving the overall image quality.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 Maintaining data integrity and confidentiality is critical in today’s security landscape.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 There is an ongoing need for robust methods that can resist advanced steganalysis techniques.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 This approach ensures that only authorized users can access and decode the concealed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77062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dirty="0"/>
              <a:t>Least Significant Bit (LSB) Substitution for data hiding.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OpenCV (cv2) for image processing in Python.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ASCII-based encoding and decryption algorithms.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Password protection for added security.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Automatic image modification and retrieval.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Windows Operating System is used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Python Language is used in Visual Studio code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F0F0F"/>
                </a:solidFill>
              </a:rPr>
              <a:t>Secret messages are invisibly stored in images.</a:t>
            </a:r>
            <a:br>
              <a:rPr lang="en-US" sz="1800" b="1" dirty="0">
                <a:solidFill>
                  <a:srgbClr val="0F0F0F"/>
                </a:solidFill>
              </a:rPr>
            </a:br>
            <a:endParaRPr lang="en-US" sz="1800" b="1" dirty="0">
              <a:solidFill>
                <a:srgbClr val="0F0F0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F0F0F"/>
                </a:solidFill>
              </a:rPr>
              <a:t>Only the correct password can decrypt the hidden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F0F0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F0F0F"/>
                </a:solidFill>
              </a:rPr>
              <a:t>Data remains secure even if intercepted.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F0F0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F0F0F"/>
                </a:solidFill>
              </a:rPr>
              <a:t>Simple yet effective cryptographic integration.</a:t>
            </a:r>
            <a:br>
              <a:rPr lang="en-US" sz="1800" b="1" dirty="0">
                <a:solidFill>
                  <a:srgbClr val="0F0F0F"/>
                </a:solidFill>
              </a:rPr>
            </a:br>
            <a:endParaRPr lang="en-US" sz="1800" b="1" dirty="0">
              <a:solidFill>
                <a:srgbClr val="0F0F0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F0F0F"/>
                </a:solidFill>
              </a:rPr>
              <a:t>Image quality remains nearly unchanged after embedding.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782B297-B4C9-058E-F6E7-ADB4243FDF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233574"/>
            <a:ext cx="1126863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/>
              <a:t>• </a:t>
            </a:r>
            <a:r>
              <a:rPr lang="en-US" sz="2000" b="1" dirty="0"/>
              <a:t>Government &amp; Military:</a:t>
            </a:r>
            <a:r>
              <a:rPr lang="en-US" sz="2000" dirty="0"/>
              <a:t> Secure communication and intelligence operations.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• </a:t>
            </a:r>
            <a:r>
              <a:rPr lang="en-US" sz="2000" b="1" dirty="0"/>
              <a:t>Corporate Security Teams:</a:t>
            </a:r>
            <a:r>
              <a:rPr lang="en-US" sz="2000" dirty="0"/>
              <a:t> Protection of trade secrets and sensitive business data.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• </a:t>
            </a:r>
            <a:r>
              <a:rPr lang="en-US" sz="2000" b="1" dirty="0"/>
              <a:t>Cybersecurity Professionals:</a:t>
            </a:r>
            <a:r>
              <a:rPr lang="en-US" sz="2000" dirty="0"/>
              <a:t> Tools for secure data exchange and digital forensics.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• </a:t>
            </a:r>
            <a:r>
              <a:rPr lang="en-US" sz="2000" b="1" dirty="0"/>
              <a:t>Journalists &amp; Whistleblowers:</a:t>
            </a:r>
            <a:r>
              <a:rPr lang="en-US" sz="2000" dirty="0"/>
              <a:t> Safe channels to transmit confidential information.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• </a:t>
            </a:r>
            <a:r>
              <a:rPr lang="en-US" sz="2000" b="1" dirty="0"/>
              <a:t>Digital Rights Management Experts:</a:t>
            </a:r>
            <a:r>
              <a:rPr lang="en-US" sz="2000" dirty="0"/>
              <a:t> Protecting intellectual property and media assets.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8D2A30-776D-008F-A870-4D9A0DCB3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156447"/>
            <a:ext cx="5788321" cy="570155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C85149-B654-E629-DDD3-0BBE011EB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324" y="702156"/>
            <a:ext cx="6305910" cy="2842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85AEDD-DF4B-7EB5-A61B-282D8372C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323" y="3544636"/>
            <a:ext cx="6305909" cy="315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Steganography provides an innovative method for secure data hiding by embedding information directly into images.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 The combination of advanced encryption with image-based data concealment offers unmatched security benefits.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 It enables covert communication in environments where even the hint of secret data can attract unwanted attention.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 As cyber threats evolve, this technique stands out as a resilient, adaptable solution for protecting sensitive information.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https://github.com/MIRAGE1500/steganography.git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b30265f8-c5e2-4918-b4a1-b977299ca3e2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30265f8-c5e2-4918-b4a1-b977299ca3e2"/>
    <ds:schemaRef ds:uri="fadb41d3-f9cb-40fb-903c-8cacaba95bb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2872</TotalTime>
  <Words>457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Pranjal Prakash</cp:lastModifiedBy>
  <cp:revision>29</cp:revision>
  <dcterms:created xsi:type="dcterms:W3CDTF">2021-05-26T16:50:10Z</dcterms:created>
  <dcterms:modified xsi:type="dcterms:W3CDTF">2025-02-26T10:34:41Z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