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Nunito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9f9790a5bbf49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9f9790a5bbf49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9f9790a5bbf49f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9f9790a5bbf49f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9f9790a5bbf49f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9f9790a5bbf49f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9f9790a5bbf49f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d9f9790a5bbf49f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781525"/>
            <a:ext cx="85206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HTML Attributes </a:t>
            </a:r>
            <a:endParaRPr b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By ~Miritya.A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21core041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/>
              <a:t>Bcom CS </a:t>
            </a:r>
            <a:endParaRPr sz="23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311700" y="670200"/>
            <a:ext cx="8520600" cy="3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Times New Roman"/>
                <a:ea typeface="Times New Roman"/>
                <a:cs typeface="Times New Roman"/>
                <a:sym typeface="Times New Roman"/>
              </a:rPr>
              <a:t>Tag	-Description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&lt;!--...--&gt;</a:t>
            </a:r>
            <a:r>
              <a:rPr lang="en-GB" sz="1900"/>
              <a:t>	              Defines a comment</a:t>
            </a:r>
            <a:endParaRPr sz="1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&lt;!DOCTYPE&gt;</a:t>
            </a:r>
            <a:r>
              <a:rPr lang="en-GB" sz="1900"/>
              <a:t>       Defines the document type</a:t>
            </a:r>
            <a:endParaRPr sz="1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&lt;a&gt;  </a:t>
            </a:r>
            <a:r>
              <a:rPr lang="en-GB" sz="1900">
                <a:solidFill>
                  <a:schemeClr val="accent5"/>
                </a:solidFill>
              </a:rPr>
              <a:t>                 </a:t>
            </a:r>
            <a:r>
              <a:rPr lang="en-GB" sz="1900"/>
              <a:t>	Defines a hyperlink</a:t>
            </a:r>
            <a:endParaRPr sz="1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&lt;abbr&gt;</a:t>
            </a:r>
            <a:r>
              <a:rPr lang="en-GB" sz="1900"/>
              <a:t>	               Defines an abbreviation or an acronym</a:t>
            </a:r>
            <a:endParaRPr sz="1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&lt;acronym&gt;</a:t>
            </a:r>
            <a:r>
              <a:rPr lang="en-GB" sz="1900"/>
              <a:t>	       Not supported in HTML5. Use &lt;abbr&gt; instead.</a:t>
            </a:r>
            <a:endParaRPr sz="1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Defines an acronym</a:t>
            </a:r>
            <a:endParaRPr sz="1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&lt;address&gt;</a:t>
            </a:r>
            <a:r>
              <a:rPr lang="en-GB" sz="1900"/>
              <a:t>	      Defines contact information for the author/owner of a document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311700" y="449850"/>
            <a:ext cx="8520600" cy="4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 b="1">
                <a:solidFill>
                  <a:schemeClr val="accent5"/>
                </a:solidFill>
              </a:rPr>
              <a:t>&lt;applet&gt;</a:t>
            </a:r>
            <a:r>
              <a:rPr lang="en-GB" sz="1950"/>
              <a:t>    Not supported in HTML5. Use &lt;embed&gt; or &lt;object&gt; instead.</a:t>
            </a:r>
            <a:endParaRPr sz="19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/>
              <a:t>Defines an embedded applet</a:t>
            </a:r>
            <a:endParaRPr sz="19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 b="1">
                <a:solidFill>
                  <a:schemeClr val="accent5"/>
                </a:solidFill>
              </a:rPr>
              <a:t>&lt;area&gt;</a:t>
            </a:r>
            <a:r>
              <a:rPr lang="en-GB" sz="1950"/>
              <a:t>	Defines an area inside an image map</a:t>
            </a:r>
            <a:endParaRPr sz="19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 b="1">
                <a:solidFill>
                  <a:schemeClr val="accent5"/>
                </a:solidFill>
              </a:rPr>
              <a:t>&lt;article&gt;</a:t>
            </a:r>
            <a:r>
              <a:rPr lang="en-GB" sz="1950"/>
              <a:t>	Defines an article</a:t>
            </a:r>
            <a:endParaRPr sz="19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 b="1">
                <a:solidFill>
                  <a:schemeClr val="accent5"/>
                </a:solidFill>
              </a:rPr>
              <a:t>&lt;aside&gt;</a:t>
            </a:r>
            <a:r>
              <a:rPr lang="en-GB" sz="1950" b="1"/>
              <a:t>	</a:t>
            </a:r>
            <a:r>
              <a:rPr lang="en-GB" sz="1950"/>
              <a:t>Defines content aside from the page content</a:t>
            </a:r>
            <a:endParaRPr sz="19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 b="1">
                <a:solidFill>
                  <a:schemeClr val="accent5"/>
                </a:solidFill>
              </a:rPr>
              <a:t>&lt;audio&gt;</a:t>
            </a:r>
            <a:r>
              <a:rPr lang="en-GB" sz="1950"/>
              <a:t>	Defines embedded sound content</a:t>
            </a:r>
            <a:endParaRPr sz="19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 b="1">
                <a:solidFill>
                  <a:schemeClr val="accent5"/>
                </a:solidFill>
              </a:rPr>
              <a:t>&lt;b&gt;</a:t>
            </a:r>
            <a:r>
              <a:rPr lang="en-GB" sz="1950" b="1"/>
              <a:t>	</a:t>
            </a:r>
            <a:r>
              <a:rPr lang="en-GB" sz="1950"/>
              <a:t>        Defines bold text</a:t>
            </a:r>
            <a:endParaRPr sz="19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 b="1">
                <a:solidFill>
                  <a:schemeClr val="accent5"/>
                </a:solidFill>
              </a:rPr>
              <a:t>&lt;base&gt;</a:t>
            </a:r>
            <a:r>
              <a:rPr lang="en-GB" sz="1950"/>
              <a:t>	Specifies the base URL/target for all relative URLs in a document</a:t>
            </a:r>
            <a:endParaRPr sz="19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311700" y="560025"/>
            <a:ext cx="8520600" cy="4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&lt;body&gt;</a:t>
            </a:r>
            <a:r>
              <a:rPr lang="en-GB" sz="1900"/>
              <a:t>	Defines the document's body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&lt;br&gt;</a:t>
            </a:r>
            <a:r>
              <a:rPr lang="en-GB" sz="1900"/>
              <a:t>	Defines a single line break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&lt;button&gt;</a:t>
            </a:r>
            <a:r>
              <a:rPr lang="en-GB" sz="1900"/>
              <a:t>	Defines a clickable button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&lt;canvas&gt;</a:t>
            </a:r>
            <a:r>
              <a:rPr lang="en-GB" sz="1900"/>
              <a:t>	Used to draw graphics, on the fly, via scripting (usually JavaScript)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&lt;caption&gt;</a:t>
            </a:r>
            <a:r>
              <a:rPr lang="en-GB" sz="1900"/>
              <a:t>	Defines a table caption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&lt;h1&gt; to &lt;h6&gt;</a:t>
            </a:r>
            <a:r>
              <a:rPr lang="en-GB" sz="1900"/>
              <a:t>	Defines HTML headings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 b="1">
                <a:solidFill>
                  <a:schemeClr val="accent5"/>
                </a:solidFill>
              </a:rPr>
              <a:t>&lt;head&gt;</a:t>
            </a:r>
            <a:r>
              <a:rPr lang="en-GB" sz="1900"/>
              <a:t>	Contains metadata/information for the document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819150" y="725275"/>
            <a:ext cx="7505700" cy="3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5"/>
                </a:solidFill>
              </a:rPr>
              <a:t>&lt;header&gt;</a:t>
            </a:r>
            <a:r>
              <a:rPr lang="en-GB" sz="2200"/>
              <a:t>    Defines a header for a document or section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5"/>
                </a:solidFill>
              </a:rPr>
              <a:t>&lt;hr&gt;</a:t>
            </a:r>
            <a:r>
              <a:rPr lang="en-GB" sz="2200"/>
              <a:t>    Defines a thematic change in the content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5"/>
                </a:solidFill>
              </a:rPr>
              <a:t>&lt;html&gt;</a:t>
            </a:r>
            <a:r>
              <a:rPr lang="en-GB" sz="2200"/>
              <a:t>	Defines the root of an HTML document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5"/>
                </a:solidFill>
              </a:rPr>
              <a:t>&lt;i&gt;</a:t>
            </a:r>
            <a:r>
              <a:rPr lang="en-GB" sz="2200"/>
              <a:t>	Defines a part of text in an alternate voice or mood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 b="1">
                <a:solidFill>
                  <a:schemeClr val="accent5"/>
                </a:solidFill>
              </a:rPr>
              <a:t>&lt;link&gt;</a:t>
            </a:r>
            <a:r>
              <a:rPr lang="en-GB" sz="2200"/>
              <a:t>	Defines the relationship between a document and an external resource (most used to link to style sheets)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Nunito</vt:lpstr>
      <vt:lpstr>Calibri</vt:lpstr>
      <vt:lpstr>Times New Roman</vt:lpstr>
      <vt:lpstr>Shift</vt:lpstr>
      <vt:lpstr>HTML Attributes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Attributes </dc:title>
  <dc:creator>LAP1</dc:creator>
  <cp:lastModifiedBy>LAP1</cp:lastModifiedBy>
  <cp:revision>1</cp:revision>
  <dcterms:modified xsi:type="dcterms:W3CDTF">2022-08-16T15:34:46Z</dcterms:modified>
</cp:coreProperties>
</file>