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0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36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7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79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6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5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76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3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9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2F75F4-90C5-4B3E-B1C4-AB0013FD1AB5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D920-FD02-4530-A906-B3D476AE5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2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Японские ЭВМ пятого поколения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Подготовил студент группы 16вп1</a:t>
            </a:r>
          </a:p>
          <a:p>
            <a:pPr algn="r"/>
            <a:r>
              <a:rPr lang="ru-RU" dirty="0" smtClean="0"/>
              <a:t>Угроватов </a:t>
            </a:r>
            <a:r>
              <a:rPr lang="ru-RU" dirty="0" err="1" smtClean="0"/>
              <a:t>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4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ВОЗНИКНОВЕНИЕ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Правительская программа в Японии по развитию компьютерной индустрии и искусственного интеллекта, была принята в 1980-е годы</a:t>
            </a:r>
          </a:p>
          <a:p>
            <a:r>
              <a:rPr lang="ru-RU" dirty="0" smtClean="0"/>
              <a:t>Начало разработок – 1982г.</a:t>
            </a:r>
          </a:p>
          <a:p>
            <a:r>
              <a:rPr lang="ru-RU" dirty="0" smtClean="0"/>
              <a:t>Конец разработок – 1992г.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5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 ТЕРМИН «КОМПЬЮТЕРЫ ПЯТОГО ПОКОЛЕНИЯ» ПОЯВИЛСЯ В 1979Г.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b="2957"/>
          <a:stretch/>
        </p:blipFill>
        <p:spPr>
          <a:xfrm>
            <a:off x="4016992" y="2564108"/>
            <a:ext cx="4676632" cy="32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3577870" cy="4195481"/>
          </a:xfrm>
        </p:spPr>
        <p:txBody>
          <a:bodyPr/>
          <a:lstStyle/>
          <a:p>
            <a:r>
              <a:rPr lang="ru-RU" dirty="0" smtClean="0"/>
              <a:t>Целью программы было создание компьютера с производительностью суперкомпьютера и мощными функциями искусственного интеллекта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89" y="2241336"/>
            <a:ext cx="6364405" cy="38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СУПЕРКОМПЬЮТЕР МАРС В СССР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1985г. В СССР был создан процессор «Кронос» и мультипроцессорный компьютер МАРС</a:t>
            </a:r>
          </a:p>
          <a:p>
            <a:r>
              <a:rPr lang="ru-RU" dirty="0" smtClean="0"/>
              <a:t>В отличие от японцев, у нас в СССР стояла задача создания компьютера, поддерживающего язык высокого уровня и параллельные вычисления. Поэтому проект нельзя назвать пятым поколением в японской терминологии</a:t>
            </a:r>
          </a:p>
          <a:p>
            <a:r>
              <a:rPr lang="ru-RU" dirty="0" smtClean="0"/>
              <a:t>В 1988г. Проект был успешно завершен, но не был востребован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5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ОЖИДАНИЯ ОТ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Главным ожиданием данного проекта являлось автоматизация многих процессов</a:t>
            </a:r>
          </a:p>
          <a:p>
            <a:r>
              <a:rPr lang="ru-RU" dirty="0" smtClean="0"/>
              <a:t>Разработка искусственного интеллекта, способного решать задачи массивного моделирования, в первую очередь в аэродинамике и гидродинамике</a:t>
            </a:r>
          </a:p>
        </p:txBody>
      </p:sp>
    </p:spTree>
    <p:extLst>
      <p:ext uri="{BB962C8B-B14F-4D97-AF65-F5344CB8AC3E}">
        <p14:creationId xmlns:p14="http://schemas.microsoft.com/office/powerpoint/2010/main" val="391767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ТРУДНОСТЬ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ru-RU" b="1" dirty="0" smtClean="0"/>
              <a:t>Пролог</a:t>
            </a:r>
            <a:r>
              <a:rPr lang="ru-RU" dirty="0" smtClean="0"/>
              <a:t>, выбранный за основу проекта, не поддерживал параллельных вычислений, и пришлось разрабатывать собственный язык, способный работать в мультипроцессорной среде</a:t>
            </a:r>
          </a:p>
          <a:p>
            <a:r>
              <a:rPr lang="ru-RU" dirty="0" smtClean="0"/>
              <a:t>Саморазвитие системы оказалось непродуктивной. Система постепенно скатывалась в состояние потери надежности, резко «глупела» и становилась неадекватной</a:t>
            </a:r>
          </a:p>
        </p:txBody>
      </p:sp>
    </p:spTree>
    <p:extLst>
      <p:ext uri="{BB962C8B-B14F-4D97-AF65-F5344CB8AC3E}">
        <p14:creationId xmlns:p14="http://schemas.microsoft.com/office/powerpoint/2010/main" val="141509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10 лет было истрачено более 50 млн иен, и программа завершилась, не достигнув цели</a:t>
            </a:r>
          </a:p>
          <a:p>
            <a:r>
              <a:rPr lang="ru-RU" dirty="0" smtClean="0"/>
              <a:t>Созданные программные системы так и не заработали </a:t>
            </a:r>
          </a:p>
          <a:p>
            <a:r>
              <a:rPr lang="ru-RU" dirty="0" smtClean="0"/>
              <a:t>Появление интернета сделало все идеи проекта безнадежно устаревшими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8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32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239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Японские ЭВМ пятого поколения</vt:lpstr>
      <vt:lpstr>ВОЗНИКНОВЕНИЕ ПРОЕКТА</vt:lpstr>
      <vt:lpstr>САМ ТЕРМИН «КОМПЬЮТЕРЫ ПЯТОГО ПОКОЛЕНИЯ» ПОЯВИЛСЯ В 1979Г.</vt:lpstr>
      <vt:lpstr>ЦЕЛЬ ПРОГРАММЫ</vt:lpstr>
      <vt:lpstr>ПАРАЛЛЕЛЬНЫЙ СУПЕРКОМПЬЮТЕР МАРС В СССР</vt:lpstr>
      <vt:lpstr>ОЖИДАНИЯ ОТ ПРОЕКТА</vt:lpstr>
      <vt:lpstr>ТРУДНОСТЬ РЕАЛИЗАЦИИ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Японские ЭВМ пятого поколения</dc:title>
  <dc:creator>я</dc:creator>
  <cp:lastModifiedBy>я</cp:lastModifiedBy>
  <cp:revision>9</cp:revision>
  <dcterms:created xsi:type="dcterms:W3CDTF">2016-12-14T18:59:56Z</dcterms:created>
  <dcterms:modified xsi:type="dcterms:W3CDTF">2016-12-14T20:20:42Z</dcterms:modified>
</cp:coreProperties>
</file>