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70" r:id="rId5"/>
    <p:sldId id="261" r:id="rId6"/>
    <p:sldId id="264" r:id="rId7"/>
    <p:sldId id="267" r:id="rId8"/>
    <p:sldId id="268" r:id="rId9"/>
    <p:sldId id="258" r:id="rId10"/>
    <p:sldId id="265" r:id="rId11"/>
    <p:sldId id="259" r:id="rId12"/>
    <p:sldId id="266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3" autoAdjust="0"/>
    <p:restoredTop sz="94660"/>
  </p:normalViewPr>
  <p:slideViewPr>
    <p:cSldViewPr snapToGrid="0">
      <p:cViewPr>
        <p:scale>
          <a:sx n="147" d="100"/>
          <a:sy n="147" d="100"/>
        </p:scale>
        <p:origin x="180" y="11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1577AC-C403-4BFB-242B-6511870ED3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287E1CA-76DB-6A5D-7D4E-F44362EA2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45932BA-520B-7D89-EF4B-5F7337C55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4DCA7-A6CE-45C5-9341-C9E5D30F8623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466CD65-3AAE-DDCA-DDEF-F40BD3C66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E784A42-2EAF-47B2-F472-E8429C5BF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32A60-CA36-4D46-9E6A-6FDF6DEB5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6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79B0CE-7689-BB91-33D9-874F6197E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01544D5-376A-E007-1BB9-5A4FF2B49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3A9EFA6-BB84-0866-5D7F-A1960999E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4DCA7-A6CE-45C5-9341-C9E5D30F8623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2D42077-C7CF-E036-EA23-539B18606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CA6303F-1E71-8091-2ADC-C38C60FA0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32A60-CA36-4D46-9E6A-6FDF6DEB5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87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B5AC7BF-62CE-BC4B-C1CD-EF3C2DD24F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6DD855E-33C2-F7C8-7839-CF3EAC2EF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2FDA739-883F-9A2F-22B0-C519F439C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4DCA7-A6CE-45C5-9341-C9E5D30F8623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FE2AB7F-F3A5-5AC9-F108-A1DA8B7BA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A0C5EC9-928A-C7D7-63E5-588E8D3A7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32A60-CA36-4D46-9E6A-6FDF6DEB5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831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5DE8A5-0042-0259-92EC-F8C80D516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449E9D-E69A-2FDA-455A-7B3CBA9F5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C5EF5A2-72F7-6603-0230-7454F6175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4DCA7-A6CE-45C5-9341-C9E5D30F8623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9F5A8F7-051C-94C2-7B81-31234F328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9D18F60-02CF-DF36-22D2-069A24E31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32A60-CA36-4D46-9E6A-6FDF6DEB5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43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4E9439-80EB-6181-1770-410D74882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8348C97-28FD-0778-31CB-DECAA6C42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0CD1A45-BC55-BE5E-3347-9B7A311EF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4DCA7-A6CE-45C5-9341-C9E5D30F8623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DA0E031-2411-D8B6-0C61-C087C19EF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64C2E85-8E33-436F-E287-E4C437FA0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32A60-CA36-4D46-9E6A-6FDF6DEB5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939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0E2020-0A63-A6F6-678C-26EF69B4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EC51B7-9462-C7C7-ED83-4A0B25CF31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2D9A7CB-E1D4-B268-282D-3B9D4E5C8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99961AC-DBA7-960D-6EB9-5B3F4DB5E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4DCA7-A6CE-45C5-9341-C9E5D30F8623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8D01D36-7424-BAFD-EB07-AC871C454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ED781C4-A785-7D7D-356C-FCF407948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32A60-CA36-4D46-9E6A-6FDF6DEB5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55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D9B6F8-CE8E-AB3A-F1AA-98B47A177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C61B168-E576-F837-3E90-5C1A5EC55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DD3236C-894B-1B83-942A-D9B9212CE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7FE819C-250D-05C3-09D2-F38E73A4A9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6047A16-814C-81ED-4156-6C1C8535E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5809878-341B-F10C-54E2-7959A5338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4DCA7-A6CE-45C5-9341-C9E5D30F8623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BB8301B-C166-DBBD-0065-4DD1A7E9C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7913F8C-5D9D-23F2-8601-12B1D07D6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32A60-CA36-4D46-9E6A-6FDF6DEB5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08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5B05CA-736F-633E-9D8C-ACEEE6A2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D22AD1D-9631-0937-7F1F-91F1AF4CE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4DCA7-A6CE-45C5-9341-C9E5D30F8623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3CD09E7-9FE8-0D99-8B7A-713AB8948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6FD3CD3-0EAE-FE4B-EF8D-7C554AFAE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32A60-CA36-4D46-9E6A-6FDF6DEB5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94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1609912-06DB-12B0-6A30-9F913B059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4DCA7-A6CE-45C5-9341-C9E5D30F8623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92A01B5-AC16-16FA-C9B0-44229DD0D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FB1DA94-9563-5891-8C59-EA7C5240A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32A60-CA36-4D46-9E6A-6FDF6DEB5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403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2B32F0-F08F-51AA-02F3-9EF8EC902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D4F2B94-C002-A9AC-D4A8-A78070EDB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0EBDE6-210E-197C-598F-576FC0907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7B32008-134F-5164-E995-23062F983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4DCA7-A6CE-45C5-9341-C9E5D30F8623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0850595-FCEE-7098-68C5-F98A86696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DA96156-4B0C-49E0-0A7C-F0F628347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32A60-CA36-4D46-9E6A-6FDF6DEB5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98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F0E770-DB11-3550-D4D9-961C034F3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E52D224-37DD-0C50-AA86-F7502D17C9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E34FA1D-EEB8-8646-0DC7-67970F3291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C2E72AF-FA05-3C6D-7BDE-FA2AC1C9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4DCA7-A6CE-45C5-9341-C9E5D30F8623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D14E558-7946-EBB7-6AC3-C19323D7C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120AB13-B835-C355-4A02-4C42B14CF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32A60-CA36-4D46-9E6A-6FDF6DEB5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396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6FD14F4-8C4E-260C-BA73-710DC4D55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68FC93A-2F2E-8E1B-3351-8D3D3302C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D52C822-5790-A700-3A76-249F5E6BFA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4DCA7-A6CE-45C5-9341-C9E5D30F8623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E4C0D80-D6E9-77D9-8C44-2C36DCCB4D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2950339-9A62-B7FD-B1F3-0947A8ADFE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32A60-CA36-4D46-9E6A-6FDF6DEB5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81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5CBDFA-0849-0F80-FA9F-AAB9C97E09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Object Oriented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E4A43F4-3BE4-6676-5476-223D9B02C2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Ahmad Fauzi</a:t>
            </a:r>
          </a:p>
        </p:txBody>
      </p:sp>
    </p:spTree>
    <p:extLst>
      <p:ext uri="{BB962C8B-B14F-4D97-AF65-F5344CB8AC3E}">
        <p14:creationId xmlns:p14="http://schemas.microsoft.com/office/powerpoint/2010/main" val="300877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389E5E-7ACF-8523-4BF6-5EB0B2E2F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Example’s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9FCF67-A7B5-AD85-3FD7-DE580CD6A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6033A29-5745-9152-E4B7-7A739AC79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9947"/>
            <a:ext cx="5045075" cy="49529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0AF98CB-02D6-4050-0567-BC63A726F7DD}"/>
              </a:ext>
            </a:extLst>
          </p:cNvPr>
          <p:cNvSpPr txBox="1"/>
          <p:nvPr/>
        </p:nvSpPr>
        <p:spPr>
          <a:xfrm>
            <a:off x="7404100" y="2006600"/>
            <a:ext cx="2781300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Parent Class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5BD5494-F28F-64FA-F66B-53403374FDE6}"/>
              </a:ext>
            </a:extLst>
          </p:cNvPr>
          <p:cNvSpPr txBox="1"/>
          <p:nvPr/>
        </p:nvSpPr>
        <p:spPr>
          <a:xfrm>
            <a:off x="7404100" y="4091781"/>
            <a:ext cx="2781300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Child Class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CC3D88A7-47D1-D19F-D994-EE7B496EE506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2654300" y="2268210"/>
            <a:ext cx="4749800" cy="17482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461854D3-DCFE-DBE7-C6EA-A76BC2E0EADB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654300" y="2006600"/>
            <a:ext cx="4749800" cy="2616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5C2C79EB-411E-D0F7-4316-8D6D548DB9E2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136900" y="4278021"/>
            <a:ext cx="4267200" cy="75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206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55E308-8056-9FB4-757C-808FCE59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EEDFE0-046B-C1EA-ED1A-D99BDD6EF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say that polymorphism has means “Many forms”.</a:t>
            </a:r>
          </a:p>
          <a:p>
            <a:r>
              <a:rPr lang="en-US" dirty="0"/>
              <a:t>We know the term:</a:t>
            </a:r>
          </a:p>
          <a:p>
            <a:pPr lvl="1"/>
            <a:r>
              <a:rPr lang="en-US" dirty="0"/>
              <a:t>Overloading ~ one function but has many tasks</a:t>
            </a:r>
          </a:p>
          <a:p>
            <a:pPr lvl="1"/>
            <a:r>
              <a:rPr lang="en-US" dirty="0"/>
              <a:t>Overriding ~ give a new definition to parent class in child class</a:t>
            </a:r>
          </a:p>
        </p:txBody>
      </p:sp>
    </p:spTree>
    <p:extLst>
      <p:ext uri="{BB962C8B-B14F-4D97-AF65-F5344CB8AC3E}">
        <p14:creationId xmlns:p14="http://schemas.microsoft.com/office/powerpoint/2010/main" val="3040659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BF6234-10F1-8C9C-4B74-F5AAD13D2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Example’s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D6CBECA-5731-2867-9794-A694F84EC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Overloading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2041B2C-4AEA-4CFF-ACD5-6968014E8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813" y="2266950"/>
            <a:ext cx="5818290" cy="419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470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C5847E-A122-4CCE-9BE1-C04198115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Next…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51AE6B4-3BF2-44CE-800D-A68D645A0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Overriding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47EDC34-6E16-4D79-B5F5-C4AC111E7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812" y="2295877"/>
            <a:ext cx="6446459" cy="439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421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31188C5-397D-6D3E-791C-F045FFB80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BA664BB1-BF51-704D-CB9B-372E5D4D9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Pillars of OOP</a:t>
            </a:r>
          </a:p>
        </p:txBody>
      </p:sp>
      <p:pic>
        <p:nvPicPr>
          <p:cNvPr id="1026" name="Picture 2" descr="Object-Oriented Programming (for Beginners) | by Krishnkant Jaiswal | Medium">
            <a:extLst>
              <a:ext uri="{FF2B5EF4-FFF2-40B4-BE49-F238E27FC236}">
                <a16:creationId xmlns:a16="http://schemas.microsoft.com/office/drawing/2014/main" xmlns="" id="{AECC576D-B956-D30F-9D28-2FAC95A54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1690688"/>
            <a:ext cx="7386005" cy="425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4B727BC-977B-03DC-E243-0876F2AD457D}"/>
              </a:ext>
            </a:extLst>
          </p:cNvPr>
          <p:cNvSpPr txBox="1"/>
          <p:nvPr/>
        </p:nvSpPr>
        <p:spPr>
          <a:xfrm>
            <a:off x="482600" y="6176963"/>
            <a:ext cx="1170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https://krishnkant-1si16ec037.medium.com/object-oriented-programming-for-beginners-63ce9581e4ca</a:t>
            </a:r>
          </a:p>
        </p:txBody>
      </p:sp>
    </p:spTree>
    <p:extLst>
      <p:ext uri="{BB962C8B-B14F-4D97-AF65-F5344CB8AC3E}">
        <p14:creationId xmlns:p14="http://schemas.microsoft.com/office/powerpoint/2010/main" val="67682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F2FA09-ACA2-34D0-5A3A-71C5CFD84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9D7FA26-8E55-6C3E-A931-A3193F560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alt tag">
            <a:extLst>
              <a:ext uri="{FF2B5EF4-FFF2-40B4-BE49-F238E27FC236}">
                <a16:creationId xmlns:a16="http://schemas.microsoft.com/office/drawing/2014/main" xmlns="" id="{579498B5-A4EA-4CAF-8508-5E4788E42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34" y="1690688"/>
            <a:ext cx="6076950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BD16815-DC9A-4703-AA2F-EB01F3286CCD}"/>
              </a:ext>
            </a:extLst>
          </p:cNvPr>
          <p:cNvSpPr txBox="1"/>
          <p:nvPr/>
        </p:nvSpPr>
        <p:spPr>
          <a:xfrm>
            <a:off x="6478398" y="2421780"/>
            <a:ext cx="558497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child class method must be defined with the same name and it redeclares the parent abstract method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CE3FE82-A638-46E7-9151-9A7FA1D6EA61}"/>
              </a:ext>
            </a:extLst>
          </p:cNvPr>
          <p:cNvSpPr txBox="1"/>
          <p:nvPr/>
        </p:nvSpPr>
        <p:spPr>
          <a:xfrm>
            <a:off x="908108" y="6203434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Source Image: https://github.com/shiddiqeuy/Java-Abstraction</a:t>
            </a:r>
          </a:p>
        </p:txBody>
      </p:sp>
    </p:spTree>
    <p:extLst>
      <p:ext uri="{BB962C8B-B14F-4D97-AF65-F5344CB8AC3E}">
        <p14:creationId xmlns:p14="http://schemas.microsoft.com/office/powerpoint/2010/main" val="258322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F(x) f(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74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xmlns="" id="{D4D28E87-62D2-4602-B72F-5F74AA236C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796413-FB34-CB31-B943-796DD49DD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Encapsulation</a:t>
            </a:r>
          </a:p>
        </p:txBody>
      </p:sp>
      <p:pic>
        <p:nvPicPr>
          <p:cNvPr id="2052" name="Picture 4" descr="Encapsulation in Java | Realtime Example, Advantage - Scientech Easy">
            <a:extLst>
              <a:ext uri="{FF2B5EF4-FFF2-40B4-BE49-F238E27FC236}">
                <a16:creationId xmlns:a16="http://schemas.microsoft.com/office/drawing/2014/main" xmlns="" id="{B2A27DBD-31F6-5133-86CD-D7BF8CCD4A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05"/>
          <a:stretch/>
        </p:blipFill>
        <p:spPr bwMode="auto">
          <a:xfrm>
            <a:off x="2825853" y="2139351"/>
            <a:ext cx="6540293" cy="370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112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401E37-F315-8559-21B5-309809AF9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Example’s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C7E474-EA05-E9B9-2DFD-2556CC4A3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2878F19-6D2D-FC71-7414-FE3DE17E6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037" y="1450201"/>
            <a:ext cx="4284663" cy="53053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9B00CD4-D84F-E1C8-9568-02D638EAEDA7}"/>
              </a:ext>
            </a:extLst>
          </p:cNvPr>
          <p:cNvSpPr txBox="1"/>
          <p:nvPr/>
        </p:nvSpPr>
        <p:spPr>
          <a:xfrm>
            <a:off x="7632700" y="3060700"/>
            <a:ext cx="17145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MODIFIER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1B2DF1AE-E0C7-2FB7-A66F-F3523DC3575B}"/>
              </a:ext>
            </a:extLst>
          </p:cNvPr>
          <p:cNvCxnSpPr>
            <a:cxnSpLocks/>
          </p:cNvCxnSpPr>
          <p:nvPr/>
        </p:nvCxnSpPr>
        <p:spPr>
          <a:xfrm>
            <a:off x="2667000" y="2451100"/>
            <a:ext cx="4953000" cy="85090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F25D0906-8FE0-8C74-1E95-C05528593765}"/>
              </a:ext>
            </a:extLst>
          </p:cNvPr>
          <p:cNvCxnSpPr>
            <a:cxnSpLocks/>
          </p:cNvCxnSpPr>
          <p:nvPr/>
        </p:nvCxnSpPr>
        <p:spPr>
          <a:xfrm>
            <a:off x="2667000" y="3302000"/>
            <a:ext cx="4953000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E3E1D07-66D6-AB18-A635-C76C64DE04C3}"/>
              </a:ext>
            </a:extLst>
          </p:cNvPr>
          <p:cNvSpPr txBox="1"/>
          <p:nvPr/>
        </p:nvSpPr>
        <p:spPr>
          <a:xfrm>
            <a:off x="7620000" y="4953000"/>
            <a:ext cx="2298700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Method Setter and Getter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2CAA9C86-2F3A-A282-BF8D-7902BFA8868D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479800" y="3746500"/>
            <a:ext cx="4140200" cy="162199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7817890E-E40D-AFDF-E487-72F06D5A12C6}"/>
              </a:ext>
            </a:extLst>
          </p:cNvPr>
          <p:cNvCxnSpPr>
            <a:cxnSpLocks/>
          </p:cNvCxnSpPr>
          <p:nvPr/>
        </p:nvCxnSpPr>
        <p:spPr>
          <a:xfrm>
            <a:off x="3632200" y="4360565"/>
            <a:ext cx="3987800" cy="100793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7629C32-C7CC-4B27-B073-FA8554632963}"/>
              </a:ext>
            </a:extLst>
          </p:cNvPr>
          <p:cNvSpPr txBox="1"/>
          <p:nvPr/>
        </p:nvSpPr>
        <p:spPr>
          <a:xfrm>
            <a:off x="6064179" y="547453"/>
            <a:ext cx="51927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Modifier:</a:t>
            </a:r>
          </a:p>
          <a:p>
            <a:r>
              <a:rPr lang="en-US" dirty="0"/>
              <a:t>(+) public</a:t>
            </a:r>
          </a:p>
          <a:p>
            <a:r>
              <a:rPr lang="en-US" dirty="0"/>
              <a:t>(-) Private</a:t>
            </a:r>
          </a:p>
          <a:p>
            <a:r>
              <a:rPr lang="en-US" dirty="0"/>
              <a:t>(#) protected</a:t>
            </a:r>
          </a:p>
          <a:p>
            <a:pPr marL="285750" indent="-285750">
              <a:buFontTx/>
              <a:buChar char="-"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5004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E1D7A4-56EC-4096-8A2F-CFF3B3AAB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8512281-FF1A-4845-85B0-33F06CE53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1B96183-DC2F-4BA1-9C49-A39346A55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42" y="1131683"/>
            <a:ext cx="3781425" cy="4410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A5435A1-73FE-48D9-9008-EAE410401A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858" t="9930" r="24656" b="12049"/>
          <a:stretch/>
        </p:blipFill>
        <p:spPr>
          <a:xfrm>
            <a:off x="5889072" y="365125"/>
            <a:ext cx="5301842" cy="5350647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xmlns="" id="{034CB483-BB39-4EE0-81A8-62740AF70836}"/>
              </a:ext>
            </a:extLst>
          </p:cNvPr>
          <p:cNvSpPr/>
          <p:nvPr/>
        </p:nvSpPr>
        <p:spPr>
          <a:xfrm>
            <a:off x="4521666" y="2265028"/>
            <a:ext cx="1098958" cy="696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2982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2D0571-39CD-429A-8E9E-8706FEBE5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EB44A8C-CED3-467E-8FF4-EB0020023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625F7AA-D76F-43A0-9424-99F8C87D5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163" y="864379"/>
            <a:ext cx="4829175" cy="4838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29EB934-6ED9-4EFC-A25D-BC8D823B9C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858" t="9930" r="24656" b="12049"/>
          <a:stretch/>
        </p:blipFill>
        <p:spPr>
          <a:xfrm>
            <a:off x="385895" y="608406"/>
            <a:ext cx="5301842" cy="5350647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xmlns="" id="{9FC83E84-4B3C-4680-8555-A292D2F16C91}"/>
              </a:ext>
            </a:extLst>
          </p:cNvPr>
          <p:cNvSpPr/>
          <p:nvPr/>
        </p:nvSpPr>
        <p:spPr>
          <a:xfrm>
            <a:off x="5890471" y="2256639"/>
            <a:ext cx="1098958" cy="696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1415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6" name="Rectangle 70">
            <a:extLst>
              <a:ext uri="{FF2B5EF4-FFF2-40B4-BE49-F238E27FC236}">
                <a16:creationId xmlns:a16="http://schemas.microsoft.com/office/drawing/2014/main" xmlns="" id="{A8384FB5-9ADC-4DDC-881B-597D56F5B1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91E5A9A7-95C6-4F4F-B00E-C82E07FE62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D07DD2DE-F619-49DD-B5E7-03A290FF4E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85149191-5F60-4A28-AAFF-039F96B0F3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xmlns="" id="{F8260ED5-17F7-4158-B241-D51DD4CF1B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B13FE7-25F9-78BC-9B11-6F7364D19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Inheritance</a:t>
            </a:r>
          </a:p>
        </p:txBody>
      </p:sp>
      <p:pic>
        <p:nvPicPr>
          <p:cNvPr id="3074" name="Picture 2" descr="PBO Dasar : Memahami konsep Inheritance - Blognya Moklet">
            <a:extLst>
              <a:ext uri="{FF2B5EF4-FFF2-40B4-BE49-F238E27FC236}">
                <a16:creationId xmlns:a16="http://schemas.microsoft.com/office/drawing/2014/main" xmlns="" id="{2FB070A2-17AC-01A5-CD93-8E72B2827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62665" y="467208"/>
            <a:ext cx="5105274" cy="592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881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108</Words>
  <Application>Microsoft Office PowerPoint</Application>
  <PresentationFormat>Custom</PresentationFormat>
  <Paragraphs>29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Introduction to Object Oriented Programming</vt:lpstr>
      <vt:lpstr>Pillars of OOP</vt:lpstr>
      <vt:lpstr>Abstraction</vt:lpstr>
      <vt:lpstr>PowerPoint Presentation</vt:lpstr>
      <vt:lpstr>Encapsulation</vt:lpstr>
      <vt:lpstr>Example’s Code</vt:lpstr>
      <vt:lpstr>PowerPoint Presentation</vt:lpstr>
      <vt:lpstr>PowerPoint Presentation</vt:lpstr>
      <vt:lpstr>Inheritance</vt:lpstr>
      <vt:lpstr>Example’s Code</vt:lpstr>
      <vt:lpstr>Polymorph</vt:lpstr>
      <vt:lpstr>Example’s Code</vt:lpstr>
      <vt:lpstr>Next…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Object Oriented Programming</dc:title>
  <dc:creator>Ahmad Fauzi</dc:creator>
  <cp:lastModifiedBy>ASUS</cp:lastModifiedBy>
  <cp:revision>30</cp:revision>
  <dcterms:created xsi:type="dcterms:W3CDTF">2022-05-26T10:32:12Z</dcterms:created>
  <dcterms:modified xsi:type="dcterms:W3CDTF">2022-05-27T03:52:52Z</dcterms:modified>
</cp:coreProperties>
</file>