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elvetica World Bold" charset="1" panose="020B0800040000020004"/>
      <p:regular r:id="rId16"/>
    </p:embeddedFont>
    <p:embeddedFont>
      <p:font typeface="Bricolage Grotesque" charset="1" panose="020B0605040402000204"/>
      <p:regular r:id="rId17"/>
    </p:embeddedFont>
    <p:embeddedFont>
      <p:font typeface="Bricolage Grotesque Bold" charset="1" panose="020B060504040200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9.png" Type="http://schemas.openxmlformats.org/officeDocument/2006/relationships/image"/><Relationship Id="rId17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16" Target="../media/image39.png" Type="http://schemas.openxmlformats.org/officeDocument/2006/relationships/image"/><Relationship Id="rId17" Target="../media/image40.sv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4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8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601123"/>
            <a:ext cx="657177" cy="657177"/>
          </a:xfrm>
          <a:custGeom>
            <a:avLst/>
            <a:gdLst/>
            <a:ahLst/>
            <a:cxnLst/>
            <a:rect r="r" b="b" t="t" l="l"/>
            <a:pathLst>
              <a:path h="657177" w="657177">
                <a:moveTo>
                  <a:pt x="0" y="0"/>
                </a:moveTo>
                <a:lnTo>
                  <a:pt x="657177" y="0"/>
                </a:lnTo>
                <a:lnTo>
                  <a:pt x="657177" y="657177"/>
                </a:lnTo>
                <a:lnTo>
                  <a:pt x="0" y="657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289685" y="-1904437"/>
            <a:ext cx="13794380" cy="13794380"/>
          </a:xfrm>
          <a:custGeom>
            <a:avLst/>
            <a:gdLst/>
            <a:ahLst/>
            <a:cxnLst/>
            <a:rect r="r" b="b" t="t" l="l"/>
            <a:pathLst>
              <a:path h="13794380" w="13794380">
                <a:moveTo>
                  <a:pt x="13794380" y="0"/>
                </a:moveTo>
                <a:lnTo>
                  <a:pt x="0" y="0"/>
                </a:lnTo>
                <a:lnTo>
                  <a:pt x="0" y="13794380"/>
                </a:lnTo>
                <a:lnTo>
                  <a:pt x="13794380" y="13794380"/>
                </a:lnTo>
                <a:lnTo>
                  <a:pt x="137943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50996" y="-5250857"/>
            <a:ext cx="18382226" cy="12724730"/>
          </a:xfrm>
          <a:custGeom>
            <a:avLst/>
            <a:gdLst/>
            <a:ahLst/>
            <a:cxnLst/>
            <a:rect r="r" b="b" t="t" l="l"/>
            <a:pathLst>
              <a:path h="12724730" w="18382226">
                <a:moveTo>
                  <a:pt x="0" y="0"/>
                </a:moveTo>
                <a:lnTo>
                  <a:pt x="18382226" y="0"/>
                </a:lnTo>
                <a:lnTo>
                  <a:pt x="18382226" y="12724729"/>
                </a:lnTo>
                <a:lnTo>
                  <a:pt x="0" y="127247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16759" y="3045842"/>
            <a:ext cx="7854008" cy="328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</a:pPr>
            <a:r>
              <a:rPr lang="en-US" b="true" sz="5600" spc="-280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Rancang Bangun Aplikasi Manajemen Aset Berbasis Web Menggunakan Metode RAD.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507856" y="4840445"/>
            <a:ext cx="990077" cy="991881"/>
          </a:xfrm>
          <a:custGeom>
            <a:avLst/>
            <a:gdLst/>
            <a:ahLst/>
            <a:cxnLst/>
            <a:rect r="r" b="b" t="t" l="l"/>
            <a:pathLst>
              <a:path h="991881" w="990077">
                <a:moveTo>
                  <a:pt x="0" y="0"/>
                </a:moveTo>
                <a:lnTo>
                  <a:pt x="990078" y="0"/>
                </a:lnTo>
                <a:lnTo>
                  <a:pt x="990078" y="991881"/>
                </a:lnTo>
                <a:lnTo>
                  <a:pt x="0" y="9918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54072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6"/>
                </a:lnTo>
                <a:lnTo>
                  <a:pt x="0" y="7414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023172" y="7823118"/>
            <a:ext cx="1555101" cy="15551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352" y="0"/>
                  </a:moveTo>
                  <a:lnTo>
                    <a:pt x="663448" y="0"/>
                  </a:lnTo>
                  <a:cubicBezTo>
                    <a:pt x="703059" y="0"/>
                    <a:pt x="741047" y="15735"/>
                    <a:pt x="769056" y="43744"/>
                  </a:cubicBezTo>
                  <a:cubicBezTo>
                    <a:pt x="797065" y="71753"/>
                    <a:pt x="812800" y="109741"/>
                    <a:pt x="812800" y="149352"/>
                  </a:cubicBezTo>
                  <a:lnTo>
                    <a:pt x="812800" y="663448"/>
                  </a:lnTo>
                  <a:cubicBezTo>
                    <a:pt x="812800" y="703059"/>
                    <a:pt x="797065" y="741047"/>
                    <a:pt x="769056" y="769056"/>
                  </a:cubicBezTo>
                  <a:cubicBezTo>
                    <a:pt x="741047" y="797065"/>
                    <a:pt x="703059" y="812800"/>
                    <a:pt x="663448" y="812800"/>
                  </a:cubicBezTo>
                  <a:lnTo>
                    <a:pt x="149352" y="812800"/>
                  </a:lnTo>
                  <a:cubicBezTo>
                    <a:pt x="109741" y="812800"/>
                    <a:pt x="71753" y="797065"/>
                    <a:pt x="43744" y="769056"/>
                  </a:cubicBezTo>
                  <a:cubicBezTo>
                    <a:pt x="15735" y="741047"/>
                    <a:pt x="0" y="703059"/>
                    <a:pt x="0" y="663448"/>
                  </a:cubicBezTo>
                  <a:lnTo>
                    <a:pt x="0" y="149352"/>
                  </a:lnTo>
                  <a:cubicBezTo>
                    <a:pt x="0" y="109741"/>
                    <a:pt x="15735" y="71753"/>
                    <a:pt x="43744" y="43744"/>
                  </a:cubicBezTo>
                  <a:cubicBezTo>
                    <a:pt x="71753" y="15735"/>
                    <a:pt x="109741" y="0"/>
                    <a:pt x="149352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77837" y="1142230"/>
            <a:ext cx="1560195" cy="156019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8864" y="0"/>
                  </a:moveTo>
                  <a:lnTo>
                    <a:pt x="663936" y="0"/>
                  </a:lnTo>
                  <a:cubicBezTo>
                    <a:pt x="746151" y="0"/>
                    <a:pt x="812800" y="66649"/>
                    <a:pt x="812800" y="148864"/>
                  </a:cubicBezTo>
                  <a:lnTo>
                    <a:pt x="812800" y="663936"/>
                  </a:lnTo>
                  <a:cubicBezTo>
                    <a:pt x="812800" y="746151"/>
                    <a:pt x="746151" y="812800"/>
                    <a:pt x="663936" y="812800"/>
                  </a:cubicBezTo>
                  <a:lnTo>
                    <a:pt x="148864" y="812800"/>
                  </a:lnTo>
                  <a:cubicBezTo>
                    <a:pt x="66649" y="812800"/>
                    <a:pt x="0" y="746151"/>
                    <a:pt x="0" y="663936"/>
                  </a:cubicBezTo>
                  <a:lnTo>
                    <a:pt x="0" y="148864"/>
                  </a:lnTo>
                  <a:cubicBezTo>
                    <a:pt x="0" y="66649"/>
                    <a:pt x="66649" y="0"/>
                    <a:pt x="148864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88145" y="5832326"/>
            <a:ext cx="1412795" cy="141279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4396" y="0"/>
                  </a:moveTo>
                  <a:lnTo>
                    <a:pt x="648404" y="0"/>
                  </a:lnTo>
                  <a:cubicBezTo>
                    <a:pt x="692005" y="0"/>
                    <a:pt x="733819" y="17320"/>
                    <a:pt x="764650" y="48150"/>
                  </a:cubicBezTo>
                  <a:cubicBezTo>
                    <a:pt x="795480" y="78981"/>
                    <a:pt x="812800" y="120795"/>
                    <a:pt x="812800" y="164396"/>
                  </a:cubicBezTo>
                  <a:lnTo>
                    <a:pt x="812800" y="648404"/>
                  </a:lnTo>
                  <a:cubicBezTo>
                    <a:pt x="812800" y="692005"/>
                    <a:pt x="795480" y="733819"/>
                    <a:pt x="764650" y="764650"/>
                  </a:cubicBezTo>
                  <a:cubicBezTo>
                    <a:pt x="733819" y="795480"/>
                    <a:pt x="692005" y="812800"/>
                    <a:pt x="648404" y="812800"/>
                  </a:cubicBezTo>
                  <a:lnTo>
                    <a:pt x="164396" y="812800"/>
                  </a:lnTo>
                  <a:cubicBezTo>
                    <a:pt x="120795" y="812800"/>
                    <a:pt x="78981" y="795480"/>
                    <a:pt x="48150" y="764650"/>
                  </a:cubicBezTo>
                  <a:cubicBezTo>
                    <a:pt x="17320" y="733819"/>
                    <a:pt x="0" y="692005"/>
                    <a:pt x="0" y="648404"/>
                  </a:cubicBezTo>
                  <a:lnTo>
                    <a:pt x="0" y="164396"/>
                  </a:lnTo>
                  <a:cubicBezTo>
                    <a:pt x="0" y="120795"/>
                    <a:pt x="17320" y="78981"/>
                    <a:pt x="48150" y="48150"/>
                  </a:cubicBezTo>
                  <a:cubicBezTo>
                    <a:pt x="78981" y="17320"/>
                    <a:pt x="120795" y="0"/>
                    <a:pt x="164396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786587" y="2702425"/>
            <a:ext cx="1400288" cy="140028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5864" y="0"/>
                  </a:moveTo>
                  <a:lnTo>
                    <a:pt x="646936" y="0"/>
                  </a:lnTo>
                  <a:cubicBezTo>
                    <a:pt x="738540" y="0"/>
                    <a:pt x="812800" y="74260"/>
                    <a:pt x="812800" y="165864"/>
                  </a:cubicBezTo>
                  <a:lnTo>
                    <a:pt x="812800" y="646936"/>
                  </a:lnTo>
                  <a:cubicBezTo>
                    <a:pt x="812800" y="738540"/>
                    <a:pt x="738540" y="812800"/>
                    <a:pt x="646936" y="812800"/>
                  </a:cubicBezTo>
                  <a:lnTo>
                    <a:pt x="165864" y="812800"/>
                  </a:lnTo>
                  <a:cubicBezTo>
                    <a:pt x="74260" y="812800"/>
                    <a:pt x="0" y="738540"/>
                    <a:pt x="0" y="646936"/>
                  </a:cubicBezTo>
                  <a:lnTo>
                    <a:pt x="0" y="165864"/>
                  </a:lnTo>
                  <a:cubicBezTo>
                    <a:pt x="0" y="74260"/>
                    <a:pt x="74260" y="0"/>
                    <a:pt x="165864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377816" y="1442411"/>
            <a:ext cx="1160237" cy="959832"/>
          </a:xfrm>
          <a:custGeom>
            <a:avLst/>
            <a:gdLst/>
            <a:ahLst/>
            <a:cxnLst/>
            <a:rect r="r" b="b" t="t" l="l"/>
            <a:pathLst>
              <a:path h="959832" w="1160237">
                <a:moveTo>
                  <a:pt x="0" y="0"/>
                </a:moveTo>
                <a:lnTo>
                  <a:pt x="1160237" y="0"/>
                </a:lnTo>
                <a:lnTo>
                  <a:pt x="1160237" y="959832"/>
                </a:lnTo>
                <a:lnTo>
                  <a:pt x="0" y="9598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935695" y="6022637"/>
            <a:ext cx="917695" cy="1032172"/>
          </a:xfrm>
          <a:custGeom>
            <a:avLst/>
            <a:gdLst/>
            <a:ahLst/>
            <a:cxnLst/>
            <a:rect r="r" b="b" t="t" l="l"/>
            <a:pathLst>
              <a:path h="1032172" w="917695">
                <a:moveTo>
                  <a:pt x="0" y="0"/>
                </a:moveTo>
                <a:lnTo>
                  <a:pt x="917694" y="0"/>
                </a:lnTo>
                <a:lnTo>
                  <a:pt x="917694" y="1032172"/>
                </a:lnTo>
                <a:lnTo>
                  <a:pt x="0" y="10321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297832" y="8084882"/>
            <a:ext cx="1005782" cy="1031571"/>
          </a:xfrm>
          <a:custGeom>
            <a:avLst/>
            <a:gdLst/>
            <a:ahLst/>
            <a:cxnLst/>
            <a:rect r="r" b="b" t="t" l="l"/>
            <a:pathLst>
              <a:path h="1031571" w="1005782">
                <a:moveTo>
                  <a:pt x="0" y="0"/>
                </a:moveTo>
                <a:lnTo>
                  <a:pt x="1005782" y="0"/>
                </a:lnTo>
                <a:lnTo>
                  <a:pt x="1005782" y="1031572"/>
                </a:lnTo>
                <a:lnTo>
                  <a:pt x="0" y="103157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002895" y="2918733"/>
            <a:ext cx="967672" cy="967672"/>
          </a:xfrm>
          <a:custGeom>
            <a:avLst/>
            <a:gdLst/>
            <a:ahLst/>
            <a:cxnLst/>
            <a:rect r="r" b="b" t="t" l="l"/>
            <a:pathLst>
              <a:path h="967672" w="967672">
                <a:moveTo>
                  <a:pt x="0" y="0"/>
                </a:moveTo>
                <a:lnTo>
                  <a:pt x="967672" y="0"/>
                </a:lnTo>
                <a:lnTo>
                  <a:pt x="967672" y="967672"/>
                </a:lnTo>
                <a:lnTo>
                  <a:pt x="0" y="96767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5216996" y="6515364"/>
            <a:ext cx="3806176" cy="82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49"/>
              </a:lnSpc>
            </a:pPr>
            <a:r>
              <a:rPr lang="en-US" sz="3149" spc="-78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Manajemen Layanan TI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66690" y="952500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184057" y="7924895"/>
            <a:ext cx="5075243" cy="667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7"/>
              </a:lnSpc>
            </a:pPr>
            <a:r>
              <a:rPr lang="en-US" sz="2100" spc="-5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Muhammad Iffan Ramadhan (2117020036)</a:t>
            </a:r>
          </a:p>
          <a:p>
            <a:pPr algn="l" marL="0" indent="0" lvl="0">
              <a:lnSpc>
                <a:spcPts val="2667"/>
              </a:lnSpc>
            </a:pPr>
            <a:r>
              <a:rPr lang="en-US" sz="2100" spc="-5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Lidya Afriwaningsih (2217020009)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8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28952" y="-1733500"/>
            <a:ext cx="13794380" cy="13794380"/>
          </a:xfrm>
          <a:custGeom>
            <a:avLst/>
            <a:gdLst/>
            <a:ahLst/>
            <a:cxnLst/>
            <a:rect r="r" b="b" t="t" l="l"/>
            <a:pathLst>
              <a:path h="13794380" w="13794380">
                <a:moveTo>
                  <a:pt x="0" y="0"/>
                </a:moveTo>
                <a:lnTo>
                  <a:pt x="13794380" y="0"/>
                </a:lnTo>
                <a:lnTo>
                  <a:pt x="13794380" y="13794381"/>
                </a:lnTo>
                <a:lnTo>
                  <a:pt x="0" y="13794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988499" y="3473452"/>
            <a:ext cx="18051766" cy="12495975"/>
          </a:xfrm>
          <a:custGeom>
            <a:avLst/>
            <a:gdLst/>
            <a:ahLst/>
            <a:cxnLst/>
            <a:rect r="r" b="b" t="t" l="l"/>
            <a:pathLst>
              <a:path h="12495975" w="18051766">
                <a:moveTo>
                  <a:pt x="0" y="0"/>
                </a:moveTo>
                <a:lnTo>
                  <a:pt x="18051766" y="0"/>
                </a:lnTo>
                <a:lnTo>
                  <a:pt x="18051766" y="12495975"/>
                </a:lnTo>
                <a:lnTo>
                  <a:pt x="0" y="12495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0258" y="3867458"/>
            <a:ext cx="8689698" cy="283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26"/>
              </a:lnSpc>
            </a:pPr>
            <a:r>
              <a:rPr lang="en-US" b="true" sz="12467" spc="-623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Terimakasih Banyak!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09001" y="5334929"/>
            <a:ext cx="1932937" cy="103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64"/>
              </a:lnSpc>
            </a:pPr>
            <a:r>
              <a:rPr lang="en-US" sz="2994" spc="-74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Karena Sudah Menyimak.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6"/>
                </a:lnTo>
                <a:lnTo>
                  <a:pt x="0" y="741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66690" y="1027128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261787" y="3792970"/>
            <a:ext cx="1350530" cy="135053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4523" y="0"/>
                  </a:moveTo>
                  <a:lnTo>
                    <a:pt x="738277" y="0"/>
                  </a:lnTo>
                  <a:cubicBezTo>
                    <a:pt x="758042" y="0"/>
                    <a:pt x="776997" y="7851"/>
                    <a:pt x="790973" y="21827"/>
                  </a:cubicBezTo>
                  <a:cubicBezTo>
                    <a:pt x="804949" y="35803"/>
                    <a:pt x="812800" y="54758"/>
                    <a:pt x="812800" y="74523"/>
                  </a:cubicBezTo>
                  <a:lnTo>
                    <a:pt x="812800" y="738277"/>
                  </a:lnTo>
                  <a:cubicBezTo>
                    <a:pt x="812800" y="758042"/>
                    <a:pt x="804949" y="776997"/>
                    <a:pt x="790973" y="790973"/>
                  </a:cubicBezTo>
                  <a:cubicBezTo>
                    <a:pt x="776997" y="804949"/>
                    <a:pt x="758042" y="812800"/>
                    <a:pt x="738277" y="812800"/>
                  </a:cubicBezTo>
                  <a:lnTo>
                    <a:pt x="74523" y="812800"/>
                  </a:lnTo>
                  <a:cubicBezTo>
                    <a:pt x="54758" y="812800"/>
                    <a:pt x="35803" y="804949"/>
                    <a:pt x="21827" y="790973"/>
                  </a:cubicBezTo>
                  <a:cubicBezTo>
                    <a:pt x="7851" y="776997"/>
                    <a:pt x="0" y="758042"/>
                    <a:pt x="0" y="738277"/>
                  </a:cubicBezTo>
                  <a:lnTo>
                    <a:pt x="0" y="74523"/>
                  </a:lnTo>
                  <a:cubicBezTo>
                    <a:pt x="0" y="54758"/>
                    <a:pt x="7851" y="35803"/>
                    <a:pt x="21827" y="21827"/>
                  </a:cubicBezTo>
                  <a:cubicBezTo>
                    <a:pt x="35803" y="7851"/>
                    <a:pt x="54758" y="0"/>
                    <a:pt x="74523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34892" y="4052812"/>
            <a:ext cx="1004320" cy="830847"/>
          </a:xfrm>
          <a:custGeom>
            <a:avLst/>
            <a:gdLst/>
            <a:ahLst/>
            <a:cxnLst/>
            <a:rect r="r" b="b" t="t" l="l"/>
            <a:pathLst>
              <a:path h="830847" w="1004320">
                <a:moveTo>
                  <a:pt x="0" y="0"/>
                </a:moveTo>
                <a:lnTo>
                  <a:pt x="1004321" y="0"/>
                </a:lnTo>
                <a:lnTo>
                  <a:pt x="1004321" y="830846"/>
                </a:lnTo>
                <a:lnTo>
                  <a:pt x="0" y="8308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186077" y="1488450"/>
            <a:ext cx="1506434" cy="150643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8202" y="0"/>
                  </a:moveTo>
                  <a:lnTo>
                    <a:pt x="694598" y="0"/>
                  </a:lnTo>
                  <a:cubicBezTo>
                    <a:pt x="759879" y="0"/>
                    <a:pt x="812800" y="52921"/>
                    <a:pt x="812800" y="118202"/>
                  </a:cubicBezTo>
                  <a:lnTo>
                    <a:pt x="812800" y="694598"/>
                  </a:lnTo>
                  <a:cubicBezTo>
                    <a:pt x="812800" y="759879"/>
                    <a:pt x="759879" y="812800"/>
                    <a:pt x="694598" y="812800"/>
                  </a:cubicBezTo>
                  <a:lnTo>
                    <a:pt x="118202" y="812800"/>
                  </a:lnTo>
                  <a:cubicBezTo>
                    <a:pt x="52921" y="812800"/>
                    <a:pt x="0" y="759879"/>
                    <a:pt x="0" y="694598"/>
                  </a:cubicBezTo>
                  <a:lnTo>
                    <a:pt x="0" y="118202"/>
                  </a:lnTo>
                  <a:cubicBezTo>
                    <a:pt x="0" y="52921"/>
                    <a:pt x="52921" y="0"/>
                    <a:pt x="118202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452141" y="1742023"/>
            <a:ext cx="974306" cy="999289"/>
          </a:xfrm>
          <a:custGeom>
            <a:avLst/>
            <a:gdLst/>
            <a:ahLst/>
            <a:cxnLst/>
            <a:rect r="r" b="b" t="t" l="l"/>
            <a:pathLst>
              <a:path h="999289" w="974306">
                <a:moveTo>
                  <a:pt x="0" y="0"/>
                </a:moveTo>
                <a:lnTo>
                  <a:pt x="974306" y="0"/>
                </a:lnTo>
                <a:lnTo>
                  <a:pt x="974306" y="999288"/>
                </a:lnTo>
                <a:lnTo>
                  <a:pt x="0" y="9992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162711" y="5645259"/>
            <a:ext cx="1481033" cy="148103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5002" y="0"/>
                  </a:moveTo>
                  <a:lnTo>
                    <a:pt x="697798" y="0"/>
                  </a:lnTo>
                  <a:cubicBezTo>
                    <a:pt x="761312" y="0"/>
                    <a:pt x="812800" y="51488"/>
                    <a:pt x="812800" y="115002"/>
                  </a:cubicBezTo>
                  <a:lnTo>
                    <a:pt x="812800" y="697798"/>
                  </a:lnTo>
                  <a:cubicBezTo>
                    <a:pt x="812800" y="761312"/>
                    <a:pt x="761312" y="812800"/>
                    <a:pt x="697798" y="812800"/>
                  </a:cubicBezTo>
                  <a:lnTo>
                    <a:pt x="115002" y="812800"/>
                  </a:lnTo>
                  <a:cubicBezTo>
                    <a:pt x="51488" y="812800"/>
                    <a:pt x="0" y="761312"/>
                    <a:pt x="0" y="697798"/>
                  </a:cubicBezTo>
                  <a:lnTo>
                    <a:pt x="0" y="115002"/>
                  </a:lnTo>
                  <a:cubicBezTo>
                    <a:pt x="0" y="51488"/>
                    <a:pt x="51488" y="0"/>
                    <a:pt x="115002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391492" y="5874041"/>
            <a:ext cx="1023471" cy="1023471"/>
          </a:xfrm>
          <a:custGeom>
            <a:avLst/>
            <a:gdLst/>
            <a:ahLst/>
            <a:cxnLst/>
            <a:rect r="r" b="b" t="t" l="l"/>
            <a:pathLst>
              <a:path h="1023471" w="1023471">
                <a:moveTo>
                  <a:pt x="0" y="0"/>
                </a:moveTo>
                <a:lnTo>
                  <a:pt x="1023471" y="0"/>
                </a:lnTo>
                <a:lnTo>
                  <a:pt x="1023471" y="1023471"/>
                </a:lnTo>
                <a:lnTo>
                  <a:pt x="0" y="10234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6741588" y="7413833"/>
            <a:ext cx="1060225" cy="106022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4136" y="0"/>
                  </a:moveTo>
                  <a:lnTo>
                    <a:pt x="688663" y="0"/>
                  </a:lnTo>
                  <a:cubicBezTo>
                    <a:pt x="721587" y="0"/>
                    <a:pt x="753161" y="13079"/>
                    <a:pt x="776441" y="36359"/>
                  </a:cubicBezTo>
                  <a:cubicBezTo>
                    <a:pt x="799721" y="59639"/>
                    <a:pt x="812800" y="91213"/>
                    <a:pt x="812800" y="124136"/>
                  </a:cubicBezTo>
                  <a:lnTo>
                    <a:pt x="812800" y="688663"/>
                  </a:lnTo>
                  <a:cubicBezTo>
                    <a:pt x="812800" y="721587"/>
                    <a:pt x="799721" y="753161"/>
                    <a:pt x="776441" y="776441"/>
                  </a:cubicBezTo>
                  <a:cubicBezTo>
                    <a:pt x="753161" y="799721"/>
                    <a:pt x="721587" y="812800"/>
                    <a:pt x="688663" y="812800"/>
                  </a:cubicBezTo>
                  <a:lnTo>
                    <a:pt x="124136" y="812800"/>
                  </a:lnTo>
                  <a:cubicBezTo>
                    <a:pt x="91213" y="812800"/>
                    <a:pt x="59639" y="799721"/>
                    <a:pt x="36359" y="776441"/>
                  </a:cubicBezTo>
                  <a:cubicBezTo>
                    <a:pt x="13079" y="753161"/>
                    <a:pt x="0" y="721587"/>
                    <a:pt x="0" y="688663"/>
                  </a:cubicBezTo>
                  <a:lnTo>
                    <a:pt x="0" y="124136"/>
                  </a:lnTo>
                  <a:cubicBezTo>
                    <a:pt x="0" y="91213"/>
                    <a:pt x="13079" y="59639"/>
                    <a:pt x="36359" y="36359"/>
                  </a:cubicBezTo>
                  <a:cubicBezTo>
                    <a:pt x="59639" y="13079"/>
                    <a:pt x="91213" y="0"/>
                    <a:pt x="124136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6927361" y="7556651"/>
            <a:ext cx="688680" cy="774589"/>
          </a:xfrm>
          <a:custGeom>
            <a:avLst/>
            <a:gdLst/>
            <a:ahLst/>
            <a:cxnLst/>
            <a:rect r="r" b="b" t="t" l="l"/>
            <a:pathLst>
              <a:path h="774589" w="688680">
                <a:moveTo>
                  <a:pt x="0" y="0"/>
                </a:moveTo>
                <a:lnTo>
                  <a:pt x="688679" y="0"/>
                </a:lnTo>
                <a:lnTo>
                  <a:pt x="688679" y="774589"/>
                </a:lnTo>
                <a:lnTo>
                  <a:pt x="0" y="7745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8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78843" y="2543798"/>
            <a:ext cx="18051766" cy="12495975"/>
          </a:xfrm>
          <a:custGeom>
            <a:avLst/>
            <a:gdLst/>
            <a:ahLst/>
            <a:cxnLst/>
            <a:rect r="r" b="b" t="t" l="l"/>
            <a:pathLst>
              <a:path h="12495975" w="18051766">
                <a:moveTo>
                  <a:pt x="0" y="0"/>
                </a:moveTo>
                <a:lnTo>
                  <a:pt x="18051766" y="0"/>
                </a:lnTo>
                <a:lnTo>
                  <a:pt x="18051766" y="12495975"/>
                </a:lnTo>
                <a:lnTo>
                  <a:pt x="0" y="12495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18616" y="1335956"/>
            <a:ext cx="5528532" cy="10190842"/>
          </a:xfrm>
          <a:custGeom>
            <a:avLst/>
            <a:gdLst/>
            <a:ahLst/>
            <a:cxnLst/>
            <a:rect r="r" b="b" t="t" l="l"/>
            <a:pathLst>
              <a:path h="10190842" w="5528532">
                <a:moveTo>
                  <a:pt x="0" y="0"/>
                </a:moveTo>
                <a:lnTo>
                  <a:pt x="5528532" y="0"/>
                </a:lnTo>
                <a:lnTo>
                  <a:pt x="5528532" y="10190842"/>
                </a:lnTo>
                <a:lnTo>
                  <a:pt x="0" y="10190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8542" y="2982809"/>
            <a:ext cx="7300160" cy="6211773"/>
          </a:xfrm>
          <a:custGeom>
            <a:avLst/>
            <a:gdLst/>
            <a:ahLst/>
            <a:cxnLst/>
            <a:rect r="r" b="b" t="t" l="l"/>
            <a:pathLst>
              <a:path h="6211773" w="7300160">
                <a:moveTo>
                  <a:pt x="0" y="0"/>
                </a:moveTo>
                <a:lnTo>
                  <a:pt x="7300160" y="0"/>
                </a:lnTo>
                <a:lnTo>
                  <a:pt x="7300160" y="6211772"/>
                </a:lnTo>
                <a:lnTo>
                  <a:pt x="0" y="6211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28952" y="-1733500"/>
            <a:ext cx="13794380" cy="13794380"/>
          </a:xfrm>
          <a:custGeom>
            <a:avLst/>
            <a:gdLst/>
            <a:ahLst/>
            <a:cxnLst/>
            <a:rect r="r" b="b" t="t" l="l"/>
            <a:pathLst>
              <a:path h="13794380" w="13794380">
                <a:moveTo>
                  <a:pt x="0" y="0"/>
                </a:moveTo>
                <a:lnTo>
                  <a:pt x="13794380" y="0"/>
                </a:lnTo>
                <a:lnTo>
                  <a:pt x="13794380" y="13794381"/>
                </a:lnTo>
                <a:lnTo>
                  <a:pt x="0" y="13794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6"/>
                </a:lnTo>
                <a:lnTo>
                  <a:pt x="0" y="7414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09339" y="2585439"/>
            <a:ext cx="4456089" cy="352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49"/>
              </a:lnSpc>
            </a:pPr>
            <a:r>
              <a:rPr lang="en-US" b="true" sz="7905" spc="-395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Latar belakang pemilihan topik.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403781" y="2689594"/>
            <a:ext cx="642996" cy="644167"/>
          </a:xfrm>
          <a:custGeom>
            <a:avLst/>
            <a:gdLst/>
            <a:ahLst/>
            <a:cxnLst/>
            <a:rect r="r" b="b" t="t" l="l"/>
            <a:pathLst>
              <a:path h="644167" w="642996">
                <a:moveTo>
                  <a:pt x="0" y="0"/>
                </a:moveTo>
                <a:lnTo>
                  <a:pt x="642995" y="0"/>
                </a:lnTo>
                <a:lnTo>
                  <a:pt x="642995" y="644167"/>
                </a:lnTo>
                <a:lnTo>
                  <a:pt x="0" y="6441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66690" y="1027128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8027" y="6638634"/>
            <a:ext cx="6596150" cy="223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555"/>
              </a:lnSpc>
              <a:buFont typeface="Arial"/>
              <a:buChar char="•"/>
            </a:pPr>
            <a:r>
              <a:rPr lang="en-US" sz="2799" spc="-69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Pentingnya manajemen aset dalam menunjang efiseiensi operasional</a:t>
            </a:r>
          </a:p>
          <a:p>
            <a:pPr algn="l" marL="604519" indent="-302260" lvl="1">
              <a:lnSpc>
                <a:spcPts val="3555"/>
              </a:lnSpc>
              <a:buFont typeface="Arial"/>
              <a:buChar char="•"/>
            </a:pPr>
            <a:r>
              <a:rPr lang="en-US" sz="2799" spc="-69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Masalah pada metode manual: kesalahan data, kehilangan dokumen, kurang visibilitas real-time.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41825" y="4690991"/>
            <a:ext cx="1106201" cy="110620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09960" y="0"/>
                  </a:moveTo>
                  <a:lnTo>
                    <a:pt x="602840" y="0"/>
                  </a:lnTo>
                  <a:cubicBezTo>
                    <a:pt x="658525" y="0"/>
                    <a:pt x="711929" y="22121"/>
                    <a:pt x="751304" y="61496"/>
                  </a:cubicBezTo>
                  <a:cubicBezTo>
                    <a:pt x="790679" y="100871"/>
                    <a:pt x="812800" y="154275"/>
                    <a:pt x="812800" y="209960"/>
                  </a:cubicBezTo>
                  <a:lnTo>
                    <a:pt x="812800" y="602840"/>
                  </a:lnTo>
                  <a:cubicBezTo>
                    <a:pt x="812800" y="658525"/>
                    <a:pt x="790679" y="711929"/>
                    <a:pt x="751304" y="751304"/>
                  </a:cubicBezTo>
                  <a:cubicBezTo>
                    <a:pt x="711929" y="790679"/>
                    <a:pt x="658525" y="812800"/>
                    <a:pt x="602840" y="812800"/>
                  </a:cubicBezTo>
                  <a:lnTo>
                    <a:pt x="209960" y="812800"/>
                  </a:lnTo>
                  <a:cubicBezTo>
                    <a:pt x="154275" y="812800"/>
                    <a:pt x="100871" y="790679"/>
                    <a:pt x="61496" y="751304"/>
                  </a:cubicBezTo>
                  <a:cubicBezTo>
                    <a:pt x="22121" y="711929"/>
                    <a:pt x="0" y="658525"/>
                    <a:pt x="0" y="602840"/>
                  </a:cubicBezTo>
                  <a:lnTo>
                    <a:pt x="0" y="209960"/>
                  </a:lnTo>
                  <a:cubicBezTo>
                    <a:pt x="0" y="154275"/>
                    <a:pt x="22121" y="100871"/>
                    <a:pt x="61496" y="61496"/>
                  </a:cubicBezTo>
                  <a:cubicBezTo>
                    <a:pt x="100871" y="22121"/>
                    <a:pt x="154275" y="0"/>
                    <a:pt x="209960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35654" y="4840003"/>
            <a:ext cx="718544" cy="808179"/>
          </a:xfrm>
          <a:custGeom>
            <a:avLst/>
            <a:gdLst/>
            <a:ahLst/>
            <a:cxnLst/>
            <a:rect r="r" b="b" t="t" l="l"/>
            <a:pathLst>
              <a:path h="808179" w="718544">
                <a:moveTo>
                  <a:pt x="0" y="0"/>
                </a:moveTo>
                <a:lnTo>
                  <a:pt x="718544" y="0"/>
                </a:lnTo>
                <a:lnTo>
                  <a:pt x="718544" y="808178"/>
                </a:lnTo>
                <a:lnTo>
                  <a:pt x="0" y="80817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750063" y="1028700"/>
            <a:ext cx="1469364" cy="146936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58067" y="0"/>
                  </a:moveTo>
                  <a:lnTo>
                    <a:pt x="654733" y="0"/>
                  </a:lnTo>
                  <a:cubicBezTo>
                    <a:pt x="742031" y="0"/>
                    <a:pt x="812800" y="70769"/>
                    <a:pt x="812800" y="158067"/>
                  </a:cubicBezTo>
                  <a:lnTo>
                    <a:pt x="812800" y="654733"/>
                  </a:lnTo>
                  <a:cubicBezTo>
                    <a:pt x="812800" y="742031"/>
                    <a:pt x="742031" y="812800"/>
                    <a:pt x="654733" y="812800"/>
                  </a:cubicBezTo>
                  <a:lnTo>
                    <a:pt x="158067" y="812800"/>
                  </a:lnTo>
                  <a:cubicBezTo>
                    <a:pt x="70769" y="812800"/>
                    <a:pt x="0" y="742031"/>
                    <a:pt x="0" y="654733"/>
                  </a:cubicBezTo>
                  <a:lnTo>
                    <a:pt x="0" y="158067"/>
                  </a:lnTo>
                  <a:cubicBezTo>
                    <a:pt x="0" y="70769"/>
                    <a:pt x="70769" y="0"/>
                    <a:pt x="158067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7009580" y="1276033"/>
            <a:ext cx="950331" cy="974698"/>
          </a:xfrm>
          <a:custGeom>
            <a:avLst/>
            <a:gdLst/>
            <a:ahLst/>
            <a:cxnLst/>
            <a:rect r="r" b="b" t="t" l="l"/>
            <a:pathLst>
              <a:path h="974698" w="950331">
                <a:moveTo>
                  <a:pt x="0" y="0"/>
                </a:moveTo>
                <a:lnTo>
                  <a:pt x="950330" y="0"/>
                </a:lnTo>
                <a:lnTo>
                  <a:pt x="950330" y="974698"/>
                </a:lnTo>
                <a:lnTo>
                  <a:pt x="0" y="97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8472404" y="4443356"/>
            <a:ext cx="1491440" cy="149144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55727" y="0"/>
                  </a:moveTo>
                  <a:lnTo>
                    <a:pt x="657073" y="0"/>
                  </a:lnTo>
                  <a:cubicBezTo>
                    <a:pt x="743079" y="0"/>
                    <a:pt x="812800" y="69721"/>
                    <a:pt x="812800" y="155727"/>
                  </a:cubicBezTo>
                  <a:lnTo>
                    <a:pt x="812800" y="657073"/>
                  </a:lnTo>
                  <a:cubicBezTo>
                    <a:pt x="812800" y="743079"/>
                    <a:pt x="743079" y="812800"/>
                    <a:pt x="657073" y="812800"/>
                  </a:cubicBezTo>
                  <a:lnTo>
                    <a:pt x="155727" y="812800"/>
                  </a:lnTo>
                  <a:cubicBezTo>
                    <a:pt x="69721" y="812800"/>
                    <a:pt x="0" y="743079"/>
                    <a:pt x="0" y="657073"/>
                  </a:cubicBezTo>
                  <a:lnTo>
                    <a:pt x="0" y="155727"/>
                  </a:lnTo>
                  <a:cubicBezTo>
                    <a:pt x="0" y="69721"/>
                    <a:pt x="69721" y="0"/>
                    <a:pt x="155727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8702793" y="4673745"/>
            <a:ext cx="1030662" cy="1030662"/>
          </a:xfrm>
          <a:custGeom>
            <a:avLst/>
            <a:gdLst/>
            <a:ahLst/>
            <a:cxnLst/>
            <a:rect r="r" b="b" t="t" l="l"/>
            <a:pathLst>
              <a:path h="1030662" w="1030662">
                <a:moveTo>
                  <a:pt x="0" y="0"/>
                </a:moveTo>
                <a:lnTo>
                  <a:pt x="1030662" y="0"/>
                </a:lnTo>
                <a:lnTo>
                  <a:pt x="1030662" y="1030662"/>
                </a:lnTo>
                <a:lnTo>
                  <a:pt x="0" y="103066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>
            <a:off x="-4344213" y="3030728"/>
            <a:ext cx="6492240" cy="0"/>
          </a:xfrm>
          <a:prstGeom prst="line">
            <a:avLst/>
          </a:prstGeom>
          <a:ln cap="flat" w="38100">
            <a:solidFill>
              <a:srgbClr val="6178C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8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388424" y="-1904437"/>
            <a:ext cx="13794380" cy="13794380"/>
          </a:xfrm>
          <a:custGeom>
            <a:avLst/>
            <a:gdLst/>
            <a:ahLst/>
            <a:cxnLst/>
            <a:rect r="r" b="b" t="t" l="l"/>
            <a:pathLst>
              <a:path h="13794380" w="13794380">
                <a:moveTo>
                  <a:pt x="13794380" y="0"/>
                </a:moveTo>
                <a:lnTo>
                  <a:pt x="0" y="0"/>
                </a:lnTo>
                <a:lnTo>
                  <a:pt x="0" y="13794380"/>
                </a:lnTo>
                <a:lnTo>
                  <a:pt x="13794380" y="13794380"/>
                </a:lnTo>
                <a:lnTo>
                  <a:pt x="137943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71696" y="-7126527"/>
            <a:ext cx="18051766" cy="12495975"/>
          </a:xfrm>
          <a:custGeom>
            <a:avLst/>
            <a:gdLst/>
            <a:ahLst/>
            <a:cxnLst/>
            <a:rect r="r" b="b" t="t" l="l"/>
            <a:pathLst>
              <a:path h="12495975" w="18051766">
                <a:moveTo>
                  <a:pt x="0" y="0"/>
                </a:moveTo>
                <a:lnTo>
                  <a:pt x="18051766" y="0"/>
                </a:lnTo>
                <a:lnTo>
                  <a:pt x="18051766" y="12495975"/>
                </a:lnTo>
                <a:lnTo>
                  <a:pt x="0" y="12495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7424" y="2467148"/>
            <a:ext cx="5879200" cy="10837236"/>
          </a:xfrm>
          <a:custGeom>
            <a:avLst/>
            <a:gdLst/>
            <a:ahLst/>
            <a:cxnLst/>
            <a:rect r="r" b="b" t="t" l="l"/>
            <a:pathLst>
              <a:path h="10837236" w="5879200">
                <a:moveTo>
                  <a:pt x="0" y="0"/>
                </a:moveTo>
                <a:lnTo>
                  <a:pt x="5879200" y="0"/>
                </a:lnTo>
                <a:lnTo>
                  <a:pt x="5879200" y="10837236"/>
                </a:lnTo>
                <a:lnTo>
                  <a:pt x="0" y="10837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657829"/>
            <a:ext cx="6985000" cy="4114800"/>
          </a:xfrm>
          <a:custGeom>
            <a:avLst/>
            <a:gdLst/>
            <a:ahLst/>
            <a:cxnLst/>
            <a:rect r="r" b="b" t="t" l="l"/>
            <a:pathLst>
              <a:path h="4114800" w="6985000">
                <a:moveTo>
                  <a:pt x="0" y="0"/>
                </a:moveTo>
                <a:lnTo>
                  <a:pt x="6985000" y="0"/>
                </a:lnTo>
                <a:lnTo>
                  <a:pt x="6985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53243" y="3489975"/>
            <a:ext cx="2435022" cy="771146"/>
            <a:chOff x="0" y="0"/>
            <a:chExt cx="641323" cy="203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1323" cy="203100"/>
            </a:xfrm>
            <a:custGeom>
              <a:avLst/>
              <a:gdLst/>
              <a:ahLst/>
              <a:cxnLst/>
              <a:rect r="r" b="b" t="t" l="l"/>
              <a:pathLst>
                <a:path h="203100" w="641323">
                  <a:moveTo>
                    <a:pt x="69947" y="0"/>
                  </a:moveTo>
                  <a:lnTo>
                    <a:pt x="571376" y="0"/>
                  </a:lnTo>
                  <a:cubicBezTo>
                    <a:pt x="589927" y="0"/>
                    <a:pt x="607718" y="7369"/>
                    <a:pt x="620836" y="20487"/>
                  </a:cubicBezTo>
                  <a:cubicBezTo>
                    <a:pt x="633953" y="33605"/>
                    <a:pt x="641323" y="51396"/>
                    <a:pt x="641323" y="69947"/>
                  </a:cubicBezTo>
                  <a:lnTo>
                    <a:pt x="641323" y="133153"/>
                  </a:lnTo>
                  <a:cubicBezTo>
                    <a:pt x="641323" y="151704"/>
                    <a:pt x="633953" y="169496"/>
                    <a:pt x="620836" y="182613"/>
                  </a:cubicBezTo>
                  <a:cubicBezTo>
                    <a:pt x="607718" y="195731"/>
                    <a:pt x="589927" y="203100"/>
                    <a:pt x="571376" y="203100"/>
                  </a:cubicBezTo>
                  <a:lnTo>
                    <a:pt x="69947" y="203100"/>
                  </a:lnTo>
                  <a:cubicBezTo>
                    <a:pt x="51396" y="203100"/>
                    <a:pt x="33605" y="195731"/>
                    <a:pt x="20487" y="182613"/>
                  </a:cubicBezTo>
                  <a:cubicBezTo>
                    <a:pt x="7369" y="169496"/>
                    <a:pt x="0" y="151704"/>
                    <a:pt x="0" y="133153"/>
                  </a:cubicBezTo>
                  <a:lnTo>
                    <a:pt x="0" y="69947"/>
                  </a:lnTo>
                  <a:cubicBezTo>
                    <a:pt x="0" y="51396"/>
                    <a:pt x="7369" y="33605"/>
                    <a:pt x="20487" y="20487"/>
                  </a:cubicBezTo>
                  <a:cubicBezTo>
                    <a:pt x="33605" y="7369"/>
                    <a:pt x="51396" y="0"/>
                    <a:pt x="699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6178CE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41323" cy="241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692127" y="2131809"/>
            <a:ext cx="6959467" cy="104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00"/>
              </a:lnSpc>
            </a:pPr>
            <a:r>
              <a:rPr lang="en-US" b="true" sz="8649" spc="-432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Solusi?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92127" y="3059192"/>
            <a:ext cx="6959467" cy="104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00"/>
              </a:lnSpc>
            </a:pPr>
            <a:r>
              <a:rPr lang="en-US" b="true" sz="8649" spc="-432">
                <a:solidFill>
                  <a:srgbClr val="6178CE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Solusi?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3242250" y="4089799"/>
            <a:ext cx="628567" cy="62856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375275" y="4226127"/>
            <a:ext cx="362516" cy="363177"/>
          </a:xfrm>
          <a:custGeom>
            <a:avLst/>
            <a:gdLst/>
            <a:ahLst/>
            <a:cxnLst/>
            <a:rect r="r" b="b" t="t" l="l"/>
            <a:pathLst>
              <a:path h="363177" w="362516">
                <a:moveTo>
                  <a:pt x="0" y="0"/>
                </a:moveTo>
                <a:lnTo>
                  <a:pt x="362516" y="0"/>
                </a:lnTo>
                <a:lnTo>
                  <a:pt x="362516" y="363176"/>
                </a:lnTo>
                <a:lnTo>
                  <a:pt x="0" y="3631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042701" y="3680402"/>
            <a:ext cx="2056107" cy="37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4"/>
              </a:lnSpc>
            </a:pPr>
            <a:r>
              <a:rPr lang="en-US" sz="2357" spc="-58">
                <a:solidFill>
                  <a:srgbClr val="6178CE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Selanjutnya!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09334" y="4945128"/>
            <a:ext cx="6596150" cy="3076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27"/>
              </a:lnSpc>
            </a:pPr>
            <a:r>
              <a:rPr lang="en-US" sz="6399" spc="-159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Sistem informasi manajemen aset berbasis digital.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6170985" y="807550"/>
            <a:ext cx="1327717" cy="132771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74930" y="0"/>
                  </a:moveTo>
                  <a:lnTo>
                    <a:pt x="637870" y="0"/>
                  </a:lnTo>
                  <a:cubicBezTo>
                    <a:pt x="734481" y="0"/>
                    <a:pt x="812800" y="78319"/>
                    <a:pt x="812800" y="174930"/>
                  </a:cubicBezTo>
                  <a:lnTo>
                    <a:pt x="812800" y="637870"/>
                  </a:lnTo>
                  <a:cubicBezTo>
                    <a:pt x="812800" y="734481"/>
                    <a:pt x="734481" y="812800"/>
                    <a:pt x="637870" y="812800"/>
                  </a:cubicBezTo>
                  <a:lnTo>
                    <a:pt x="174930" y="812800"/>
                  </a:lnTo>
                  <a:cubicBezTo>
                    <a:pt x="78319" y="812800"/>
                    <a:pt x="0" y="734481"/>
                    <a:pt x="0" y="637870"/>
                  </a:cubicBezTo>
                  <a:lnTo>
                    <a:pt x="0" y="174930"/>
                  </a:lnTo>
                  <a:cubicBezTo>
                    <a:pt x="0" y="78319"/>
                    <a:pt x="78319" y="0"/>
                    <a:pt x="174930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6405484" y="1031040"/>
            <a:ext cx="858719" cy="880737"/>
          </a:xfrm>
          <a:custGeom>
            <a:avLst/>
            <a:gdLst/>
            <a:ahLst/>
            <a:cxnLst/>
            <a:rect r="r" b="b" t="t" l="l"/>
            <a:pathLst>
              <a:path h="880737" w="858719">
                <a:moveTo>
                  <a:pt x="0" y="0"/>
                </a:moveTo>
                <a:lnTo>
                  <a:pt x="858719" y="0"/>
                </a:lnTo>
                <a:lnTo>
                  <a:pt x="858719" y="880737"/>
                </a:lnTo>
                <a:lnTo>
                  <a:pt x="0" y="88073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8140538" y="4311774"/>
            <a:ext cx="1057674" cy="105767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116" y="0"/>
                  </a:moveTo>
                  <a:lnTo>
                    <a:pt x="695684" y="0"/>
                  </a:lnTo>
                  <a:cubicBezTo>
                    <a:pt x="760365" y="0"/>
                    <a:pt x="812800" y="52435"/>
                    <a:pt x="812800" y="117116"/>
                  </a:cubicBezTo>
                  <a:lnTo>
                    <a:pt x="812800" y="695684"/>
                  </a:lnTo>
                  <a:cubicBezTo>
                    <a:pt x="812800" y="760365"/>
                    <a:pt x="760365" y="812800"/>
                    <a:pt x="695684" y="812800"/>
                  </a:cubicBezTo>
                  <a:lnTo>
                    <a:pt x="117116" y="812800"/>
                  </a:lnTo>
                  <a:cubicBezTo>
                    <a:pt x="52435" y="812800"/>
                    <a:pt x="0" y="760365"/>
                    <a:pt x="0" y="695684"/>
                  </a:cubicBezTo>
                  <a:lnTo>
                    <a:pt x="0" y="117116"/>
                  </a:lnTo>
                  <a:cubicBezTo>
                    <a:pt x="0" y="52435"/>
                    <a:pt x="52435" y="0"/>
                    <a:pt x="117116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8325864" y="4454248"/>
            <a:ext cx="687023" cy="772725"/>
          </a:xfrm>
          <a:custGeom>
            <a:avLst/>
            <a:gdLst/>
            <a:ahLst/>
            <a:cxnLst/>
            <a:rect r="r" b="b" t="t" l="l"/>
            <a:pathLst>
              <a:path h="772725" w="687023">
                <a:moveTo>
                  <a:pt x="0" y="0"/>
                </a:moveTo>
                <a:lnTo>
                  <a:pt x="687023" y="0"/>
                </a:lnTo>
                <a:lnTo>
                  <a:pt x="687023" y="772726"/>
                </a:lnTo>
                <a:lnTo>
                  <a:pt x="0" y="7727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28700" y="1009323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6"/>
                </a:lnTo>
                <a:lnTo>
                  <a:pt x="0" y="7414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966690" y="1007751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8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388424" y="-1904437"/>
            <a:ext cx="13794380" cy="13794380"/>
          </a:xfrm>
          <a:custGeom>
            <a:avLst/>
            <a:gdLst/>
            <a:ahLst/>
            <a:cxnLst/>
            <a:rect r="r" b="b" t="t" l="l"/>
            <a:pathLst>
              <a:path h="13794380" w="13794380">
                <a:moveTo>
                  <a:pt x="13794380" y="0"/>
                </a:moveTo>
                <a:lnTo>
                  <a:pt x="0" y="0"/>
                </a:lnTo>
                <a:lnTo>
                  <a:pt x="0" y="13794380"/>
                </a:lnTo>
                <a:lnTo>
                  <a:pt x="13794380" y="13794380"/>
                </a:lnTo>
                <a:lnTo>
                  <a:pt x="1379438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71696" y="-7126527"/>
            <a:ext cx="18051766" cy="12495975"/>
          </a:xfrm>
          <a:custGeom>
            <a:avLst/>
            <a:gdLst/>
            <a:ahLst/>
            <a:cxnLst/>
            <a:rect r="r" b="b" t="t" l="l"/>
            <a:pathLst>
              <a:path h="12495975" w="18051766">
                <a:moveTo>
                  <a:pt x="0" y="0"/>
                </a:moveTo>
                <a:lnTo>
                  <a:pt x="18051766" y="0"/>
                </a:lnTo>
                <a:lnTo>
                  <a:pt x="18051766" y="12495975"/>
                </a:lnTo>
                <a:lnTo>
                  <a:pt x="0" y="12495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7424" y="2467148"/>
            <a:ext cx="5879200" cy="10837236"/>
          </a:xfrm>
          <a:custGeom>
            <a:avLst/>
            <a:gdLst/>
            <a:ahLst/>
            <a:cxnLst/>
            <a:rect r="r" b="b" t="t" l="l"/>
            <a:pathLst>
              <a:path h="10837236" w="5879200">
                <a:moveTo>
                  <a:pt x="0" y="0"/>
                </a:moveTo>
                <a:lnTo>
                  <a:pt x="5879200" y="0"/>
                </a:lnTo>
                <a:lnTo>
                  <a:pt x="5879200" y="10837236"/>
                </a:lnTo>
                <a:lnTo>
                  <a:pt x="0" y="108372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657829"/>
            <a:ext cx="6985000" cy="4114800"/>
          </a:xfrm>
          <a:custGeom>
            <a:avLst/>
            <a:gdLst/>
            <a:ahLst/>
            <a:cxnLst/>
            <a:rect r="r" b="b" t="t" l="l"/>
            <a:pathLst>
              <a:path h="4114800" w="6985000">
                <a:moveTo>
                  <a:pt x="0" y="0"/>
                </a:moveTo>
                <a:lnTo>
                  <a:pt x="6985000" y="0"/>
                </a:lnTo>
                <a:lnTo>
                  <a:pt x="6985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53243" y="3489975"/>
            <a:ext cx="2435022" cy="771146"/>
            <a:chOff x="0" y="0"/>
            <a:chExt cx="641323" cy="203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1323" cy="203100"/>
            </a:xfrm>
            <a:custGeom>
              <a:avLst/>
              <a:gdLst/>
              <a:ahLst/>
              <a:cxnLst/>
              <a:rect r="r" b="b" t="t" l="l"/>
              <a:pathLst>
                <a:path h="203100" w="641323">
                  <a:moveTo>
                    <a:pt x="69947" y="0"/>
                  </a:moveTo>
                  <a:lnTo>
                    <a:pt x="571376" y="0"/>
                  </a:lnTo>
                  <a:cubicBezTo>
                    <a:pt x="589927" y="0"/>
                    <a:pt x="607718" y="7369"/>
                    <a:pt x="620836" y="20487"/>
                  </a:cubicBezTo>
                  <a:cubicBezTo>
                    <a:pt x="633953" y="33605"/>
                    <a:pt x="641323" y="51396"/>
                    <a:pt x="641323" y="69947"/>
                  </a:cubicBezTo>
                  <a:lnTo>
                    <a:pt x="641323" y="133153"/>
                  </a:lnTo>
                  <a:cubicBezTo>
                    <a:pt x="641323" y="151704"/>
                    <a:pt x="633953" y="169496"/>
                    <a:pt x="620836" y="182613"/>
                  </a:cubicBezTo>
                  <a:cubicBezTo>
                    <a:pt x="607718" y="195731"/>
                    <a:pt x="589927" y="203100"/>
                    <a:pt x="571376" y="203100"/>
                  </a:cubicBezTo>
                  <a:lnTo>
                    <a:pt x="69947" y="203100"/>
                  </a:lnTo>
                  <a:cubicBezTo>
                    <a:pt x="51396" y="203100"/>
                    <a:pt x="33605" y="195731"/>
                    <a:pt x="20487" y="182613"/>
                  </a:cubicBezTo>
                  <a:cubicBezTo>
                    <a:pt x="7369" y="169496"/>
                    <a:pt x="0" y="151704"/>
                    <a:pt x="0" y="133153"/>
                  </a:cubicBezTo>
                  <a:lnTo>
                    <a:pt x="0" y="69947"/>
                  </a:lnTo>
                  <a:cubicBezTo>
                    <a:pt x="0" y="51396"/>
                    <a:pt x="7369" y="33605"/>
                    <a:pt x="20487" y="20487"/>
                  </a:cubicBezTo>
                  <a:cubicBezTo>
                    <a:pt x="33605" y="7369"/>
                    <a:pt x="51396" y="0"/>
                    <a:pt x="699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6178CE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41323" cy="241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809334" y="3979843"/>
            <a:ext cx="6959467" cy="104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00"/>
              </a:lnSpc>
            </a:pPr>
            <a:r>
              <a:rPr lang="en-US" b="true" sz="8649" spc="-432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Tujuan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242250" y="4089799"/>
            <a:ext cx="628567" cy="62856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375275" y="4226127"/>
            <a:ext cx="362516" cy="363177"/>
          </a:xfrm>
          <a:custGeom>
            <a:avLst/>
            <a:gdLst/>
            <a:ahLst/>
            <a:cxnLst/>
            <a:rect r="r" b="b" t="t" l="l"/>
            <a:pathLst>
              <a:path h="363177" w="362516">
                <a:moveTo>
                  <a:pt x="0" y="0"/>
                </a:moveTo>
                <a:lnTo>
                  <a:pt x="362516" y="0"/>
                </a:lnTo>
                <a:lnTo>
                  <a:pt x="362516" y="363176"/>
                </a:lnTo>
                <a:lnTo>
                  <a:pt x="0" y="3631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42701" y="3680402"/>
            <a:ext cx="2056107" cy="37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94"/>
              </a:lnSpc>
            </a:pPr>
            <a:r>
              <a:rPr lang="en-US" sz="2357" spc="-58">
                <a:solidFill>
                  <a:srgbClr val="6178CE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Selanjutnya!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4000" y="5188874"/>
            <a:ext cx="6596150" cy="53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6"/>
              </a:lnSpc>
            </a:pPr>
            <a:r>
              <a:rPr lang="en-US" sz="4800" spc="-120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Meningkatkan efisiensi pengelolaan aset melalui otomatisasi dan visibilitas real-time.</a:t>
            </a:r>
          </a:p>
          <a:p>
            <a:pPr algn="l">
              <a:lnSpc>
                <a:spcPts val="6096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16170985" y="807550"/>
            <a:ext cx="1327717" cy="132771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74930" y="0"/>
                  </a:moveTo>
                  <a:lnTo>
                    <a:pt x="637870" y="0"/>
                  </a:lnTo>
                  <a:cubicBezTo>
                    <a:pt x="734481" y="0"/>
                    <a:pt x="812800" y="78319"/>
                    <a:pt x="812800" y="174930"/>
                  </a:cubicBezTo>
                  <a:lnTo>
                    <a:pt x="812800" y="637870"/>
                  </a:lnTo>
                  <a:cubicBezTo>
                    <a:pt x="812800" y="734481"/>
                    <a:pt x="734481" y="812800"/>
                    <a:pt x="637870" y="812800"/>
                  </a:cubicBezTo>
                  <a:lnTo>
                    <a:pt x="174930" y="812800"/>
                  </a:lnTo>
                  <a:cubicBezTo>
                    <a:pt x="78319" y="812800"/>
                    <a:pt x="0" y="734481"/>
                    <a:pt x="0" y="637870"/>
                  </a:cubicBezTo>
                  <a:lnTo>
                    <a:pt x="0" y="174930"/>
                  </a:lnTo>
                  <a:cubicBezTo>
                    <a:pt x="0" y="78319"/>
                    <a:pt x="78319" y="0"/>
                    <a:pt x="174930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405484" y="1031040"/>
            <a:ext cx="858719" cy="880737"/>
          </a:xfrm>
          <a:custGeom>
            <a:avLst/>
            <a:gdLst/>
            <a:ahLst/>
            <a:cxnLst/>
            <a:rect r="r" b="b" t="t" l="l"/>
            <a:pathLst>
              <a:path h="880737" w="858719">
                <a:moveTo>
                  <a:pt x="0" y="0"/>
                </a:moveTo>
                <a:lnTo>
                  <a:pt x="858719" y="0"/>
                </a:lnTo>
                <a:lnTo>
                  <a:pt x="858719" y="880737"/>
                </a:lnTo>
                <a:lnTo>
                  <a:pt x="0" y="88073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8140538" y="4311774"/>
            <a:ext cx="1057674" cy="105767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116" y="0"/>
                  </a:moveTo>
                  <a:lnTo>
                    <a:pt x="695684" y="0"/>
                  </a:lnTo>
                  <a:cubicBezTo>
                    <a:pt x="760365" y="0"/>
                    <a:pt x="812800" y="52435"/>
                    <a:pt x="812800" y="117116"/>
                  </a:cubicBezTo>
                  <a:lnTo>
                    <a:pt x="812800" y="695684"/>
                  </a:lnTo>
                  <a:cubicBezTo>
                    <a:pt x="812800" y="760365"/>
                    <a:pt x="760365" y="812800"/>
                    <a:pt x="695684" y="812800"/>
                  </a:cubicBezTo>
                  <a:lnTo>
                    <a:pt x="117116" y="812800"/>
                  </a:lnTo>
                  <a:cubicBezTo>
                    <a:pt x="52435" y="812800"/>
                    <a:pt x="0" y="760365"/>
                    <a:pt x="0" y="695684"/>
                  </a:cubicBezTo>
                  <a:lnTo>
                    <a:pt x="0" y="117116"/>
                  </a:lnTo>
                  <a:cubicBezTo>
                    <a:pt x="0" y="52435"/>
                    <a:pt x="52435" y="0"/>
                    <a:pt x="117116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8325864" y="4454248"/>
            <a:ext cx="687023" cy="772725"/>
          </a:xfrm>
          <a:custGeom>
            <a:avLst/>
            <a:gdLst/>
            <a:ahLst/>
            <a:cxnLst/>
            <a:rect r="r" b="b" t="t" l="l"/>
            <a:pathLst>
              <a:path h="772725" w="687023">
                <a:moveTo>
                  <a:pt x="0" y="0"/>
                </a:moveTo>
                <a:lnTo>
                  <a:pt x="687023" y="0"/>
                </a:lnTo>
                <a:lnTo>
                  <a:pt x="687023" y="772726"/>
                </a:lnTo>
                <a:lnTo>
                  <a:pt x="0" y="7727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28700" y="1009323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6"/>
                </a:lnTo>
                <a:lnTo>
                  <a:pt x="0" y="7414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966690" y="1007751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44682" y="1568772"/>
            <a:ext cx="6114618" cy="12286830"/>
          </a:xfrm>
          <a:custGeom>
            <a:avLst/>
            <a:gdLst/>
            <a:ahLst/>
            <a:cxnLst/>
            <a:rect r="r" b="b" t="t" l="l"/>
            <a:pathLst>
              <a:path h="12286830" w="6114618">
                <a:moveTo>
                  <a:pt x="0" y="0"/>
                </a:moveTo>
                <a:lnTo>
                  <a:pt x="6114618" y="0"/>
                </a:lnTo>
                <a:lnTo>
                  <a:pt x="6114618" y="12286831"/>
                </a:lnTo>
                <a:lnTo>
                  <a:pt x="0" y="12286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17653" y="3513775"/>
            <a:ext cx="4568676" cy="4493916"/>
          </a:xfrm>
          <a:custGeom>
            <a:avLst/>
            <a:gdLst/>
            <a:ahLst/>
            <a:cxnLst/>
            <a:rect r="r" b="b" t="t" l="l"/>
            <a:pathLst>
              <a:path h="4493916" w="4568676">
                <a:moveTo>
                  <a:pt x="0" y="0"/>
                </a:moveTo>
                <a:lnTo>
                  <a:pt x="4568676" y="0"/>
                </a:lnTo>
                <a:lnTo>
                  <a:pt x="4568676" y="4493916"/>
                </a:lnTo>
                <a:lnTo>
                  <a:pt x="0" y="4493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834739" y="8572144"/>
            <a:ext cx="1898284" cy="601167"/>
            <a:chOff x="0" y="0"/>
            <a:chExt cx="641323" cy="203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41323" cy="203100"/>
            </a:xfrm>
            <a:custGeom>
              <a:avLst/>
              <a:gdLst/>
              <a:ahLst/>
              <a:cxnLst/>
              <a:rect r="r" b="b" t="t" l="l"/>
              <a:pathLst>
                <a:path h="203100" w="641323">
                  <a:moveTo>
                    <a:pt x="89724" y="0"/>
                  </a:moveTo>
                  <a:lnTo>
                    <a:pt x="551598" y="0"/>
                  </a:lnTo>
                  <a:cubicBezTo>
                    <a:pt x="575395" y="0"/>
                    <a:pt x="598216" y="9453"/>
                    <a:pt x="615043" y="26280"/>
                  </a:cubicBezTo>
                  <a:cubicBezTo>
                    <a:pt x="631870" y="43106"/>
                    <a:pt x="641323" y="65928"/>
                    <a:pt x="641323" y="89724"/>
                  </a:cubicBezTo>
                  <a:lnTo>
                    <a:pt x="641323" y="113376"/>
                  </a:lnTo>
                  <a:cubicBezTo>
                    <a:pt x="641323" y="162929"/>
                    <a:pt x="601152" y="203100"/>
                    <a:pt x="551598" y="203100"/>
                  </a:cubicBezTo>
                  <a:lnTo>
                    <a:pt x="89724" y="203100"/>
                  </a:lnTo>
                  <a:cubicBezTo>
                    <a:pt x="40171" y="203100"/>
                    <a:pt x="0" y="162929"/>
                    <a:pt x="0" y="113376"/>
                  </a:cubicBezTo>
                  <a:lnTo>
                    <a:pt x="0" y="89724"/>
                  </a:lnTo>
                  <a:cubicBezTo>
                    <a:pt x="0" y="40171"/>
                    <a:pt x="40171" y="0"/>
                    <a:pt x="897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C3866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641323" cy="241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56883" y="3913825"/>
            <a:ext cx="7070902" cy="106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4"/>
              </a:lnSpc>
            </a:pPr>
            <a:r>
              <a:rPr lang="en-US" b="true" sz="8910" spc="-445">
                <a:solidFill>
                  <a:srgbClr val="2C386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Konsep Dasar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1198029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7"/>
                </a:lnTo>
                <a:lnTo>
                  <a:pt x="0" y="741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144148" y="2668431"/>
            <a:ext cx="700204" cy="70020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86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292334" y="2820295"/>
            <a:ext cx="403832" cy="404568"/>
          </a:xfrm>
          <a:custGeom>
            <a:avLst/>
            <a:gdLst/>
            <a:ahLst/>
            <a:cxnLst/>
            <a:rect r="r" b="b" t="t" l="l"/>
            <a:pathLst>
              <a:path h="404568" w="403832">
                <a:moveTo>
                  <a:pt x="0" y="0"/>
                </a:moveTo>
                <a:lnTo>
                  <a:pt x="403832" y="0"/>
                </a:lnTo>
                <a:lnTo>
                  <a:pt x="403832" y="404568"/>
                </a:lnTo>
                <a:lnTo>
                  <a:pt x="0" y="4045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311813" y="5420892"/>
            <a:ext cx="3588062" cy="4001705"/>
            <a:chOff x="0" y="0"/>
            <a:chExt cx="1034780" cy="11540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4780" cy="1154072"/>
            </a:xfrm>
            <a:custGeom>
              <a:avLst/>
              <a:gdLst/>
              <a:ahLst/>
              <a:cxnLst/>
              <a:rect r="r" b="b" t="t" l="l"/>
              <a:pathLst>
                <a:path h="1154072" w="1034780">
                  <a:moveTo>
                    <a:pt x="77677" y="0"/>
                  </a:moveTo>
                  <a:lnTo>
                    <a:pt x="957103" y="0"/>
                  </a:lnTo>
                  <a:cubicBezTo>
                    <a:pt x="977704" y="0"/>
                    <a:pt x="997461" y="8184"/>
                    <a:pt x="1012029" y="22751"/>
                  </a:cubicBezTo>
                  <a:cubicBezTo>
                    <a:pt x="1026596" y="37318"/>
                    <a:pt x="1034780" y="57076"/>
                    <a:pt x="1034780" y="77677"/>
                  </a:cubicBezTo>
                  <a:lnTo>
                    <a:pt x="1034780" y="1076396"/>
                  </a:lnTo>
                  <a:cubicBezTo>
                    <a:pt x="1034780" y="1096997"/>
                    <a:pt x="1026596" y="1116754"/>
                    <a:pt x="1012029" y="1131321"/>
                  </a:cubicBezTo>
                  <a:cubicBezTo>
                    <a:pt x="997461" y="1145889"/>
                    <a:pt x="977704" y="1154072"/>
                    <a:pt x="957103" y="1154072"/>
                  </a:cubicBezTo>
                  <a:lnTo>
                    <a:pt x="77677" y="1154072"/>
                  </a:lnTo>
                  <a:cubicBezTo>
                    <a:pt x="57076" y="1154072"/>
                    <a:pt x="37318" y="1145889"/>
                    <a:pt x="22751" y="1131321"/>
                  </a:cubicBezTo>
                  <a:cubicBezTo>
                    <a:pt x="8184" y="1116754"/>
                    <a:pt x="0" y="1096997"/>
                    <a:pt x="0" y="1076396"/>
                  </a:cubicBezTo>
                  <a:lnTo>
                    <a:pt x="0" y="77677"/>
                  </a:lnTo>
                  <a:cubicBezTo>
                    <a:pt x="0" y="57076"/>
                    <a:pt x="8184" y="37318"/>
                    <a:pt x="22751" y="22751"/>
                  </a:cubicBezTo>
                  <a:cubicBezTo>
                    <a:pt x="37318" y="8184"/>
                    <a:pt x="57076" y="0"/>
                    <a:pt x="77677" y="0"/>
                  </a:cubicBezTo>
                  <a:close/>
                </a:path>
              </a:pathLst>
            </a:custGeom>
            <a:solidFill>
              <a:srgbClr val="2C3866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34780" cy="1192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982436" y="8716397"/>
            <a:ext cx="1602891" cy="29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34"/>
              </a:lnSpc>
            </a:pPr>
            <a:r>
              <a:rPr lang="en-US" sz="1838" spc="-45">
                <a:solidFill>
                  <a:srgbClr val="2C3866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Selanjutnya!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66690" y="1196457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33101" y="5657187"/>
            <a:ext cx="2545486" cy="806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7"/>
              </a:lnSpc>
              <a:spcBef>
                <a:spcPct val="0"/>
              </a:spcBef>
            </a:pPr>
            <a:r>
              <a:rPr lang="en-US" b="true" sz="2305" spc="-57">
                <a:solidFill>
                  <a:srgbClr val="D9D9E3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Sistem infromasi manajemen aset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04775" y="7805632"/>
            <a:ext cx="2359353" cy="2003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86"/>
              </a:lnSpc>
            </a:pPr>
            <a:r>
              <a:rPr lang="en-US" sz="1800" spc="-45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Lorem ipsum dolor sit amet, consectetur adipiscing elit, sed do eiusmod tempor incididunt ut labore et dolore magna aliqua. Ut enim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-685369" y="4077069"/>
            <a:ext cx="1399744" cy="139974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5929" y="0"/>
                  </a:moveTo>
                  <a:lnTo>
                    <a:pt x="646871" y="0"/>
                  </a:lnTo>
                  <a:cubicBezTo>
                    <a:pt x="690878" y="0"/>
                    <a:pt x="733083" y="17482"/>
                    <a:pt x="764201" y="48599"/>
                  </a:cubicBezTo>
                  <a:cubicBezTo>
                    <a:pt x="795318" y="79717"/>
                    <a:pt x="812800" y="121922"/>
                    <a:pt x="812800" y="165929"/>
                  </a:cubicBezTo>
                  <a:lnTo>
                    <a:pt x="812800" y="646871"/>
                  </a:lnTo>
                  <a:cubicBezTo>
                    <a:pt x="812800" y="690878"/>
                    <a:pt x="795318" y="733083"/>
                    <a:pt x="764201" y="764201"/>
                  </a:cubicBezTo>
                  <a:cubicBezTo>
                    <a:pt x="733083" y="795318"/>
                    <a:pt x="690878" y="812800"/>
                    <a:pt x="646871" y="812800"/>
                  </a:cubicBezTo>
                  <a:lnTo>
                    <a:pt x="165929" y="812800"/>
                  </a:lnTo>
                  <a:cubicBezTo>
                    <a:pt x="121922" y="812800"/>
                    <a:pt x="79717" y="795318"/>
                    <a:pt x="48599" y="764201"/>
                  </a:cubicBezTo>
                  <a:cubicBezTo>
                    <a:pt x="17482" y="733083"/>
                    <a:pt x="0" y="690878"/>
                    <a:pt x="0" y="646871"/>
                  </a:cubicBezTo>
                  <a:lnTo>
                    <a:pt x="0" y="165929"/>
                  </a:lnTo>
                  <a:cubicBezTo>
                    <a:pt x="0" y="121922"/>
                    <a:pt x="17482" y="79717"/>
                    <a:pt x="48599" y="48599"/>
                  </a:cubicBezTo>
                  <a:cubicBezTo>
                    <a:pt x="79717" y="17482"/>
                    <a:pt x="121922" y="0"/>
                    <a:pt x="165929" y="0"/>
                  </a:cubicBezTo>
                  <a:close/>
                </a:path>
              </a:pathLst>
            </a:custGeom>
            <a:solidFill>
              <a:srgbClr val="2C386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857421" y="1272657"/>
            <a:ext cx="1189544" cy="118954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5249" y="0"/>
                  </a:moveTo>
                  <a:lnTo>
                    <a:pt x="617551" y="0"/>
                  </a:lnTo>
                  <a:cubicBezTo>
                    <a:pt x="669334" y="0"/>
                    <a:pt x="718996" y="20571"/>
                    <a:pt x="755613" y="57187"/>
                  </a:cubicBezTo>
                  <a:cubicBezTo>
                    <a:pt x="792229" y="93804"/>
                    <a:pt x="812800" y="143466"/>
                    <a:pt x="812800" y="195249"/>
                  </a:cubicBezTo>
                  <a:lnTo>
                    <a:pt x="812800" y="617551"/>
                  </a:lnTo>
                  <a:cubicBezTo>
                    <a:pt x="812800" y="669334"/>
                    <a:pt x="792229" y="718996"/>
                    <a:pt x="755613" y="755613"/>
                  </a:cubicBezTo>
                  <a:cubicBezTo>
                    <a:pt x="718996" y="792229"/>
                    <a:pt x="669334" y="812800"/>
                    <a:pt x="617551" y="812800"/>
                  </a:cubicBezTo>
                  <a:lnTo>
                    <a:pt x="195249" y="812800"/>
                  </a:lnTo>
                  <a:cubicBezTo>
                    <a:pt x="143466" y="812800"/>
                    <a:pt x="93804" y="792229"/>
                    <a:pt x="57187" y="755613"/>
                  </a:cubicBezTo>
                  <a:cubicBezTo>
                    <a:pt x="20571" y="718996"/>
                    <a:pt x="0" y="669334"/>
                    <a:pt x="0" y="617551"/>
                  </a:cubicBezTo>
                  <a:lnTo>
                    <a:pt x="0" y="195249"/>
                  </a:lnTo>
                  <a:cubicBezTo>
                    <a:pt x="0" y="143466"/>
                    <a:pt x="20571" y="93804"/>
                    <a:pt x="57187" y="57187"/>
                  </a:cubicBezTo>
                  <a:cubicBezTo>
                    <a:pt x="93804" y="20571"/>
                    <a:pt x="143466" y="0"/>
                    <a:pt x="195249" y="0"/>
                  </a:cubicBezTo>
                  <a:close/>
                </a:path>
              </a:pathLst>
            </a:custGeom>
            <a:solidFill>
              <a:srgbClr val="2C386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185055" y="3368635"/>
            <a:ext cx="1416869" cy="1416869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3923" y="0"/>
                  </a:moveTo>
                  <a:lnTo>
                    <a:pt x="648877" y="0"/>
                  </a:lnTo>
                  <a:cubicBezTo>
                    <a:pt x="739409" y="0"/>
                    <a:pt x="812800" y="73391"/>
                    <a:pt x="812800" y="163923"/>
                  </a:cubicBezTo>
                  <a:lnTo>
                    <a:pt x="812800" y="648877"/>
                  </a:lnTo>
                  <a:cubicBezTo>
                    <a:pt x="812800" y="739409"/>
                    <a:pt x="739409" y="812800"/>
                    <a:pt x="648877" y="812800"/>
                  </a:cubicBezTo>
                  <a:lnTo>
                    <a:pt x="163923" y="812800"/>
                  </a:lnTo>
                  <a:cubicBezTo>
                    <a:pt x="73391" y="812800"/>
                    <a:pt x="0" y="739409"/>
                    <a:pt x="0" y="648877"/>
                  </a:cubicBezTo>
                  <a:lnTo>
                    <a:pt x="0" y="163923"/>
                  </a:lnTo>
                  <a:cubicBezTo>
                    <a:pt x="0" y="73391"/>
                    <a:pt x="73391" y="0"/>
                    <a:pt x="163923" y="0"/>
                  </a:cubicBezTo>
                  <a:close/>
                </a:path>
              </a:pathLst>
            </a:custGeom>
            <a:solidFill>
              <a:srgbClr val="2C386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142562" y="937549"/>
            <a:ext cx="1491439" cy="1491439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55727" y="0"/>
                  </a:moveTo>
                  <a:lnTo>
                    <a:pt x="657073" y="0"/>
                  </a:lnTo>
                  <a:cubicBezTo>
                    <a:pt x="698374" y="0"/>
                    <a:pt x="737984" y="16407"/>
                    <a:pt x="767189" y="45611"/>
                  </a:cubicBezTo>
                  <a:cubicBezTo>
                    <a:pt x="796393" y="74816"/>
                    <a:pt x="812800" y="114426"/>
                    <a:pt x="812800" y="155727"/>
                  </a:cubicBezTo>
                  <a:lnTo>
                    <a:pt x="812800" y="657073"/>
                  </a:lnTo>
                  <a:cubicBezTo>
                    <a:pt x="812800" y="698374"/>
                    <a:pt x="796393" y="737984"/>
                    <a:pt x="767189" y="767189"/>
                  </a:cubicBezTo>
                  <a:cubicBezTo>
                    <a:pt x="737984" y="796393"/>
                    <a:pt x="698374" y="812800"/>
                    <a:pt x="657073" y="812800"/>
                  </a:cubicBezTo>
                  <a:lnTo>
                    <a:pt x="155727" y="812800"/>
                  </a:lnTo>
                  <a:cubicBezTo>
                    <a:pt x="114426" y="812800"/>
                    <a:pt x="74816" y="796393"/>
                    <a:pt x="45611" y="767189"/>
                  </a:cubicBezTo>
                  <a:cubicBezTo>
                    <a:pt x="16407" y="737984"/>
                    <a:pt x="0" y="698374"/>
                    <a:pt x="0" y="657073"/>
                  </a:cubicBezTo>
                  <a:lnTo>
                    <a:pt x="0" y="155727"/>
                  </a:lnTo>
                  <a:cubicBezTo>
                    <a:pt x="0" y="114426"/>
                    <a:pt x="16407" y="74816"/>
                    <a:pt x="45611" y="45611"/>
                  </a:cubicBezTo>
                  <a:cubicBezTo>
                    <a:pt x="74816" y="16407"/>
                    <a:pt x="114426" y="0"/>
                    <a:pt x="155727" y="0"/>
                  </a:cubicBezTo>
                  <a:close/>
                </a:path>
              </a:pathLst>
            </a:custGeom>
            <a:solidFill>
              <a:srgbClr val="2C386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7009892" y="1501525"/>
            <a:ext cx="884603" cy="731808"/>
          </a:xfrm>
          <a:custGeom>
            <a:avLst/>
            <a:gdLst/>
            <a:ahLst/>
            <a:cxnLst/>
            <a:rect r="r" b="b" t="t" l="l"/>
            <a:pathLst>
              <a:path h="731808" w="884603">
                <a:moveTo>
                  <a:pt x="0" y="0"/>
                </a:moveTo>
                <a:lnTo>
                  <a:pt x="884603" y="0"/>
                </a:lnTo>
                <a:lnTo>
                  <a:pt x="884603" y="731808"/>
                </a:lnTo>
                <a:lnTo>
                  <a:pt x="0" y="731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433319" y="3559495"/>
            <a:ext cx="920341" cy="1035149"/>
          </a:xfrm>
          <a:custGeom>
            <a:avLst/>
            <a:gdLst/>
            <a:ahLst/>
            <a:cxnLst/>
            <a:rect r="r" b="b" t="t" l="l"/>
            <a:pathLst>
              <a:path h="1035149" w="920341">
                <a:moveTo>
                  <a:pt x="0" y="0"/>
                </a:moveTo>
                <a:lnTo>
                  <a:pt x="920341" y="0"/>
                </a:lnTo>
                <a:lnTo>
                  <a:pt x="920341" y="1035149"/>
                </a:lnTo>
                <a:lnTo>
                  <a:pt x="0" y="10351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-438148" y="4312683"/>
            <a:ext cx="905303" cy="928516"/>
          </a:xfrm>
          <a:custGeom>
            <a:avLst/>
            <a:gdLst/>
            <a:ahLst/>
            <a:cxnLst/>
            <a:rect r="r" b="b" t="t" l="l"/>
            <a:pathLst>
              <a:path h="928516" w="905303">
                <a:moveTo>
                  <a:pt x="0" y="0"/>
                </a:moveTo>
                <a:lnTo>
                  <a:pt x="905303" y="0"/>
                </a:lnTo>
                <a:lnTo>
                  <a:pt x="905303" y="928516"/>
                </a:lnTo>
                <a:lnTo>
                  <a:pt x="0" y="9285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6372950" y="1167937"/>
            <a:ext cx="1030662" cy="1030662"/>
          </a:xfrm>
          <a:custGeom>
            <a:avLst/>
            <a:gdLst/>
            <a:ahLst/>
            <a:cxnLst/>
            <a:rect r="r" b="b" t="t" l="l"/>
            <a:pathLst>
              <a:path h="1030662" w="1030662">
                <a:moveTo>
                  <a:pt x="0" y="0"/>
                </a:moveTo>
                <a:lnTo>
                  <a:pt x="1030663" y="0"/>
                </a:lnTo>
                <a:lnTo>
                  <a:pt x="1030663" y="1030662"/>
                </a:lnTo>
                <a:lnTo>
                  <a:pt x="0" y="103066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5626823" y="5420892"/>
            <a:ext cx="3588062" cy="4001705"/>
            <a:chOff x="0" y="0"/>
            <a:chExt cx="1034780" cy="115407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34780" cy="1154072"/>
            </a:xfrm>
            <a:custGeom>
              <a:avLst/>
              <a:gdLst/>
              <a:ahLst/>
              <a:cxnLst/>
              <a:rect r="r" b="b" t="t" l="l"/>
              <a:pathLst>
                <a:path h="1154072" w="1034780">
                  <a:moveTo>
                    <a:pt x="77677" y="0"/>
                  </a:moveTo>
                  <a:lnTo>
                    <a:pt x="957103" y="0"/>
                  </a:lnTo>
                  <a:cubicBezTo>
                    <a:pt x="977704" y="0"/>
                    <a:pt x="997461" y="8184"/>
                    <a:pt x="1012029" y="22751"/>
                  </a:cubicBezTo>
                  <a:cubicBezTo>
                    <a:pt x="1026596" y="37318"/>
                    <a:pt x="1034780" y="57076"/>
                    <a:pt x="1034780" y="77677"/>
                  </a:cubicBezTo>
                  <a:lnTo>
                    <a:pt x="1034780" y="1076396"/>
                  </a:lnTo>
                  <a:cubicBezTo>
                    <a:pt x="1034780" y="1096997"/>
                    <a:pt x="1026596" y="1116754"/>
                    <a:pt x="1012029" y="1131321"/>
                  </a:cubicBezTo>
                  <a:cubicBezTo>
                    <a:pt x="997461" y="1145889"/>
                    <a:pt x="977704" y="1154072"/>
                    <a:pt x="957103" y="1154072"/>
                  </a:cubicBezTo>
                  <a:lnTo>
                    <a:pt x="77677" y="1154072"/>
                  </a:lnTo>
                  <a:cubicBezTo>
                    <a:pt x="57076" y="1154072"/>
                    <a:pt x="37318" y="1145889"/>
                    <a:pt x="22751" y="1131321"/>
                  </a:cubicBezTo>
                  <a:cubicBezTo>
                    <a:pt x="8184" y="1116754"/>
                    <a:pt x="0" y="1096997"/>
                    <a:pt x="0" y="1076396"/>
                  </a:cubicBezTo>
                  <a:lnTo>
                    <a:pt x="0" y="77677"/>
                  </a:lnTo>
                  <a:cubicBezTo>
                    <a:pt x="0" y="57076"/>
                    <a:pt x="8184" y="37318"/>
                    <a:pt x="22751" y="22751"/>
                  </a:cubicBezTo>
                  <a:cubicBezTo>
                    <a:pt x="37318" y="8184"/>
                    <a:pt x="57076" y="0"/>
                    <a:pt x="77677" y="0"/>
                  </a:cubicBezTo>
                  <a:close/>
                </a:path>
              </a:pathLst>
            </a:custGeom>
            <a:solidFill>
              <a:srgbClr val="6F7A9D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034780" cy="1192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6158889" y="6415264"/>
            <a:ext cx="2586608" cy="2574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2" indent="-194311" lvl="1">
              <a:lnSpc>
                <a:spcPts val="2286"/>
              </a:lnSpc>
              <a:buFont typeface="Arial"/>
              <a:buChar char="•"/>
            </a:pPr>
            <a:r>
              <a:rPr lang="en-US" sz="1800" spc="-45">
                <a:solidFill>
                  <a:srgbClr val="2C3866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Fokus pada prototyping cepat dan kolaborasi pengguna.</a:t>
            </a:r>
          </a:p>
          <a:p>
            <a:pPr algn="ctr" marL="388622" indent="-194311" lvl="1">
              <a:lnSpc>
                <a:spcPts val="2286"/>
              </a:lnSpc>
              <a:buFont typeface="Arial"/>
              <a:buChar char="•"/>
            </a:pPr>
            <a:r>
              <a:rPr lang="en-US" sz="1800" spc="-45">
                <a:solidFill>
                  <a:srgbClr val="2C3866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Tahapan: Requirement Planning, User Design, Construction, Cutover.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241177" y="5713108"/>
            <a:ext cx="2359353" cy="411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2"/>
              </a:lnSpc>
              <a:spcBef>
                <a:spcPct val="0"/>
              </a:spcBef>
            </a:pPr>
            <a:r>
              <a:rPr lang="en-US" b="true" sz="2394" spc="-59">
                <a:solidFill>
                  <a:srgbClr val="2C3866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Metode RAD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833101" y="6720959"/>
            <a:ext cx="2359353" cy="2289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2" indent="-194311" lvl="1">
              <a:lnSpc>
                <a:spcPts val="2286"/>
              </a:lnSpc>
              <a:buFont typeface="Arial"/>
              <a:buChar char="•"/>
            </a:pPr>
            <a:r>
              <a:rPr lang="en-US" sz="1800" spc="-45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Sistem untuk mencatat, merencanakan, dan memantau aset.</a:t>
            </a:r>
          </a:p>
          <a:p>
            <a:pPr algn="ctr" marL="388622" indent="-194311" lvl="1">
              <a:lnSpc>
                <a:spcPts val="2286"/>
              </a:lnSpc>
              <a:buFont typeface="Arial"/>
              <a:buChar char="•"/>
            </a:pPr>
            <a:r>
              <a:rPr lang="en-US" sz="1800" spc="-45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Integrasi data aset untuk pengelolaan lebih efisien.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8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2037" y="-8154630"/>
            <a:ext cx="18051766" cy="12495975"/>
          </a:xfrm>
          <a:custGeom>
            <a:avLst/>
            <a:gdLst/>
            <a:ahLst/>
            <a:cxnLst/>
            <a:rect r="r" b="b" t="t" l="l"/>
            <a:pathLst>
              <a:path h="12495975" w="18051766">
                <a:moveTo>
                  <a:pt x="0" y="0"/>
                </a:moveTo>
                <a:lnTo>
                  <a:pt x="18051766" y="0"/>
                </a:lnTo>
                <a:lnTo>
                  <a:pt x="18051766" y="12495976"/>
                </a:lnTo>
                <a:lnTo>
                  <a:pt x="0" y="1249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7068" y="2435266"/>
            <a:ext cx="6053148" cy="12151469"/>
          </a:xfrm>
          <a:custGeom>
            <a:avLst/>
            <a:gdLst/>
            <a:ahLst/>
            <a:cxnLst/>
            <a:rect r="r" b="b" t="t" l="l"/>
            <a:pathLst>
              <a:path h="12151469" w="6053148">
                <a:moveTo>
                  <a:pt x="0" y="0"/>
                </a:moveTo>
                <a:lnTo>
                  <a:pt x="6053148" y="0"/>
                </a:lnTo>
                <a:lnTo>
                  <a:pt x="6053148" y="12151470"/>
                </a:lnTo>
                <a:lnTo>
                  <a:pt x="0" y="12151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18237" y="4508034"/>
            <a:ext cx="8741886" cy="6389524"/>
          </a:xfrm>
          <a:custGeom>
            <a:avLst/>
            <a:gdLst/>
            <a:ahLst/>
            <a:cxnLst/>
            <a:rect r="r" b="b" t="t" l="l"/>
            <a:pathLst>
              <a:path h="6389524" w="8741886">
                <a:moveTo>
                  <a:pt x="0" y="0"/>
                </a:moveTo>
                <a:lnTo>
                  <a:pt x="8741887" y="0"/>
                </a:lnTo>
                <a:lnTo>
                  <a:pt x="8741887" y="6389524"/>
                </a:lnTo>
                <a:lnTo>
                  <a:pt x="0" y="6389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989358" y="1028700"/>
            <a:ext cx="2269942" cy="718867"/>
            <a:chOff x="0" y="0"/>
            <a:chExt cx="641323" cy="203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1323" cy="203100"/>
            </a:xfrm>
            <a:custGeom>
              <a:avLst/>
              <a:gdLst/>
              <a:ahLst/>
              <a:cxnLst/>
              <a:rect r="r" b="b" t="t" l="l"/>
              <a:pathLst>
                <a:path h="203100" w="641323">
                  <a:moveTo>
                    <a:pt x="75034" y="0"/>
                  </a:moveTo>
                  <a:lnTo>
                    <a:pt x="566289" y="0"/>
                  </a:lnTo>
                  <a:cubicBezTo>
                    <a:pt x="586189" y="0"/>
                    <a:pt x="605274" y="7905"/>
                    <a:pt x="619346" y="21977"/>
                  </a:cubicBezTo>
                  <a:cubicBezTo>
                    <a:pt x="633417" y="36048"/>
                    <a:pt x="641323" y="55134"/>
                    <a:pt x="641323" y="75034"/>
                  </a:cubicBezTo>
                  <a:lnTo>
                    <a:pt x="641323" y="128066"/>
                  </a:lnTo>
                  <a:cubicBezTo>
                    <a:pt x="641323" y="147967"/>
                    <a:pt x="633417" y="167052"/>
                    <a:pt x="619346" y="181123"/>
                  </a:cubicBezTo>
                  <a:cubicBezTo>
                    <a:pt x="605274" y="195195"/>
                    <a:pt x="586189" y="203100"/>
                    <a:pt x="566289" y="203100"/>
                  </a:cubicBezTo>
                  <a:lnTo>
                    <a:pt x="75034" y="203100"/>
                  </a:lnTo>
                  <a:cubicBezTo>
                    <a:pt x="55134" y="203100"/>
                    <a:pt x="36048" y="195195"/>
                    <a:pt x="21977" y="181123"/>
                  </a:cubicBezTo>
                  <a:cubicBezTo>
                    <a:pt x="7905" y="167052"/>
                    <a:pt x="0" y="147967"/>
                    <a:pt x="0" y="128066"/>
                  </a:cubicBezTo>
                  <a:lnTo>
                    <a:pt x="0" y="75034"/>
                  </a:lnTo>
                  <a:cubicBezTo>
                    <a:pt x="0" y="55134"/>
                    <a:pt x="7905" y="36048"/>
                    <a:pt x="21977" y="21977"/>
                  </a:cubicBezTo>
                  <a:cubicBezTo>
                    <a:pt x="36048" y="7905"/>
                    <a:pt x="55134" y="0"/>
                    <a:pt x="750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6178CE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41323" cy="241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165971" y="1204926"/>
            <a:ext cx="1916715" cy="34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91"/>
              </a:lnSpc>
            </a:pPr>
            <a:r>
              <a:rPr lang="en-US" sz="2198" spc="-54">
                <a:solidFill>
                  <a:srgbClr val="6178CE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Selanjutnya!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6813112" y="-1733500"/>
            <a:ext cx="13794380" cy="13794380"/>
          </a:xfrm>
          <a:custGeom>
            <a:avLst/>
            <a:gdLst/>
            <a:ahLst/>
            <a:cxnLst/>
            <a:rect r="r" b="b" t="t" l="l"/>
            <a:pathLst>
              <a:path h="13794380" w="13794380">
                <a:moveTo>
                  <a:pt x="0" y="0"/>
                </a:moveTo>
                <a:lnTo>
                  <a:pt x="13794380" y="0"/>
                </a:lnTo>
                <a:lnTo>
                  <a:pt x="13794380" y="13794381"/>
                </a:lnTo>
                <a:lnTo>
                  <a:pt x="0" y="13794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482689"/>
            <a:ext cx="6577725" cy="83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24"/>
              </a:lnSpc>
            </a:pPr>
            <a:r>
              <a:rPr lang="en-US" b="true" sz="6924" spc="-346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Tahapan RAD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8516814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6"/>
                </a:lnTo>
                <a:lnTo>
                  <a:pt x="0" y="7414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66690" y="8515242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1803" y="3581632"/>
            <a:ext cx="6596150" cy="75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 spc="-60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Perencanaan kebutuhan: Diskusi kebutuhan pengguna.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826134" y="6599145"/>
            <a:ext cx="979672" cy="981456"/>
          </a:xfrm>
          <a:custGeom>
            <a:avLst/>
            <a:gdLst/>
            <a:ahLst/>
            <a:cxnLst/>
            <a:rect r="r" b="b" t="t" l="l"/>
            <a:pathLst>
              <a:path h="981456" w="979672">
                <a:moveTo>
                  <a:pt x="0" y="0"/>
                </a:moveTo>
                <a:lnTo>
                  <a:pt x="979672" y="0"/>
                </a:lnTo>
                <a:lnTo>
                  <a:pt x="979672" y="981456"/>
                </a:lnTo>
                <a:lnTo>
                  <a:pt x="0" y="9814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1083208"/>
            <a:ext cx="804389" cy="433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28"/>
              </a:lnSpc>
            </a:pPr>
            <a:r>
              <a:rPr lang="en-US" b="true" sz="3551" spc="-177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06.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006695" y="4631931"/>
            <a:ext cx="1306349" cy="130634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77791" y="0"/>
                  </a:moveTo>
                  <a:lnTo>
                    <a:pt x="635009" y="0"/>
                  </a:lnTo>
                  <a:cubicBezTo>
                    <a:pt x="682162" y="0"/>
                    <a:pt x="727384" y="18732"/>
                    <a:pt x="760726" y="52074"/>
                  </a:cubicBezTo>
                  <a:cubicBezTo>
                    <a:pt x="794068" y="85416"/>
                    <a:pt x="812800" y="130638"/>
                    <a:pt x="812800" y="177791"/>
                  </a:cubicBezTo>
                  <a:lnTo>
                    <a:pt x="812800" y="635009"/>
                  </a:lnTo>
                  <a:cubicBezTo>
                    <a:pt x="812800" y="682162"/>
                    <a:pt x="794068" y="727384"/>
                    <a:pt x="760726" y="760726"/>
                  </a:cubicBezTo>
                  <a:cubicBezTo>
                    <a:pt x="727384" y="794068"/>
                    <a:pt x="682162" y="812800"/>
                    <a:pt x="635009" y="812800"/>
                  </a:cubicBezTo>
                  <a:lnTo>
                    <a:pt x="177791" y="812800"/>
                  </a:lnTo>
                  <a:cubicBezTo>
                    <a:pt x="130638" y="812800"/>
                    <a:pt x="85416" y="794068"/>
                    <a:pt x="52074" y="760726"/>
                  </a:cubicBezTo>
                  <a:cubicBezTo>
                    <a:pt x="18732" y="727384"/>
                    <a:pt x="0" y="682162"/>
                    <a:pt x="0" y="635009"/>
                  </a:cubicBezTo>
                  <a:lnTo>
                    <a:pt x="0" y="177791"/>
                  </a:lnTo>
                  <a:cubicBezTo>
                    <a:pt x="0" y="130638"/>
                    <a:pt x="18732" y="85416"/>
                    <a:pt x="52074" y="52074"/>
                  </a:cubicBezTo>
                  <a:cubicBezTo>
                    <a:pt x="85416" y="18732"/>
                    <a:pt x="130638" y="0"/>
                    <a:pt x="177791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208492" y="4833728"/>
            <a:ext cx="902755" cy="902755"/>
          </a:xfrm>
          <a:custGeom>
            <a:avLst/>
            <a:gdLst/>
            <a:ahLst/>
            <a:cxnLst/>
            <a:rect r="r" b="b" t="t" l="l"/>
            <a:pathLst>
              <a:path h="902755" w="902755">
                <a:moveTo>
                  <a:pt x="0" y="0"/>
                </a:moveTo>
                <a:lnTo>
                  <a:pt x="902755" y="0"/>
                </a:lnTo>
                <a:lnTo>
                  <a:pt x="902755" y="902755"/>
                </a:lnTo>
                <a:lnTo>
                  <a:pt x="0" y="9027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7209868" y="1087248"/>
            <a:ext cx="1348018" cy="134801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32093" y="0"/>
                  </a:moveTo>
                  <a:lnTo>
                    <a:pt x="680707" y="0"/>
                  </a:lnTo>
                  <a:cubicBezTo>
                    <a:pt x="753660" y="0"/>
                    <a:pt x="812800" y="59140"/>
                    <a:pt x="812800" y="132093"/>
                  </a:cubicBezTo>
                  <a:lnTo>
                    <a:pt x="812800" y="680707"/>
                  </a:lnTo>
                  <a:cubicBezTo>
                    <a:pt x="812800" y="753660"/>
                    <a:pt x="753660" y="812800"/>
                    <a:pt x="680707" y="812800"/>
                  </a:cubicBezTo>
                  <a:lnTo>
                    <a:pt x="132093" y="812800"/>
                  </a:lnTo>
                  <a:cubicBezTo>
                    <a:pt x="59140" y="812800"/>
                    <a:pt x="0" y="753660"/>
                    <a:pt x="0" y="680707"/>
                  </a:cubicBezTo>
                  <a:lnTo>
                    <a:pt x="0" y="132093"/>
                  </a:lnTo>
                  <a:cubicBezTo>
                    <a:pt x="0" y="59140"/>
                    <a:pt x="59140" y="0"/>
                    <a:pt x="132093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447953" y="1314156"/>
            <a:ext cx="871848" cy="894203"/>
          </a:xfrm>
          <a:custGeom>
            <a:avLst/>
            <a:gdLst/>
            <a:ahLst/>
            <a:cxnLst/>
            <a:rect r="r" b="b" t="t" l="l"/>
            <a:pathLst>
              <a:path h="894203" w="871848">
                <a:moveTo>
                  <a:pt x="0" y="0"/>
                </a:moveTo>
                <a:lnTo>
                  <a:pt x="871848" y="0"/>
                </a:lnTo>
                <a:lnTo>
                  <a:pt x="871848" y="894203"/>
                </a:lnTo>
                <a:lnTo>
                  <a:pt x="0" y="89420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5408859" y="8245107"/>
            <a:ext cx="1284899" cy="128489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80759" y="0"/>
                  </a:moveTo>
                  <a:lnTo>
                    <a:pt x="632041" y="0"/>
                  </a:lnTo>
                  <a:cubicBezTo>
                    <a:pt x="679981" y="0"/>
                    <a:pt x="725958" y="19044"/>
                    <a:pt x="759857" y="52943"/>
                  </a:cubicBezTo>
                  <a:cubicBezTo>
                    <a:pt x="793756" y="86842"/>
                    <a:pt x="812800" y="132819"/>
                    <a:pt x="812800" y="180759"/>
                  </a:cubicBezTo>
                  <a:lnTo>
                    <a:pt x="812800" y="632041"/>
                  </a:lnTo>
                  <a:cubicBezTo>
                    <a:pt x="812800" y="679981"/>
                    <a:pt x="793756" y="725958"/>
                    <a:pt x="759857" y="759857"/>
                  </a:cubicBezTo>
                  <a:cubicBezTo>
                    <a:pt x="725958" y="793756"/>
                    <a:pt x="679981" y="812800"/>
                    <a:pt x="632041" y="812800"/>
                  </a:cubicBezTo>
                  <a:lnTo>
                    <a:pt x="180759" y="812800"/>
                  </a:lnTo>
                  <a:cubicBezTo>
                    <a:pt x="132819" y="812800"/>
                    <a:pt x="86842" y="793756"/>
                    <a:pt x="52943" y="759857"/>
                  </a:cubicBezTo>
                  <a:cubicBezTo>
                    <a:pt x="19044" y="725958"/>
                    <a:pt x="0" y="679981"/>
                    <a:pt x="0" y="632041"/>
                  </a:cubicBezTo>
                  <a:lnTo>
                    <a:pt x="0" y="180759"/>
                  </a:lnTo>
                  <a:cubicBezTo>
                    <a:pt x="0" y="132819"/>
                    <a:pt x="19044" y="86842"/>
                    <a:pt x="52943" y="52943"/>
                  </a:cubicBezTo>
                  <a:cubicBezTo>
                    <a:pt x="86842" y="19044"/>
                    <a:pt x="132819" y="0"/>
                    <a:pt x="180759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5633999" y="8418190"/>
            <a:ext cx="834619" cy="938733"/>
          </a:xfrm>
          <a:custGeom>
            <a:avLst/>
            <a:gdLst/>
            <a:ahLst/>
            <a:cxnLst/>
            <a:rect r="r" b="b" t="t" l="l"/>
            <a:pathLst>
              <a:path h="938733" w="834619">
                <a:moveTo>
                  <a:pt x="0" y="0"/>
                </a:moveTo>
                <a:lnTo>
                  <a:pt x="834619" y="0"/>
                </a:lnTo>
                <a:lnTo>
                  <a:pt x="834619" y="938733"/>
                </a:lnTo>
                <a:lnTo>
                  <a:pt x="0" y="93873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6505705" y="3526468"/>
            <a:ext cx="1307260" cy="130726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77667" y="0"/>
                  </a:moveTo>
                  <a:lnTo>
                    <a:pt x="635133" y="0"/>
                  </a:lnTo>
                  <a:cubicBezTo>
                    <a:pt x="682253" y="0"/>
                    <a:pt x="727443" y="18718"/>
                    <a:pt x="760762" y="52038"/>
                  </a:cubicBezTo>
                  <a:cubicBezTo>
                    <a:pt x="794082" y="85357"/>
                    <a:pt x="812800" y="130547"/>
                    <a:pt x="812800" y="177667"/>
                  </a:cubicBezTo>
                  <a:lnTo>
                    <a:pt x="812800" y="635133"/>
                  </a:lnTo>
                  <a:cubicBezTo>
                    <a:pt x="812800" y="682253"/>
                    <a:pt x="794082" y="727443"/>
                    <a:pt x="760762" y="760762"/>
                  </a:cubicBezTo>
                  <a:cubicBezTo>
                    <a:pt x="727443" y="794082"/>
                    <a:pt x="682253" y="812800"/>
                    <a:pt x="635133" y="812800"/>
                  </a:cubicBezTo>
                  <a:lnTo>
                    <a:pt x="177667" y="812800"/>
                  </a:lnTo>
                  <a:cubicBezTo>
                    <a:pt x="130547" y="812800"/>
                    <a:pt x="85357" y="794082"/>
                    <a:pt x="52038" y="760762"/>
                  </a:cubicBezTo>
                  <a:cubicBezTo>
                    <a:pt x="18718" y="727443"/>
                    <a:pt x="0" y="682253"/>
                    <a:pt x="0" y="635133"/>
                  </a:cubicBezTo>
                  <a:lnTo>
                    <a:pt x="0" y="177667"/>
                  </a:lnTo>
                  <a:cubicBezTo>
                    <a:pt x="0" y="130547"/>
                    <a:pt x="18718" y="85357"/>
                    <a:pt x="52038" y="52038"/>
                  </a:cubicBezTo>
                  <a:cubicBezTo>
                    <a:pt x="85357" y="18718"/>
                    <a:pt x="130547" y="0"/>
                    <a:pt x="177667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6734763" y="3702563"/>
            <a:ext cx="849144" cy="955070"/>
          </a:xfrm>
          <a:custGeom>
            <a:avLst/>
            <a:gdLst/>
            <a:ahLst/>
            <a:cxnLst/>
            <a:rect r="r" b="b" t="t" l="l"/>
            <a:pathLst>
              <a:path h="955070" w="849144">
                <a:moveTo>
                  <a:pt x="0" y="0"/>
                </a:moveTo>
                <a:lnTo>
                  <a:pt x="849144" y="0"/>
                </a:lnTo>
                <a:lnTo>
                  <a:pt x="849144" y="955070"/>
                </a:lnTo>
                <a:lnTo>
                  <a:pt x="0" y="95507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594926" y="4598521"/>
            <a:ext cx="659615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 spc="-60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Desain pengguna: Prototyping interaktif.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15970" y="5398808"/>
            <a:ext cx="6596150" cy="75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 spc="-60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Konstruksi: Pengembangan cepat berbasis prototipe.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22087" y="6580095"/>
            <a:ext cx="6596150" cy="37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048"/>
              </a:lnSpc>
              <a:buFont typeface="Arial"/>
              <a:buChar char="•"/>
            </a:pPr>
            <a:r>
              <a:rPr lang="en-US" sz="2400" spc="-60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Penerapan: Pengujian dan implementasi.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53170" y="8506204"/>
            <a:ext cx="2374869" cy="752096"/>
            <a:chOff x="0" y="0"/>
            <a:chExt cx="641323" cy="203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1323" cy="203100"/>
            </a:xfrm>
            <a:custGeom>
              <a:avLst/>
              <a:gdLst/>
              <a:ahLst/>
              <a:cxnLst/>
              <a:rect r="r" b="b" t="t" l="l"/>
              <a:pathLst>
                <a:path h="203100" w="641323">
                  <a:moveTo>
                    <a:pt x="71719" y="0"/>
                  </a:moveTo>
                  <a:lnTo>
                    <a:pt x="569604" y="0"/>
                  </a:lnTo>
                  <a:cubicBezTo>
                    <a:pt x="588625" y="0"/>
                    <a:pt x="606867" y="7556"/>
                    <a:pt x="620317" y="21006"/>
                  </a:cubicBezTo>
                  <a:cubicBezTo>
                    <a:pt x="633767" y="34456"/>
                    <a:pt x="641323" y="52698"/>
                    <a:pt x="641323" y="71719"/>
                  </a:cubicBezTo>
                  <a:lnTo>
                    <a:pt x="641323" y="131382"/>
                  </a:lnTo>
                  <a:cubicBezTo>
                    <a:pt x="641323" y="150403"/>
                    <a:pt x="633767" y="168644"/>
                    <a:pt x="620317" y="182094"/>
                  </a:cubicBezTo>
                  <a:cubicBezTo>
                    <a:pt x="606867" y="195544"/>
                    <a:pt x="588625" y="203100"/>
                    <a:pt x="569604" y="203100"/>
                  </a:cubicBezTo>
                  <a:lnTo>
                    <a:pt x="71719" y="203100"/>
                  </a:lnTo>
                  <a:cubicBezTo>
                    <a:pt x="52698" y="203100"/>
                    <a:pt x="34456" y="195544"/>
                    <a:pt x="21006" y="182094"/>
                  </a:cubicBezTo>
                  <a:cubicBezTo>
                    <a:pt x="7556" y="168644"/>
                    <a:pt x="0" y="150403"/>
                    <a:pt x="0" y="131382"/>
                  </a:cubicBezTo>
                  <a:lnTo>
                    <a:pt x="0" y="71719"/>
                  </a:lnTo>
                  <a:cubicBezTo>
                    <a:pt x="0" y="52698"/>
                    <a:pt x="7556" y="34456"/>
                    <a:pt x="21006" y="21006"/>
                  </a:cubicBezTo>
                  <a:cubicBezTo>
                    <a:pt x="34456" y="7556"/>
                    <a:pt x="52698" y="0"/>
                    <a:pt x="717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C3866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1323" cy="241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198029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7"/>
                </a:lnTo>
                <a:lnTo>
                  <a:pt x="0" y="741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2930" y="2942634"/>
            <a:ext cx="780681" cy="782103"/>
          </a:xfrm>
          <a:custGeom>
            <a:avLst/>
            <a:gdLst/>
            <a:ahLst/>
            <a:cxnLst/>
            <a:rect r="r" b="b" t="t" l="l"/>
            <a:pathLst>
              <a:path h="782103" w="780681">
                <a:moveTo>
                  <a:pt x="0" y="0"/>
                </a:moveTo>
                <a:lnTo>
                  <a:pt x="780681" y="0"/>
                </a:lnTo>
                <a:lnTo>
                  <a:pt x="780681" y="782104"/>
                </a:lnTo>
                <a:lnTo>
                  <a:pt x="0" y="782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50057" y="1568772"/>
            <a:ext cx="6932504" cy="6763761"/>
          </a:xfrm>
          <a:custGeom>
            <a:avLst/>
            <a:gdLst/>
            <a:ahLst/>
            <a:cxnLst/>
            <a:rect r="r" b="b" t="t" l="l"/>
            <a:pathLst>
              <a:path h="6763761" w="6932504">
                <a:moveTo>
                  <a:pt x="0" y="0"/>
                </a:moveTo>
                <a:lnTo>
                  <a:pt x="6932504" y="0"/>
                </a:lnTo>
                <a:lnTo>
                  <a:pt x="6932504" y="6763762"/>
                </a:lnTo>
                <a:lnTo>
                  <a:pt x="0" y="67637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915806"/>
            <a:ext cx="6074428" cy="174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75"/>
              </a:lnSpc>
            </a:pPr>
            <a:r>
              <a:rPr lang="en-US" b="true" sz="7669" spc="-383">
                <a:solidFill>
                  <a:srgbClr val="2C3866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Tampilan Use Case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37947" y="8691456"/>
            <a:ext cx="2005314" cy="36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0"/>
              </a:lnSpc>
            </a:pPr>
            <a:r>
              <a:rPr lang="en-US" sz="2299" spc="-57">
                <a:solidFill>
                  <a:srgbClr val="2C3866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Selanjutnya!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66690" y="1196457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00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8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25982" y="-7772747"/>
            <a:ext cx="18051766" cy="12495975"/>
          </a:xfrm>
          <a:custGeom>
            <a:avLst/>
            <a:gdLst/>
            <a:ahLst/>
            <a:cxnLst/>
            <a:rect r="r" b="b" t="t" l="l"/>
            <a:pathLst>
              <a:path h="12495975" w="18051766">
                <a:moveTo>
                  <a:pt x="0" y="0"/>
                </a:moveTo>
                <a:lnTo>
                  <a:pt x="18051766" y="0"/>
                </a:lnTo>
                <a:lnTo>
                  <a:pt x="18051766" y="12495976"/>
                </a:lnTo>
                <a:lnTo>
                  <a:pt x="0" y="1249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83553">
            <a:off x="5880452" y="1284196"/>
            <a:ext cx="3224272" cy="6472606"/>
          </a:xfrm>
          <a:custGeom>
            <a:avLst/>
            <a:gdLst/>
            <a:ahLst/>
            <a:cxnLst/>
            <a:rect r="r" b="b" t="t" l="l"/>
            <a:pathLst>
              <a:path h="6472606" w="3224272">
                <a:moveTo>
                  <a:pt x="0" y="0"/>
                </a:moveTo>
                <a:lnTo>
                  <a:pt x="3224272" y="0"/>
                </a:lnTo>
                <a:lnTo>
                  <a:pt x="3224272" y="6472606"/>
                </a:lnTo>
                <a:lnTo>
                  <a:pt x="0" y="64726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9650" y="2389975"/>
            <a:ext cx="10542328" cy="135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83"/>
              </a:lnSpc>
            </a:pPr>
            <a:r>
              <a:rPr lang="en-US" b="true" sz="11193" spc="-559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Hasil Aplikasi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1009323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6"/>
                </a:lnTo>
                <a:lnTo>
                  <a:pt x="0" y="741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39292" y="9258300"/>
            <a:ext cx="825146" cy="826649"/>
          </a:xfrm>
          <a:custGeom>
            <a:avLst/>
            <a:gdLst/>
            <a:ahLst/>
            <a:cxnLst/>
            <a:rect r="r" b="b" t="t" l="l"/>
            <a:pathLst>
              <a:path h="826649" w="825146">
                <a:moveTo>
                  <a:pt x="0" y="0"/>
                </a:moveTo>
                <a:lnTo>
                  <a:pt x="825146" y="0"/>
                </a:lnTo>
                <a:lnTo>
                  <a:pt x="825146" y="826649"/>
                </a:lnTo>
                <a:lnTo>
                  <a:pt x="0" y="8266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814396" y="4357129"/>
            <a:ext cx="0" cy="2217420"/>
          </a:xfrm>
          <a:prstGeom prst="line">
            <a:avLst/>
          </a:prstGeom>
          <a:ln cap="flat" w="38100">
            <a:solidFill>
              <a:srgbClr val="D9D9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10394338" y="4611470"/>
            <a:ext cx="0" cy="2217420"/>
          </a:xfrm>
          <a:prstGeom prst="line">
            <a:avLst/>
          </a:prstGeom>
          <a:ln cap="flat" w="38100">
            <a:solidFill>
              <a:srgbClr val="D9D9E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116559" y="4417113"/>
            <a:ext cx="1608779" cy="85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56"/>
              </a:lnSpc>
            </a:pPr>
            <a:r>
              <a:rPr lang="en-US" b="true" sz="7102" spc="-355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01.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56965" y="4671454"/>
            <a:ext cx="1608779" cy="85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56"/>
              </a:lnSpc>
            </a:pPr>
            <a:r>
              <a:rPr lang="en-US" b="true" sz="7102" spc="-355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02.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56965" y="5772378"/>
            <a:ext cx="6596150" cy="119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4"/>
              </a:lnSpc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Keunggulan Sistem</a:t>
            </a:r>
          </a:p>
          <a:p>
            <a:pPr algn="l" marL="539749" indent="-269875" lvl="1">
              <a:lnSpc>
                <a:spcPts val="3174"/>
              </a:lnSpc>
              <a:buFont typeface="Arial"/>
              <a:buChar char="•"/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Pengingat otomatis untuk pemeliharaan.</a:t>
            </a:r>
          </a:p>
          <a:p>
            <a:pPr algn="l" marL="539749" indent="-269875" lvl="1">
              <a:lnSpc>
                <a:spcPts val="3174"/>
              </a:lnSpc>
              <a:buFont typeface="Arial"/>
              <a:buChar char="•"/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Visibilitas aset terpusat.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6559" y="5518037"/>
            <a:ext cx="6596150" cy="399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4"/>
              </a:lnSpc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Modul Utama</a:t>
            </a:r>
          </a:p>
          <a:p>
            <a:pPr algn="l" marL="539748" indent="-269874" lvl="1">
              <a:lnSpc>
                <a:spcPts val="3174"/>
              </a:lnSpc>
              <a:buFont typeface="Arial"/>
              <a:buChar char="•"/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Login</a:t>
            </a:r>
          </a:p>
          <a:p>
            <a:pPr algn="l" marL="539748" indent="-269874" lvl="1">
              <a:lnSpc>
                <a:spcPts val="3174"/>
              </a:lnSpc>
              <a:buFont typeface="Arial"/>
              <a:buChar char="•"/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Dashboard: Statistik aset real-time.</a:t>
            </a:r>
          </a:p>
          <a:p>
            <a:pPr algn="l" marL="539748" indent="-269874" lvl="1">
              <a:lnSpc>
                <a:spcPts val="3174"/>
              </a:lnSpc>
              <a:buFont typeface="Arial"/>
              <a:buChar char="•"/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Manajemen aset: Pelacakan, peminjaman, dan pengembalian aset.</a:t>
            </a:r>
          </a:p>
          <a:p>
            <a:pPr algn="l" marL="539748" indent="-269874" lvl="1">
              <a:lnSpc>
                <a:spcPts val="3174"/>
              </a:lnSpc>
              <a:buFont typeface="Arial"/>
              <a:buChar char="•"/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Pemeliharaan: Jadwal dan status perbaikan.</a:t>
            </a:r>
          </a:p>
          <a:p>
            <a:pPr algn="l" marL="539748" indent="-269874" lvl="1">
              <a:lnSpc>
                <a:spcPts val="3174"/>
              </a:lnSpc>
              <a:buFont typeface="Arial"/>
              <a:buChar char="•"/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Inventori: Pemantauan stok barang.</a:t>
            </a:r>
          </a:p>
          <a:p>
            <a:pPr algn="l" marL="539748" indent="-269874" lvl="1">
              <a:lnSpc>
                <a:spcPts val="3174"/>
              </a:lnSpc>
              <a:buFont typeface="Arial"/>
              <a:buChar char="•"/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Manajemen user: pusat pengelolaan akun pengguna</a:t>
            </a:r>
          </a:p>
          <a:p>
            <a:pPr algn="l" marL="539748" indent="-269874" lvl="1">
              <a:lnSpc>
                <a:spcPts val="3174"/>
              </a:lnSpc>
              <a:buFont typeface="Arial"/>
              <a:buChar char="•"/>
            </a:pPr>
            <a:r>
              <a:rPr lang="en-US" sz="2499" spc="-62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Laporan: Analitik dan jejak audit.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66690" y="1007751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907963" y="6565802"/>
            <a:ext cx="1236037" cy="12360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4061" y="0"/>
                  </a:moveTo>
                  <a:lnTo>
                    <a:pt x="668739" y="0"/>
                  </a:lnTo>
                  <a:cubicBezTo>
                    <a:pt x="748302" y="0"/>
                    <a:pt x="812800" y="64498"/>
                    <a:pt x="812800" y="144061"/>
                  </a:cubicBezTo>
                  <a:lnTo>
                    <a:pt x="812800" y="668739"/>
                  </a:lnTo>
                  <a:cubicBezTo>
                    <a:pt x="812800" y="748302"/>
                    <a:pt x="748302" y="812800"/>
                    <a:pt x="668739" y="812800"/>
                  </a:cubicBezTo>
                  <a:lnTo>
                    <a:pt x="144061" y="812800"/>
                  </a:lnTo>
                  <a:cubicBezTo>
                    <a:pt x="64498" y="812800"/>
                    <a:pt x="0" y="748302"/>
                    <a:pt x="0" y="668739"/>
                  </a:cubicBezTo>
                  <a:lnTo>
                    <a:pt x="0" y="144061"/>
                  </a:lnTo>
                  <a:cubicBezTo>
                    <a:pt x="0" y="64498"/>
                    <a:pt x="64498" y="0"/>
                    <a:pt x="144061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578741" y="1380066"/>
            <a:ext cx="1489916" cy="148991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55886" y="0"/>
                  </a:moveTo>
                  <a:lnTo>
                    <a:pt x="656914" y="0"/>
                  </a:lnTo>
                  <a:cubicBezTo>
                    <a:pt x="698257" y="0"/>
                    <a:pt x="737908" y="16424"/>
                    <a:pt x="767142" y="45658"/>
                  </a:cubicBezTo>
                  <a:cubicBezTo>
                    <a:pt x="796376" y="74892"/>
                    <a:pt x="812800" y="114543"/>
                    <a:pt x="812800" y="155886"/>
                  </a:cubicBezTo>
                  <a:lnTo>
                    <a:pt x="812800" y="656914"/>
                  </a:lnTo>
                  <a:cubicBezTo>
                    <a:pt x="812800" y="698257"/>
                    <a:pt x="796376" y="737908"/>
                    <a:pt x="767142" y="767142"/>
                  </a:cubicBezTo>
                  <a:cubicBezTo>
                    <a:pt x="737908" y="796376"/>
                    <a:pt x="698257" y="812800"/>
                    <a:pt x="656914" y="812800"/>
                  </a:cubicBezTo>
                  <a:lnTo>
                    <a:pt x="155886" y="812800"/>
                  </a:lnTo>
                  <a:cubicBezTo>
                    <a:pt x="114543" y="812800"/>
                    <a:pt x="74892" y="796376"/>
                    <a:pt x="45658" y="767142"/>
                  </a:cubicBezTo>
                  <a:cubicBezTo>
                    <a:pt x="16424" y="737908"/>
                    <a:pt x="0" y="698257"/>
                    <a:pt x="0" y="656914"/>
                  </a:cubicBezTo>
                  <a:lnTo>
                    <a:pt x="0" y="155886"/>
                  </a:lnTo>
                  <a:cubicBezTo>
                    <a:pt x="0" y="114543"/>
                    <a:pt x="16424" y="74892"/>
                    <a:pt x="45658" y="45658"/>
                  </a:cubicBezTo>
                  <a:cubicBezTo>
                    <a:pt x="74892" y="16424"/>
                    <a:pt x="114543" y="0"/>
                    <a:pt x="155886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355721" y="2817889"/>
            <a:ext cx="1284899" cy="128489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80759" y="0"/>
                  </a:moveTo>
                  <a:lnTo>
                    <a:pt x="632041" y="0"/>
                  </a:lnTo>
                  <a:cubicBezTo>
                    <a:pt x="679981" y="0"/>
                    <a:pt x="725958" y="19044"/>
                    <a:pt x="759857" y="52943"/>
                  </a:cubicBezTo>
                  <a:cubicBezTo>
                    <a:pt x="793756" y="86842"/>
                    <a:pt x="812800" y="132819"/>
                    <a:pt x="812800" y="180759"/>
                  </a:cubicBezTo>
                  <a:lnTo>
                    <a:pt x="812800" y="632041"/>
                  </a:lnTo>
                  <a:cubicBezTo>
                    <a:pt x="812800" y="679981"/>
                    <a:pt x="793756" y="725958"/>
                    <a:pt x="759857" y="759857"/>
                  </a:cubicBezTo>
                  <a:cubicBezTo>
                    <a:pt x="725958" y="793756"/>
                    <a:pt x="679981" y="812800"/>
                    <a:pt x="632041" y="812800"/>
                  </a:cubicBezTo>
                  <a:lnTo>
                    <a:pt x="180759" y="812800"/>
                  </a:lnTo>
                  <a:cubicBezTo>
                    <a:pt x="132819" y="812800"/>
                    <a:pt x="86842" y="793756"/>
                    <a:pt x="52943" y="759857"/>
                  </a:cubicBezTo>
                  <a:cubicBezTo>
                    <a:pt x="19044" y="725958"/>
                    <a:pt x="0" y="679981"/>
                    <a:pt x="0" y="632041"/>
                  </a:cubicBezTo>
                  <a:lnTo>
                    <a:pt x="0" y="180759"/>
                  </a:lnTo>
                  <a:cubicBezTo>
                    <a:pt x="0" y="132819"/>
                    <a:pt x="19044" y="86842"/>
                    <a:pt x="52943" y="52943"/>
                  </a:cubicBezTo>
                  <a:cubicBezTo>
                    <a:pt x="86842" y="19044"/>
                    <a:pt x="132819" y="0"/>
                    <a:pt x="180759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1769712" y="1666726"/>
            <a:ext cx="1107974" cy="916597"/>
          </a:xfrm>
          <a:custGeom>
            <a:avLst/>
            <a:gdLst/>
            <a:ahLst/>
            <a:cxnLst/>
            <a:rect r="r" b="b" t="t" l="l"/>
            <a:pathLst>
              <a:path h="916597" w="1107974">
                <a:moveTo>
                  <a:pt x="0" y="0"/>
                </a:moveTo>
                <a:lnTo>
                  <a:pt x="1107975" y="0"/>
                </a:lnTo>
                <a:lnTo>
                  <a:pt x="1107975" y="916596"/>
                </a:lnTo>
                <a:lnTo>
                  <a:pt x="0" y="916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580861" y="2990972"/>
            <a:ext cx="834619" cy="938733"/>
          </a:xfrm>
          <a:custGeom>
            <a:avLst/>
            <a:gdLst/>
            <a:ahLst/>
            <a:cxnLst/>
            <a:rect r="r" b="b" t="t" l="l"/>
            <a:pathLst>
              <a:path h="938733" w="834619">
                <a:moveTo>
                  <a:pt x="0" y="0"/>
                </a:moveTo>
                <a:lnTo>
                  <a:pt x="834619" y="0"/>
                </a:lnTo>
                <a:lnTo>
                  <a:pt x="834619" y="938733"/>
                </a:lnTo>
                <a:lnTo>
                  <a:pt x="0" y="9387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126270" y="6773860"/>
            <a:ext cx="799423" cy="819921"/>
          </a:xfrm>
          <a:custGeom>
            <a:avLst/>
            <a:gdLst/>
            <a:ahLst/>
            <a:cxnLst/>
            <a:rect r="r" b="b" t="t" l="l"/>
            <a:pathLst>
              <a:path h="819921" w="799423">
                <a:moveTo>
                  <a:pt x="0" y="0"/>
                </a:moveTo>
                <a:lnTo>
                  <a:pt x="799423" y="0"/>
                </a:lnTo>
                <a:lnTo>
                  <a:pt x="799423" y="819921"/>
                </a:lnTo>
                <a:lnTo>
                  <a:pt x="0" y="81992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8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88499" y="3473452"/>
            <a:ext cx="18051766" cy="12495975"/>
          </a:xfrm>
          <a:custGeom>
            <a:avLst/>
            <a:gdLst/>
            <a:ahLst/>
            <a:cxnLst/>
            <a:rect r="r" b="b" t="t" l="l"/>
            <a:pathLst>
              <a:path h="12495975" w="18051766">
                <a:moveTo>
                  <a:pt x="0" y="0"/>
                </a:moveTo>
                <a:lnTo>
                  <a:pt x="18051766" y="0"/>
                </a:lnTo>
                <a:lnTo>
                  <a:pt x="18051766" y="12495975"/>
                </a:lnTo>
                <a:lnTo>
                  <a:pt x="0" y="12495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528952" y="-1733500"/>
            <a:ext cx="13794380" cy="13794380"/>
          </a:xfrm>
          <a:custGeom>
            <a:avLst/>
            <a:gdLst/>
            <a:ahLst/>
            <a:cxnLst/>
            <a:rect r="r" b="b" t="t" l="l"/>
            <a:pathLst>
              <a:path h="13794380" w="13794380">
                <a:moveTo>
                  <a:pt x="0" y="0"/>
                </a:moveTo>
                <a:lnTo>
                  <a:pt x="13794380" y="0"/>
                </a:lnTo>
                <a:lnTo>
                  <a:pt x="13794380" y="13794381"/>
                </a:lnTo>
                <a:lnTo>
                  <a:pt x="0" y="13794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90258" y="3867458"/>
            <a:ext cx="8689698" cy="150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26"/>
              </a:lnSpc>
            </a:pPr>
            <a:r>
              <a:rPr lang="en-US" b="true" sz="12467" spc="-623">
                <a:solidFill>
                  <a:srgbClr val="D9D9E3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Kesimpulan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566226" cy="741486"/>
          </a:xfrm>
          <a:custGeom>
            <a:avLst/>
            <a:gdLst/>
            <a:ahLst/>
            <a:cxnLst/>
            <a:rect r="r" b="b" t="t" l="l"/>
            <a:pathLst>
              <a:path h="741486" w="566226">
                <a:moveTo>
                  <a:pt x="0" y="0"/>
                </a:moveTo>
                <a:lnTo>
                  <a:pt x="566226" y="0"/>
                </a:lnTo>
                <a:lnTo>
                  <a:pt x="566226" y="741486"/>
                </a:lnTo>
                <a:lnTo>
                  <a:pt x="0" y="741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66690" y="1027128"/>
            <a:ext cx="3070694" cy="66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7"/>
              </a:lnSpc>
              <a:spcBef>
                <a:spcPct val="0"/>
              </a:spcBef>
            </a:pPr>
            <a:r>
              <a:rPr lang="en-US" sz="3919" spc="-97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Presentasi.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53162" y="7921117"/>
            <a:ext cx="5075243" cy="133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5"/>
              </a:lnSpc>
            </a:pPr>
            <a:r>
              <a:rPr lang="en-US" sz="2799" spc="-69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Meningkatkan efisiensi, akurasi, dan transparansi manajemen aset.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9637" y="5276483"/>
            <a:ext cx="4194832" cy="1621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5"/>
              </a:lnSpc>
            </a:pPr>
            <a:r>
              <a:rPr lang="en-US" sz="2799" spc="-69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Sistem membantu transisi dari metode manual ke digital.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261787" y="3792970"/>
            <a:ext cx="1350530" cy="135053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4523" y="0"/>
                  </a:moveTo>
                  <a:lnTo>
                    <a:pt x="738277" y="0"/>
                  </a:lnTo>
                  <a:cubicBezTo>
                    <a:pt x="758042" y="0"/>
                    <a:pt x="776997" y="7851"/>
                    <a:pt x="790973" y="21827"/>
                  </a:cubicBezTo>
                  <a:cubicBezTo>
                    <a:pt x="804949" y="35803"/>
                    <a:pt x="812800" y="54758"/>
                    <a:pt x="812800" y="74523"/>
                  </a:cubicBezTo>
                  <a:lnTo>
                    <a:pt x="812800" y="738277"/>
                  </a:lnTo>
                  <a:cubicBezTo>
                    <a:pt x="812800" y="758042"/>
                    <a:pt x="804949" y="776997"/>
                    <a:pt x="790973" y="790973"/>
                  </a:cubicBezTo>
                  <a:cubicBezTo>
                    <a:pt x="776997" y="804949"/>
                    <a:pt x="758042" y="812800"/>
                    <a:pt x="738277" y="812800"/>
                  </a:cubicBezTo>
                  <a:lnTo>
                    <a:pt x="74523" y="812800"/>
                  </a:lnTo>
                  <a:cubicBezTo>
                    <a:pt x="54758" y="812800"/>
                    <a:pt x="35803" y="804949"/>
                    <a:pt x="21827" y="790973"/>
                  </a:cubicBezTo>
                  <a:cubicBezTo>
                    <a:pt x="7851" y="776997"/>
                    <a:pt x="0" y="758042"/>
                    <a:pt x="0" y="738277"/>
                  </a:cubicBezTo>
                  <a:lnTo>
                    <a:pt x="0" y="74523"/>
                  </a:lnTo>
                  <a:cubicBezTo>
                    <a:pt x="0" y="54758"/>
                    <a:pt x="7851" y="35803"/>
                    <a:pt x="21827" y="21827"/>
                  </a:cubicBezTo>
                  <a:cubicBezTo>
                    <a:pt x="35803" y="7851"/>
                    <a:pt x="54758" y="0"/>
                    <a:pt x="74523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434892" y="4052812"/>
            <a:ext cx="1004320" cy="830847"/>
          </a:xfrm>
          <a:custGeom>
            <a:avLst/>
            <a:gdLst/>
            <a:ahLst/>
            <a:cxnLst/>
            <a:rect r="r" b="b" t="t" l="l"/>
            <a:pathLst>
              <a:path h="830847" w="1004320">
                <a:moveTo>
                  <a:pt x="0" y="0"/>
                </a:moveTo>
                <a:lnTo>
                  <a:pt x="1004321" y="0"/>
                </a:lnTo>
                <a:lnTo>
                  <a:pt x="1004321" y="830846"/>
                </a:lnTo>
                <a:lnTo>
                  <a:pt x="0" y="8308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637566" y="6144294"/>
            <a:ext cx="1506434" cy="15064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8202" y="0"/>
                  </a:moveTo>
                  <a:lnTo>
                    <a:pt x="694598" y="0"/>
                  </a:lnTo>
                  <a:cubicBezTo>
                    <a:pt x="759879" y="0"/>
                    <a:pt x="812800" y="52921"/>
                    <a:pt x="812800" y="118202"/>
                  </a:cubicBezTo>
                  <a:lnTo>
                    <a:pt x="812800" y="694598"/>
                  </a:lnTo>
                  <a:cubicBezTo>
                    <a:pt x="812800" y="759879"/>
                    <a:pt x="759879" y="812800"/>
                    <a:pt x="694598" y="812800"/>
                  </a:cubicBezTo>
                  <a:lnTo>
                    <a:pt x="118202" y="812800"/>
                  </a:lnTo>
                  <a:cubicBezTo>
                    <a:pt x="52921" y="812800"/>
                    <a:pt x="0" y="759879"/>
                    <a:pt x="0" y="694598"/>
                  </a:cubicBezTo>
                  <a:lnTo>
                    <a:pt x="0" y="118202"/>
                  </a:lnTo>
                  <a:cubicBezTo>
                    <a:pt x="0" y="52921"/>
                    <a:pt x="52921" y="0"/>
                    <a:pt x="118202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903630" y="6397867"/>
            <a:ext cx="974306" cy="999289"/>
          </a:xfrm>
          <a:custGeom>
            <a:avLst/>
            <a:gdLst/>
            <a:ahLst/>
            <a:cxnLst/>
            <a:rect r="r" b="b" t="t" l="l"/>
            <a:pathLst>
              <a:path h="999289" w="974306">
                <a:moveTo>
                  <a:pt x="0" y="0"/>
                </a:moveTo>
                <a:lnTo>
                  <a:pt x="974306" y="0"/>
                </a:lnTo>
                <a:lnTo>
                  <a:pt x="974306" y="999289"/>
                </a:lnTo>
                <a:lnTo>
                  <a:pt x="0" y="9992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4162711" y="5645259"/>
            <a:ext cx="1481033" cy="148103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5002" y="0"/>
                  </a:moveTo>
                  <a:lnTo>
                    <a:pt x="697798" y="0"/>
                  </a:lnTo>
                  <a:cubicBezTo>
                    <a:pt x="761312" y="0"/>
                    <a:pt x="812800" y="51488"/>
                    <a:pt x="812800" y="115002"/>
                  </a:cubicBezTo>
                  <a:lnTo>
                    <a:pt x="812800" y="697798"/>
                  </a:lnTo>
                  <a:cubicBezTo>
                    <a:pt x="812800" y="761312"/>
                    <a:pt x="761312" y="812800"/>
                    <a:pt x="697798" y="812800"/>
                  </a:cubicBezTo>
                  <a:lnTo>
                    <a:pt x="115002" y="812800"/>
                  </a:lnTo>
                  <a:cubicBezTo>
                    <a:pt x="51488" y="812800"/>
                    <a:pt x="0" y="761312"/>
                    <a:pt x="0" y="697798"/>
                  </a:cubicBezTo>
                  <a:lnTo>
                    <a:pt x="0" y="115002"/>
                  </a:lnTo>
                  <a:cubicBezTo>
                    <a:pt x="0" y="51488"/>
                    <a:pt x="51488" y="0"/>
                    <a:pt x="115002" y="0"/>
                  </a:cubicBezTo>
                  <a:close/>
                </a:path>
              </a:pathLst>
            </a:custGeom>
            <a:solidFill>
              <a:srgbClr val="6178C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391492" y="5874041"/>
            <a:ext cx="1023471" cy="1023471"/>
          </a:xfrm>
          <a:custGeom>
            <a:avLst/>
            <a:gdLst/>
            <a:ahLst/>
            <a:cxnLst/>
            <a:rect r="r" b="b" t="t" l="l"/>
            <a:pathLst>
              <a:path h="1023471" w="1023471">
                <a:moveTo>
                  <a:pt x="0" y="0"/>
                </a:moveTo>
                <a:lnTo>
                  <a:pt x="1023471" y="0"/>
                </a:lnTo>
                <a:lnTo>
                  <a:pt x="1023471" y="1023471"/>
                </a:lnTo>
                <a:lnTo>
                  <a:pt x="0" y="10234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907451" y="3137702"/>
            <a:ext cx="688680" cy="774589"/>
          </a:xfrm>
          <a:custGeom>
            <a:avLst/>
            <a:gdLst/>
            <a:ahLst/>
            <a:cxnLst/>
            <a:rect r="r" b="b" t="t" l="l"/>
            <a:pathLst>
              <a:path h="774589" w="688680">
                <a:moveTo>
                  <a:pt x="0" y="0"/>
                </a:moveTo>
                <a:lnTo>
                  <a:pt x="688680" y="0"/>
                </a:lnTo>
                <a:lnTo>
                  <a:pt x="688680" y="774589"/>
                </a:lnTo>
                <a:lnTo>
                  <a:pt x="0" y="7745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107696" y="7612068"/>
            <a:ext cx="5075243" cy="889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5"/>
              </a:lnSpc>
            </a:pPr>
            <a:r>
              <a:rPr lang="en-US" sz="2799" spc="-69">
                <a:solidFill>
                  <a:srgbClr val="D9D9E3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Mendukung keberlanjutan operasional perusahaan.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DAGZERh-9M8</dc:identifier>
  <dcterms:modified xsi:type="dcterms:W3CDTF">2011-08-01T06:04:30Z</dcterms:modified>
  <cp:revision>1</cp:revision>
  <dc:title>Biru Gradasi Projek Kelompok Teknologi Presentasi</dc:title>
</cp:coreProperties>
</file>