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82863" y="2409448"/>
            <a:ext cx="6621657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" sz="1600" dirty="0">
                <a:solidFill>
                  <a:schemeClr val="tx1"/>
                </a:solidFill>
              </a:rPr>
              <a:t>Voice-Controlled Gaming </a:t>
            </a:r>
            <a:br>
              <a:rPr lang="en" sz="1600" dirty="0">
                <a:solidFill>
                  <a:schemeClr val="tx1"/>
                </a:solidFill>
              </a:rPr>
            </a:br>
            <a:r>
              <a:rPr lang="en" sz="1600" dirty="0">
                <a:solidFill>
                  <a:schemeClr val="tx1"/>
                </a:solidFill>
              </a:rPr>
              <a:t>                                                       Tools for Enhanced Learning in the </a:t>
            </a:r>
            <a:br>
              <a:rPr lang="en" sz="1600" dirty="0">
                <a:solidFill>
                  <a:schemeClr val="tx1"/>
                </a:solidFill>
              </a:rPr>
            </a:br>
            <a:r>
              <a:rPr lang="en" sz="1600" dirty="0">
                <a:solidFill>
                  <a:schemeClr val="tx1"/>
                </a:solidFill>
              </a:rPr>
              <a:t>                                                       Skill Ecosystem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" sz="1600" dirty="0"/>
              <a:t>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T188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T188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M Sai Teja(2303A51930)</a:t>
            </a:r>
            <a:br>
              <a:rPr lang="en" sz="1600" dirty="0"/>
            </a:br>
            <a:r>
              <a:rPr lang="en" sz="1600" dirty="0"/>
              <a:t>			  D Lokesh Reddy(2303A510J3)</a:t>
            </a:r>
            <a:br>
              <a:rPr lang="en" sz="1600" dirty="0"/>
            </a:br>
            <a:r>
              <a:rPr lang="en" sz="1600" dirty="0"/>
              <a:t>			  B Kruthik Reddy(2203A51837)</a:t>
            </a:r>
            <a:br>
              <a:rPr lang="en" sz="1600" dirty="0"/>
            </a:br>
            <a:r>
              <a:rPr lang="en" sz="1600" dirty="0"/>
              <a:t>			  Sandeep(2303A510G1)</a:t>
            </a:r>
            <a:br>
              <a:rPr lang="en" sz="1600" dirty="0"/>
            </a:br>
            <a:r>
              <a:rPr lang="en" sz="1600" dirty="0"/>
              <a:t>			  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361622" y="1115500"/>
            <a:ext cx="5932259" cy="2373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Purpose of the Project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Develop interactive, voice-controlled gaming tools to   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enhance  skill-based learning.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Improve engagement and retention of vocational skills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through immersive experiences.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Ensure accessibility for all learners, including those with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disabilities.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Expected Outcomes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Higher learner engagement and knowledge retention.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Gamified assessment for real-time skill evaluation.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AI-driven personalized learning experiences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AA8ACE58-57D4-FB35-D891-A2B0936E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02" y="1281584"/>
            <a:ext cx="2714138" cy="271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E6F9C20-2530-B807-D79A-081DF6F37311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31520" y="1221567"/>
            <a:ext cx="7217664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Current Challenges in Skill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Lack of engaging, interactive learning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Limited accessibility for learners with disabilities.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Traditional assessment methods are time-consuming and less adaptive.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Inability to simulate real-world vocational tasks effectively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Pain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Passive learning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High cost of hands-on training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Need for personalized learning pathways.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297172" y="1362547"/>
            <a:ext cx="6663070" cy="284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r>
              <a:rPr lang="en-US" altLang="en-US" sz="18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Current Learning Methods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Classroom-based lectures.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Video-based tutorials.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Physical practice sessions with trainers.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Limitations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Non-interactive and passive learning.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Limited scalability across different skill disciplines.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High dependency on human trainers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lv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768096" y="22019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pic>
        <p:nvPicPr>
          <p:cNvPr id="4103" name="Picture 7">
            <a:extLst>
              <a:ext uri="{FF2B5EF4-FFF2-40B4-BE49-F238E27FC236}">
                <a16:creationId xmlns:a16="http://schemas.microsoft.com/office/drawing/2014/main" id="{2010C2E4-961A-224D-F034-108847C67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320" y="784002"/>
            <a:ext cx="6615360" cy="38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1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 a flowchart showing the system process.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029602" y="2431970"/>
            <a:ext cx="1794477" cy="29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arrows to indicate process flow.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95688" y="1567867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the diagram uncluttered and readable.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 a brief explanation alongside the diagram.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50" name="Picture 6">
            <a:extLst>
              <a:ext uri="{FF2B5EF4-FFF2-40B4-BE49-F238E27FC236}">
                <a16:creationId xmlns:a16="http://schemas.microsoft.com/office/drawing/2014/main" id="{F8AFC5F4-03DF-5BFC-9EF2-3133E67B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21" y="1434651"/>
            <a:ext cx="7399800" cy="32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Languages used (C++, Html,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Css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US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Js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 )</a:t>
            </a:r>
            <a:endParaRPr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21446" y="2222449"/>
            <a:ext cx="3511512" cy="309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Database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: Cloud-based storage for tracking learner progress</a:t>
            </a:r>
            <a:endParaRPr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335003" y="2028046"/>
            <a:ext cx="3522170" cy="180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00100" lvl="1" indent="-342900" algn="l">
              <a:buFont typeface="+mj-lt"/>
              <a:buAutoNum type="arabicPeriod"/>
            </a:pPr>
            <a:r>
              <a:rPr lang="en-US" dirty="0"/>
              <a:t>Show the system’s technical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 a layered or block diagram.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Label different components and their interactions.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Keep the explanation brief and precise.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Maintain a clean and organized layout.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7774628" y="1029848"/>
            <a:ext cx="808964" cy="2787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45509" y="2861197"/>
            <a:ext cx="4035712" cy="40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Cloud Hosting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: AWS or Firebase for scalability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22669" y="2975683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220319" y="3427388"/>
            <a:ext cx="3549453" cy="33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None/>
            </a:pPr>
            <a:r>
              <a:rPr lang="en-US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APIs Used</a:t>
            </a: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Google Speech-to-Text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Unity Game Engine for interactive environments</a:t>
            </a:r>
          </a:p>
          <a:p>
            <a:pPr marL="0" indent="0"/>
            <a:endParaRPr lang="en-US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80092956-553B-D09D-CA65-13E000C56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644" y="1365248"/>
            <a:ext cx="4188530" cy="3081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14958" y="568628"/>
            <a:ext cx="5476709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A47A4E15-A9E6-D8AB-B091-B8CE2C0F79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5096" y="1802553"/>
            <a:ext cx="78448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Takeaways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Enhances engagement, accessibility, and personalized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Provides real-world vocational training in a virtual, controlled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Offers scalable and adaptable solutions for various industries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Integration with AR/VR for an even more immersive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Expansion to additional vocational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Multilingual voice command support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439</Words>
  <Application>Microsoft Office PowerPoint</Application>
  <PresentationFormat>On-screen Show (16:9)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Poppins Medium</vt:lpstr>
      <vt:lpstr>Poppins SemiBold</vt:lpstr>
      <vt:lpstr>Arial</vt:lpstr>
      <vt:lpstr>Roboto</vt:lpstr>
      <vt:lpstr>Calibri</vt:lpstr>
      <vt:lpstr>Bebas Neue</vt:lpstr>
      <vt:lpstr>Topology - Master of Science in Mathematics by Slidesgo</vt:lpstr>
      <vt:lpstr>Topic    : Voice-Controlled Gaming                                                         Tools for Enhanced Learning in the                                                         Skill Ecosystem Domain  : Innovation Team ID  : T188 Team name  : T188 Team members : M Sai Teja(2303A51930)      D Lokesh Reddy(2303A510J3)      B Kruthik Reddy(2203A51837)      Sandeep(2303A510G1)      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miryala sai teja</cp:lastModifiedBy>
  <cp:revision>5</cp:revision>
  <dcterms:modified xsi:type="dcterms:W3CDTF">2025-04-04T18:24:27Z</dcterms:modified>
</cp:coreProperties>
</file>