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A2BA8A7-D9B8-4058-98E1-C735F92294B2}" type="datetimeFigureOut">
              <a:rPr kumimoji="1" lang="ja-JP" altLang="en-US" smtClean="0"/>
              <a:t>2013/7/22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744851-0DF7-4D90-950C-008AEFDDFD37}"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A2BA8A7-D9B8-4058-98E1-C735F92294B2}" type="datetimeFigureOut">
              <a:rPr kumimoji="1" lang="ja-JP" altLang="en-US" smtClean="0"/>
              <a:t>2013/7/22</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4744851-0DF7-4D90-950C-008AEFDDFD37}"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課題</a:t>
            </a:r>
            <a:r>
              <a:rPr kumimoji="1" lang="en-US" altLang="ja-JP" dirty="0" smtClean="0"/>
              <a:t>6</a:t>
            </a:r>
            <a:r>
              <a:rPr kumimoji="1" lang="ja-JP" altLang="en-US" dirty="0" smtClean="0"/>
              <a:t>ソースコードレビュー</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2013</a:t>
            </a:r>
            <a:r>
              <a:rPr kumimoji="1" lang="ja-JP" altLang="en-US" dirty="0" smtClean="0"/>
              <a:t>年</a:t>
            </a:r>
            <a:r>
              <a:rPr kumimoji="1" lang="en-US" altLang="ja-JP" dirty="0" smtClean="0"/>
              <a:t>7</a:t>
            </a:r>
            <a:r>
              <a:rPr kumimoji="1" lang="ja-JP" altLang="en-US" dirty="0" smtClean="0"/>
              <a:t>月</a:t>
            </a:r>
            <a:r>
              <a:rPr kumimoji="1" lang="en-US" altLang="ja-JP" dirty="0" smtClean="0"/>
              <a:t>22</a:t>
            </a:r>
            <a:r>
              <a:rPr kumimoji="1" lang="ja-JP" altLang="en-US" dirty="0" smtClean="0"/>
              <a:t>日</a:t>
            </a:r>
            <a:endParaRPr kumimoji="1" lang="en-US" altLang="ja-JP" dirty="0" smtClean="0"/>
          </a:p>
          <a:p>
            <a:r>
              <a:rPr kumimoji="1" lang="ja-JP" altLang="en-US" dirty="0" smtClean="0"/>
              <a:t>応用システム技術部</a:t>
            </a:r>
            <a:endParaRPr kumimoji="1" lang="en-US" altLang="ja-JP" dirty="0" smtClean="0"/>
          </a:p>
          <a:p>
            <a:r>
              <a:rPr lang="ja-JP" altLang="en-US" dirty="0"/>
              <a:t>森本達也</a:t>
            </a:r>
            <a:endParaRPr kumimoji="1" lang="ja-JP" altLang="en-US" dirty="0"/>
          </a:p>
        </p:txBody>
      </p:sp>
    </p:spTree>
    <p:extLst>
      <p:ext uri="{BB962C8B-B14F-4D97-AF65-F5344CB8AC3E}">
        <p14:creationId xmlns:p14="http://schemas.microsoft.com/office/powerpoint/2010/main" val="13821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課題</a:t>
            </a:r>
            <a:r>
              <a:rPr lang="en-US" altLang="ja-JP" dirty="0"/>
              <a:t>6) Twitter </a:t>
            </a:r>
            <a:r>
              <a:rPr lang="ja-JP" altLang="en-US" dirty="0" smtClean="0"/>
              <a:t>クライアント </a:t>
            </a:r>
            <a:endParaRPr lang="en-US" altLang="ja-JP" dirty="0"/>
          </a:p>
          <a:p>
            <a:r>
              <a:rPr lang="ja-JP" altLang="en-US" b="1" dirty="0" smtClean="0"/>
              <a:t>課題</a:t>
            </a:r>
            <a:r>
              <a:rPr lang="en-US" altLang="ja-JP" b="1" dirty="0"/>
              <a:t>6-1) </a:t>
            </a:r>
            <a:r>
              <a:rPr lang="ja-JP" altLang="en-US" b="1" dirty="0"/>
              <a:t>（自分の）アカウントの情報を取得して表示する。 </a:t>
            </a:r>
            <a:br>
              <a:rPr lang="ja-JP" altLang="en-US" b="1" dirty="0"/>
            </a:br>
            <a:r>
              <a:rPr lang="ja-JP" altLang="en-US" dirty="0" smtClean="0"/>
              <a:t>自分</a:t>
            </a:r>
            <a:r>
              <a:rPr lang="ja-JP" altLang="en-US" dirty="0"/>
              <a:t>のアカウントは画面から設定してください。 </a:t>
            </a:r>
            <a:br>
              <a:rPr lang="ja-JP" altLang="en-US" dirty="0"/>
            </a:br>
            <a:r>
              <a:rPr lang="ja-JP" altLang="en-US" dirty="0" smtClean="0"/>
              <a:t>引数</a:t>
            </a:r>
            <a:r>
              <a:rPr lang="ja-JP" altLang="en-US" dirty="0"/>
              <a:t>無しで事前に設定した自分のアカウントに関する情報を取得して表示し 　ます。１回以上検索したことがあれば、前回の</a:t>
            </a:r>
            <a:r>
              <a:rPr lang="ja-JP" altLang="en-US" dirty="0" smtClean="0"/>
              <a:t>フォロワー</a:t>
            </a:r>
            <a:r>
              <a:rPr lang="ja-JP" altLang="en-US" dirty="0"/>
              <a:t>との差も表示してく </a:t>
            </a:r>
            <a:r>
              <a:rPr lang="ja-JP" altLang="en-US" dirty="0" smtClean="0"/>
              <a:t>ださい</a:t>
            </a:r>
            <a:r>
              <a:rPr lang="ja-JP" altLang="en-US" dirty="0"/>
              <a:t>。 </a:t>
            </a:r>
            <a:endParaRPr lang="en-US" altLang="ja-JP" dirty="0" smtClean="0"/>
          </a:p>
          <a:p>
            <a:endParaRPr kumimoji="1" lang="en-US" altLang="ja-JP" dirty="0"/>
          </a:p>
          <a:p>
            <a:r>
              <a:rPr lang="ja-JP" altLang="en-US" b="1" dirty="0" smtClean="0"/>
              <a:t>課題</a:t>
            </a:r>
            <a:r>
              <a:rPr lang="en-US" altLang="ja-JP" b="1" dirty="0"/>
              <a:t>6-2) </a:t>
            </a:r>
            <a:r>
              <a:rPr lang="ja-JP" altLang="en-US" b="1" dirty="0"/>
              <a:t>任意の</a:t>
            </a:r>
            <a:r>
              <a:rPr lang="en-US" altLang="ja-JP" b="1" dirty="0"/>
              <a:t>twitter</a:t>
            </a:r>
            <a:r>
              <a:rPr lang="ja-JP" altLang="en-US" b="1" dirty="0"/>
              <a:t>アカウントの情報を取得して表示する。 </a:t>
            </a:r>
            <a:endParaRPr kumimoji="1" lang="ja-JP" altLang="en-US" b="1" dirty="0"/>
          </a:p>
        </p:txBody>
      </p:sp>
    </p:spTree>
    <p:extLst>
      <p:ext uri="{BB962C8B-B14F-4D97-AF65-F5344CB8AC3E}">
        <p14:creationId xmlns:p14="http://schemas.microsoft.com/office/powerpoint/2010/main" val="286341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情報取得</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TwitterAPI</a:t>
            </a:r>
            <a:r>
              <a:rPr lang="ja-JP" altLang="en-US" dirty="0"/>
              <a:t>に</a:t>
            </a:r>
            <a:r>
              <a:rPr lang="ja-JP" altLang="en-US" dirty="0" smtClean="0"/>
              <a:t>より情報を取得する</a:t>
            </a:r>
            <a:endParaRPr lang="en-US" altLang="ja-JP" dirty="0" smtClean="0"/>
          </a:p>
          <a:p>
            <a:pPr marL="0" indent="0">
              <a:buNone/>
            </a:pPr>
            <a:r>
              <a:rPr kumimoji="1" lang="ja-JP" altLang="en-US" dirty="0" smtClean="0"/>
              <a:t>　⇒</a:t>
            </a:r>
            <a:r>
              <a:rPr kumimoji="1" lang="en-US" altLang="ja-JP" dirty="0" smtClean="0"/>
              <a:t>API1.1</a:t>
            </a:r>
            <a:r>
              <a:rPr kumimoji="1" lang="ja-JP" altLang="en-US" dirty="0" smtClean="0"/>
              <a:t>よりすべての情報において</a:t>
            </a:r>
            <a:r>
              <a:rPr kumimoji="1" lang="en-US" altLang="ja-JP" dirty="0" smtClean="0"/>
              <a:t>API</a:t>
            </a:r>
            <a:r>
              <a:rPr lang="ja-JP" altLang="en-US" dirty="0" smtClean="0"/>
              <a:t>が必要</a:t>
            </a:r>
            <a:endParaRPr lang="en-US" altLang="ja-JP" dirty="0" smtClean="0"/>
          </a:p>
          <a:p>
            <a:pPr marL="0" indent="0">
              <a:buNone/>
            </a:pPr>
            <a:endParaRPr lang="en-US" altLang="ja-JP" dirty="0" smtClean="0"/>
          </a:p>
          <a:p>
            <a:r>
              <a:rPr kumimoji="1" lang="en-US" altLang="ja-JP" dirty="0" err="1" smtClean="0"/>
              <a:t>OAuth</a:t>
            </a:r>
            <a:r>
              <a:rPr kumimoji="1" lang="ja-JP" altLang="en-US" dirty="0" smtClean="0"/>
              <a:t>により認証を行う</a:t>
            </a:r>
            <a:endParaRPr kumimoji="1" lang="en-US" altLang="ja-JP" dirty="0" smtClean="0"/>
          </a:p>
          <a:p>
            <a:endParaRPr lang="en-US" altLang="ja-JP" dirty="0"/>
          </a:p>
          <a:p>
            <a:r>
              <a:rPr kumimoji="1" lang="en-US" altLang="ja-JP" dirty="0" smtClean="0"/>
              <a:t>API</a:t>
            </a:r>
            <a:r>
              <a:rPr kumimoji="1" lang="ja-JP" altLang="en-US" dirty="0" smtClean="0"/>
              <a:t>制限</a:t>
            </a:r>
            <a:endParaRPr kumimoji="1" lang="en-US" altLang="ja-JP" dirty="0" smtClean="0"/>
          </a:p>
          <a:p>
            <a:pPr marL="0" indent="0">
              <a:buNone/>
            </a:pPr>
            <a:r>
              <a:rPr lang="ja-JP" altLang="en-US" dirty="0" smtClean="0"/>
              <a:t>　ホーム</a:t>
            </a:r>
            <a:r>
              <a:rPr lang="en-US" altLang="ja-JP" dirty="0"/>
              <a:t>TL</a:t>
            </a:r>
            <a:r>
              <a:rPr lang="ja-JP" altLang="en-US" dirty="0"/>
              <a:t>・リプライの取得上限</a:t>
            </a:r>
            <a:r>
              <a:rPr lang="ja-JP" altLang="en-US" dirty="0" smtClean="0"/>
              <a:t>回数は</a:t>
            </a:r>
            <a:r>
              <a:rPr lang="en-US" altLang="ja-JP" dirty="0" smtClean="0"/>
              <a:t>15</a:t>
            </a:r>
            <a:r>
              <a:rPr lang="ja-JP" altLang="en-US" dirty="0"/>
              <a:t>回／</a:t>
            </a:r>
            <a:r>
              <a:rPr lang="en-US" altLang="ja-JP" dirty="0"/>
              <a:t>15</a:t>
            </a:r>
            <a:r>
              <a:rPr lang="ja-JP" altLang="en-US" dirty="0" smtClean="0"/>
              <a:t>分</a:t>
            </a:r>
            <a:endParaRPr lang="en-US" altLang="ja-JP" dirty="0" smtClean="0"/>
          </a:p>
          <a:p>
            <a:pPr marL="0" indent="0">
              <a:buNone/>
            </a:pPr>
            <a:r>
              <a:rPr lang="ja-JP" altLang="en-US" dirty="0" smtClean="0"/>
              <a:t>　検索</a:t>
            </a:r>
            <a:r>
              <a:rPr lang="ja-JP" altLang="en-US" dirty="0"/>
              <a:t>の上限</a:t>
            </a:r>
            <a:r>
              <a:rPr lang="ja-JP" altLang="en-US" dirty="0" smtClean="0"/>
              <a:t>回数は</a:t>
            </a:r>
            <a:r>
              <a:rPr lang="en-US" altLang="ja-JP" dirty="0" smtClean="0"/>
              <a:t>15</a:t>
            </a:r>
            <a:r>
              <a:rPr lang="ja-JP" altLang="en-US" dirty="0"/>
              <a:t>分／</a:t>
            </a:r>
            <a:r>
              <a:rPr lang="en-US" altLang="ja-JP" dirty="0"/>
              <a:t>180</a:t>
            </a:r>
            <a:r>
              <a:rPr lang="ja-JP" altLang="en-US" dirty="0" smtClean="0"/>
              <a:t>回</a:t>
            </a:r>
            <a:endParaRPr kumimoji="1" lang="en-US" altLang="ja-JP" dirty="0" smtClean="0"/>
          </a:p>
        </p:txBody>
      </p:sp>
    </p:spTree>
    <p:extLst>
      <p:ext uri="{BB962C8B-B14F-4D97-AF65-F5344CB8AC3E}">
        <p14:creationId xmlns:p14="http://schemas.microsoft.com/office/powerpoint/2010/main" val="171432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OA</a:t>
            </a:r>
            <a:r>
              <a:rPr lang="en-US" altLang="ja-JP" dirty="0" err="1" smtClean="0"/>
              <a:t>uth</a:t>
            </a:r>
            <a:r>
              <a:rPr lang="ja-JP" altLang="en-US" dirty="0" smtClean="0"/>
              <a:t>認証</a:t>
            </a:r>
            <a:endParaRPr kumimoji="1" lang="ja-JP" altLang="en-US" dirty="0"/>
          </a:p>
        </p:txBody>
      </p:sp>
      <p:sp>
        <p:nvSpPr>
          <p:cNvPr id="3" name="コンテンツ プレースホルダー 2"/>
          <p:cNvSpPr>
            <a:spLocks noGrp="1"/>
          </p:cNvSpPr>
          <p:nvPr>
            <p:ph idx="1"/>
          </p:nvPr>
        </p:nvSpPr>
        <p:spPr>
          <a:xfrm>
            <a:off x="429065" y="1625242"/>
            <a:ext cx="8229600" cy="2451829"/>
          </a:xfrm>
        </p:spPr>
        <p:txBody>
          <a:bodyPr/>
          <a:lstStyle/>
          <a:p>
            <a:r>
              <a:rPr lang="en-US" altLang="ja-JP" dirty="0" err="1" smtClean="0"/>
              <a:t>TwitterDeveloper</a:t>
            </a:r>
            <a:r>
              <a:rPr lang="ja-JP" altLang="en-US" dirty="0" smtClean="0"/>
              <a:t>よりキーを取得し、プログラムに記述</a:t>
            </a:r>
            <a:endParaRPr lang="en-US" altLang="ja-JP" dirty="0"/>
          </a:p>
          <a:p>
            <a:endParaRPr kumimoji="1" lang="en-US" altLang="ja-JP" dirty="0"/>
          </a:p>
          <a:p>
            <a:r>
              <a:rPr kumimoji="1" lang="ja-JP" altLang="en-US" dirty="0" smtClean="0"/>
              <a:t>作成したプログラムでは</a:t>
            </a:r>
            <a:r>
              <a:rPr kumimoji="1" lang="en-US" altLang="ja-JP" dirty="0" smtClean="0"/>
              <a:t>client</a:t>
            </a:r>
            <a:r>
              <a:rPr kumimoji="1" lang="ja-JP" altLang="en-US" dirty="0" smtClean="0"/>
              <a:t>変数に情報を受け取り。</a:t>
            </a:r>
            <a:endParaRPr kumimoji="1" lang="ja-JP" altLang="en-US" dirty="0"/>
          </a:p>
        </p:txBody>
      </p:sp>
      <p:sp>
        <p:nvSpPr>
          <p:cNvPr id="4" name="テキスト ボックス 3"/>
          <p:cNvSpPr txBox="1"/>
          <p:nvPr/>
        </p:nvSpPr>
        <p:spPr>
          <a:xfrm>
            <a:off x="755576" y="3140968"/>
            <a:ext cx="5463996" cy="1754326"/>
          </a:xfrm>
          <a:prstGeom prst="rect">
            <a:avLst/>
          </a:prstGeom>
          <a:noFill/>
        </p:spPr>
        <p:txBody>
          <a:bodyPr wrap="none" rtlCol="0">
            <a:spAutoFit/>
          </a:bodyPr>
          <a:lstStyle/>
          <a:p>
            <a:r>
              <a:rPr lang="en-US" altLang="ja-JP" dirty="0" smtClean="0"/>
              <a:t>client = Twitter::</a:t>
            </a:r>
            <a:r>
              <a:rPr lang="en-US" altLang="ja-JP" dirty="0" err="1" smtClean="0"/>
              <a:t>Client.new</a:t>
            </a:r>
            <a:r>
              <a:rPr lang="en-US" altLang="ja-JP" dirty="0" smtClean="0"/>
              <a:t>(</a:t>
            </a:r>
          </a:p>
          <a:p>
            <a:r>
              <a:rPr lang="en-US" altLang="ja-JP" dirty="0" smtClean="0"/>
              <a:t>:</a:t>
            </a:r>
            <a:r>
              <a:rPr lang="en-US" altLang="ja-JP" dirty="0" err="1" smtClean="0"/>
              <a:t>consumer_key</a:t>
            </a:r>
            <a:r>
              <a:rPr lang="en-US" altLang="ja-JP" dirty="0" smtClean="0"/>
              <a:t> =&gt; CONSUMER_KEY,</a:t>
            </a:r>
          </a:p>
          <a:p>
            <a:r>
              <a:rPr lang="en-US" altLang="ja-JP" dirty="0" smtClean="0"/>
              <a:t>:</a:t>
            </a:r>
            <a:r>
              <a:rPr lang="en-US" altLang="ja-JP" dirty="0" err="1" smtClean="0"/>
              <a:t>consumer_secret</a:t>
            </a:r>
            <a:r>
              <a:rPr lang="en-US" altLang="ja-JP" dirty="0" smtClean="0"/>
              <a:t> =&gt; CONSUMER_SECRET,</a:t>
            </a:r>
          </a:p>
          <a:p>
            <a:r>
              <a:rPr lang="en-US" altLang="ja-JP" dirty="0" smtClean="0"/>
              <a:t>:</a:t>
            </a:r>
            <a:r>
              <a:rPr lang="en-US" altLang="ja-JP" dirty="0" err="1" smtClean="0"/>
              <a:t>oauth_token</a:t>
            </a:r>
            <a:r>
              <a:rPr lang="en-US" altLang="ja-JP" dirty="0" smtClean="0"/>
              <a:t> =&gt; OAUTH_TOKEN,</a:t>
            </a:r>
          </a:p>
          <a:p>
            <a:r>
              <a:rPr lang="en-US" altLang="ja-JP" dirty="0" smtClean="0"/>
              <a:t>:</a:t>
            </a:r>
            <a:r>
              <a:rPr lang="en-US" altLang="ja-JP" dirty="0" err="1" smtClean="0"/>
              <a:t>oauth_token_secret</a:t>
            </a:r>
            <a:r>
              <a:rPr lang="en-US" altLang="ja-JP" dirty="0" smtClean="0"/>
              <a:t> =&gt; OAUTH_TOKEN_SECRET</a:t>
            </a:r>
          </a:p>
          <a:p>
            <a:r>
              <a:rPr lang="en-US" altLang="ja-JP" dirty="0" smtClean="0"/>
              <a:t>)</a:t>
            </a:r>
          </a:p>
        </p:txBody>
      </p:sp>
    </p:spTree>
    <p:extLst>
      <p:ext uri="{BB962C8B-B14F-4D97-AF65-F5344CB8AC3E}">
        <p14:creationId xmlns:p14="http://schemas.microsoft.com/office/powerpoint/2010/main" val="1060260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71</TotalTime>
  <Words>95</Words>
  <Application>Microsoft Office PowerPoint</Application>
  <PresentationFormat>画面に合わせる (4:3)</PresentationFormat>
  <Paragraphs>28</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クラリティ</vt:lpstr>
      <vt:lpstr>課題6ソースコードレビュー</vt:lpstr>
      <vt:lpstr>課題</vt:lpstr>
      <vt:lpstr>情報取得</vt:lpstr>
      <vt:lpstr>OAuth認証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課題6ソースコードレビュー</dc:title>
  <dc:creator>森本 達也</dc:creator>
  <cp:lastModifiedBy>森本 達也</cp:lastModifiedBy>
  <cp:revision>4</cp:revision>
  <dcterms:created xsi:type="dcterms:W3CDTF">2013-07-22T01:25:28Z</dcterms:created>
  <dcterms:modified xsi:type="dcterms:W3CDTF">2013-07-22T02:37:08Z</dcterms:modified>
</cp:coreProperties>
</file>