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27" d="100"/>
          <a:sy n="127"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10/8/2021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10/8/2021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1264244"/>
            <a:ext cx="5247883" cy="4924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nano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terraform.tfvars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(Edit the variables to your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	(Deploy via Terraform)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configure.sh	(Configurations that can’t be done in Terraform)</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916</Words>
  <Application>Microsoft Office PowerPoint</Application>
  <PresentationFormat>Widescreen</PresentationFormat>
  <Paragraphs>172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4</cp:revision>
  <dcterms:created xsi:type="dcterms:W3CDTF">2021-08-05T21:14:02Z</dcterms:created>
  <dcterms:modified xsi:type="dcterms:W3CDTF">2021-10-08T19:15:56Z</dcterms:modified>
</cp:coreProperties>
</file>