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5" r:id="rId1"/>
  </p:sldMasterIdLst>
  <p:notesMasterIdLst>
    <p:notesMasterId r:id="rId64"/>
  </p:notesMasterIdLst>
  <p:sldIdLst>
    <p:sldId id="256" r:id="rId2"/>
    <p:sldId id="313" r:id="rId3"/>
    <p:sldId id="314" r:id="rId4"/>
    <p:sldId id="325" r:id="rId5"/>
    <p:sldId id="326" r:id="rId6"/>
    <p:sldId id="327" r:id="rId7"/>
    <p:sldId id="328" r:id="rId8"/>
    <p:sldId id="330" r:id="rId9"/>
    <p:sldId id="332" r:id="rId10"/>
    <p:sldId id="333" r:id="rId11"/>
    <p:sldId id="334" r:id="rId12"/>
    <p:sldId id="335" r:id="rId13"/>
    <p:sldId id="336" r:id="rId14"/>
    <p:sldId id="337" r:id="rId15"/>
    <p:sldId id="339" r:id="rId16"/>
    <p:sldId id="338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50" r:id="rId26"/>
    <p:sldId id="348" r:id="rId27"/>
    <p:sldId id="349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97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6"/>
    <p:restoredTop sz="96271"/>
  </p:normalViewPr>
  <p:slideViewPr>
    <p:cSldViewPr snapToGrid="0">
      <p:cViewPr varScale="1">
        <p:scale>
          <a:sx n="126" d="100"/>
          <a:sy n="126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02646-4345-E047-AF50-8AA1C55BE3A7}" type="doc">
      <dgm:prSet loTypeId="urn:microsoft.com/office/officeart/2005/8/layout/h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01432230-C41A-C548-A80C-E791BCD9BBAF}">
      <dgm:prSet/>
      <dgm:spPr/>
      <dgm:t>
        <a:bodyPr/>
        <a:lstStyle/>
        <a:p>
          <a:r>
            <a:rPr lang="en-US"/>
            <a:t>High probability </a:t>
          </a:r>
        </a:p>
      </dgm:t>
    </dgm:pt>
    <dgm:pt modelId="{702C8CB4-5B63-034A-BE54-1FFF104D00F1}" type="parTrans" cxnId="{75DC85F7-B4EE-6A44-9B68-D8B397E10E82}">
      <dgm:prSet/>
      <dgm:spPr/>
      <dgm:t>
        <a:bodyPr/>
        <a:lstStyle/>
        <a:p>
          <a:endParaRPr lang="en-US"/>
        </a:p>
      </dgm:t>
    </dgm:pt>
    <dgm:pt modelId="{B3A5D697-20AD-084C-A46F-F0A627BEC37D}" type="sibTrans" cxnId="{75DC85F7-B4EE-6A44-9B68-D8B397E10E82}">
      <dgm:prSet/>
      <dgm:spPr/>
      <dgm:t>
        <a:bodyPr/>
        <a:lstStyle/>
        <a:p>
          <a:endParaRPr lang="en-US"/>
        </a:p>
      </dgm:t>
    </dgm:pt>
    <dgm:pt modelId="{06507D19-5D1F-394B-98AF-819793867ABB}">
      <dgm:prSet/>
      <dgm:spPr/>
      <dgm:t>
        <a:bodyPr/>
        <a:lstStyle/>
        <a:p>
          <a:r>
            <a:rPr lang="en-US" dirty="0"/>
            <a:t>“New York”</a:t>
          </a:r>
        </a:p>
      </dgm:t>
    </dgm:pt>
    <dgm:pt modelId="{77DC356F-0E36-8F40-A750-3462D2006E20}" type="parTrans" cxnId="{977D3358-3550-5A41-B2A4-78E233F6E3E0}">
      <dgm:prSet/>
      <dgm:spPr/>
      <dgm:t>
        <a:bodyPr/>
        <a:lstStyle/>
        <a:p>
          <a:endParaRPr lang="en-US"/>
        </a:p>
      </dgm:t>
    </dgm:pt>
    <dgm:pt modelId="{5966A734-6D49-594D-889C-F95DB1F5657A}" type="sibTrans" cxnId="{977D3358-3550-5A41-B2A4-78E233F6E3E0}">
      <dgm:prSet/>
      <dgm:spPr/>
      <dgm:t>
        <a:bodyPr/>
        <a:lstStyle/>
        <a:p>
          <a:endParaRPr lang="en-US"/>
        </a:p>
      </dgm:t>
    </dgm:pt>
    <dgm:pt modelId="{EB8A4F6E-383B-2C4C-957E-5B646E5ED438}">
      <dgm:prSet custT="1"/>
      <dgm:spPr>
        <a:solidFill>
          <a:srgbClr val="54BCDF">
            <a:shade val="5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54BCDF">
              <a:shade val="5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84912" tIns="105664" rIns="184912" bIns="105664" numCol="1" spcCol="1270" anchor="ctr" anchorCtr="0"/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Low probability</a:t>
          </a:r>
        </a:p>
      </dgm:t>
    </dgm:pt>
    <dgm:pt modelId="{C546F904-BA6F-1442-A4D8-F0130D527029}" type="parTrans" cxnId="{942DBD74-1360-C541-9E30-482F0105C8EE}">
      <dgm:prSet/>
      <dgm:spPr/>
      <dgm:t>
        <a:bodyPr/>
        <a:lstStyle/>
        <a:p>
          <a:endParaRPr lang="en-US"/>
        </a:p>
      </dgm:t>
    </dgm:pt>
    <dgm:pt modelId="{3195197F-512B-9840-B75E-8889FE71D481}" type="sibTrans" cxnId="{942DBD74-1360-C541-9E30-482F0105C8EE}">
      <dgm:prSet/>
      <dgm:spPr/>
      <dgm:t>
        <a:bodyPr/>
        <a:lstStyle/>
        <a:p>
          <a:endParaRPr lang="en-US"/>
        </a:p>
      </dgm:t>
    </dgm:pt>
    <dgm:pt modelId="{1C1D81F4-2B03-5A42-A601-288332F59F12}">
      <dgm:prSet/>
      <dgm:spPr/>
      <dgm:t>
        <a:bodyPr/>
        <a:lstStyle/>
        <a:p>
          <a:r>
            <a:rPr lang="en-US" dirty="0"/>
            <a:t>“Sharpie”</a:t>
          </a:r>
        </a:p>
      </dgm:t>
    </dgm:pt>
    <dgm:pt modelId="{D9687B1D-D094-494D-9865-4E5DD5D0F845}" type="parTrans" cxnId="{847C2B52-FFF8-2849-B14B-57DB2716331A}">
      <dgm:prSet/>
      <dgm:spPr/>
      <dgm:t>
        <a:bodyPr/>
        <a:lstStyle/>
        <a:p>
          <a:endParaRPr lang="en-US"/>
        </a:p>
      </dgm:t>
    </dgm:pt>
    <dgm:pt modelId="{54B246E9-536B-DA45-9E3F-88D16BB90DF0}" type="sibTrans" cxnId="{847C2B52-FFF8-2849-B14B-57DB2716331A}">
      <dgm:prSet/>
      <dgm:spPr/>
      <dgm:t>
        <a:bodyPr/>
        <a:lstStyle/>
        <a:p>
          <a:endParaRPr lang="en-US"/>
        </a:p>
      </dgm:t>
    </dgm:pt>
    <dgm:pt modelId="{0748E764-20D9-F94F-8D28-62C7647E63E2}">
      <dgm:prSet/>
      <dgm:spPr/>
      <dgm:t>
        <a:bodyPr/>
        <a:lstStyle/>
        <a:p>
          <a:r>
            <a:rPr lang="en-US" dirty="0"/>
            <a:t> “Los Angeles”</a:t>
          </a:r>
        </a:p>
      </dgm:t>
    </dgm:pt>
    <dgm:pt modelId="{8254C56B-F880-8348-A9B9-FB33A7BEE7F5}" type="parTrans" cxnId="{5C2B5A60-A89C-CF4D-AC7E-0183DDE7A743}">
      <dgm:prSet/>
      <dgm:spPr/>
      <dgm:t>
        <a:bodyPr/>
        <a:lstStyle/>
        <a:p>
          <a:endParaRPr lang="en-US"/>
        </a:p>
      </dgm:t>
    </dgm:pt>
    <dgm:pt modelId="{91458B1F-D9BB-4244-94B5-12B89EA33922}" type="sibTrans" cxnId="{5C2B5A60-A89C-CF4D-AC7E-0183DDE7A743}">
      <dgm:prSet/>
      <dgm:spPr/>
      <dgm:t>
        <a:bodyPr/>
        <a:lstStyle/>
        <a:p>
          <a:endParaRPr lang="en-US"/>
        </a:p>
      </dgm:t>
    </dgm:pt>
    <dgm:pt modelId="{F3936240-39EA-D045-BDAA-5C6777795606}">
      <dgm:prSet/>
      <dgm:spPr/>
      <dgm:t>
        <a:bodyPr/>
        <a:lstStyle/>
        <a:p>
          <a:r>
            <a:rPr lang="en-US" dirty="0"/>
            <a:t>“laptop”</a:t>
          </a:r>
        </a:p>
      </dgm:t>
    </dgm:pt>
    <dgm:pt modelId="{0EB09BDB-7D6E-D140-9948-41F26E920A30}" type="parTrans" cxnId="{8E690FA3-4FAD-DB4A-BB91-3A268069950A}">
      <dgm:prSet/>
      <dgm:spPr/>
      <dgm:t>
        <a:bodyPr/>
        <a:lstStyle/>
        <a:p>
          <a:endParaRPr lang="en-US"/>
        </a:p>
      </dgm:t>
    </dgm:pt>
    <dgm:pt modelId="{4D31D870-E531-8541-BAAD-60CC1B9E1D19}" type="sibTrans" cxnId="{8E690FA3-4FAD-DB4A-BB91-3A268069950A}">
      <dgm:prSet/>
      <dgm:spPr/>
      <dgm:t>
        <a:bodyPr/>
        <a:lstStyle/>
        <a:p>
          <a:endParaRPr lang="en-US"/>
        </a:p>
      </dgm:t>
    </dgm:pt>
    <dgm:pt modelId="{C7BD5E72-150E-5D4E-9109-9F5E88DA0214}" type="pres">
      <dgm:prSet presAssocID="{41302646-4345-E047-AF50-8AA1C55BE3A7}" presName="Name0" presStyleCnt="0">
        <dgm:presLayoutVars>
          <dgm:dir/>
          <dgm:animLvl val="lvl"/>
          <dgm:resizeHandles val="exact"/>
        </dgm:presLayoutVars>
      </dgm:prSet>
      <dgm:spPr/>
    </dgm:pt>
    <dgm:pt modelId="{EBC8ABE8-E3E2-2E46-8EB7-32E188CE7315}" type="pres">
      <dgm:prSet presAssocID="{01432230-C41A-C548-A80C-E791BCD9BBAF}" presName="composite" presStyleCnt="0"/>
      <dgm:spPr/>
    </dgm:pt>
    <dgm:pt modelId="{7C6CB08F-9C01-8749-B64D-FBDF9EE06913}" type="pres">
      <dgm:prSet presAssocID="{01432230-C41A-C548-A80C-E791BCD9BBA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E987730-3987-414C-9D85-47B2ABAD7FCF}" type="pres">
      <dgm:prSet presAssocID="{01432230-C41A-C548-A80C-E791BCD9BBAF}" presName="desTx" presStyleLbl="alignAccFollowNode1" presStyleIdx="0" presStyleCnt="2">
        <dgm:presLayoutVars>
          <dgm:bulletEnabled val="1"/>
        </dgm:presLayoutVars>
      </dgm:prSet>
      <dgm:spPr/>
    </dgm:pt>
    <dgm:pt modelId="{BC47723A-4309-084A-9015-AE5B5D84411F}" type="pres">
      <dgm:prSet presAssocID="{B3A5D697-20AD-084C-A46F-F0A627BEC37D}" presName="space" presStyleCnt="0"/>
      <dgm:spPr/>
    </dgm:pt>
    <dgm:pt modelId="{4DEEC7D5-6B8B-6F46-B5A8-452D16EF33B3}" type="pres">
      <dgm:prSet presAssocID="{EB8A4F6E-383B-2C4C-957E-5B646E5ED438}" presName="composite" presStyleCnt="0"/>
      <dgm:spPr/>
    </dgm:pt>
    <dgm:pt modelId="{3D2FEB08-D9AA-DC48-A5D1-51E53E600DCC}" type="pres">
      <dgm:prSet presAssocID="{EB8A4F6E-383B-2C4C-957E-5B646E5ED438}" presName="parTx" presStyleLbl="alignNode1" presStyleIdx="1" presStyleCnt="2">
        <dgm:presLayoutVars>
          <dgm:chMax val="0"/>
          <dgm:chPref val="0"/>
          <dgm:bulletEnabled val="1"/>
        </dgm:presLayoutVars>
      </dgm:prSet>
      <dgm:spPr>
        <a:xfrm>
          <a:off x="3796751" y="4600"/>
          <a:ext cx="3330453" cy="748800"/>
        </a:xfrm>
        <a:prstGeom prst="rect">
          <a:avLst/>
        </a:prstGeom>
      </dgm:spPr>
    </dgm:pt>
    <dgm:pt modelId="{E277A22D-EAE4-9346-AFCF-BB79DCD5B116}" type="pres">
      <dgm:prSet presAssocID="{EB8A4F6E-383B-2C4C-957E-5B646E5ED43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683E34E-65B3-C046-96E9-5353ECB6D0A1}" type="presOf" srcId="{0748E764-20D9-F94F-8D28-62C7647E63E2}" destId="{0E987730-3987-414C-9D85-47B2ABAD7FCF}" srcOrd="0" destOrd="1" presId="urn:microsoft.com/office/officeart/2005/8/layout/hList1"/>
    <dgm:cxn modelId="{847C2B52-FFF8-2849-B14B-57DB2716331A}" srcId="{EB8A4F6E-383B-2C4C-957E-5B646E5ED438}" destId="{1C1D81F4-2B03-5A42-A601-288332F59F12}" srcOrd="0" destOrd="0" parTransId="{D9687B1D-D094-494D-9865-4E5DD5D0F845}" sibTransId="{54B246E9-536B-DA45-9E3F-88D16BB90DF0}"/>
    <dgm:cxn modelId="{977D3358-3550-5A41-B2A4-78E233F6E3E0}" srcId="{01432230-C41A-C548-A80C-E791BCD9BBAF}" destId="{06507D19-5D1F-394B-98AF-819793867ABB}" srcOrd="0" destOrd="0" parTransId="{77DC356F-0E36-8F40-A750-3462D2006E20}" sibTransId="{5966A734-6D49-594D-889C-F95DB1F5657A}"/>
    <dgm:cxn modelId="{5C2B5A60-A89C-CF4D-AC7E-0183DDE7A743}" srcId="{01432230-C41A-C548-A80C-E791BCD9BBAF}" destId="{0748E764-20D9-F94F-8D28-62C7647E63E2}" srcOrd="1" destOrd="0" parTransId="{8254C56B-F880-8348-A9B9-FB33A7BEE7F5}" sibTransId="{91458B1F-D9BB-4244-94B5-12B89EA33922}"/>
    <dgm:cxn modelId="{942DBD74-1360-C541-9E30-482F0105C8EE}" srcId="{41302646-4345-E047-AF50-8AA1C55BE3A7}" destId="{EB8A4F6E-383B-2C4C-957E-5B646E5ED438}" srcOrd="1" destOrd="0" parTransId="{C546F904-BA6F-1442-A4D8-F0130D527029}" sibTransId="{3195197F-512B-9840-B75E-8889FE71D481}"/>
    <dgm:cxn modelId="{779C6D7D-0309-344F-B613-B7B7A05B54BC}" type="presOf" srcId="{41302646-4345-E047-AF50-8AA1C55BE3A7}" destId="{C7BD5E72-150E-5D4E-9109-9F5E88DA0214}" srcOrd="0" destOrd="0" presId="urn:microsoft.com/office/officeart/2005/8/layout/hList1"/>
    <dgm:cxn modelId="{8E690FA3-4FAD-DB4A-BB91-3A268069950A}" srcId="{EB8A4F6E-383B-2C4C-957E-5B646E5ED438}" destId="{F3936240-39EA-D045-BDAA-5C6777795606}" srcOrd="1" destOrd="0" parTransId="{0EB09BDB-7D6E-D140-9948-41F26E920A30}" sibTransId="{4D31D870-E531-8541-BAAD-60CC1B9E1D19}"/>
    <dgm:cxn modelId="{3F6961B9-31DB-EB44-9B93-325B2E94BDE4}" type="presOf" srcId="{EB8A4F6E-383B-2C4C-957E-5B646E5ED438}" destId="{3D2FEB08-D9AA-DC48-A5D1-51E53E600DCC}" srcOrd="0" destOrd="0" presId="urn:microsoft.com/office/officeart/2005/8/layout/hList1"/>
    <dgm:cxn modelId="{5A210EBC-EB18-824B-9EA7-C70D492BF58F}" type="presOf" srcId="{F3936240-39EA-D045-BDAA-5C6777795606}" destId="{E277A22D-EAE4-9346-AFCF-BB79DCD5B116}" srcOrd="0" destOrd="1" presId="urn:microsoft.com/office/officeart/2005/8/layout/hList1"/>
    <dgm:cxn modelId="{C95DB9BF-0F1C-F44F-BDC8-CC49F2DB0C1A}" type="presOf" srcId="{01432230-C41A-C548-A80C-E791BCD9BBAF}" destId="{7C6CB08F-9C01-8749-B64D-FBDF9EE06913}" srcOrd="0" destOrd="0" presId="urn:microsoft.com/office/officeart/2005/8/layout/hList1"/>
    <dgm:cxn modelId="{545ABFDF-1D00-A44F-AA1A-3FC848E2096F}" type="presOf" srcId="{1C1D81F4-2B03-5A42-A601-288332F59F12}" destId="{E277A22D-EAE4-9346-AFCF-BB79DCD5B116}" srcOrd="0" destOrd="0" presId="urn:microsoft.com/office/officeart/2005/8/layout/hList1"/>
    <dgm:cxn modelId="{33541DEF-7A7E-8346-AC74-036C6AAC383D}" type="presOf" srcId="{06507D19-5D1F-394B-98AF-819793867ABB}" destId="{0E987730-3987-414C-9D85-47B2ABAD7FCF}" srcOrd="0" destOrd="0" presId="urn:microsoft.com/office/officeart/2005/8/layout/hList1"/>
    <dgm:cxn modelId="{75DC85F7-B4EE-6A44-9B68-D8B397E10E82}" srcId="{41302646-4345-E047-AF50-8AA1C55BE3A7}" destId="{01432230-C41A-C548-A80C-E791BCD9BBAF}" srcOrd="0" destOrd="0" parTransId="{702C8CB4-5B63-034A-BE54-1FFF104D00F1}" sibTransId="{B3A5D697-20AD-084C-A46F-F0A627BEC37D}"/>
    <dgm:cxn modelId="{199F4ACA-BC4D-4643-8BF9-D29684BF8EC4}" type="presParOf" srcId="{C7BD5E72-150E-5D4E-9109-9F5E88DA0214}" destId="{EBC8ABE8-E3E2-2E46-8EB7-32E188CE7315}" srcOrd="0" destOrd="0" presId="urn:microsoft.com/office/officeart/2005/8/layout/hList1"/>
    <dgm:cxn modelId="{49005EDE-DCE1-304A-B9A2-EDF777765BFF}" type="presParOf" srcId="{EBC8ABE8-E3E2-2E46-8EB7-32E188CE7315}" destId="{7C6CB08F-9C01-8749-B64D-FBDF9EE06913}" srcOrd="0" destOrd="0" presId="urn:microsoft.com/office/officeart/2005/8/layout/hList1"/>
    <dgm:cxn modelId="{DADFB095-17F1-1145-BC19-B3CD6563CFEA}" type="presParOf" srcId="{EBC8ABE8-E3E2-2E46-8EB7-32E188CE7315}" destId="{0E987730-3987-414C-9D85-47B2ABAD7FCF}" srcOrd="1" destOrd="0" presId="urn:microsoft.com/office/officeart/2005/8/layout/hList1"/>
    <dgm:cxn modelId="{7488912B-1B88-F842-A8B5-6B9A40CD89C7}" type="presParOf" srcId="{C7BD5E72-150E-5D4E-9109-9F5E88DA0214}" destId="{BC47723A-4309-084A-9015-AE5B5D84411F}" srcOrd="1" destOrd="0" presId="urn:microsoft.com/office/officeart/2005/8/layout/hList1"/>
    <dgm:cxn modelId="{18EC663C-8FE5-0043-9CFE-51A3B429582C}" type="presParOf" srcId="{C7BD5E72-150E-5D4E-9109-9F5E88DA0214}" destId="{4DEEC7D5-6B8B-6F46-B5A8-452D16EF33B3}" srcOrd="2" destOrd="0" presId="urn:microsoft.com/office/officeart/2005/8/layout/hList1"/>
    <dgm:cxn modelId="{8661B28C-06D7-6A4A-B67C-5CF859939057}" type="presParOf" srcId="{4DEEC7D5-6B8B-6F46-B5A8-452D16EF33B3}" destId="{3D2FEB08-D9AA-DC48-A5D1-51E53E600DCC}" srcOrd="0" destOrd="0" presId="urn:microsoft.com/office/officeart/2005/8/layout/hList1"/>
    <dgm:cxn modelId="{71674ECE-3693-6347-B003-A578D446E668}" type="presParOf" srcId="{4DEEC7D5-6B8B-6F46-B5A8-452D16EF33B3}" destId="{E277A22D-EAE4-9346-AFCF-BB79DCD5B1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B8F692-DB05-468E-89EA-65DA510AE8B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0BE96A89-E558-4618-9751-1F067CCB7FC6}">
      <dgm:prSet/>
      <dgm:spPr/>
      <dgm:t>
        <a:bodyPr/>
        <a:lstStyle/>
        <a:p>
          <a:r>
            <a:rPr lang="en-US"/>
            <a:t>Vertex AI Vector Search</a:t>
          </a:r>
        </a:p>
      </dgm:t>
    </dgm:pt>
    <dgm:pt modelId="{B9690A5A-8750-4137-81F8-E166BCBD536E}" type="parTrans" cxnId="{E4C2F4E3-9770-4B81-9F42-E56E72EAE7EA}">
      <dgm:prSet/>
      <dgm:spPr/>
      <dgm:t>
        <a:bodyPr/>
        <a:lstStyle/>
        <a:p>
          <a:endParaRPr lang="en-US"/>
        </a:p>
      </dgm:t>
    </dgm:pt>
    <dgm:pt modelId="{32D96996-9EBE-4227-8CF1-76312F428D2A}" type="sibTrans" cxnId="{E4C2F4E3-9770-4B81-9F42-E56E72EAE7EA}">
      <dgm:prSet/>
      <dgm:spPr/>
      <dgm:t>
        <a:bodyPr/>
        <a:lstStyle/>
        <a:p>
          <a:endParaRPr lang="en-US"/>
        </a:p>
      </dgm:t>
    </dgm:pt>
    <dgm:pt modelId="{BCDACD87-32D7-45F3-A3D7-150A6487D235}">
      <dgm:prSet/>
      <dgm:spPr/>
      <dgm:t>
        <a:bodyPr/>
        <a:lstStyle/>
        <a:p>
          <a:r>
            <a:rPr lang="en-US"/>
            <a:t>AlloyDB &amp; Cloud SQL Postgres</a:t>
          </a:r>
        </a:p>
      </dgm:t>
    </dgm:pt>
    <dgm:pt modelId="{375A91A9-82F9-477E-8FFC-0D8D83DCE21F}" type="parTrans" cxnId="{A7B2D43D-5F1E-4A7C-9B3A-B4F2EA5CC51F}">
      <dgm:prSet/>
      <dgm:spPr/>
      <dgm:t>
        <a:bodyPr/>
        <a:lstStyle/>
        <a:p>
          <a:endParaRPr lang="en-US"/>
        </a:p>
      </dgm:t>
    </dgm:pt>
    <dgm:pt modelId="{02464C41-C772-4ED3-8C35-637213B6A7BA}" type="sibTrans" cxnId="{A7B2D43D-5F1E-4A7C-9B3A-B4F2EA5CC51F}">
      <dgm:prSet/>
      <dgm:spPr/>
      <dgm:t>
        <a:bodyPr/>
        <a:lstStyle/>
        <a:p>
          <a:endParaRPr lang="en-US"/>
        </a:p>
      </dgm:t>
    </dgm:pt>
    <dgm:pt modelId="{671F0EAA-1F88-4B45-B616-7DDB7D0F68FA}">
      <dgm:prSet/>
      <dgm:spPr/>
      <dgm:t>
        <a:bodyPr/>
        <a:lstStyle/>
        <a:p>
          <a:r>
            <a:rPr lang="en-US"/>
            <a:t>Pinecone</a:t>
          </a:r>
        </a:p>
      </dgm:t>
    </dgm:pt>
    <dgm:pt modelId="{1A00F81A-341F-476D-A6B7-498C74A9D8D4}" type="parTrans" cxnId="{C0C7989E-984D-406B-BEDC-00540AB56C19}">
      <dgm:prSet/>
      <dgm:spPr/>
      <dgm:t>
        <a:bodyPr/>
        <a:lstStyle/>
        <a:p>
          <a:endParaRPr lang="en-US"/>
        </a:p>
      </dgm:t>
    </dgm:pt>
    <dgm:pt modelId="{8219F3BC-9924-4128-9B16-7F8DCF01D8A6}" type="sibTrans" cxnId="{C0C7989E-984D-406B-BEDC-00540AB56C19}">
      <dgm:prSet/>
      <dgm:spPr/>
      <dgm:t>
        <a:bodyPr/>
        <a:lstStyle/>
        <a:p>
          <a:endParaRPr lang="en-US"/>
        </a:p>
      </dgm:t>
    </dgm:pt>
    <dgm:pt modelId="{A3DA542D-9E97-44DB-BB7B-16109DC59DFD}">
      <dgm:prSet/>
      <dgm:spPr/>
      <dgm:t>
        <a:bodyPr/>
        <a:lstStyle/>
        <a:p>
          <a:r>
            <a:rPr lang="en-US"/>
            <a:t>Weaviate</a:t>
          </a:r>
        </a:p>
      </dgm:t>
    </dgm:pt>
    <dgm:pt modelId="{B220B142-3BFF-4929-89E4-866F5637B5F0}" type="parTrans" cxnId="{14F62423-7EEA-4E55-B678-6169EAE71A2E}">
      <dgm:prSet/>
      <dgm:spPr/>
      <dgm:t>
        <a:bodyPr/>
        <a:lstStyle/>
        <a:p>
          <a:endParaRPr lang="en-US"/>
        </a:p>
      </dgm:t>
    </dgm:pt>
    <dgm:pt modelId="{69BE7D9E-6767-4852-9001-55F71F3B799F}" type="sibTrans" cxnId="{14F62423-7EEA-4E55-B678-6169EAE71A2E}">
      <dgm:prSet/>
      <dgm:spPr/>
      <dgm:t>
        <a:bodyPr/>
        <a:lstStyle/>
        <a:p>
          <a:endParaRPr lang="en-US"/>
        </a:p>
      </dgm:t>
    </dgm:pt>
    <dgm:pt modelId="{478014CF-6AA3-4AF1-983A-16A7B06CEA67}">
      <dgm:prSet/>
      <dgm:spPr/>
      <dgm:t>
        <a:bodyPr/>
        <a:lstStyle/>
        <a:p>
          <a:r>
            <a:rPr lang="en-US"/>
            <a:t>ChromaDB</a:t>
          </a:r>
        </a:p>
      </dgm:t>
    </dgm:pt>
    <dgm:pt modelId="{FA3D1B17-F6B6-476E-842F-20E5F6F826C6}" type="parTrans" cxnId="{960C6A15-3657-430C-A1FC-A90AC2FDC508}">
      <dgm:prSet/>
      <dgm:spPr/>
      <dgm:t>
        <a:bodyPr/>
        <a:lstStyle/>
        <a:p>
          <a:endParaRPr lang="en-US"/>
        </a:p>
      </dgm:t>
    </dgm:pt>
    <dgm:pt modelId="{6B6D027C-2F23-4BE5-96F9-2C1660B6C19F}" type="sibTrans" cxnId="{960C6A15-3657-430C-A1FC-A90AC2FDC508}">
      <dgm:prSet/>
      <dgm:spPr/>
      <dgm:t>
        <a:bodyPr/>
        <a:lstStyle/>
        <a:p>
          <a:endParaRPr lang="en-US"/>
        </a:p>
      </dgm:t>
    </dgm:pt>
    <dgm:pt modelId="{C441073E-5828-6242-BD34-B955FF18AAA8}" type="pres">
      <dgm:prSet presAssocID="{ABB8F692-DB05-468E-89EA-65DA510AE8B0}" presName="diagram" presStyleCnt="0">
        <dgm:presLayoutVars>
          <dgm:dir/>
          <dgm:resizeHandles val="exact"/>
        </dgm:presLayoutVars>
      </dgm:prSet>
      <dgm:spPr/>
    </dgm:pt>
    <dgm:pt modelId="{9536FB8D-E03C-EF47-AF31-3E17D1894077}" type="pres">
      <dgm:prSet presAssocID="{0BE96A89-E558-4618-9751-1F067CCB7FC6}" presName="node" presStyleLbl="node1" presStyleIdx="0" presStyleCnt="5">
        <dgm:presLayoutVars>
          <dgm:bulletEnabled val="1"/>
        </dgm:presLayoutVars>
      </dgm:prSet>
      <dgm:spPr/>
    </dgm:pt>
    <dgm:pt modelId="{5CF778E1-AAC6-E048-8CAC-34DF6E268E78}" type="pres">
      <dgm:prSet presAssocID="{32D96996-9EBE-4227-8CF1-76312F428D2A}" presName="sibTrans" presStyleCnt="0"/>
      <dgm:spPr/>
    </dgm:pt>
    <dgm:pt modelId="{A0805833-A089-F346-940C-5E8F9A711D32}" type="pres">
      <dgm:prSet presAssocID="{BCDACD87-32D7-45F3-A3D7-150A6487D235}" presName="node" presStyleLbl="node1" presStyleIdx="1" presStyleCnt="5">
        <dgm:presLayoutVars>
          <dgm:bulletEnabled val="1"/>
        </dgm:presLayoutVars>
      </dgm:prSet>
      <dgm:spPr/>
    </dgm:pt>
    <dgm:pt modelId="{D593B8BE-8814-F548-94FA-382881CECA57}" type="pres">
      <dgm:prSet presAssocID="{02464C41-C772-4ED3-8C35-637213B6A7BA}" presName="sibTrans" presStyleCnt="0"/>
      <dgm:spPr/>
    </dgm:pt>
    <dgm:pt modelId="{EE0CB4C5-5711-1A47-9DF5-AF9398BC7176}" type="pres">
      <dgm:prSet presAssocID="{671F0EAA-1F88-4B45-B616-7DDB7D0F68FA}" presName="node" presStyleLbl="node1" presStyleIdx="2" presStyleCnt="5">
        <dgm:presLayoutVars>
          <dgm:bulletEnabled val="1"/>
        </dgm:presLayoutVars>
      </dgm:prSet>
      <dgm:spPr/>
    </dgm:pt>
    <dgm:pt modelId="{223DCFCE-EE00-7544-9532-E357158DF121}" type="pres">
      <dgm:prSet presAssocID="{8219F3BC-9924-4128-9B16-7F8DCF01D8A6}" presName="sibTrans" presStyleCnt="0"/>
      <dgm:spPr/>
    </dgm:pt>
    <dgm:pt modelId="{A06B078F-CAC1-984B-8E5D-1C799DD6319A}" type="pres">
      <dgm:prSet presAssocID="{A3DA542D-9E97-44DB-BB7B-16109DC59DFD}" presName="node" presStyleLbl="node1" presStyleIdx="3" presStyleCnt="5">
        <dgm:presLayoutVars>
          <dgm:bulletEnabled val="1"/>
        </dgm:presLayoutVars>
      </dgm:prSet>
      <dgm:spPr/>
    </dgm:pt>
    <dgm:pt modelId="{C59DEC4A-78E0-9F46-A134-6C8589B1692D}" type="pres">
      <dgm:prSet presAssocID="{69BE7D9E-6767-4852-9001-55F71F3B799F}" presName="sibTrans" presStyleCnt="0"/>
      <dgm:spPr/>
    </dgm:pt>
    <dgm:pt modelId="{9462BA09-ED7B-9243-BFC6-18B204AB5E8C}" type="pres">
      <dgm:prSet presAssocID="{478014CF-6AA3-4AF1-983A-16A7B06CEA67}" presName="node" presStyleLbl="node1" presStyleIdx="4" presStyleCnt="5">
        <dgm:presLayoutVars>
          <dgm:bulletEnabled val="1"/>
        </dgm:presLayoutVars>
      </dgm:prSet>
      <dgm:spPr/>
    </dgm:pt>
  </dgm:ptLst>
  <dgm:cxnLst>
    <dgm:cxn modelId="{C1199D12-A29D-724E-9001-C503CA1ECB16}" type="presOf" srcId="{BCDACD87-32D7-45F3-A3D7-150A6487D235}" destId="{A0805833-A089-F346-940C-5E8F9A711D32}" srcOrd="0" destOrd="0" presId="urn:microsoft.com/office/officeart/2005/8/layout/default"/>
    <dgm:cxn modelId="{960C6A15-3657-430C-A1FC-A90AC2FDC508}" srcId="{ABB8F692-DB05-468E-89EA-65DA510AE8B0}" destId="{478014CF-6AA3-4AF1-983A-16A7B06CEA67}" srcOrd="4" destOrd="0" parTransId="{FA3D1B17-F6B6-476E-842F-20E5F6F826C6}" sibTransId="{6B6D027C-2F23-4BE5-96F9-2C1660B6C19F}"/>
    <dgm:cxn modelId="{EB2E6422-2AB8-B441-A0D9-4A50B9DE1117}" type="presOf" srcId="{A3DA542D-9E97-44DB-BB7B-16109DC59DFD}" destId="{A06B078F-CAC1-984B-8E5D-1C799DD6319A}" srcOrd="0" destOrd="0" presId="urn:microsoft.com/office/officeart/2005/8/layout/default"/>
    <dgm:cxn modelId="{14F62423-7EEA-4E55-B678-6169EAE71A2E}" srcId="{ABB8F692-DB05-468E-89EA-65DA510AE8B0}" destId="{A3DA542D-9E97-44DB-BB7B-16109DC59DFD}" srcOrd="3" destOrd="0" parTransId="{B220B142-3BFF-4929-89E4-866F5637B5F0}" sibTransId="{69BE7D9E-6767-4852-9001-55F71F3B799F}"/>
    <dgm:cxn modelId="{A7B2D43D-5F1E-4A7C-9B3A-B4F2EA5CC51F}" srcId="{ABB8F692-DB05-468E-89EA-65DA510AE8B0}" destId="{BCDACD87-32D7-45F3-A3D7-150A6487D235}" srcOrd="1" destOrd="0" parTransId="{375A91A9-82F9-477E-8FFC-0D8D83DCE21F}" sibTransId="{02464C41-C772-4ED3-8C35-637213B6A7BA}"/>
    <dgm:cxn modelId="{318D5F5C-32BC-BC47-A45B-A003658C31E5}" type="presOf" srcId="{671F0EAA-1F88-4B45-B616-7DDB7D0F68FA}" destId="{EE0CB4C5-5711-1A47-9DF5-AF9398BC7176}" srcOrd="0" destOrd="0" presId="urn:microsoft.com/office/officeart/2005/8/layout/default"/>
    <dgm:cxn modelId="{2B9EEF86-1AB9-BB49-B58A-317A96E52B4C}" type="presOf" srcId="{0BE96A89-E558-4618-9751-1F067CCB7FC6}" destId="{9536FB8D-E03C-EF47-AF31-3E17D1894077}" srcOrd="0" destOrd="0" presId="urn:microsoft.com/office/officeart/2005/8/layout/default"/>
    <dgm:cxn modelId="{3D808296-DC49-3942-8C4B-FF1A62D131E1}" type="presOf" srcId="{478014CF-6AA3-4AF1-983A-16A7B06CEA67}" destId="{9462BA09-ED7B-9243-BFC6-18B204AB5E8C}" srcOrd="0" destOrd="0" presId="urn:microsoft.com/office/officeart/2005/8/layout/default"/>
    <dgm:cxn modelId="{C0C7989E-984D-406B-BEDC-00540AB56C19}" srcId="{ABB8F692-DB05-468E-89EA-65DA510AE8B0}" destId="{671F0EAA-1F88-4B45-B616-7DDB7D0F68FA}" srcOrd="2" destOrd="0" parTransId="{1A00F81A-341F-476D-A6B7-498C74A9D8D4}" sibTransId="{8219F3BC-9924-4128-9B16-7F8DCF01D8A6}"/>
    <dgm:cxn modelId="{E21E67A6-C7D2-2749-98E7-B6E48607790E}" type="presOf" srcId="{ABB8F692-DB05-468E-89EA-65DA510AE8B0}" destId="{C441073E-5828-6242-BD34-B955FF18AAA8}" srcOrd="0" destOrd="0" presId="urn:microsoft.com/office/officeart/2005/8/layout/default"/>
    <dgm:cxn modelId="{E4C2F4E3-9770-4B81-9F42-E56E72EAE7EA}" srcId="{ABB8F692-DB05-468E-89EA-65DA510AE8B0}" destId="{0BE96A89-E558-4618-9751-1F067CCB7FC6}" srcOrd="0" destOrd="0" parTransId="{B9690A5A-8750-4137-81F8-E166BCBD536E}" sibTransId="{32D96996-9EBE-4227-8CF1-76312F428D2A}"/>
    <dgm:cxn modelId="{6111C6E8-6C9A-BF47-A5C5-874A3BF62C5D}" type="presParOf" srcId="{C441073E-5828-6242-BD34-B955FF18AAA8}" destId="{9536FB8D-E03C-EF47-AF31-3E17D1894077}" srcOrd="0" destOrd="0" presId="urn:microsoft.com/office/officeart/2005/8/layout/default"/>
    <dgm:cxn modelId="{FF0C387C-6E7B-F54B-93CC-37D42B81E981}" type="presParOf" srcId="{C441073E-5828-6242-BD34-B955FF18AAA8}" destId="{5CF778E1-AAC6-E048-8CAC-34DF6E268E78}" srcOrd="1" destOrd="0" presId="urn:microsoft.com/office/officeart/2005/8/layout/default"/>
    <dgm:cxn modelId="{61E7315E-9BEB-1346-A886-33E332AF7A9C}" type="presParOf" srcId="{C441073E-5828-6242-BD34-B955FF18AAA8}" destId="{A0805833-A089-F346-940C-5E8F9A711D32}" srcOrd="2" destOrd="0" presId="urn:microsoft.com/office/officeart/2005/8/layout/default"/>
    <dgm:cxn modelId="{61CC24E5-9CC2-1341-BC66-DD98A3B1E01E}" type="presParOf" srcId="{C441073E-5828-6242-BD34-B955FF18AAA8}" destId="{D593B8BE-8814-F548-94FA-382881CECA57}" srcOrd="3" destOrd="0" presId="urn:microsoft.com/office/officeart/2005/8/layout/default"/>
    <dgm:cxn modelId="{14CC02E5-02F6-5B4D-962E-7FB982E38261}" type="presParOf" srcId="{C441073E-5828-6242-BD34-B955FF18AAA8}" destId="{EE0CB4C5-5711-1A47-9DF5-AF9398BC7176}" srcOrd="4" destOrd="0" presId="urn:microsoft.com/office/officeart/2005/8/layout/default"/>
    <dgm:cxn modelId="{151BEC4C-D5FC-3F46-A416-BAA381731D3E}" type="presParOf" srcId="{C441073E-5828-6242-BD34-B955FF18AAA8}" destId="{223DCFCE-EE00-7544-9532-E357158DF121}" srcOrd="5" destOrd="0" presId="urn:microsoft.com/office/officeart/2005/8/layout/default"/>
    <dgm:cxn modelId="{49DD458D-341F-0641-8665-10A80F552603}" type="presParOf" srcId="{C441073E-5828-6242-BD34-B955FF18AAA8}" destId="{A06B078F-CAC1-984B-8E5D-1C799DD6319A}" srcOrd="6" destOrd="0" presId="urn:microsoft.com/office/officeart/2005/8/layout/default"/>
    <dgm:cxn modelId="{D101AF26-068D-9D4D-9BAE-4950FC824AA2}" type="presParOf" srcId="{C441073E-5828-6242-BD34-B955FF18AAA8}" destId="{C59DEC4A-78E0-9F46-A134-6C8589B1692D}" srcOrd="7" destOrd="0" presId="urn:microsoft.com/office/officeart/2005/8/layout/default"/>
    <dgm:cxn modelId="{D522C826-69EB-A245-840D-53D381004B0C}" type="presParOf" srcId="{C441073E-5828-6242-BD34-B955FF18AAA8}" destId="{9462BA09-ED7B-9243-BFC6-18B204AB5E8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D29720-8DFF-F649-8BEB-99B7F898707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0A172E-20B8-584E-9871-2594B863A172}">
      <dgm:prSet/>
      <dgm:spPr/>
      <dgm:t>
        <a:bodyPr/>
        <a:lstStyle/>
        <a:p>
          <a:r>
            <a:rPr lang="en-US" dirty="0" err="1"/>
            <a:t>ReAct</a:t>
          </a:r>
          <a:endParaRPr lang="en-US" dirty="0"/>
        </a:p>
      </dgm:t>
    </dgm:pt>
    <dgm:pt modelId="{BBF32495-EFC2-BF45-B024-670020DCB39D}" type="parTrans" cxnId="{9CA019B3-9870-A440-9C79-34D41DCAA670}">
      <dgm:prSet/>
      <dgm:spPr/>
      <dgm:t>
        <a:bodyPr/>
        <a:lstStyle/>
        <a:p>
          <a:endParaRPr lang="en-US"/>
        </a:p>
      </dgm:t>
    </dgm:pt>
    <dgm:pt modelId="{AE0F79C8-56AD-4C4C-BF73-6F41C60E6A62}" type="sibTrans" cxnId="{9CA019B3-9870-A440-9C79-34D41DCAA670}">
      <dgm:prSet/>
      <dgm:spPr/>
      <dgm:t>
        <a:bodyPr/>
        <a:lstStyle/>
        <a:p>
          <a:endParaRPr lang="en-US"/>
        </a:p>
      </dgm:t>
    </dgm:pt>
    <dgm:pt modelId="{8C24D8BE-CAF1-744C-ABB3-592DAA1B9EDA}">
      <dgm:prSet/>
      <dgm:spPr/>
      <dgm:t>
        <a:bodyPr/>
        <a:lstStyle/>
        <a:p>
          <a:r>
            <a:rPr lang="en-US"/>
            <a:t>Prompt engineering framework that provides a thought process strategy for language models to reason and take action on a user query, with or without in-context examples</a:t>
          </a:r>
        </a:p>
      </dgm:t>
    </dgm:pt>
    <dgm:pt modelId="{2FCFEDDE-CBF5-E74F-8060-FCFA12F6C544}" type="parTrans" cxnId="{F26FDDC7-58EA-DE4D-849B-804EB29D7605}">
      <dgm:prSet/>
      <dgm:spPr/>
      <dgm:t>
        <a:bodyPr/>
        <a:lstStyle/>
        <a:p>
          <a:endParaRPr lang="en-US"/>
        </a:p>
      </dgm:t>
    </dgm:pt>
    <dgm:pt modelId="{F75A133B-9350-F048-BC1D-FA9E3467327C}" type="sibTrans" cxnId="{F26FDDC7-58EA-DE4D-849B-804EB29D7605}">
      <dgm:prSet/>
      <dgm:spPr/>
      <dgm:t>
        <a:bodyPr/>
        <a:lstStyle/>
        <a:p>
          <a:endParaRPr lang="en-US"/>
        </a:p>
      </dgm:t>
    </dgm:pt>
    <dgm:pt modelId="{3379925F-3CC2-7848-9789-2250A619846B}">
      <dgm:prSet/>
      <dgm:spPr/>
      <dgm:t>
        <a:bodyPr/>
        <a:lstStyle/>
        <a:p>
          <a:r>
            <a:rPr lang="en-US"/>
            <a:t>Chain-of-Thought (CoT)</a:t>
          </a:r>
        </a:p>
      </dgm:t>
    </dgm:pt>
    <dgm:pt modelId="{A6ED4DD9-24BD-9C4A-A5DE-9602F5684414}" type="parTrans" cxnId="{A4A374B4-B083-3943-9A01-7D029262F5D9}">
      <dgm:prSet/>
      <dgm:spPr/>
      <dgm:t>
        <a:bodyPr/>
        <a:lstStyle/>
        <a:p>
          <a:endParaRPr lang="en-US"/>
        </a:p>
      </dgm:t>
    </dgm:pt>
    <dgm:pt modelId="{D2878B1B-3D22-9C43-88B9-A8F19386DF8A}" type="sibTrans" cxnId="{A4A374B4-B083-3943-9A01-7D029262F5D9}">
      <dgm:prSet/>
      <dgm:spPr/>
      <dgm:t>
        <a:bodyPr/>
        <a:lstStyle/>
        <a:p>
          <a:endParaRPr lang="en-US"/>
        </a:p>
      </dgm:t>
    </dgm:pt>
    <dgm:pt modelId="{0CC70CAB-C55F-CB4B-8AAC-113F402CBC78}">
      <dgm:prSet/>
      <dgm:spPr/>
      <dgm:t>
        <a:bodyPr/>
        <a:lstStyle/>
        <a:p>
          <a:r>
            <a:rPr lang="en-US"/>
            <a:t>Prompt engineering framework that enables reasoning capabilities through intermediate steps</a:t>
          </a:r>
        </a:p>
      </dgm:t>
    </dgm:pt>
    <dgm:pt modelId="{A597F52A-FD03-594A-9F32-92424D1EFF1F}" type="parTrans" cxnId="{7A3AF4F2-99B7-254C-8CA5-46ABE65FBDBD}">
      <dgm:prSet/>
      <dgm:spPr/>
      <dgm:t>
        <a:bodyPr/>
        <a:lstStyle/>
        <a:p>
          <a:endParaRPr lang="en-US"/>
        </a:p>
      </dgm:t>
    </dgm:pt>
    <dgm:pt modelId="{D13FA935-CAEF-824D-BFD1-A56766A9BA72}" type="sibTrans" cxnId="{7A3AF4F2-99B7-254C-8CA5-46ABE65FBDBD}">
      <dgm:prSet/>
      <dgm:spPr/>
      <dgm:t>
        <a:bodyPr/>
        <a:lstStyle/>
        <a:p>
          <a:endParaRPr lang="en-US"/>
        </a:p>
      </dgm:t>
    </dgm:pt>
    <dgm:pt modelId="{03A5377C-3418-F94F-9EB4-95D6D1F33E96}">
      <dgm:prSet/>
      <dgm:spPr/>
      <dgm:t>
        <a:bodyPr/>
        <a:lstStyle/>
        <a:p>
          <a:r>
            <a:rPr lang="en-US"/>
            <a:t>Sub-techniques:</a:t>
          </a:r>
        </a:p>
      </dgm:t>
    </dgm:pt>
    <dgm:pt modelId="{0083F4A4-5781-2F40-99D9-486D93727700}" type="parTrans" cxnId="{7D79500F-CAAA-564A-8DC6-76EE9292FEBF}">
      <dgm:prSet/>
      <dgm:spPr/>
      <dgm:t>
        <a:bodyPr/>
        <a:lstStyle/>
        <a:p>
          <a:endParaRPr lang="en-US"/>
        </a:p>
      </dgm:t>
    </dgm:pt>
    <dgm:pt modelId="{448BD99E-408C-3347-8CE0-84C8CB3CDCD3}" type="sibTrans" cxnId="{7D79500F-CAAA-564A-8DC6-76EE9292FEBF}">
      <dgm:prSet/>
      <dgm:spPr/>
      <dgm:t>
        <a:bodyPr/>
        <a:lstStyle/>
        <a:p>
          <a:endParaRPr lang="en-US"/>
        </a:p>
      </dgm:t>
    </dgm:pt>
    <dgm:pt modelId="{C16973C2-653E-EB40-A519-42F1176E3372}">
      <dgm:prSet/>
      <dgm:spPr/>
      <dgm:t>
        <a:bodyPr/>
        <a:lstStyle/>
        <a:p>
          <a:r>
            <a:rPr lang="en-US"/>
            <a:t>Self-consistency, active-prompt, multimodal CoT that each have strengths and weaknesses depending on the application</a:t>
          </a:r>
        </a:p>
      </dgm:t>
    </dgm:pt>
    <dgm:pt modelId="{1AC9AFAD-D0C6-814D-8ED3-A18B467921F3}" type="parTrans" cxnId="{5925C066-FFC0-3145-AA2F-99551BAD6B45}">
      <dgm:prSet/>
      <dgm:spPr/>
      <dgm:t>
        <a:bodyPr/>
        <a:lstStyle/>
        <a:p>
          <a:endParaRPr lang="en-US"/>
        </a:p>
      </dgm:t>
    </dgm:pt>
    <dgm:pt modelId="{30C07D92-CC19-6943-95DE-2161B557EEB1}" type="sibTrans" cxnId="{5925C066-FFC0-3145-AA2F-99551BAD6B45}">
      <dgm:prSet/>
      <dgm:spPr/>
      <dgm:t>
        <a:bodyPr/>
        <a:lstStyle/>
        <a:p>
          <a:endParaRPr lang="en-US"/>
        </a:p>
      </dgm:t>
    </dgm:pt>
    <dgm:pt modelId="{07296BA5-7DBC-EA49-9B42-E1A5A88DA5BC}">
      <dgm:prSet/>
      <dgm:spPr/>
      <dgm:t>
        <a:bodyPr/>
        <a:lstStyle/>
        <a:p>
          <a:r>
            <a:rPr lang="en-US"/>
            <a:t>Tree-of-thought</a:t>
          </a:r>
        </a:p>
      </dgm:t>
    </dgm:pt>
    <dgm:pt modelId="{B6CAA71F-5854-DD4A-94B8-35B4181AA529}" type="parTrans" cxnId="{79285D41-4674-7042-93E4-A72EF4AE2991}">
      <dgm:prSet/>
      <dgm:spPr/>
      <dgm:t>
        <a:bodyPr/>
        <a:lstStyle/>
        <a:p>
          <a:endParaRPr lang="en-US"/>
        </a:p>
      </dgm:t>
    </dgm:pt>
    <dgm:pt modelId="{AC3CCC64-A966-B14C-AEC7-56D94A6233A8}" type="sibTrans" cxnId="{79285D41-4674-7042-93E4-A72EF4AE2991}">
      <dgm:prSet/>
      <dgm:spPr/>
      <dgm:t>
        <a:bodyPr/>
        <a:lstStyle/>
        <a:p>
          <a:endParaRPr lang="en-US"/>
        </a:p>
      </dgm:t>
    </dgm:pt>
    <dgm:pt modelId="{444E5DC7-BC44-7B4C-BCAC-8A4500E3D8CE}">
      <dgm:prSet/>
      <dgm:spPr/>
      <dgm:t>
        <a:bodyPr/>
        <a:lstStyle/>
        <a:p>
          <a:r>
            <a:rPr lang="en-US"/>
            <a:t>Prompt engineering framework that is well suited for exploration or strategic lookahead tasks</a:t>
          </a:r>
        </a:p>
      </dgm:t>
    </dgm:pt>
    <dgm:pt modelId="{1C5E0DEC-7348-BA49-9452-23208503F5A6}" type="parTrans" cxnId="{0ED11EB5-C0C9-4B46-A8B9-2AE6909136BD}">
      <dgm:prSet/>
      <dgm:spPr/>
      <dgm:t>
        <a:bodyPr/>
        <a:lstStyle/>
        <a:p>
          <a:endParaRPr lang="en-US"/>
        </a:p>
      </dgm:t>
    </dgm:pt>
    <dgm:pt modelId="{33B6CDF0-A15B-C540-A0EF-F428D861C0AF}" type="sibTrans" cxnId="{0ED11EB5-C0C9-4B46-A8B9-2AE6909136BD}">
      <dgm:prSet/>
      <dgm:spPr/>
      <dgm:t>
        <a:bodyPr/>
        <a:lstStyle/>
        <a:p>
          <a:endParaRPr lang="en-US"/>
        </a:p>
      </dgm:t>
    </dgm:pt>
    <dgm:pt modelId="{915B74A4-815C-0E49-93D5-C378564774DB}">
      <dgm:prSet/>
      <dgm:spPr/>
      <dgm:t>
        <a:bodyPr/>
        <a:lstStyle/>
        <a:p>
          <a:r>
            <a:rPr lang="en-US"/>
            <a:t>Generalizes over chain-of-thought prompting and allows model to explore various thought chains that serve as intermediate steps for general problem solving with language models</a:t>
          </a:r>
        </a:p>
      </dgm:t>
    </dgm:pt>
    <dgm:pt modelId="{DBE2FC97-8AF3-9540-BA6B-CB589CB9D307}" type="parTrans" cxnId="{EE22D4F5-E659-B146-82E1-C0B0028E857E}">
      <dgm:prSet/>
      <dgm:spPr/>
      <dgm:t>
        <a:bodyPr/>
        <a:lstStyle/>
        <a:p>
          <a:endParaRPr lang="en-US"/>
        </a:p>
      </dgm:t>
    </dgm:pt>
    <dgm:pt modelId="{FD933158-EA01-3546-9A3A-AB75E57E58E7}" type="sibTrans" cxnId="{EE22D4F5-E659-B146-82E1-C0B0028E857E}">
      <dgm:prSet/>
      <dgm:spPr/>
      <dgm:t>
        <a:bodyPr/>
        <a:lstStyle/>
        <a:p>
          <a:endParaRPr lang="en-US"/>
        </a:p>
      </dgm:t>
    </dgm:pt>
    <dgm:pt modelId="{EC28E289-82D1-BC47-8EDC-F25069F4C108}" type="pres">
      <dgm:prSet presAssocID="{E8D29720-8DFF-F649-8BEB-99B7F8987078}" presName="linear" presStyleCnt="0">
        <dgm:presLayoutVars>
          <dgm:dir/>
          <dgm:animLvl val="lvl"/>
          <dgm:resizeHandles val="exact"/>
        </dgm:presLayoutVars>
      </dgm:prSet>
      <dgm:spPr/>
    </dgm:pt>
    <dgm:pt modelId="{01DC7EC2-525F-2A45-89BA-5186B8BFB5A3}" type="pres">
      <dgm:prSet presAssocID="{D00A172E-20B8-584E-9871-2594B863A172}" presName="parentLin" presStyleCnt="0"/>
      <dgm:spPr/>
    </dgm:pt>
    <dgm:pt modelId="{5C56EA76-F2C9-294F-A75B-6A81FBD1DD56}" type="pres">
      <dgm:prSet presAssocID="{D00A172E-20B8-584E-9871-2594B863A172}" presName="parentLeftMargin" presStyleLbl="node1" presStyleIdx="0" presStyleCnt="3"/>
      <dgm:spPr/>
    </dgm:pt>
    <dgm:pt modelId="{B75B8F57-D3B9-0D43-8AD7-B798EE8DF827}" type="pres">
      <dgm:prSet presAssocID="{D00A172E-20B8-584E-9871-2594B863A1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081817-12F2-BA4A-A2B9-DC3C0829075F}" type="pres">
      <dgm:prSet presAssocID="{D00A172E-20B8-584E-9871-2594B863A172}" presName="negativeSpace" presStyleCnt="0"/>
      <dgm:spPr/>
    </dgm:pt>
    <dgm:pt modelId="{8747B0DA-2D24-0444-945F-185B55B26FF7}" type="pres">
      <dgm:prSet presAssocID="{D00A172E-20B8-584E-9871-2594B863A172}" presName="childText" presStyleLbl="conFgAcc1" presStyleIdx="0" presStyleCnt="3">
        <dgm:presLayoutVars>
          <dgm:bulletEnabled val="1"/>
        </dgm:presLayoutVars>
      </dgm:prSet>
      <dgm:spPr/>
    </dgm:pt>
    <dgm:pt modelId="{31835B87-8DEE-614A-9596-692E64A35091}" type="pres">
      <dgm:prSet presAssocID="{AE0F79C8-56AD-4C4C-BF73-6F41C60E6A62}" presName="spaceBetweenRectangles" presStyleCnt="0"/>
      <dgm:spPr/>
    </dgm:pt>
    <dgm:pt modelId="{6D38FE65-32A4-7047-AF5E-EEDAEA1387A7}" type="pres">
      <dgm:prSet presAssocID="{3379925F-3CC2-7848-9789-2250A619846B}" presName="parentLin" presStyleCnt="0"/>
      <dgm:spPr/>
    </dgm:pt>
    <dgm:pt modelId="{F2B8E906-98F5-C144-B80F-6A800BB3234C}" type="pres">
      <dgm:prSet presAssocID="{3379925F-3CC2-7848-9789-2250A619846B}" presName="parentLeftMargin" presStyleLbl="node1" presStyleIdx="0" presStyleCnt="3"/>
      <dgm:spPr/>
    </dgm:pt>
    <dgm:pt modelId="{295992A6-0E3D-C445-8EEC-E562CD846A0D}" type="pres">
      <dgm:prSet presAssocID="{3379925F-3CC2-7848-9789-2250A61984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DDE079-8AA0-3E4D-8885-7ADB07E3D582}" type="pres">
      <dgm:prSet presAssocID="{3379925F-3CC2-7848-9789-2250A619846B}" presName="negativeSpace" presStyleCnt="0"/>
      <dgm:spPr/>
    </dgm:pt>
    <dgm:pt modelId="{6A0FABD3-CA67-1A4A-A416-5FA0D0518AFF}" type="pres">
      <dgm:prSet presAssocID="{3379925F-3CC2-7848-9789-2250A619846B}" presName="childText" presStyleLbl="conFgAcc1" presStyleIdx="1" presStyleCnt="3">
        <dgm:presLayoutVars>
          <dgm:bulletEnabled val="1"/>
        </dgm:presLayoutVars>
      </dgm:prSet>
      <dgm:spPr/>
    </dgm:pt>
    <dgm:pt modelId="{9BF14FA7-B4D1-EF42-BB47-CD0E57AB901A}" type="pres">
      <dgm:prSet presAssocID="{D2878B1B-3D22-9C43-88B9-A8F19386DF8A}" presName="spaceBetweenRectangles" presStyleCnt="0"/>
      <dgm:spPr/>
    </dgm:pt>
    <dgm:pt modelId="{C22133D7-17D1-014E-AF81-C379D9C6E6C1}" type="pres">
      <dgm:prSet presAssocID="{07296BA5-7DBC-EA49-9B42-E1A5A88DA5BC}" presName="parentLin" presStyleCnt="0"/>
      <dgm:spPr/>
    </dgm:pt>
    <dgm:pt modelId="{C12CE563-93FA-3345-9973-22EC134C23E8}" type="pres">
      <dgm:prSet presAssocID="{07296BA5-7DBC-EA49-9B42-E1A5A88DA5BC}" presName="parentLeftMargin" presStyleLbl="node1" presStyleIdx="1" presStyleCnt="3"/>
      <dgm:spPr/>
    </dgm:pt>
    <dgm:pt modelId="{F3B3B07E-2C34-7741-BA09-8B56606492D4}" type="pres">
      <dgm:prSet presAssocID="{07296BA5-7DBC-EA49-9B42-E1A5A88DA5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499E3AE-5D0F-F142-A94E-225272E48951}" type="pres">
      <dgm:prSet presAssocID="{07296BA5-7DBC-EA49-9B42-E1A5A88DA5BC}" presName="negativeSpace" presStyleCnt="0"/>
      <dgm:spPr/>
    </dgm:pt>
    <dgm:pt modelId="{9EE8CA99-5905-8843-9D28-A9634B4352A9}" type="pres">
      <dgm:prSet presAssocID="{07296BA5-7DBC-EA49-9B42-E1A5A88DA5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F3DA106-9B7E-3345-9BDE-0B5550442395}" type="presOf" srcId="{0CC70CAB-C55F-CB4B-8AAC-113F402CBC78}" destId="{6A0FABD3-CA67-1A4A-A416-5FA0D0518AFF}" srcOrd="0" destOrd="0" presId="urn:microsoft.com/office/officeart/2005/8/layout/list1"/>
    <dgm:cxn modelId="{7D79500F-CAAA-564A-8DC6-76EE9292FEBF}" srcId="{3379925F-3CC2-7848-9789-2250A619846B}" destId="{03A5377C-3418-F94F-9EB4-95D6D1F33E96}" srcOrd="1" destOrd="0" parTransId="{0083F4A4-5781-2F40-99D9-486D93727700}" sibTransId="{448BD99E-408C-3347-8CE0-84C8CB3CDCD3}"/>
    <dgm:cxn modelId="{400C9022-4B95-8644-8498-3C4BDD109086}" type="presOf" srcId="{07296BA5-7DBC-EA49-9B42-E1A5A88DA5BC}" destId="{C12CE563-93FA-3345-9973-22EC134C23E8}" srcOrd="0" destOrd="0" presId="urn:microsoft.com/office/officeart/2005/8/layout/list1"/>
    <dgm:cxn modelId="{DF78A22B-D23E-B94E-87F8-E839FC97161B}" type="presOf" srcId="{3379925F-3CC2-7848-9789-2250A619846B}" destId="{F2B8E906-98F5-C144-B80F-6A800BB3234C}" srcOrd="0" destOrd="0" presId="urn:microsoft.com/office/officeart/2005/8/layout/list1"/>
    <dgm:cxn modelId="{841AC131-BD56-9E45-8BEC-27BD493BBD4E}" type="presOf" srcId="{D00A172E-20B8-584E-9871-2594B863A172}" destId="{5C56EA76-F2C9-294F-A75B-6A81FBD1DD56}" srcOrd="0" destOrd="0" presId="urn:microsoft.com/office/officeart/2005/8/layout/list1"/>
    <dgm:cxn modelId="{F2D58438-E539-C94D-84FA-707CE172AF34}" type="presOf" srcId="{8C24D8BE-CAF1-744C-ABB3-592DAA1B9EDA}" destId="{8747B0DA-2D24-0444-945F-185B55B26FF7}" srcOrd="0" destOrd="0" presId="urn:microsoft.com/office/officeart/2005/8/layout/list1"/>
    <dgm:cxn modelId="{AE9E1B3E-0451-BA45-9756-240B21FF5E5D}" type="presOf" srcId="{C16973C2-653E-EB40-A519-42F1176E3372}" destId="{6A0FABD3-CA67-1A4A-A416-5FA0D0518AFF}" srcOrd="0" destOrd="2" presId="urn:microsoft.com/office/officeart/2005/8/layout/list1"/>
    <dgm:cxn modelId="{79285D41-4674-7042-93E4-A72EF4AE2991}" srcId="{E8D29720-8DFF-F649-8BEB-99B7F8987078}" destId="{07296BA5-7DBC-EA49-9B42-E1A5A88DA5BC}" srcOrd="2" destOrd="0" parTransId="{B6CAA71F-5854-DD4A-94B8-35B4181AA529}" sibTransId="{AC3CCC64-A966-B14C-AEC7-56D94A6233A8}"/>
    <dgm:cxn modelId="{5925C066-FFC0-3145-AA2F-99551BAD6B45}" srcId="{03A5377C-3418-F94F-9EB4-95D6D1F33E96}" destId="{C16973C2-653E-EB40-A519-42F1176E3372}" srcOrd="0" destOrd="0" parTransId="{1AC9AFAD-D0C6-814D-8ED3-A18B467921F3}" sibTransId="{30C07D92-CC19-6943-95DE-2161B557EEB1}"/>
    <dgm:cxn modelId="{7634D58C-CFCB-F045-A98E-474C6F7D3356}" type="presOf" srcId="{3379925F-3CC2-7848-9789-2250A619846B}" destId="{295992A6-0E3D-C445-8EEC-E562CD846A0D}" srcOrd="1" destOrd="0" presId="urn:microsoft.com/office/officeart/2005/8/layout/list1"/>
    <dgm:cxn modelId="{04A02D90-7BF1-B94B-B23D-34FB9A306122}" type="presOf" srcId="{03A5377C-3418-F94F-9EB4-95D6D1F33E96}" destId="{6A0FABD3-CA67-1A4A-A416-5FA0D0518AFF}" srcOrd="0" destOrd="1" presId="urn:microsoft.com/office/officeart/2005/8/layout/list1"/>
    <dgm:cxn modelId="{DA5D0D9F-E8FB-AE48-B98C-8BEA5E64A5C5}" type="presOf" srcId="{07296BA5-7DBC-EA49-9B42-E1A5A88DA5BC}" destId="{F3B3B07E-2C34-7741-BA09-8B56606492D4}" srcOrd="1" destOrd="0" presId="urn:microsoft.com/office/officeart/2005/8/layout/list1"/>
    <dgm:cxn modelId="{9CA019B3-9870-A440-9C79-34D41DCAA670}" srcId="{E8D29720-8DFF-F649-8BEB-99B7F8987078}" destId="{D00A172E-20B8-584E-9871-2594B863A172}" srcOrd="0" destOrd="0" parTransId="{BBF32495-EFC2-BF45-B024-670020DCB39D}" sibTransId="{AE0F79C8-56AD-4C4C-BF73-6F41C60E6A62}"/>
    <dgm:cxn modelId="{A4A374B4-B083-3943-9A01-7D029262F5D9}" srcId="{E8D29720-8DFF-F649-8BEB-99B7F8987078}" destId="{3379925F-3CC2-7848-9789-2250A619846B}" srcOrd="1" destOrd="0" parTransId="{A6ED4DD9-24BD-9C4A-A5DE-9602F5684414}" sibTransId="{D2878B1B-3D22-9C43-88B9-A8F19386DF8A}"/>
    <dgm:cxn modelId="{0ED11EB5-C0C9-4B46-A8B9-2AE6909136BD}" srcId="{07296BA5-7DBC-EA49-9B42-E1A5A88DA5BC}" destId="{444E5DC7-BC44-7B4C-BCAC-8A4500E3D8CE}" srcOrd="0" destOrd="0" parTransId="{1C5E0DEC-7348-BA49-9452-23208503F5A6}" sibTransId="{33B6CDF0-A15B-C540-A0EF-F428D861C0AF}"/>
    <dgm:cxn modelId="{33C39BB7-6F4C-F545-BC1E-F4363E131534}" type="presOf" srcId="{E8D29720-8DFF-F649-8BEB-99B7F8987078}" destId="{EC28E289-82D1-BC47-8EDC-F25069F4C108}" srcOrd="0" destOrd="0" presId="urn:microsoft.com/office/officeart/2005/8/layout/list1"/>
    <dgm:cxn modelId="{F26FDDC7-58EA-DE4D-849B-804EB29D7605}" srcId="{D00A172E-20B8-584E-9871-2594B863A172}" destId="{8C24D8BE-CAF1-744C-ABB3-592DAA1B9EDA}" srcOrd="0" destOrd="0" parTransId="{2FCFEDDE-CBF5-E74F-8060-FCFA12F6C544}" sibTransId="{F75A133B-9350-F048-BC1D-FA9E3467327C}"/>
    <dgm:cxn modelId="{24488AE4-F92E-244B-BE5E-106769787F99}" type="presOf" srcId="{444E5DC7-BC44-7B4C-BCAC-8A4500E3D8CE}" destId="{9EE8CA99-5905-8843-9D28-A9634B4352A9}" srcOrd="0" destOrd="0" presId="urn:microsoft.com/office/officeart/2005/8/layout/list1"/>
    <dgm:cxn modelId="{D08013EE-20CB-4249-BC44-693D8A21D9CF}" type="presOf" srcId="{D00A172E-20B8-584E-9871-2594B863A172}" destId="{B75B8F57-D3B9-0D43-8AD7-B798EE8DF827}" srcOrd="1" destOrd="0" presId="urn:microsoft.com/office/officeart/2005/8/layout/list1"/>
    <dgm:cxn modelId="{7A3AF4F2-99B7-254C-8CA5-46ABE65FBDBD}" srcId="{3379925F-3CC2-7848-9789-2250A619846B}" destId="{0CC70CAB-C55F-CB4B-8AAC-113F402CBC78}" srcOrd="0" destOrd="0" parTransId="{A597F52A-FD03-594A-9F32-92424D1EFF1F}" sibTransId="{D13FA935-CAEF-824D-BFD1-A56766A9BA72}"/>
    <dgm:cxn modelId="{EE22D4F5-E659-B146-82E1-C0B0028E857E}" srcId="{07296BA5-7DBC-EA49-9B42-E1A5A88DA5BC}" destId="{915B74A4-815C-0E49-93D5-C378564774DB}" srcOrd="1" destOrd="0" parTransId="{DBE2FC97-8AF3-9540-BA6B-CB589CB9D307}" sibTransId="{FD933158-EA01-3546-9A3A-AB75E57E58E7}"/>
    <dgm:cxn modelId="{048E15F7-C227-BB49-985A-23A820B85943}" type="presOf" srcId="{915B74A4-815C-0E49-93D5-C378564774DB}" destId="{9EE8CA99-5905-8843-9D28-A9634B4352A9}" srcOrd="0" destOrd="1" presId="urn:microsoft.com/office/officeart/2005/8/layout/list1"/>
    <dgm:cxn modelId="{AAEE75F3-C3E4-BC47-A535-2569DCFBC199}" type="presParOf" srcId="{EC28E289-82D1-BC47-8EDC-F25069F4C108}" destId="{01DC7EC2-525F-2A45-89BA-5186B8BFB5A3}" srcOrd="0" destOrd="0" presId="urn:microsoft.com/office/officeart/2005/8/layout/list1"/>
    <dgm:cxn modelId="{DA0D13C9-858D-C347-810F-588DEFC9BC0C}" type="presParOf" srcId="{01DC7EC2-525F-2A45-89BA-5186B8BFB5A3}" destId="{5C56EA76-F2C9-294F-A75B-6A81FBD1DD56}" srcOrd="0" destOrd="0" presId="urn:microsoft.com/office/officeart/2005/8/layout/list1"/>
    <dgm:cxn modelId="{DA4E1B55-EBCF-D84B-B0FF-9A59A77CC181}" type="presParOf" srcId="{01DC7EC2-525F-2A45-89BA-5186B8BFB5A3}" destId="{B75B8F57-D3B9-0D43-8AD7-B798EE8DF827}" srcOrd="1" destOrd="0" presId="urn:microsoft.com/office/officeart/2005/8/layout/list1"/>
    <dgm:cxn modelId="{2E360C2F-BC98-2946-A1D1-025C52D6A398}" type="presParOf" srcId="{EC28E289-82D1-BC47-8EDC-F25069F4C108}" destId="{51081817-12F2-BA4A-A2B9-DC3C0829075F}" srcOrd="1" destOrd="0" presId="urn:microsoft.com/office/officeart/2005/8/layout/list1"/>
    <dgm:cxn modelId="{70AB3943-007F-7247-9D5B-D021DCD13660}" type="presParOf" srcId="{EC28E289-82D1-BC47-8EDC-F25069F4C108}" destId="{8747B0DA-2D24-0444-945F-185B55B26FF7}" srcOrd="2" destOrd="0" presId="urn:microsoft.com/office/officeart/2005/8/layout/list1"/>
    <dgm:cxn modelId="{B3824FDB-E0CE-FF4D-AC3B-0B606EDC5641}" type="presParOf" srcId="{EC28E289-82D1-BC47-8EDC-F25069F4C108}" destId="{31835B87-8DEE-614A-9596-692E64A35091}" srcOrd="3" destOrd="0" presId="urn:microsoft.com/office/officeart/2005/8/layout/list1"/>
    <dgm:cxn modelId="{A23525D1-770B-6A46-BA1A-919677619B01}" type="presParOf" srcId="{EC28E289-82D1-BC47-8EDC-F25069F4C108}" destId="{6D38FE65-32A4-7047-AF5E-EEDAEA1387A7}" srcOrd="4" destOrd="0" presId="urn:microsoft.com/office/officeart/2005/8/layout/list1"/>
    <dgm:cxn modelId="{097957DB-5E60-9A43-9F81-58EF6F927B21}" type="presParOf" srcId="{6D38FE65-32A4-7047-AF5E-EEDAEA1387A7}" destId="{F2B8E906-98F5-C144-B80F-6A800BB3234C}" srcOrd="0" destOrd="0" presId="urn:microsoft.com/office/officeart/2005/8/layout/list1"/>
    <dgm:cxn modelId="{577819FB-C9B2-134F-B3B8-A6D925A8C63A}" type="presParOf" srcId="{6D38FE65-32A4-7047-AF5E-EEDAEA1387A7}" destId="{295992A6-0E3D-C445-8EEC-E562CD846A0D}" srcOrd="1" destOrd="0" presId="urn:microsoft.com/office/officeart/2005/8/layout/list1"/>
    <dgm:cxn modelId="{9FF755AB-3FCA-9044-B3D7-9FA6E229FD56}" type="presParOf" srcId="{EC28E289-82D1-BC47-8EDC-F25069F4C108}" destId="{4EDDE079-8AA0-3E4D-8885-7ADB07E3D582}" srcOrd="5" destOrd="0" presId="urn:microsoft.com/office/officeart/2005/8/layout/list1"/>
    <dgm:cxn modelId="{133E5258-D0BA-2043-90A8-659F26B59216}" type="presParOf" srcId="{EC28E289-82D1-BC47-8EDC-F25069F4C108}" destId="{6A0FABD3-CA67-1A4A-A416-5FA0D0518AFF}" srcOrd="6" destOrd="0" presId="urn:microsoft.com/office/officeart/2005/8/layout/list1"/>
    <dgm:cxn modelId="{56D2BC8B-8848-BF48-85BD-60B76F22E328}" type="presParOf" srcId="{EC28E289-82D1-BC47-8EDC-F25069F4C108}" destId="{9BF14FA7-B4D1-EF42-BB47-CD0E57AB901A}" srcOrd="7" destOrd="0" presId="urn:microsoft.com/office/officeart/2005/8/layout/list1"/>
    <dgm:cxn modelId="{557536B4-C2B8-D24A-8EC4-4F31F8D755BC}" type="presParOf" srcId="{EC28E289-82D1-BC47-8EDC-F25069F4C108}" destId="{C22133D7-17D1-014E-AF81-C379D9C6E6C1}" srcOrd="8" destOrd="0" presId="urn:microsoft.com/office/officeart/2005/8/layout/list1"/>
    <dgm:cxn modelId="{DC06BBD2-B538-3141-A614-429137F1E1F1}" type="presParOf" srcId="{C22133D7-17D1-014E-AF81-C379D9C6E6C1}" destId="{C12CE563-93FA-3345-9973-22EC134C23E8}" srcOrd="0" destOrd="0" presId="urn:microsoft.com/office/officeart/2005/8/layout/list1"/>
    <dgm:cxn modelId="{602C7383-A5E6-C547-BAAC-F33955C32527}" type="presParOf" srcId="{C22133D7-17D1-014E-AF81-C379D9C6E6C1}" destId="{F3B3B07E-2C34-7741-BA09-8B56606492D4}" srcOrd="1" destOrd="0" presId="urn:microsoft.com/office/officeart/2005/8/layout/list1"/>
    <dgm:cxn modelId="{F57F70BF-1DE4-724D-8301-F59E8272CFFF}" type="presParOf" srcId="{EC28E289-82D1-BC47-8EDC-F25069F4C108}" destId="{4499E3AE-5D0F-F142-A94E-225272E48951}" srcOrd="9" destOrd="0" presId="urn:microsoft.com/office/officeart/2005/8/layout/list1"/>
    <dgm:cxn modelId="{761D22E9-FC74-3342-AB2A-A1CAAB2D635C}" type="presParOf" srcId="{EC28E289-82D1-BC47-8EDC-F25069F4C108}" destId="{9EE8CA99-5905-8843-9D28-A9634B4352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FDE8D-D991-B146-A6CB-BE06E69ABD28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EEE7CFB-A395-DF4F-A390-47BAD6ED5514}">
      <dgm:prSet/>
      <dgm:spPr/>
      <dgm:t>
        <a:bodyPr/>
        <a:lstStyle/>
        <a:p>
          <a:r>
            <a:rPr lang="en-US" dirty="0"/>
            <a:t>Input</a:t>
          </a:r>
        </a:p>
      </dgm:t>
    </dgm:pt>
    <dgm:pt modelId="{0E4D7D86-533E-2243-97BB-3FBD14821A81}" type="parTrans" cxnId="{1C4D8107-F29B-2F4C-B0C5-81B31CA28721}">
      <dgm:prSet/>
      <dgm:spPr/>
      <dgm:t>
        <a:bodyPr/>
        <a:lstStyle/>
        <a:p>
          <a:endParaRPr lang="en-US"/>
        </a:p>
      </dgm:t>
    </dgm:pt>
    <dgm:pt modelId="{F36367AF-653D-3C42-B226-4A43DD4D56FB}" type="sibTrans" cxnId="{1C4D8107-F29B-2F4C-B0C5-81B31CA28721}">
      <dgm:prSet/>
      <dgm:spPr/>
      <dgm:t>
        <a:bodyPr/>
        <a:lstStyle/>
        <a:p>
          <a:endParaRPr lang="en-US"/>
        </a:p>
      </dgm:t>
    </dgm:pt>
    <dgm:pt modelId="{8AC7351D-C290-0C46-8C0D-6311D9157AB6}">
      <dgm:prSet/>
      <dgm:spPr/>
      <dgm:t>
        <a:bodyPr/>
        <a:lstStyle/>
        <a:p>
          <a:r>
            <a:rPr lang="en-US"/>
            <a:t>je suis etudiant</a:t>
          </a:r>
        </a:p>
      </dgm:t>
    </dgm:pt>
    <dgm:pt modelId="{EA8ABAA5-AD5F-1A4F-9C0A-C1523577EAD4}" type="parTrans" cxnId="{38D16424-02B5-AD41-B16C-CA267C346C34}">
      <dgm:prSet/>
      <dgm:spPr/>
      <dgm:t>
        <a:bodyPr/>
        <a:lstStyle/>
        <a:p>
          <a:endParaRPr lang="en-US"/>
        </a:p>
      </dgm:t>
    </dgm:pt>
    <dgm:pt modelId="{EF5C3417-A35C-1146-9220-D9DF9F8FA754}" type="sibTrans" cxnId="{38D16424-02B5-AD41-B16C-CA267C346C34}">
      <dgm:prSet/>
      <dgm:spPr/>
      <dgm:t>
        <a:bodyPr/>
        <a:lstStyle/>
        <a:p>
          <a:endParaRPr lang="en-US"/>
        </a:p>
      </dgm:t>
    </dgm:pt>
    <dgm:pt modelId="{E7B94B49-4AA1-1644-A5D9-44E9CFECFE45}">
      <dgm:prSet/>
      <dgm:spPr/>
      <dgm:t>
        <a:bodyPr/>
        <a:lstStyle/>
        <a:p>
          <a:r>
            <a:rPr lang="en-US"/>
            <a:t>Input embedding</a:t>
          </a:r>
        </a:p>
      </dgm:t>
    </dgm:pt>
    <dgm:pt modelId="{121AF977-B704-B448-B6A4-EDB343E490DD}" type="parTrans" cxnId="{F7848B8B-34E1-B546-8A5F-D60DF7198DF9}">
      <dgm:prSet/>
      <dgm:spPr/>
      <dgm:t>
        <a:bodyPr/>
        <a:lstStyle/>
        <a:p>
          <a:endParaRPr lang="en-US"/>
        </a:p>
      </dgm:t>
    </dgm:pt>
    <dgm:pt modelId="{9F904512-CEC0-3442-8A58-FF2451A89244}" type="sibTrans" cxnId="{F7848B8B-34E1-B546-8A5F-D60DF7198DF9}">
      <dgm:prSet/>
      <dgm:spPr/>
      <dgm:t>
        <a:bodyPr/>
        <a:lstStyle/>
        <a:p>
          <a:endParaRPr lang="en-US"/>
        </a:p>
      </dgm:t>
    </dgm:pt>
    <dgm:pt modelId="{C5EAE27F-6136-4944-B056-D88A33C294DA}">
      <dgm:prSet/>
      <dgm:spPr/>
      <dgm:t>
        <a:bodyPr/>
        <a:lstStyle/>
        <a:p>
          <a:r>
            <a:rPr lang="en-US" dirty="0"/>
            <a:t>[0, 12, 404, 56, 0, 0, 1, …]</a:t>
          </a:r>
        </a:p>
      </dgm:t>
    </dgm:pt>
    <dgm:pt modelId="{17924494-4961-914E-9862-D9AD3B3B1F05}" type="parTrans" cxnId="{EB6293B8-E2AD-474D-AE1B-CE8508D2F614}">
      <dgm:prSet/>
      <dgm:spPr/>
      <dgm:t>
        <a:bodyPr/>
        <a:lstStyle/>
        <a:p>
          <a:endParaRPr lang="en-US"/>
        </a:p>
      </dgm:t>
    </dgm:pt>
    <dgm:pt modelId="{A44C244A-7BCE-9C4F-80F2-F7D27BDFB2BE}" type="sibTrans" cxnId="{EB6293B8-E2AD-474D-AE1B-CE8508D2F614}">
      <dgm:prSet/>
      <dgm:spPr/>
      <dgm:t>
        <a:bodyPr/>
        <a:lstStyle/>
        <a:p>
          <a:endParaRPr lang="en-US"/>
        </a:p>
      </dgm:t>
    </dgm:pt>
    <dgm:pt modelId="{E956E18F-FEC3-894C-89A4-44614AB3CDE4}">
      <dgm:prSet/>
      <dgm:spPr/>
      <dgm:t>
        <a:bodyPr/>
        <a:lstStyle/>
        <a:p>
          <a:r>
            <a:rPr lang="en-US"/>
            <a:t>Output embedding</a:t>
          </a:r>
        </a:p>
      </dgm:t>
    </dgm:pt>
    <dgm:pt modelId="{008B42A2-8F7B-7349-9CA5-021F34BD3B97}" type="parTrans" cxnId="{5ACF4C2D-34B9-C44D-BAC5-17CB53BCA5F4}">
      <dgm:prSet/>
      <dgm:spPr/>
      <dgm:t>
        <a:bodyPr/>
        <a:lstStyle/>
        <a:p>
          <a:endParaRPr lang="en-US"/>
        </a:p>
      </dgm:t>
    </dgm:pt>
    <dgm:pt modelId="{2AC7EF8F-D5B2-1F47-9D8A-8B28012EECAB}" type="sibTrans" cxnId="{5ACF4C2D-34B9-C44D-BAC5-17CB53BCA5F4}">
      <dgm:prSet/>
      <dgm:spPr/>
      <dgm:t>
        <a:bodyPr/>
        <a:lstStyle/>
        <a:p>
          <a:endParaRPr lang="en-US"/>
        </a:p>
      </dgm:t>
    </dgm:pt>
    <dgm:pt modelId="{AD09AD34-A9B2-C44E-ABD3-752D9FB965A7}">
      <dgm:prSet/>
      <dgm:spPr/>
      <dgm:t>
        <a:bodyPr/>
        <a:lstStyle/>
        <a:p>
          <a:r>
            <a:rPr lang="en-US"/>
            <a:t>[1, 49, 50, 5, 5, 6, 0, 1,…]</a:t>
          </a:r>
        </a:p>
      </dgm:t>
    </dgm:pt>
    <dgm:pt modelId="{17B1D97D-C7C3-6447-BB3E-9104800E0D23}" type="parTrans" cxnId="{011BE1C7-DB39-894B-A48D-7B4662FFA680}">
      <dgm:prSet/>
      <dgm:spPr/>
      <dgm:t>
        <a:bodyPr/>
        <a:lstStyle/>
        <a:p>
          <a:endParaRPr lang="en-US"/>
        </a:p>
      </dgm:t>
    </dgm:pt>
    <dgm:pt modelId="{CC754B59-A3E4-7749-8E54-573A6B8403BC}" type="sibTrans" cxnId="{011BE1C7-DB39-894B-A48D-7B4662FFA680}">
      <dgm:prSet/>
      <dgm:spPr/>
      <dgm:t>
        <a:bodyPr/>
        <a:lstStyle/>
        <a:p>
          <a:endParaRPr lang="en-US"/>
        </a:p>
      </dgm:t>
    </dgm:pt>
    <dgm:pt modelId="{B362C317-81A7-E646-AF78-DF5DBAB74058}">
      <dgm:prSet/>
      <dgm:spPr/>
      <dgm:t>
        <a:bodyPr/>
        <a:lstStyle/>
        <a:p>
          <a:r>
            <a:rPr lang="en-US"/>
            <a:t>Output</a:t>
          </a:r>
        </a:p>
      </dgm:t>
    </dgm:pt>
    <dgm:pt modelId="{A5E392DF-E473-2A47-A105-6CCB43F4552B}" type="parTrans" cxnId="{FD03E07B-E6BF-594C-BF7A-3A3DA10E03FD}">
      <dgm:prSet/>
      <dgm:spPr/>
      <dgm:t>
        <a:bodyPr/>
        <a:lstStyle/>
        <a:p>
          <a:endParaRPr lang="en-US"/>
        </a:p>
      </dgm:t>
    </dgm:pt>
    <dgm:pt modelId="{C4D41D63-8559-4F4A-BA02-36F5BE3035CB}" type="sibTrans" cxnId="{FD03E07B-E6BF-594C-BF7A-3A3DA10E03FD}">
      <dgm:prSet/>
      <dgm:spPr/>
      <dgm:t>
        <a:bodyPr/>
        <a:lstStyle/>
        <a:p>
          <a:endParaRPr lang="en-US"/>
        </a:p>
      </dgm:t>
    </dgm:pt>
    <dgm:pt modelId="{08CD434A-6883-DB45-98DB-06B70C25E16A}">
      <dgm:prSet/>
      <dgm:spPr/>
      <dgm:t>
        <a:bodyPr/>
        <a:lstStyle/>
        <a:p>
          <a:r>
            <a:rPr lang="en-US"/>
            <a:t>I am a student</a:t>
          </a:r>
        </a:p>
      </dgm:t>
    </dgm:pt>
    <dgm:pt modelId="{BF0D8A2F-E37E-6441-83D9-4015ED65E0C3}" type="parTrans" cxnId="{43A7F02C-0E59-6F43-AB48-C92F68CE7AF4}">
      <dgm:prSet/>
      <dgm:spPr/>
      <dgm:t>
        <a:bodyPr/>
        <a:lstStyle/>
        <a:p>
          <a:endParaRPr lang="en-US"/>
        </a:p>
      </dgm:t>
    </dgm:pt>
    <dgm:pt modelId="{0E2E6980-03E7-5F4A-9A94-078C7A8AF7AE}" type="sibTrans" cxnId="{43A7F02C-0E59-6F43-AB48-C92F68CE7AF4}">
      <dgm:prSet/>
      <dgm:spPr/>
      <dgm:t>
        <a:bodyPr/>
        <a:lstStyle/>
        <a:p>
          <a:endParaRPr lang="en-US"/>
        </a:p>
      </dgm:t>
    </dgm:pt>
    <dgm:pt modelId="{116940C0-DD1C-2242-9B89-2F87AC36F66B}" type="pres">
      <dgm:prSet presAssocID="{8A5FDE8D-D991-B146-A6CB-BE06E69ABD28}" presName="Name0" presStyleCnt="0">
        <dgm:presLayoutVars>
          <dgm:dir/>
          <dgm:animLvl val="lvl"/>
          <dgm:resizeHandles val="exact"/>
        </dgm:presLayoutVars>
      </dgm:prSet>
      <dgm:spPr/>
    </dgm:pt>
    <dgm:pt modelId="{4FB05EB0-6DB1-FF48-A326-E1790B78E526}" type="pres">
      <dgm:prSet presAssocID="{B362C317-81A7-E646-AF78-DF5DBAB74058}" presName="boxAndChildren" presStyleCnt="0"/>
      <dgm:spPr/>
    </dgm:pt>
    <dgm:pt modelId="{8AECFF08-AA9C-AB45-9533-CA297E3637C7}" type="pres">
      <dgm:prSet presAssocID="{B362C317-81A7-E646-AF78-DF5DBAB74058}" presName="parentTextBox" presStyleLbl="node1" presStyleIdx="0" presStyleCnt="4"/>
      <dgm:spPr/>
    </dgm:pt>
    <dgm:pt modelId="{4BE50E44-4BC0-E94E-99EA-6ADBC333FABD}" type="pres">
      <dgm:prSet presAssocID="{B362C317-81A7-E646-AF78-DF5DBAB74058}" presName="entireBox" presStyleLbl="node1" presStyleIdx="0" presStyleCnt="4"/>
      <dgm:spPr/>
    </dgm:pt>
    <dgm:pt modelId="{C8E4ACC3-DF57-D546-BE49-4B88CF330099}" type="pres">
      <dgm:prSet presAssocID="{B362C317-81A7-E646-AF78-DF5DBAB74058}" presName="descendantBox" presStyleCnt="0"/>
      <dgm:spPr/>
    </dgm:pt>
    <dgm:pt modelId="{CB18346D-E166-E142-BCD2-4BD519652D9E}" type="pres">
      <dgm:prSet presAssocID="{08CD434A-6883-DB45-98DB-06B70C25E16A}" presName="childTextBox" presStyleLbl="fgAccFollowNode1" presStyleIdx="0" presStyleCnt="4">
        <dgm:presLayoutVars>
          <dgm:bulletEnabled val="1"/>
        </dgm:presLayoutVars>
      </dgm:prSet>
      <dgm:spPr/>
    </dgm:pt>
    <dgm:pt modelId="{0D3025D9-236D-5541-8CD2-870D842F899D}" type="pres">
      <dgm:prSet presAssocID="{2AC7EF8F-D5B2-1F47-9D8A-8B28012EECAB}" presName="sp" presStyleCnt="0"/>
      <dgm:spPr/>
    </dgm:pt>
    <dgm:pt modelId="{2158DDF8-4A63-E740-8133-6640992FD31B}" type="pres">
      <dgm:prSet presAssocID="{E956E18F-FEC3-894C-89A4-44614AB3CDE4}" presName="arrowAndChildren" presStyleCnt="0"/>
      <dgm:spPr/>
    </dgm:pt>
    <dgm:pt modelId="{ED3378C2-CBAC-CC44-9341-211A61DA192B}" type="pres">
      <dgm:prSet presAssocID="{E956E18F-FEC3-894C-89A4-44614AB3CDE4}" presName="parentTextArrow" presStyleLbl="node1" presStyleIdx="0" presStyleCnt="4"/>
      <dgm:spPr/>
    </dgm:pt>
    <dgm:pt modelId="{5B6E5DD9-8C99-8446-AE97-8575712EFDBA}" type="pres">
      <dgm:prSet presAssocID="{E956E18F-FEC3-894C-89A4-44614AB3CDE4}" presName="arrow" presStyleLbl="node1" presStyleIdx="1" presStyleCnt="4"/>
      <dgm:spPr/>
    </dgm:pt>
    <dgm:pt modelId="{A4B04B66-1DB9-D842-A435-4DB3CE937EA6}" type="pres">
      <dgm:prSet presAssocID="{E956E18F-FEC3-894C-89A4-44614AB3CDE4}" presName="descendantArrow" presStyleCnt="0"/>
      <dgm:spPr/>
    </dgm:pt>
    <dgm:pt modelId="{6ACBC537-6B00-8140-BA7D-BEBDAD3C7E3A}" type="pres">
      <dgm:prSet presAssocID="{AD09AD34-A9B2-C44E-ABD3-752D9FB965A7}" presName="childTextArrow" presStyleLbl="fgAccFollowNode1" presStyleIdx="1" presStyleCnt="4">
        <dgm:presLayoutVars>
          <dgm:bulletEnabled val="1"/>
        </dgm:presLayoutVars>
      </dgm:prSet>
      <dgm:spPr/>
    </dgm:pt>
    <dgm:pt modelId="{24FC8E04-7C15-2049-BDFF-A12EDE891ED7}" type="pres">
      <dgm:prSet presAssocID="{9F904512-CEC0-3442-8A58-FF2451A89244}" presName="sp" presStyleCnt="0"/>
      <dgm:spPr/>
    </dgm:pt>
    <dgm:pt modelId="{6D52E7FD-F78F-BC41-AFE3-704F37E6C9A7}" type="pres">
      <dgm:prSet presAssocID="{E7B94B49-4AA1-1644-A5D9-44E9CFECFE45}" presName="arrowAndChildren" presStyleCnt="0"/>
      <dgm:spPr/>
    </dgm:pt>
    <dgm:pt modelId="{B6A6B149-B0D2-E246-AD26-CB0673AF6421}" type="pres">
      <dgm:prSet presAssocID="{E7B94B49-4AA1-1644-A5D9-44E9CFECFE45}" presName="parentTextArrow" presStyleLbl="node1" presStyleIdx="1" presStyleCnt="4"/>
      <dgm:spPr/>
    </dgm:pt>
    <dgm:pt modelId="{BBD3CBE8-43FA-144F-B063-447CC6F13DAE}" type="pres">
      <dgm:prSet presAssocID="{E7B94B49-4AA1-1644-A5D9-44E9CFECFE45}" presName="arrow" presStyleLbl="node1" presStyleIdx="2" presStyleCnt="4"/>
      <dgm:spPr/>
    </dgm:pt>
    <dgm:pt modelId="{335A5E47-D8D7-7C4F-9029-A29F1097D364}" type="pres">
      <dgm:prSet presAssocID="{E7B94B49-4AA1-1644-A5D9-44E9CFECFE45}" presName="descendantArrow" presStyleCnt="0"/>
      <dgm:spPr/>
    </dgm:pt>
    <dgm:pt modelId="{C18A4D27-7892-9248-AC6F-7D092CA4BB21}" type="pres">
      <dgm:prSet presAssocID="{C5EAE27F-6136-4944-B056-D88A33C294DA}" presName="childTextArrow" presStyleLbl="fgAccFollowNode1" presStyleIdx="2" presStyleCnt="4">
        <dgm:presLayoutVars>
          <dgm:bulletEnabled val="1"/>
        </dgm:presLayoutVars>
      </dgm:prSet>
      <dgm:spPr/>
    </dgm:pt>
    <dgm:pt modelId="{B00824CE-7A06-2646-ADFC-A7A727EF4960}" type="pres">
      <dgm:prSet presAssocID="{F36367AF-653D-3C42-B226-4A43DD4D56FB}" presName="sp" presStyleCnt="0"/>
      <dgm:spPr/>
    </dgm:pt>
    <dgm:pt modelId="{BD879783-FC9B-2D43-AF14-F90517E70989}" type="pres">
      <dgm:prSet presAssocID="{9EEE7CFB-A395-DF4F-A390-47BAD6ED5514}" presName="arrowAndChildren" presStyleCnt="0"/>
      <dgm:spPr/>
    </dgm:pt>
    <dgm:pt modelId="{4E4C1D7C-F175-6D48-BC93-E1A9294FBDAB}" type="pres">
      <dgm:prSet presAssocID="{9EEE7CFB-A395-DF4F-A390-47BAD6ED5514}" presName="parentTextArrow" presStyleLbl="node1" presStyleIdx="2" presStyleCnt="4"/>
      <dgm:spPr/>
    </dgm:pt>
    <dgm:pt modelId="{E1C658E2-5BBA-A143-BD9D-562C344C6FF3}" type="pres">
      <dgm:prSet presAssocID="{9EEE7CFB-A395-DF4F-A390-47BAD6ED5514}" presName="arrow" presStyleLbl="node1" presStyleIdx="3" presStyleCnt="4" custLinFactNeighborY="-842"/>
      <dgm:spPr/>
    </dgm:pt>
    <dgm:pt modelId="{CA0BD50A-E843-6B49-AD59-80071C5B2F62}" type="pres">
      <dgm:prSet presAssocID="{9EEE7CFB-A395-DF4F-A390-47BAD6ED5514}" presName="descendantArrow" presStyleCnt="0"/>
      <dgm:spPr/>
    </dgm:pt>
    <dgm:pt modelId="{63362D98-0E51-D641-A785-ED9858B23E0B}" type="pres">
      <dgm:prSet presAssocID="{8AC7351D-C290-0C46-8C0D-6311D9157AB6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1DFB2804-2F3A-D947-B822-856EEC2B265B}" type="presOf" srcId="{C5EAE27F-6136-4944-B056-D88A33C294DA}" destId="{C18A4D27-7892-9248-AC6F-7D092CA4BB21}" srcOrd="0" destOrd="0" presId="urn:microsoft.com/office/officeart/2005/8/layout/process4"/>
    <dgm:cxn modelId="{1C4D8107-F29B-2F4C-B0C5-81B31CA28721}" srcId="{8A5FDE8D-D991-B146-A6CB-BE06E69ABD28}" destId="{9EEE7CFB-A395-DF4F-A390-47BAD6ED5514}" srcOrd="0" destOrd="0" parTransId="{0E4D7D86-533E-2243-97BB-3FBD14821A81}" sibTransId="{F36367AF-653D-3C42-B226-4A43DD4D56FB}"/>
    <dgm:cxn modelId="{D5591B13-4962-1349-A7C7-2C3F72DBDFEC}" type="presOf" srcId="{E7B94B49-4AA1-1644-A5D9-44E9CFECFE45}" destId="{B6A6B149-B0D2-E246-AD26-CB0673AF6421}" srcOrd="0" destOrd="0" presId="urn:microsoft.com/office/officeart/2005/8/layout/process4"/>
    <dgm:cxn modelId="{FB48A21F-A2AA-CC41-AE8A-258750DD7DFD}" type="presOf" srcId="{E956E18F-FEC3-894C-89A4-44614AB3CDE4}" destId="{5B6E5DD9-8C99-8446-AE97-8575712EFDBA}" srcOrd="1" destOrd="0" presId="urn:microsoft.com/office/officeart/2005/8/layout/process4"/>
    <dgm:cxn modelId="{38D16424-02B5-AD41-B16C-CA267C346C34}" srcId="{9EEE7CFB-A395-DF4F-A390-47BAD6ED5514}" destId="{8AC7351D-C290-0C46-8C0D-6311D9157AB6}" srcOrd="0" destOrd="0" parTransId="{EA8ABAA5-AD5F-1A4F-9C0A-C1523577EAD4}" sibTransId="{EF5C3417-A35C-1146-9220-D9DF9F8FA754}"/>
    <dgm:cxn modelId="{43A7F02C-0E59-6F43-AB48-C92F68CE7AF4}" srcId="{B362C317-81A7-E646-AF78-DF5DBAB74058}" destId="{08CD434A-6883-DB45-98DB-06B70C25E16A}" srcOrd="0" destOrd="0" parTransId="{BF0D8A2F-E37E-6441-83D9-4015ED65E0C3}" sibTransId="{0E2E6980-03E7-5F4A-9A94-078C7A8AF7AE}"/>
    <dgm:cxn modelId="{5ACF4C2D-34B9-C44D-BAC5-17CB53BCA5F4}" srcId="{8A5FDE8D-D991-B146-A6CB-BE06E69ABD28}" destId="{E956E18F-FEC3-894C-89A4-44614AB3CDE4}" srcOrd="2" destOrd="0" parTransId="{008B42A2-8F7B-7349-9CA5-021F34BD3B97}" sibTransId="{2AC7EF8F-D5B2-1F47-9D8A-8B28012EECAB}"/>
    <dgm:cxn modelId="{973ABA3B-41A5-C34F-BCE4-92DED1328A08}" type="presOf" srcId="{E956E18F-FEC3-894C-89A4-44614AB3CDE4}" destId="{ED3378C2-CBAC-CC44-9341-211A61DA192B}" srcOrd="0" destOrd="0" presId="urn:microsoft.com/office/officeart/2005/8/layout/process4"/>
    <dgm:cxn modelId="{4EE7D154-5828-DD4B-A2E3-0303BDD5FECA}" type="presOf" srcId="{B362C317-81A7-E646-AF78-DF5DBAB74058}" destId="{4BE50E44-4BC0-E94E-99EA-6ADBC333FABD}" srcOrd="1" destOrd="0" presId="urn:microsoft.com/office/officeart/2005/8/layout/process4"/>
    <dgm:cxn modelId="{85909B7A-3E52-4A4B-AE0F-69AF4C04E727}" type="presOf" srcId="{AD09AD34-A9B2-C44E-ABD3-752D9FB965A7}" destId="{6ACBC537-6B00-8140-BA7D-BEBDAD3C7E3A}" srcOrd="0" destOrd="0" presId="urn:microsoft.com/office/officeart/2005/8/layout/process4"/>
    <dgm:cxn modelId="{FD03E07B-E6BF-594C-BF7A-3A3DA10E03FD}" srcId="{8A5FDE8D-D991-B146-A6CB-BE06E69ABD28}" destId="{B362C317-81A7-E646-AF78-DF5DBAB74058}" srcOrd="3" destOrd="0" parTransId="{A5E392DF-E473-2A47-A105-6CCB43F4552B}" sibTransId="{C4D41D63-8559-4F4A-BA02-36F5BE3035CB}"/>
    <dgm:cxn modelId="{F7848B8B-34E1-B546-8A5F-D60DF7198DF9}" srcId="{8A5FDE8D-D991-B146-A6CB-BE06E69ABD28}" destId="{E7B94B49-4AA1-1644-A5D9-44E9CFECFE45}" srcOrd="1" destOrd="0" parTransId="{121AF977-B704-B448-B6A4-EDB343E490DD}" sibTransId="{9F904512-CEC0-3442-8A58-FF2451A89244}"/>
    <dgm:cxn modelId="{3B4889A0-9DAB-9545-A24D-2778DA13BC57}" type="presOf" srcId="{E7B94B49-4AA1-1644-A5D9-44E9CFECFE45}" destId="{BBD3CBE8-43FA-144F-B063-447CC6F13DAE}" srcOrd="1" destOrd="0" presId="urn:microsoft.com/office/officeart/2005/8/layout/process4"/>
    <dgm:cxn modelId="{7FFB0EA8-516D-0848-B241-03BF5F64E468}" type="presOf" srcId="{9EEE7CFB-A395-DF4F-A390-47BAD6ED5514}" destId="{E1C658E2-5BBA-A143-BD9D-562C344C6FF3}" srcOrd="1" destOrd="0" presId="urn:microsoft.com/office/officeart/2005/8/layout/process4"/>
    <dgm:cxn modelId="{EB6293B8-E2AD-474D-AE1B-CE8508D2F614}" srcId="{E7B94B49-4AA1-1644-A5D9-44E9CFECFE45}" destId="{C5EAE27F-6136-4944-B056-D88A33C294DA}" srcOrd="0" destOrd="0" parTransId="{17924494-4961-914E-9862-D9AD3B3B1F05}" sibTransId="{A44C244A-7BCE-9C4F-80F2-F7D27BDFB2BE}"/>
    <dgm:cxn modelId="{8266ABB9-6C77-2449-8956-4B2F0F257048}" type="presOf" srcId="{8AC7351D-C290-0C46-8C0D-6311D9157AB6}" destId="{63362D98-0E51-D641-A785-ED9858B23E0B}" srcOrd="0" destOrd="0" presId="urn:microsoft.com/office/officeart/2005/8/layout/process4"/>
    <dgm:cxn modelId="{74A24EC0-648E-EA4E-96DD-090BD8892DEB}" type="presOf" srcId="{9EEE7CFB-A395-DF4F-A390-47BAD6ED5514}" destId="{4E4C1D7C-F175-6D48-BC93-E1A9294FBDAB}" srcOrd="0" destOrd="0" presId="urn:microsoft.com/office/officeart/2005/8/layout/process4"/>
    <dgm:cxn modelId="{011BE1C7-DB39-894B-A48D-7B4662FFA680}" srcId="{E956E18F-FEC3-894C-89A4-44614AB3CDE4}" destId="{AD09AD34-A9B2-C44E-ABD3-752D9FB965A7}" srcOrd="0" destOrd="0" parTransId="{17B1D97D-C7C3-6447-BB3E-9104800E0D23}" sibTransId="{CC754B59-A3E4-7749-8E54-573A6B8403BC}"/>
    <dgm:cxn modelId="{7F6D02E6-974F-5F47-B852-C09952FC36D1}" type="presOf" srcId="{B362C317-81A7-E646-AF78-DF5DBAB74058}" destId="{8AECFF08-AA9C-AB45-9533-CA297E3637C7}" srcOrd="0" destOrd="0" presId="urn:microsoft.com/office/officeart/2005/8/layout/process4"/>
    <dgm:cxn modelId="{BDD897F5-F81F-144B-9478-0CFB8B1B61D1}" type="presOf" srcId="{08CD434A-6883-DB45-98DB-06B70C25E16A}" destId="{CB18346D-E166-E142-BCD2-4BD519652D9E}" srcOrd="0" destOrd="0" presId="urn:microsoft.com/office/officeart/2005/8/layout/process4"/>
    <dgm:cxn modelId="{AA79FEFD-1B64-D148-8337-6DC1E858D54F}" type="presOf" srcId="{8A5FDE8D-D991-B146-A6CB-BE06E69ABD28}" destId="{116940C0-DD1C-2242-9B89-2F87AC36F66B}" srcOrd="0" destOrd="0" presId="urn:microsoft.com/office/officeart/2005/8/layout/process4"/>
    <dgm:cxn modelId="{00DA9313-35E4-394C-AE2D-75660CD0DB39}" type="presParOf" srcId="{116940C0-DD1C-2242-9B89-2F87AC36F66B}" destId="{4FB05EB0-6DB1-FF48-A326-E1790B78E526}" srcOrd="0" destOrd="0" presId="urn:microsoft.com/office/officeart/2005/8/layout/process4"/>
    <dgm:cxn modelId="{6011E336-2DC5-B641-BF87-939540EA4B19}" type="presParOf" srcId="{4FB05EB0-6DB1-FF48-A326-E1790B78E526}" destId="{8AECFF08-AA9C-AB45-9533-CA297E3637C7}" srcOrd="0" destOrd="0" presId="urn:microsoft.com/office/officeart/2005/8/layout/process4"/>
    <dgm:cxn modelId="{E9BA3E37-A49A-2E42-B51D-BD3A69079A74}" type="presParOf" srcId="{4FB05EB0-6DB1-FF48-A326-E1790B78E526}" destId="{4BE50E44-4BC0-E94E-99EA-6ADBC333FABD}" srcOrd="1" destOrd="0" presId="urn:microsoft.com/office/officeart/2005/8/layout/process4"/>
    <dgm:cxn modelId="{614BC3FE-56B6-0D4D-A72C-74CEA6E9829C}" type="presParOf" srcId="{4FB05EB0-6DB1-FF48-A326-E1790B78E526}" destId="{C8E4ACC3-DF57-D546-BE49-4B88CF330099}" srcOrd="2" destOrd="0" presId="urn:microsoft.com/office/officeart/2005/8/layout/process4"/>
    <dgm:cxn modelId="{245C5314-D19E-894F-84ED-5F08D426E33E}" type="presParOf" srcId="{C8E4ACC3-DF57-D546-BE49-4B88CF330099}" destId="{CB18346D-E166-E142-BCD2-4BD519652D9E}" srcOrd="0" destOrd="0" presId="urn:microsoft.com/office/officeart/2005/8/layout/process4"/>
    <dgm:cxn modelId="{2D7E1D7A-208F-C446-9597-AD9EE3D32CDE}" type="presParOf" srcId="{116940C0-DD1C-2242-9B89-2F87AC36F66B}" destId="{0D3025D9-236D-5541-8CD2-870D842F899D}" srcOrd="1" destOrd="0" presId="urn:microsoft.com/office/officeart/2005/8/layout/process4"/>
    <dgm:cxn modelId="{C1A231D4-2564-9B42-B59B-492219F2DA71}" type="presParOf" srcId="{116940C0-DD1C-2242-9B89-2F87AC36F66B}" destId="{2158DDF8-4A63-E740-8133-6640992FD31B}" srcOrd="2" destOrd="0" presId="urn:microsoft.com/office/officeart/2005/8/layout/process4"/>
    <dgm:cxn modelId="{B501C689-488E-D74A-B029-9988EE447B13}" type="presParOf" srcId="{2158DDF8-4A63-E740-8133-6640992FD31B}" destId="{ED3378C2-CBAC-CC44-9341-211A61DA192B}" srcOrd="0" destOrd="0" presId="urn:microsoft.com/office/officeart/2005/8/layout/process4"/>
    <dgm:cxn modelId="{DAD43940-C95F-B848-BEC0-EDE8D7CB3927}" type="presParOf" srcId="{2158DDF8-4A63-E740-8133-6640992FD31B}" destId="{5B6E5DD9-8C99-8446-AE97-8575712EFDBA}" srcOrd="1" destOrd="0" presId="urn:microsoft.com/office/officeart/2005/8/layout/process4"/>
    <dgm:cxn modelId="{60715187-37C7-3B43-B616-76C3D61E2CA1}" type="presParOf" srcId="{2158DDF8-4A63-E740-8133-6640992FD31B}" destId="{A4B04B66-1DB9-D842-A435-4DB3CE937EA6}" srcOrd="2" destOrd="0" presId="urn:microsoft.com/office/officeart/2005/8/layout/process4"/>
    <dgm:cxn modelId="{93C8FD84-DD13-204E-8AB7-76FD745E1C90}" type="presParOf" srcId="{A4B04B66-1DB9-D842-A435-4DB3CE937EA6}" destId="{6ACBC537-6B00-8140-BA7D-BEBDAD3C7E3A}" srcOrd="0" destOrd="0" presId="urn:microsoft.com/office/officeart/2005/8/layout/process4"/>
    <dgm:cxn modelId="{7051B87D-2797-3F42-8F22-052A3D82B624}" type="presParOf" srcId="{116940C0-DD1C-2242-9B89-2F87AC36F66B}" destId="{24FC8E04-7C15-2049-BDFF-A12EDE891ED7}" srcOrd="3" destOrd="0" presId="urn:microsoft.com/office/officeart/2005/8/layout/process4"/>
    <dgm:cxn modelId="{BC5869D6-E4D1-BA46-B1AE-4A00BB62C236}" type="presParOf" srcId="{116940C0-DD1C-2242-9B89-2F87AC36F66B}" destId="{6D52E7FD-F78F-BC41-AFE3-704F37E6C9A7}" srcOrd="4" destOrd="0" presId="urn:microsoft.com/office/officeart/2005/8/layout/process4"/>
    <dgm:cxn modelId="{FAA4AF59-A232-4C45-A720-21887E213479}" type="presParOf" srcId="{6D52E7FD-F78F-BC41-AFE3-704F37E6C9A7}" destId="{B6A6B149-B0D2-E246-AD26-CB0673AF6421}" srcOrd="0" destOrd="0" presId="urn:microsoft.com/office/officeart/2005/8/layout/process4"/>
    <dgm:cxn modelId="{40442B61-791D-014A-A61D-035FEF9156DE}" type="presParOf" srcId="{6D52E7FD-F78F-BC41-AFE3-704F37E6C9A7}" destId="{BBD3CBE8-43FA-144F-B063-447CC6F13DAE}" srcOrd="1" destOrd="0" presId="urn:microsoft.com/office/officeart/2005/8/layout/process4"/>
    <dgm:cxn modelId="{89C7874A-5E2B-7E42-BE2D-6BEB0AF0E63C}" type="presParOf" srcId="{6D52E7FD-F78F-BC41-AFE3-704F37E6C9A7}" destId="{335A5E47-D8D7-7C4F-9029-A29F1097D364}" srcOrd="2" destOrd="0" presId="urn:microsoft.com/office/officeart/2005/8/layout/process4"/>
    <dgm:cxn modelId="{E86D37C2-B374-6643-9166-FAB583CC0759}" type="presParOf" srcId="{335A5E47-D8D7-7C4F-9029-A29F1097D364}" destId="{C18A4D27-7892-9248-AC6F-7D092CA4BB21}" srcOrd="0" destOrd="0" presId="urn:microsoft.com/office/officeart/2005/8/layout/process4"/>
    <dgm:cxn modelId="{634BE9D8-DB4A-4544-91F0-3EAA60F9F760}" type="presParOf" srcId="{116940C0-DD1C-2242-9B89-2F87AC36F66B}" destId="{B00824CE-7A06-2646-ADFC-A7A727EF4960}" srcOrd="5" destOrd="0" presId="urn:microsoft.com/office/officeart/2005/8/layout/process4"/>
    <dgm:cxn modelId="{9CF57558-001D-7C4E-9388-D7C72AF1214A}" type="presParOf" srcId="{116940C0-DD1C-2242-9B89-2F87AC36F66B}" destId="{BD879783-FC9B-2D43-AF14-F90517E70989}" srcOrd="6" destOrd="0" presId="urn:microsoft.com/office/officeart/2005/8/layout/process4"/>
    <dgm:cxn modelId="{6B5E3B2A-5863-B447-B92D-AA53E77431F0}" type="presParOf" srcId="{BD879783-FC9B-2D43-AF14-F90517E70989}" destId="{4E4C1D7C-F175-6D48-BC93-E1A9294FBDAB}" srcOrd="0" destOrd="0" presId="urn:microsoft.com/office/officeart/2005/8/layout/process4"/>
    <dgm:cxn modelId="{684FB712-AFE2-6A47-9C1E-BFE7973FC8CD}" type="presParOf" srcId="{BD879783-FC9B-2D43-AF14-F90517E70989}" destId="{E1C658E2-5BBA-A143-BD9D-562C344C6FF3}" srcOrd="1" destOrd="0" presId="urn:microsoft.com/office/officeart/2005/8/layout/process4"/>
    <dgm:cxn modelId="{076A9D99-28B9-8E4C-AD29-D96B4C9F1AB9}" type="presParOf" srcId="{BD879783-FC9B-2D43-AF14-F90517E70989}" destId="{CA0BD50A-E843-6B49-AD59-80071C5B2F62}" srcOrd="2" destOrd="0" presId="urn:microsoft.com/office/officeart/2005/8/layout/process4"/>
    <dgm:cxn modelId="{AC413E60-EF9C-934D-9305-224E6B23291E}" type="presParOf" srcId="{CA0BD50A-E843-6B49-AD59-80071C5B2F62}" destId="{63362D98-0E51-D641-A785-ED9858B23E0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236C61-EBF7-344C-B1DD-EB30FD335595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44F87B-7DB3-0846-B518-EB1A58061BCE}">
      <dgm:prSet/>
      <dgm:spPr/>
      <dgm:t>
        <a:bodyPr/>
        <a:lstStyle/>
        <a:p>
          <a:r>
            <a:rPr lang="en-US"/>
            <a:t>Normalization</a:t>
          </a:r>
        </a:p>
      </dgm:t>
    </dgm:pt>
    <dgm:pt modelId="{DA2B9C9D-54DF-6141-83F7-8E652CC994E9}" type="parTrans" cxnId="{D94F6F74-AF61-5244-A45C-6538CB5617D1}">
      <dgm:prSet/>
      <dgm:spPr/>
      <dgm:t>
        <a:bodyPr/>
        <a:lstStyle/>
        <a:p>
          <a:endParaRPr lang="en-US"/>
        </a:p>
      </dgm:t>
    </dgm:pt>
    <dgm:pt modelId="{AD341193-DFF8-E74E-8BD1-F4805061EDEE}" type="sibTrans" cxnId="{D94F6F74-AF61-5244-A45C-6538CB5617D1}">
      <dgm:prSet/>
      <dgm:spPr/>
      <dgm:t>
        <a:bodyPr/>
        <a:lstStyle/>
        <a:p>
          <a:endParaRPr lang="en-US"/>
        </a:p>
      </dgm:t>
    </dgm:pt>
    <dgm:pt modelId="{46F9050B-5B3F-EA4B-8EB8-39044E00CD20}">
      <dgm:prSet/>
      <dgm:spPr/>
      <dgm:t>
        <a:bodyPr/>
        <a:lstStyle/>
        <a:p>
          <a:r>
            <a:rPr lang="en-US" dirty="0"/>
            <a:t>Tokenization </a:t>
          </a:r>
        </a:p>
        <a:p>
          <a:r>
            <a:rPr lang="en-US" dirty="0"/>
            <a:t>(words or </a:t>
          </a:r>
          <a:r>
            <a:rPr lang="en-US" dirty="0" err="1"/>
            <a:t>subwords</a:t>
          </a:r>
          <a:r>
            <a:rPr lang="en-US" dirty="0"/>
            <a:t>, mapped to integer token IDs from a vocabulary)</a:t>
          </a:r>
        </a:p>
      </dgm:t>
    </dgm:pt>
    <dgm:pt modelId="{81D47862-31F1-2647-A053-C77FF78E7A89}" type="parTrans" cxnId="{6F39CE8E-3E7B-8942-ACC9-FB927736D701}">
      <dgm:prSet/>
      <dgm:spPr/>
      <dgm:t>
        <a:bodyPr/>
        <a:lstStyle/>
        <a:p>
          <a:endParaRPr lang="en-US"/>
        </a:p>
      </dgm:t>
    </dgm:pt>
    <dgm:pt modelId="{3B02A12A-90E7-F44F-9C2E-9A7C1C341060}" type="sibTrans" cxnId="{6F39CE8E-3E7B-8942-ACC9-FB927736D701}">
      <dgm:prSet/>
      <dgm:spPr/>
      <dgm:t>
        <a:bodyPr/>
        <a:lstStyle/>
        <a:p>
          <a:endParaRPr lang="en-US"/>
        </a:p>
      </dgm:t>
    </dgm:pt>
    <dgm:pt modelId="{97964F1C-9D1F-A940-90CE-27795AAC617B}">
      <dgm:prSet/>
      <dgm:spPr/>
      <dgm:t>
        <a:bodyPr/>
        <a:lstStyle/>
        <a:p>
          <a:r>
            <a:rPr lang="en-US" dirty="0"/>
            <a:t>Embedding </a:t>
          </a:r>
        </a:p>
        <a:p>
          <a:r>
            <a:rPr lang="en-US" dirty="0"/>
            <a:t>(learned during training process)</a:t>
          </a:r>
        </a:p>
      </dgm:t>
    </dgm:pt>
    <dgm:pt modelId="{2105FEA0-687D-B148-80DD-708DB1E2C211}" type="parTrans" cxnId="{204C0A79-1667-A140-AAE4-A84F5A8DD253}">
      <dgm:prSet/>
      <dgm:spPr/>
      <dgm:t>
        <a:bodyPr/>
        <a:lstStyle/>
        <a:p>
          <a:endParaRPr lang="en-US"/>
        </a:p>
      </dgm:t>
    </dgm:pt>
    <dgm:pt modelId="{8AA80D9C-DD84-D442-9FD7-33C74FCB05CD}" type="sibTrans" cxnId="{204C0A79-1667-A140-AAE4-A84F5A8DD253}">
      <dgm:prSet/>
      <dgm:spPr/>
      <dgm:t>
        <a:bodyPr/>
        <a:lstStyle/>
        <a:p>
          <a:endParaRPr lang="en-US"/>
        </a:p>
      </dgm:t>
    </dgm:pt>
    <dgm:pt modelId="{B97D2C06-E714-DA46-AE7C-0343E1BBE630}">
      <dgm:prSet/>
      <dgm:spPr/>
      <dgm:t>
        <a:bodyPr/>
        <a:lstStyle/>
        <a:p>
          <a:r>
            <a:rPr lang="en-US"/>
            <a:t>Positional encoding </a:t>
          </a:r>
        </a:p>
      </dgm:t>
    </dgm:pt>
    <dgm:pt modelId="{EE6AAD4F-FC67-DC4A-99A1-E41BA509EE14}" type="parTrans" cxnId="{0E486FD3-6865-3746-94D7-4F5381CE19A2}">
      <dgm:prSet/>
      <dgm:spPr/>
      <dgm:t>
        <a:bodyPr/>
        <a:lstStyle/>
        <a:p>
          <a:endParaRPr lang="en-US"/>
        </a:p>
      </dgm:t>
    </dgm:pt>
    <dgm:pt modelId="{B09B7E3C-AEA0-F746-856F-8ED496A2EAB4}" type="sibTrans" cxnId="{0E486FD3-6865-3746-94D7-4F5381CE19A2}">
      <dgm:prSet/>
      <dgm:spPr/>
      <dgm:t>
        <a:bodyPr/>
        <a:lstStyle/>
        <a:p>
          <a:endParaRPr lang="en-US"/>
        </a:p>
      </dgm:t>
    </dgm:pt>
    <dgm:pt modelId="{ED731A18-2D96-5740-9461-2F3FCADDC56E}" type="pres">
      <dgm:prSet presAssocID="{64236C61-EBF7-344C-B1DD-EB30FD335595}" presName="diagram" presStyleCnt="0">
        <dgm:presLayoutVars>
          <dgm:dir/>
          <dgm:resizeHandles val="exact"/>
        </dgm:presLayoutVars>
      </dgm:prSet>
      <dgm:spPr/>
    </dgm:pt>
    <dgm:pt modelId="{1438E518-45ED-0C49-860E-80ADA20FBD4E}" type="pres">
      <dgm:prSet presAssocID="{8044F87B-7DB3-0846-B518-EB1A58061BCE}" presName="node" presStyleLbl="node1" presStyleIdx="0" presStyleCnt="4">
        <dgm:presLayoutVars>
          <dgm:bulletEnabled val="1"/>
        </dgm:presLayoutVars>
      </dgm:prSet>
      <dgm:spPr/>
    </dgm:pt>
    <dgm:pt modelId="{207F234F-B2C0-F74D-BD45-53959FBD69B1}" type="pres">
      <dgm:prSet presAssocID="{AD341193-DFF8-E74E-8BD1-F4805061EDEE}" presName="sibTrans" presStyleCnt="0"/>
      <dgm:spPr/>
    </dgm:pt>
    <dgm:pt modelId="{58664133-2E47-7B4A-984B-81D002F33C20}" type="pres">
      <dgm:prSet presAssocID="{46F9050B-5B3F-EA4B-8EB8-39044E00CD20}" presName="node" presStyleLbl="node1" presStyleIdx="1" presStyleCnt="4">
        <dgm:presLayoutVars>
          <dgm:bulletEnabled val="1"/>
        </dgm:presLayoutVars>
      </dgm:prSet>
      <dgm:spPr/>
    </dgm:pt>
    <dgm:pt modelId="{FDDA2F32-1A76-E440-9DB3-ECF2E0C2EAE4}" type="pres">
      <dgm:prSet presAssocID="{3B02A12A-90E7-F44F-9C2E-9A7C1C341060}" presName="sibTrans" presStyleCnt="0"/>
      <dgm:spPr/>
    </dgm:pt>
    <dgm:pt modelId="{51D44CAD-4F17-E942-B1C2-61B1D8B38A15}" type="pres">
      <dgm:prSet presAssocID="{97964F1C-9D1F-A940-90CE-27795AAC617B}" presName="node" presStyleLbl="node1" presStyleIdx="2" presStyleCnt="4">
        <dgm:presLayoutVars>
          <dgm:bulletEnabled val="1"/>
        </dgm:presLayoutVars>
      </dgm:prSet>
      <dgm:spPr/>
    </dgm:pt>
    <dgm:pt modelId="{7DC2AAD0-6574-624C-9E0A-6783BBACD79C}" type="pres">
      <dgm:prSet presAssocID="{8AA80D9C-DD84-D442-9FD7-33C74FCB05CD}" presName="sibTrans" presStyleCnt="0"/>
      <dgm:spPr/>
    </dgm:pt>
    <dgm:pt modelId="{47BB8D03-3179-3B47-8511-984CDCB4FC38}" type="pres">
      <dgm:prSet presAssocID="{B97D2C06-E714-DA46-AE7C-0343E1BBE630}" presName="node" presStyleLbl="node1" presStyleIdx="3" presStyleCnt="4">
        <dgm:presLayoutVars>
          <dgm:bulletEnabled val="1"/>
        </dgm:presLayoutVars>
      </dgm:prSet>
      <dgm:spPr/>
    </dgm:pt>
  </dgm:ptLst>
  <dgm:cxnLst>
    <dgm:cxn modelId="{4A7B6417-C24F-DA46-B7D2-D9621FB1FB3D}" type="presOf" srcId="{97964F1C-9D1F-A940-90CE-27795AAC617B}" destId="{51D44CAD-4F17-E942-B1C2-61B1D8B38A15}" srcOrd="0" destOrd="0" presId="urn:microsoft.com/office/officeart/2005/8/layout/default"/>
    <dgm:cxn modelId="{D94F6F74-AF61-5244-A45C-6538CB5617D1}" srcId="{64236C61-EBF7-344C-B1DD-EB30FD335595}" destId="{8044F87B-7DB3-0846-B518-EB1A58061BCE}" srcOrd="0" destOrd="0" parTransId="{DA2B9C9D-54DF-6141-83F7-8E652CC994E9}" sibTransId="{AD341193-DFF8-E74E-8BD1-F4805061EDEE}"/>
    <dgm:cxn modelId="{204C0A79-1667-A140-AAE4-A84F5A8DD253}" srcId="{64236C61-EBF7-344C-B1DD-EB30FD335595}" destId="{97964F1C-9D1F-A940-90CE-27795AAC617B}" srcOrd="2" destOrd="0" parTransId="{2105FEA0-687D-B148-80DD-708DB1E2C211}" sibTransId="{8AA80D9C-DD84-D442-9FD7-33C74FCB05CD}"/>
    <dgm:cxn modelId="{4FE3BB79-8670-6A4E-8278-5062D66C1F49}" type="presOf" srcId="{8044F87B-7DB3-0846-B518-EB1A58061BCE}" destId="{1438E518-45ED-0C49-860E-80ADA20FBD4E}" srcOrd="0" destOrd="0" presId="urn:microsoft.com/office/officeart/2005/8/layout/default"/>
    <dgm:cxn modelId="{880E7088-8395-FC44-842F-9ED56D7E7E8F}" type="presOf" srcId="{46F9050B-5B3F-EA4B-8EB8-39044E00CD20}" destId="{58664133-2E47-7B4A-984B-81D002F33C20}" srcOrd="0" destOrd="0" presId="urn:microsoft.com/office/officeart/2005/8/layout/default"/>
    <dgm:cxn modelId="{6F39CE8E-3E7B-8942-ACC9-FB927736D701}" srcId="{64236C61-EBF7-344C-B1DD-EB30FD335595}" destId="{46F9050B-5B3F-EA4B-8EB8-39044E00CD20}" srcOrd="1" destOrd="0" parTransId="{81D47862-31F1-2647-A053-C77FF78E7A89}" sibTransId="{3B02A12A-90E7-F44F-9C2E-9A7C1C341060}"/>
    <dgm:cxn modelId="{498D259B-E6F3-EB4B-BFC6-FE62F15CA322}" type="presOf" srcId="{64236C61-EBF7-344C-B1DD-EB30FD335595}" destId="{ED731A18-2D96-5740-9461-2F3FCADDC56E}" srcOrd="0" destOrd="0" presId="urn:microsoft.com/office/officeart/2005/8/layout/default"/>
    <dgm:cxn modelId="{E88E56AF-508D-E54D-8AB0-5A3E648FB28E}" type="presOf" srcId="{B97D2C06-E714-DA46-AE7C-0343E1BBE630}" destId="{47BB8D03-3179-3B47-8511-984CDCB4FC38}" srcOrd="0" destOrd="0" presId="urn:microsoft.com/office/officeart/2005/8/layout/default"/>
    <dgm:cxn modelId="{0E486FD3-6865-3746-94D7-4F5381CE19A2}" srcId="{64236C61-EBF7-344C-B1DD-EB30FD335595}" destId="{B97D2C06-E714-DA46-AE7C-0343E1BBE630}" srcOrd="3" destOrd="0" parTransId="{EE6AAD4F-FC67-DC4A-99A1-E41BA509EE14}" sibTransId="{B09B7E3C-AEA0-F746-856F-8ED496A2EAB4}"/>
    <dgm:cxn modelId="{28661CD8-9002-BB4F-A2EF-D0E4A1C866D4}" type="presParOf" srcId="{ED731A18-2D96-5740-9461-2F3FCADDC56E}" destId="{1438E518-45ED-0C49-860E-80ADA20FBD4E}" srcOrd="0" destOrd="0" presId="urn:microsoft.com/office/officeart/2005/8/layout/default"/>
    <dgm:cxn modelId="{1D923791-1A68-6B43-9A75-80E5393C23DB}" type="presParOf" srcId="{ED731A18-2D96-5740-9461-2F3FCADDC56E}" destId="{207F234F-B2C0-F74D-BD45-53959FBD69B1}" srcOrd="1" destOrd="0" presId="urn:microsoft.com/office/officeart/2005/8/layout/default"/>
    <dgm:cxn modelId="{CC2303C6-174F-FE48-9625-2C8AC3D3A7F8}" type="presParOf" srcId="{ED731A18-2D96-5740-9461-2F3FCADDC56E}" destId="{58664133-2E47-7B4A-984B-81D002F33C20}" srcOrd="2" destOrd="0" presId="urn:microsoft.com/office/officeart/2005/8/layout/default"/>
    <dgm:cxn modelId="{F1BF99E7-4096-E447-AC0C-896D3BFCE29D}" type="presParOf" srcId="{ED731A18-2D96-5740-9461-2F3FCADDC56E}" destId="{FDDA2F32-1A76-E440-9DB3-ECF2E0C2EAE4}" srcOrd="3" destOrd="0" presId="urn:microsoft.com/office/officeart/2005/8/layout/default"/>
    <dgm:cxn modelId="{64D55C3C-879F-4147-B6C5-56D5B00B04F3}" type="presParOf" srcId="{ED731A18-2D96-5740-9461-2F3FCADDC56E}" destId="{51D44CAD-4F17-E942-B1C2-61B1D8B38A15}" srcOrd="4" destOrd="0" presId="urn:microsoft.com/office/officeart/2005/8/layout/default"/>
    <dgm:cxn modelId="{4F51E4A5-3687-894A-B70C-9F707CA80638}" type="presParOf" srcId="{ED731A18-2D96-5740-9461-2F3FCADDC56E}" destId="{7DC2AAD0-6574-624C-9E0A-6783BBACD79C}" srcOrd="5" destOrd="0" presId="urn:microsoft.com/office/officeart/2005/8/layout/default"/>
    <dgm:cxn modelId="{5845E8BC-E746-7B4C-A3B9-D962615DDC5B}" type="presParOf" srcId="{ED731A18-2D96-5740-9461-2F3FCADDC56E}" destId="{47BB8D03-3179-3B47-8511-984CDCB4FC3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F4757B-AB6F-0843-B28A-BE120977379C}" type="doc">
      <dgm:prSet loTypeId="urn:microsoft.com/office/officeart/2005/8/layout/lProcess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78070F-3C69-2448-B293-380F1DBF333D}">
      <dgm:prSet/>
      <dgm:spPr/>
      <dgm:t>
        <a:bodyPr/>
        <a:lstStyle/>
        <a:p>
          <a:r>
            <a:rPr lang="en-US" dirty="0"/>
            <a:t>Decoder-only</a:t>
          </a:r>
        </a:p>
      </dgm:t>
    </dgm:pt>
    <dgm:pt modelId="{5528C6D5-883B-F14E-B132-608BF2455EB2}" type="parTrans" cxnId="{9980C541-D544-3A41-AE37-A1EB5493CE43}">
      <dgm:prSet/>
      <dgm:spPr/>
      <dgm:t>
        <a:bodyPr/>
        <a:lstStyle/>
        <a:p>
          <a:endParaRPr lang="en-US"/>
        </a:p>
      </dgm:t>
    </dgm:pt>
    <dgm:pt modelId="{3A4BEF2D-D040-6945-AC95-96CBCF8DDFB5}" type="sibTrans" cxnId="{9980C541-D544-3A41-AE37-A1EB5493CE43}">
      <dgm:prSet/>
      <dgm:spPr/>
      <dgm:t>
        <a:bodyPr/>
        <a:lstStyle/>
        <a:p>
          <a:endParaRPr lang="en-US"/>
        </a:p>
      </dgm:t>
    </dgm:pt>
    <dgm:pt modelId="{6AE38239-724E-5B41-B5C5-DB7B16694C7B}">
      <dgm:prSet/>
      <dgm:spPr/>
      <dgm:t>
        <a:bodyPr/>
        <a:lstStyle/>
        <a:p>
          <a:r>
            <a:rPr lang="en-US"/>
            <a:t>Pre-trained on language modeling task</a:t>
          </a:r>
        </a:p>
      </dgm:t>
    </dgm:pt>
    <dgm:pt modelId="{345E177A-F941-E046-9600-723A985C026F}" type="parTrans" cxnId="{3770FEBA-0677-7F47-96C1-24F070711392}">
      <dgm:prSet/>
      <dgm:spPr/>
      <dgm:t>
        <a:bodyPr/>
        <a:lstStyle/>
        <a:p>
          <a:endParaRPr lang="en-US"/>
        </a:p>
      </dgm:t>
    </dgm:pt>
    <dgm:pt modelId="{A05ED753-BF7C-A648-B6F0-50B0DA7EF3CC}" type="sibTrans" cxnId="{3770FEBA-0677-7F47-96C1-24F070711392}">
      <dgm:prSet/>
      <dgm:spPr/>
      <dgm:t>
        <a:bodyPr/>
        <a:lstStyle/>
        <a:p>
          <a:endParaRPr lang="en-US"/>
        </a:p>
      </dgm:t>
    </dgm:pt>
    <dgm:pt modelId="{AABC8A24-FA34-974F-AD59-BFF203F358C9}">
      <dgm:prSet/>
      <dgm:spPr/>
      <dgm:t>
        <a:bodyPr/>
        <a:lstStyle/>
        <a:p>
          <a:r>
            <a:rPr lang="en-US" dirty="0"/>
            <a:t>Target sequence for decoder is simply a shifted version of the input sequence</a:t>
          </a:r>
        </a:p>
      </dgm:t>
    </dgm:pt>
    <dgm:pt modelId="{BFE10271-5C66-7741-B5B6-745E17EA69A8}" type="parTrans" cxnId="{13335273-F98F-0142-8535-18D240C4965B}">
      <dgm:prSet/>
      <dgm:spPr/>
      <dgm:t>
        <a:bodyPr/>
        <a:lstStyle/>
        <a:p>
          <a:endParaRPr lang="en-US"/>
        </a:p>
      </dgm:t>
    </dgm:pt>
    <dgm:pt modelId="{EBE81810-1C26-214B-A3BE-0F733838D70F}" type="sibTrans" cxnId="{13335273-F98F-0142-8535-18D240C4965B}">
      <dgm:prSet/>
      <dgm:spPr/>
      <dgm:t>
        <a:bodyPr/>
        <a:lstStyle/>
        <a:p>
          <a:endParaRPr lang="en-US"/>
        </a:p>
      </dgm:t>
    </dgm:pt>
    <dgm:pt modelId="{497E2F76-8827-254B-A871-7437D19E4A63}">
      <dgm:prSet/>
      <dgm:spPr/>
      <dgm:t>
        <a:bodyPr/>
        <a:lstStyle/>
        <a:p>
          <a:r>
            <a:rPr lang="en-US" dirty="0"/>
            <a:t>“the cat sat on” </a:t>
          </a:r>
          <a:r>
            <a:rPr lang="en-US" dirty="0">
              <a:sym typeface="Wingdings" pitchFamily="2" charset="2"/>
            </a:rPr>
            <a:t></a:t>
          </a:r>
          <a:r>
            <a:rPr lang="en-US" dirty="0"/>
            <a:t> “the”</a:t>
          </a:r>
        </a:p>
      </dgm:t>
    </dgm:pt>
    <dgm:pt modelId="{5BEC5318-9343-3B40-A547-56317F0F4B10}" type="parTrans" cxnId="{7E549F49-D530-9A4B-8FB5-EE42FE18F685}">
      <dgm:prSet/>
      <dgm:spPr/>
      <dgm:t>
        <a:bodyPr/>
        <a:lstStyle/>
        <a:p>
          <a:endParaRPr lang="en-US"/>
        </a:p>
      </dgm:t>
    </dgm:pt>
    <dgm:pt modelId="{47C28D1F-5E38-B248-B569-D7EFA88B6075}" type="sibTrans" cxnId="{7E549F49-D530-9A4B-8FB5-EE42FE18F685}">
      <dgm:prSet/>
      <dgm:spPr/>
      <dgm:t>
        <a:bodyPr/>
        <a:lstStyle/>
        <a:p>
          <a:endParaRPr lang="en-US"/>
        </a:p>
      </dgm:t>
    </dgm:pt>
    <dgm:pt modelId="{D99BFDF0-C6DF-1546-9744-725A140B7BF3}">
      <dgm:prSet/>
      <dgm:spPr/>
      <dgm:t>
        <a:bodyPr/>
        <a:lstStyle/>
        <a:p>
          <a:r>
            <a:rPr lang="en-US" dirty="0"/>
            <a:t>“the cat sat on the” </a:t>
          </a:r>
          <a:r>
            <a:rPr lang="en-US" dirty="0">
              <a:sym typeface="Wingdings" pitchFamily="2" charset="2"/>
            </a:rPr>
            <a:t></a:t>
          </a:r>
          <a:r>
            <a:rPr lang="en-US" dirty="0"/>
            <a:t> “mat”</a:t>
          </a:r>
        </a:p>
      </dgm:t>
    </dgm:pt>
    <dgm:pt modelId="{18589297-F7D2-4F4A-986B-9478BC7D2E37}" type="parTrans" cxnId="{D026ED8B-83BB-D347-BF9E-6F6C80B8EB60}">
      <dgm:prSet/>
      <dgm:spPr/>
      <dgm:t>
        <a:bodyPr/>
        <a:lstStyle/>
        <a:p>
          <a:endParaRPr lang="en-US"/>
        </a:p>
      </dgm:t>
    </dgm:pt>
    <dgm:pt modelId="{9F801840-C309-D84F-BCC2-462FC17019AF}" type="sibTrans" cxnId="{D026ED8B-83BB-D347-BF9E-6F6C80B8EB60}">
      <dgm:prSet/>
      <dgm:spPr/>
      <dgm:t>
        <a:bodyPr/>
        <a:lstStyle/>
        <a:p>
          <a:endParaRPr lang="en-US"/>
        </a:p>
      </dgm:t>
    </dgm:pt>
    <dgm:pt modelId="{C5B7AE6D-F768-F747-B415-6C1A5036C248}">
      <dgm:prSet/>
      <dgm:spPr/>
      <dgm:t>
        <a:bodyPr/>
        <a:lstStyle/>
        <a:p>
          <a:r>
            <a:rPr lang="en-US"/>
            <a:t>Encoder-only</a:t>
          </a:r>
        </a:p>
      </dgm:t>
    </dgm:pt>
    <dgm:pt modelId="{20BD26EE-2E93-3B4A-B842-3B888F715F0F}" type="parTrans" cxnId="{E76D6C06-00A3-6748-8E6A-AEE30FE0493E}">
      <dgm:prSet/>
      <dgm:spPr/>
      <dgm:t>
        <a:bodyPr/>
        <a:lstStyle/>
        <a:p>
          <a:endParaRPr lang="en-US"/>
        </a:p>
      </dgm:t>
    </dgm:pt>
    <dgm:pt modelId="{D25F8BAD-51BA-1746-AEA9-F67CA7D2427B}" type="sibTrans" cxnId="{E76D6C06-00A3-6748-8E6A-AEE30FE0493E}">
      <dgm:prSet/>
      <dgm:spPr/>
      <dgm:t>
        <a:bodyPr/>
        <a:lstStyle/>
        <a:p>
          <a:endParaRPr lang="en-US"/>
        </a:p>
      </dgm:t>
    </dgm:pt>
    <dgm:pt modelId="{8FB89A6A-D6DA-124C-8328-EC2A8DB7790B}">
      <dgm:prSet/>
      <dgm:spPr/>
      <dgm:t>
        <a:bodyPr/>
        <a:lstStyle/>
        <a:p>
          <a:r>
            <a:rPr lang="en-US"/>
            <a:t>E.g., BERT</a:t>
          </a:r>
        </a:p>
      </dgm:t>
    </dgm:pt>
    <dgm:pt modelId="{6B255CE2-3250-C045-81C0-3F1B03DCFD3C}" type="parTrans" cxnId="{310CBF17-7891-9848-9A2A-483365326077}">
      <dgm:prSet/>
      <dgm:spPr/>
      <dgm:t>
        <a:bodyPr/>
        <a:lstStyle/>
        <a:p>
          <a:endParaRPr lang="en-US"/>
        </a:p>
      </dgm:t>
    </dgm:pt>
    <dgm:pt modelId="{80799575-D60D-AC44-AB13-7969F72BE99C}" type="sibTrans" cxnId="{310CBF17-7891-9848-9A2A-483365326077}">
      <dgm:prSet/>
      <dgm:spPr/>
      <dgm:t>
        <a:bodyPr/>
        <a:lstStyle/>
        <a:p>
          <a:endParaRPr lang="en-US"/>
        </a:p>
      </dgm:t>
    </dgm:pt>
    <dgm:pt modelId="{77DC24BE-DFE4-8B43-913F-8D44EF80BCD2}">
      <dgm:prSet/>
      <dgm:spPr/>
      <dgm:t>
        <a:bodyPr/>
        <a:lstStyle/>
        <a:p>
          <a:r>
            <a:rPr lang="en-US"/>
            <a:t>Pre-trained by corrupting the input sequence and having the model try to reconstruct it. </a:t>
          </a:r>
        </a:p>
      </dgm:t>
    </dgm:pt>
    <dgm:pt modelId="{1AB0EEB3-F8F4-B848-BE04-EEE7B35B85D3}" type="parTrans" cxnId="{F799DDE0-B9E0-3940-BB71-3816C10A30BC}">
      <dgm:prSet/>
      <dgm:spPr/>
      <dgm:t>
        <a:bodyPr/>
        <a:lstStyle/>
        <a:p>
          <a:endParaRPr lang="en-US"/>
        </a:p>
      </dgm:t>
    </dgm:pt>
    <dgm:pt modelId="{6E57C126-F5D4-D44F-B872-9654A5EC747C}" type="sibTrans" cxnId="{F799DDE0-B9E0-3940-BB71-3816C10A30BC}">
      <dgm:prSet/>
      <dgm:spPr/>
      <dgm:t>
        <a:bodyPr/>
        <a:lstStyle/>
        <a:p>
          <a:endParaRPr lang="en-US"/>
        </a:p>
      </dgm:t>
    </dgm:pt>
    <dgm:pt modelId="{5CD43D15-40BC-224E-A904-6DA505C181A0}">
      <dgm:prSet/>
      <dgm:spPr/>
      <dgm:t>
        <a:bodyPr/>
        <a:lstStyle/>
        <a:p>
          <a:r>
            <a:rPr lang="en-US" dirty="0"/>
            <a:t>Masked language model (MLM): </a:t>
          </a:r>
        </a:p>
      </dgm:t>
    </dgm:pt>
    <dgm:pt modelId="{84FB2594-DB35-E24E-9661-90E1EE078832}" type="parTrans" cxnId="{68F754E4-478F-F448-B276-C3D9A8C072C0}">
      <dgm:prSet/>
      <dgm:spPr/>
      <dgm:t>
        <a:bodyPr/>
        <a:lstStyle/>
        <a:p>
          <a:endParaRPr lang="en-US"/>
        </a:p>
      </dgm:t>
    </dgm:pt>
    <dgm:pt modelId="{230572B8-6B4E-314D-8E28-17F7DC9E3055}" type="sibTrans" cxnId="{68F754E4-478F-F448-B276-C3D9A8C072C0}">
      <dgm:prSet/>
      <dgm:spPr/>
      <dgm:t>
        <a:bodyPr/>
        <a:lstStyle/>
        <a:p>
          <a:endParaRPr lang="en-US"/>
        </a:p>
      </dgm:t>
    </dgm:pt>
    <dgm:pt modelId="{B9A86A06-47AA-3C42-94F9-437609F6A1D2}">
      <dgm:prSet/>
      <dgm:spPr/>
      <dgm:t>
        <a:bodyPr/>
        <a:lstStyle/>
        <a:p>
          <a:r>
            <a:rPr lang="en-US" dirty="0"/>
            <a:t>“The [MASK] sat on the mat” </a:t>
          </a:r>
          <a:r>
            <a:rPr lang="en-US" dirty="0">
              <a:sym typeface="Wingdings" pitchFamily="2" charset="2"/>
            </a:rPr>
            <a:t></a:t>
          </a:r>
          <a:r>
            <a:rPr lang="en-US" dirty="0"/>
            <a:t> “The cat sat on the mat”</a:t>
          </a:r>
        </a:p>
      </dgm:t>
    </dgm:pt>
    <dgm:pt modelId="{F5802C47-A968-C94E-B47B-9EFCF975917E}" type="parTrans" cxnId="{024F9965-6B28-194F-9B9D-18020EDBB5AE}">
      <dgm:prSet/>
      <dgm:spPr/>
      <dgm:t>
        <a:bodyPr/>
        <a:lstStyle/>
        <a:p>
          <a:endParaRPr lang="en-US"/>
        </a:p>
      </dgm:t>
    </dgm:pt>
    <dgm:pt modelId="{76CD490F-89CF-4E4B-9BE2-CC11D0012422}" type="sibTrans" cxnId="{024F9965-6B28-194F-9B9D-18020EDBB5AE}">
      <dgm:prSet/>
      <dgm:spPr/>
      <dgm:t>
        <a:bodyPr/>
        <a:lstStyle/>
        <a:p>
          <a:endParaRPr lang="en-US"/>
        </a:p>
      </dgm:t>
    </dgm:pt>
    <dgm:pt modelId="{D3928DF0-C651-004C-903E-87493CE972CF}">
      <dgm:prSet/>
      <dgm:spPr/>
      <dgm:t>
        <a:bodyPr/>
        <a:lstStyle/>
        <a:p>
          <a:r>
            <a:rPr lang="en-US"/>
            <a:t>Encoder-decoder</a:t>
          </a:r>
        </a:p>
      </dgm:t>
    </dgm:pt>
    <dgm:pt modelId="{1E585565-0E2F-D540-B9F6-104B5A96B930}" type="parTrans" cxnId="{315C50CE-F085-6540-8CED-28E16C063085}">
      <dgm:prSet/>
      <dgm:spPr/>
      <dgm:t>
        <a:bodyPr/>
        <a:lstStyle/>
        <a:p>
          <a:endParaRPr lang="en-US"/>
        </a:p>
      </dgm:t>
    </dgm:pt>
    <dgm:pt modelId="{11998C13-4FC1-BC4F-A763-8DB1598ED2FF}" type="sibTrans" cxnId="{315C50CE-F085-6540-8CED-28E16C063085}">
      <dgm:prSet/>
      <dgm:spPr/>
      <dgm:t>
        <a:bodyPr/>
        <a:lstStyle/>
        <a:p>
          <a:endParaRPr lang="en-US"/>
        </a:p>
      </dgm:t>
    </dgm:pt>
    <dgm:pt modelId="{28838057-722F-E74A-AFFA-8F090C9A18AB}">
      <dgm:prSet/>
      <dgm:spPr/>
      <dgm:t>
        <a:bodyPr/>
        <a:lstStyle/>
        <a:p>
          <a:r>
            <a:rPr lang="en-US"/>
            <a:t>Trained on sequence-to-sequence supervised tasks</a:t>
          </a:r>
        </a:p>
      </dgm:t>
    </dgm:pt>
    <dgm:pt modelId="{E54E755D-93C4-CB43-9C91-A6F78D393C19}" type="parTrans" cxnId="{BC2554A0-9512-964D-897E-2FDB7B72CBA7}">
      <dgm:prSet/>
      <dgm:spPr/>
      <dgm:t>
        <a:bodyPr/>
        <a:lstStyle/>
        <a:p>
          <a:endParaRPr lang="en-US"/>
        </a:p>
      </dgm:t>
    </dgm:pt>
    <dgm:pt modelId="{BB43F1F3-F47B-D142-82E9-5B31D1D00F7E}" type="sibTrans" cxnId="{BC2554A0-9512-964D-897E-2FDB7B72CBA7}">
      <dgm:prSet/>
      <dgm:spPr/>
      <dgm:t>
        <a:bodyPr/>
        <a:lstStyle/>
        <a:p>
          <a:endParaRPr lang="en-US"/>
        </a:p>
      </dgm:t>
    </dgm:pt>
    <dgm:pt modelId="{B8D03DBD-565A-A648-A4FC-394E11CAA9FA}">
      <dgm:prSet/>
      <dgm:spPr/>
      <dgm:t>
        <a:bodyPr/>
        <a:lstStyle/>
        <a:p>
          <a:r>
            <a:rPr lang="en-US"/>
            <a:t>Translation</a:t>
          </a:r>
        </a:p>
      </dgm:t>
    </dgm:pt>
    <dgm:pt modelId="{33BED516-BDEC-F748-BB37-B3DC464FF078}" type="parTrans" cxnId="{25BE778A-60CB-2F4B-A2DB-E95BDCDA8409}">
      <dgm:prSet/>
      <dgm:spPr/>
      <dgm:t>
        <a:bodyPr/>
        <a:lstStyle/>
        <a:p>
          <a:endParaRPr lang="en-US"/>
        </a:p>
      </dgm:t>
    </dgm:pt>
    <dgm:pt modelId="{0E55741F-A04D-7245-BA20-706922373B08}" type="sibTrans" cxnId="{25BE778A-60CB-2F4B-A2DB-E95BDCDA8409}">
      <dgm:prSet/>
      <dgm:spPr/>
      <dgm:t>
        <a:bodyPr/>
        <a:lstStyle/>
        <a:p>
          <a:endParaRPr lang="en-US"/>
        </a:p>
      </dgm:t>
    </dgm:pt>
    <dgm:pt modelId="{3545023A-AE43-1345-9ACC-A501398DE6AD}">
      <dgm:prSet/>
      <dgm:spPr/>
      <dgm:t>
        <a:bodyPr/>
        <a:lstStyle/>
        <a:p>
          <a:r>
            <a:rPr lang="en-US" dirty="0"/>
            <a:t>”Le chat </a:t>
          </a:r>
          <a:r>
            <a:rPr lang="en-US" dirty="0" err="1"/>
            <a:t>est</a:t>
          </a:r>
          <a:r>
            <a:rPr lang="en-US" dirty="0"/>
            <a:t> </a:t>
          </a:r>
          <a:r>
            <a:rPr lang="en-US" dirty="0" err="1"/>
            <a:t>assis</a:t>
          </a:r>
          <a:r>
            <a:rPr lang="en-US" dirty="0"/>
            <a:t> sur le tapis” </a:t>
          </a:r>
          <a:r>
            <a:rPr lang="en-US" dirty="0">
              <a:sym typeface="Wingdings" pitchFamily="2" charset="2"/>
            </a:rPr>
            <a:t></a:t>
          </a:r>
          <a:endParaRPr lang="en-US" dirty="0"/>
        </a:p>
      </dgm:t>
    </dgm:pt>
    <dgm:pt modelId="{618A4B8E-DDEF-064D-BBCB-2409EC16C150}" type="parTrans" cxnId="{CB7FF423-66DA-664C-8E79-24D0474BEC86}">
      <dgm:prSet/>
      <dgm:spPr/>
      <dgm:t>
        <a:bodyPr/>
        <a:lstStyle/>
        <a:p>
          <a:endParaRPr lang="en-US"/>
        </a:p>
      </dgm:t>
    </dgm:pt>
    <dgm:pt modelId="{307EBE14-E013-6A43-97A0-940365EE771E}" type="sibTrans" cxnId="{CB7FF423-66DA-664C-8E79-24D0474BEC86}">
      <dgm:prSet/>
      <dgm:spPr/>
      <dgm:t>
        <a:bodyPr/>
        <a:lstStyle/>
        <a:p>
          <a:endParaRPr lang="en-US"/>
        </a:p>
      </dgm:t>
    </dgm:pt>
    <dgm:pt modelId="{099F42A6-CDCE-CB44-8490-45744EBBB9A4}">
      <dgm:prSet/>
      <dgm:spPr/>
      <dgm:t>
        <a:bodyPr/>
        <a:lstStyle/>
        <a:p>
          <a:r>
            <a:rPr lang="en-US"/>
            <a:t>Question answering:</a:t>
          </a:r>
        </a:p>
      </dgm:t>
    </dgm:pt>
    <dgm:pt modelId="{CC3C7EE5-2278-D140-8452-D6A55ECE5F61}" type="parTrans" cxnId="{A9C833F1-B110-CC4E-8C74-A7D885C52062}">
      <dgm:prSet/>
      <dgm:spPr/>
      <dgm:t>
        <a:bodyPr/>
        <a:lstStyle/>
        <a:p>
          <a:endParaRPr lang="en-US"/>
        </a:p>
      </dgm:t>
    </dgm:pt>
    <dgm:pt modelId="{4C9299F5-A5EE-2D4D-A748-C72328689857}" type="sibTrans" cxnId="{A9C833F1-B110-CC4E-8C74-A7D885C52062}">
      <dgm:prSet/>
      <dgm:spPr/>
      <dgm:t>
        <a:bodyPr/>
        <a:lstStyle/>
        <a:p>
          <a:endParaRPr lang="en-US"/>
        </a:p>
      </dgm:t>
    </dgm:pt>
    <dgm:pt modelId="{9D5304D8-D1C1-3E45-9B9A-1C580ACD6A13}">
      <dgm:prSet/>
      <dgm:spPr/>
      <dgm:t>
        <a:bodyPr/>
        <a:lstStyle/>
        <a:p>
          <a:r>
            <a:rPr lang="en-US"/>
            <a:t>Summarization</a:t>
          </a:r>
        </a:p>
      </dgm:t>
    </dgm:pt>
    <dgm:pt modelId="{06F7DA1F-4CB4-5A48-8786-F7ACEA0FB447}" type="parTrans" cxnId="{72169A71-B6B5-EA4D-8C71-817AD32D1F1B}">
      <dgm:prSet/>
      <dgm:spPr/>
      <dgm:t>
        <a:bodyPr/>
        <a:lstStyle/>
        <a:p>
          <a:endParaRPr lang="en-US"/>
        </a:p>
      </dgm:t>
    </dgm:pt>
    <dgm:pt modelId="{10CE88CA-9ECD-C64C-A882-324E44DCBD90}" type="sibTrans" cxnId="{72169A71-B6B5-EA4D-8C71-817AD32D1F1B}">
      <dgm:prSet/>
      <dgm:spPr/>
      <dgm:t>
        <a:bodyPr/>
        <a:lstStyle/>
        <a:p>
          <a:endParaRPr lang="en-US"/>
        </a:p>
      </dgm:t>
    </dgm:pt>
    <dgm:pt modelId="{BEE5DC11-3288-2045-BFAE-84E6CC37ADD3}">
      <dgm:prSet/>
      <dgm:spPr/>
      <dgm:t>
        <a:bodyPr/>
        <a:lstStyle/>
        <a:p>
          <a:r>
            <a:rPr lang="en-US" dirty="0"/>
            <a:t>“The cat sat on the mat”</a:t>
          </a:r>
        </a:p>
      </dgm:t>
    </dgm:pt>
    <dgm:pt modelId="{BA0544C2-9FFA-F242-8160-A2A11BC1D41A}" type="parTrans" cxnId="{4AB7E6F0-1973-374E-B3FD-C8DD0C4325B9}">
      <dgm:prSet/>
      <dgm:spPr/>
      <dgm:t>
        <a:bodyPr/>
        <a:lstStyle/>
        <a:p>
          <a:endParaRPr lang="en-US"/>
        </a:p>
      </dgm:t>
    </dgm:pt>
    <dgm:pt modelId="{3BCBD6A6-8986-4541-82D4-A6FBB0559BB3}" type="sibTrans" cxnId="{4AB7E6F0-1973-374E-B3FD-C8DD0C4325B9}">
      <dgm:prSet/>
      <dgm:spPr/>
      <dgm:t>
        <a:bodyPr/>
        <a:lstStyle/>
        <a:p>
          <a:endParaRPr lang="en-US"/>
        </a:p>
      </dgm:t>
    </dgm:pt>
    <dgm:pt modelId="{F6A434D6-5072-B447-8125-B9F35F67C07D}" type="pres">
      <dgm:prSet presAssocID="{51F4757B-AB6F-0843-B28A-BE120977379C}" presName="Name0" presStyleCnt="0">
        <dgm:presLayoutVars>
          <dgm:dir/>
          <dgm:animLvl val="lvl"/>
          <dgm:resizeHandles val="exact"/>
        </dgm:presLayoutVars>
      </dgm:prSet>
      <dgm:spPr/>
    </dgm:pt>
    <dgm:pt modelId="{60D54680-34BE-344D-B576-32A865820F58}" type="pres">
      <dgm:prSet presAssocID="{E578070F-3C69-2448-B293-380F1DBF333D}" presName="vertFlow" presStyleCnt="0"/>
      <dgm:spPr/>
    </dgm:pt>
    <dgm:pt modelId="{FAD88984-36A0-6C46-A329-BFCB964791F2}" type="pres">
      <dgm:prSet presAssocID="{E578070F-3C69-2448-B293-380F1DBF333D}" presName="header" presStyleLbl="node1" presStyleIdx="0" presStyleCnt="3"/>
      <dgm:spPr/>
    </dgm:pt>
    <dgm:pt modelId="{DFF38C6B-17F2-6D46-A30B-401C185FAC3F}" type="pres">
      <dgm:prSet presAssocID="{345E177A-F941-E046-9600-723A985C026F}" presName="parTrans" presStyleLbl="sibTrans2D1" presStyleIdx="0" presStyleCnt="10"/>
      <dgm:spPr/>
    </dgm:pt>
    <dgm:pt modelId="{02496C04-2E6B-174C-BD3E-FCA226CBA471}" type="pres">
      <dgm:prSet presAssocID="{6AE38239-724E-5B41-B5C5-DB7B16694C7B}" presName="child" presStyleLbl="alignAccFollowNode1" presStyleIdx="0" presStyleCnt="10">
        <dgm:presLayoutVars>
          <dgm:chMax val="0"/>
          <dgm:bulletEnabled val="1"/>
        </dgm:presLayoutVars>
      </dgm:prSet>
      <dgm:spPr/>
    </dgm:pt>
    <dgm:pt modelId="{B7613CD1-94C1-FA44-89B6-3773FC99DD61}" type="pres">
      <dgm:prSet presAssocID="{A05ED753-BF7C-A648-B6F0-50B0DA7EF3CC}" presName="sibTrans" presStyleLbl="sibTrans2D1" presStyleIdx="1" presStyleCnt="10"/>
      <dgm:spPr/>
    </dgm:pt>
    <dgm:pt modelId="{721DA974-FE17-9448-9B0E-E5D65EE4A9FC}" type="pres">
      <dgm:prSet presAssocID="{AABC8A24-FA34-974F-AD59-BFF203F358C9}" presName="child" presStyleLbl="alignAccFollowNode1" presStyleIdx="1" presStyleCnt="10">
        <dgm:presLayoutVars>
          <dgm:chMax val="0"/>
          <dgm:bulletEnabled val="1"/>
        </dgm:presLayoutVars>
      </dgm:prSet>
      <dgm:spPr/>
    </dgm:pt>
    <dgm:pt modelId="{87440D44-1086-9C4D-BE75-14D6395EBE1C}" type="pres">
      <dgm:prSet presAssocID="{E578070F-3C69-2448-B293-380F1DBF333D}" presName="hSp" presStyleCnt="0"/>
      <dgm:spPr/>
    </dgm:pt>
    <dgm:pt modelId="{17945CC4-7C9E-004D-8380-94870F9B4240}" type="pres">
      <dgm:prSet presAssocID="{C5B7AE6D-F768-F747-B415-6C1A5036C248}" presName="vertFlow" presStyleCnt="0"/>
      <dgm:spPr/>
    </dgm:pt>
    <dgm:pt modelId="{943912F6-9DA0-2B42-B84C-747E96BDCC05}" type="pres">
      <dgm:prSet presAssocID="{C5B7AE6D-F768-F747-B415-6C1A5036C248}" presName="header" presStyleLbl="node1" presStyleIdx="1" presStyleCnt="3"/>
      <dgm:spPr/>
    </dgm:pt>
    <dgm:pt modelId="{717F40F4-3EDA-D640-97A4-A2819803930B}" type="pres">
      <dgm:prSet presAssocID="{6B255CE2-3250-C045-81C0-3F1B03DCFD3C}" presName="parTrans" presStyleLbl="sibTrans2D1" presStyleIdx="2" presStyleCnt="10"/>
      <dgm:spPr/>
    </dgm:pt>
    <dgm:pt modelId="{C4D63591-EBD6-9345-B33A-8A1AF3CADCA0}" type="pres">
      <dgm:prSet presAssocID="{8FB89A6A-D6DA-124C-8328-EC2A8DB7790B}" presName="child" presStyleLbl="alignAccFollowNode1" presStyleIdx="2" presStyleCnt="10">
        <dgm:presLayoutVars>
          <dgm:chMax val="0"/>
          <dgm:bulletEnabled val="1"/>
        </dgm:presLayoutVars>
      </dgm:prSet>
      <dgm:spPr/>
    </dgm:pt>
    <dgm:pt modelId="{57FD211F-2F2A-A04E-A54E-085873A09207}" type="pres">
      <dgm:prSet presAssocID="{80799575-D60D-AC44-AB13-7969F72BE99C}" presName="sibTrans" presStyleLbl="sibTrans2D1" presStyleIdx="3" presStyleCnt="10"/>
      <dgm:spPr/>
    </dgm:pt>
    <dgm:pt modelId="{354A1877-F8B0-8D48-9F61-D430A5085F06}" type="pres">
      <dgm:prSet presAssocID="{77DC24BE-DFE4-8B43-913F-8D44EF80BCD2}" presName="child" presStyleLbl="alignAccFollowNode1" presStyleIdx="3" presStyleCnt="10">
        <dgm:presLayoutVars>
          <dgm:chMax val="0"/>
          <dgm:bulletEnabled val="1"/>
        </dgm:presLayoutVars>
      </dgm:prSet>
      <dgm:spPr/>
    </dgm:pt>
    <dgm:pt modelId="{0A661736-AB7B-964D-A241-5A403E084139}" type="pres">
      <dgm:prSet presAssocID="{6E57C126-F5D4-D44F-B872-9654A5EC747C}" presName="sibTrans" presStyleLbl="sibTrans2D1" presStyleIdx="4" presStyleCnt="10"/>
      <dgm:spPr/>
    </dgm:pt>
    <dgm:pt modelId="{CB0A7943-E63C-DF4A-9937-81928EA351FA}" type="pres">
      <dgm:prSet presAssocID="{5CD43D15-40BC-224E-A904-6DA505C181A0}" presName="child" presStyleLbl="alignAccFollowNode1" presStyleIdx="4" presStyleCnt="10">
        <dgm:presLayoutVars>
          <dgm:chMax val="0"/>
          <dgm:bulletEnabled val="1"/>
        </dgm:presLayoutVars>
      </dgm:prSet>
      <dgm:spPr/>
    </dgm:pt>
    <dgm:pt modelId="{E145CB8F-EB07-EB49-AC81-E68BCCA52258}" type="pres">
      <dgm:prSet presAssocID="{230572B8-6B4E-314D-8E28-17F7DC9E3055}" presName="sibTrans" presStyleLbl="sibTrans2D1" presStyleIdx="5" presStyleCnt="10"/>
      <dgm:spPr/>
    </dgm:pt>
    <dgm:pt modelId="{0035040C-AB37-384D-94F5-FA7555E85ABD}" type="pres">
      <dgm:prSet presAssocID="{B9A86A06-47AA-3C42-94F9-437609F6A1D2}" presName="child" presStyleLbl="alignAccFollowNode1" presStyleIdx="5" presStyleCnt="10">
        <dgm:presLayoutVars>
          <dgm:chMax val="0"/>
          <dgm:bulletEnabled val="1"/>
        </dgm:presLayoutVars>
      </dgm:prSet>
      <dgm:spPr/>
    </dgm:pt>
    <dgm:pt modelId="{D67C14D2-E1CD-FD42-A90D-3A0C5CC5D5EC}" type="pres">
      <dgm:prSet presAssocID="{C5B7AE6D-F768-F747-B415-6C1A5036C248}" presName="hSp" presStyleCnt="0"/>
      <dgm:spPr/>
    </dgm:pt>
    <dgm:pt modelId="{2B91E39E-C56B-A749-8F56-25D7BA6DE6D1}" type="pres">
      <dgm:prSet presAssocID="{D3928DF0-C651-004C-903E-87493CE972CF}" presName="vertFlow" presStyleCnt="0"/>
      <dgm:spPr/>
    </dgm:pt>
    <dgm:pt modelId="{06262CEC-221B-C04F-B68B-4BC9C3B6B343}" type="pres">
      <dgm:prSet presAssocID="{D3928DF0-C651-004C-903E-87493CE972CF}" presName="header" presStyleLbl="node1" presStyleIdx="2" presStyleCnt="3"/>
      <dgm:spPr/>
    </dgm:pt>
    <dgm:pt modelId="{39B153A2-561A-2049-865D-9379E55666B2}" type="pres">
      <dgm:prSet presAssocID="{E54E755D-93C4-CB43-9C91-A6F78D393C19}" presName="parTrans" presStyleLbl="sibTrans2D1" presStyleIdx="6" presStyleCnt="10"/>
      <dgm:spPr/>
    </dgm:pt>
    <dgm:pt modelId="{9819BCA9-F661-A04E-9C8E-207431B4C643}" type="pres">
      <dgm:prSet presAssocID="{28838057-722F-E74A-AFFA-8F090C9A18AB}" presName="child" presStyleLbl="alignAccFollowNode1" presStyleIdx="6" presStyleCnt="10">
        <dgm:presLayoutVars>
          <dgm:chMax val="0"/>
          <dgm:bulletEnabled val="1"/>
        </dgm:presLayoutVars>
      </dgm:prSet>
      <dgm:spPr/>
    </dgm:pt>
    <dgm:pt modelId="{37AF6769-D176-E64D-AB16-4B5CA24C3613}" type="pres">
      <dgm:prSet presAssocID="{BB43F1F3-F47B-D142-82E9-5B31D1D00F7E}" presName="sibTrans" presStyleLbl="sibTrans2D1" presStyleIdx="7" presStyleCnt="10"/>
      <dgm:spPr/>
    </dgm:pt>
    <dgm:pt modelId="{D0799E32-CA13-BA49-9316-AA32EA9E62F0}" type="pres">
      <dgm:prSet presAssocID="{B8D03DBD-565A-A648-A4FC-394E11CAA9FA}" presName="child" presStyleLbl="alignAccFollowNode1" presStyleIdx="7" presStyleCnt="10">
        <dgm:presLayoutVars>
          <dgm:chMax val="0"/>
          <dgm:bulletEnabled val="1"/>
        </dgm:presLayoutVars>
      </dgm:prSet>
      <dgm:spPr/>
    </dgm:pt>
    <dgm:pt modelId="{4F4D9C0F-2FFC-5243-A80E-4D2AE7673857}" type="pres">
      <dgm:prSet presAssocID="{0E55741F-A04D-7245-BA20-706922373B08}" presName="sibTrans" presStyleLbl="sibTrans2D1" presStyleIdx="8" presStyleCnt="10"/>
      <dgm:spPr/>
    </dgm:pt>
    <dgm:pt modelId="{CCE356E8-92CD-B844-9F21-43482B451431}" type="pres">
      <dgm:prSet presAssocID="{099F42A6-CDCE-CB44-8490-45744EBBB9A4}" presName="child" presStyleLbl="alignAccFollowNode1" presStyleIdx="8" presStyleCnt="10">
        <dgm:presLayoutVars>
          <dgm:chMax val="0"/>
          <dgm:bulletEnabled val="1"/>
        </dgm:presLayoutVars>
      </dgm:prSet>
      <dgm:spPr/>
    </dgm:pt>
    <dgm:pt modelId="{1711D85B-0E6C-B642-84A1-E4D3251C6251}" type="pres">
      <dgm:prSet presAssocID="{4C9299F5-A5EE-2D4D-A748-C72328689857}" presName="sibTrans" presStyleLbl="sibTrans2D1" presStyleIdx="9" presStyleCnt="10"/>
      <dgm:spPr/>
    </dgm:pt>
    <dgm:pt modelId="{08833987-FEDD-7348-ACB2-F512103158D6}" type="pres">
      <dgm:prSet presAssocID="{9D5304D8-D1C1-3E45-9B9A-1C580ACD6A13}" presName="child" presStyleLbl="alignAccFollowNode1" presStyleIdx="9" presStyleCnt="10">
        <dgm:presLayoutVars>
          <dgm:chMax val="0"/>
          <dgm:bulletEnabled val="1"/>
        </dgm:presLayoutVars>
      </dgm:prSet>
      <dgm:spPr/>
    </dgm:pt>
  </dgm:ptLst>
  <dgm:cxnLst>
    <dgm:cxn modelId="{79E3A005-F6C8-0541-8C6B-D92DE14AFC64}" type="presOf" srcId="{345E177A-F941-E046-9600-723A985C026F}" destId="{DFF38C6B-17F2-6D46-A30B-401C185FAC3F}" srcOrd="0" destOrd="0" presId="urn:microsoft.com/office/officeart/2005/8/layout/lProcess1"/>
    <dgm:cxn modelId="{E76D6C06-00A3-6748-8E6A-AEE30FE0493E}" srcId="{51F4757B-AB6F-0843-B28A-BE120977379C}" destId="{C5B7AE6D-F768-F747-B415-6C1A5036C248}" srcOrd="1" destOrd="0" parTransId="{20BD26EE-2E93-3B4A-B842-3B888F715F0F}" sibTransId="{D25F8BAD-51BA-1746-AEA9-F67CA7D2427B}"/>
    <dgm:cxn modelId="{858CD407-92DB-0A45-B4EB-187E5C0B66EB}" type="presOf" srcId="{C5B7AE6D-F768-F747-B415-6C1A5036C248}" destId="{943912F6-9DA0-2B42-B84C-747E96BDCC05}" srcOrd="0" destOrd="0" presId="urn:microsoft.com/office/officeart/2005/8/layout/lProcess1"/>
    <dgm:cxn modelId="{DF81B30D-30F4-2049-BC48-1F08DBF5A86D}" type="presOf" srcId="{77DC24BE-DFE4-8B43-913F-8D44EF80BCD2}" destId="{354A1877-F8B0-8D48-9F61-D430A5085F06}" srcOrd="0" destOrd="0" presId="urn:microsoft.com/office/officeart/2005/8/layout/lProcess1"/>
    <dgm:cxn modelId="{310CBF17-7891-9848-9A2A-483365326077}" srcId="{C5B7AE6D-F768-F747-B415-6C1A5036C248}" destId="{8FB89A6A-D6DA-124C-8328-EC2A8DB7790B}" srcOrd="0" destOrd="0" parTransId="{6B255CE2-3250-C045-81C0-3F1B03DCFD3C}" sibTransId="{80799575-D60D-AC44-AB13-7969F72BE99C}"/>
    <dgm:cxn modelId="{5035BA21-A16A-5742-8C6F-EB8E48BDB31F}" type="presOf" srcId="{8FB89A6A-D6DA-124C-8328-EC2A8DB7790B}" destId="{C4D63591-EBD6-9345-B33A-8A1AF3CADCA0}" srcOrd="0" destOrd="0" presId="urn:microsoft.com/office/officeart/2005/8/layout/lProcess1"/>
    <dgm:cxn modelId="{E66BC621-063C-374B-B885-D2C189205873}" type="presOf" srcId="{0E55741F-A04D-7245-BA20-706922373B08}" destId="{4F4D9C0F-2FFC-5243-A80E-4D2AE7673857}" srcOrd="0" destOrd="0" presId="urn:microsoft.com/office/officeart/2005/8/layout/lProcess1"/>
    <dgm:cxn modelId="{529AE421-553D-AE49-A13D-A7273C377680}" type="presOf" srcId="{497E2F76-8827-254B-A871-7437D19E4A63}" destId="{721DA974-FE17-9448-9B0E-E5D65EE4A9FC}" srcOrd="0" destOrd="1" presId="urn:microsoft.com/office/officeart/2005/8/layout/lProcess1"/>
    <dgm:cxn modelId="{C18EA223-BB35-AD42-9D7F-1906AFC5D4EC}" type="presOf" srcId="{230572B8-6B4E-314D-8E28-17F7DC9E3055}" destId="{E145CB8F-EB07-EB49-AC81-E68BCCA52258}" srcOrd="0" destOrd="0" presId="urn:microsoft.com/office/officeart/2005/8/layout/lProcess1"/>
    <dgm:cxn modelId="{CB7FF423-66DA-664C-8E79-24D0474BEC86}" srcId="{B8D03DBD-565A-A648-A4FC-394E11CAA9FA}" destId="{3545023A-AE43-1345-9ACC-A501398DE6AD}" srcOrd="0" destOrd="0" parTransId="{618A4B8E-DDEF-064D-BBCB-2409EC16C150}" sibTransId="{307EBE14-E013-6A43-97A0-940365EE771E}"/>
    <dgm:cxn modelId="{E60AB128-3950-3A4E-BC6E-B9EA6B9DCBA9}" type="presOf" srcId="{D3928DF0-C651-004C-903E-87493CE972CF}" destId="{06262CEC-221B-C04F-B68B-4BC9C3B6B343}" srcOrd="0" destOrd="0" presId="urn:microsoft.com/office/officeart/2005/8/layout/lProcess1"/>
    <dgm:cxn modelId="{BCB3582A-72C8-414E-AD9A-A461524BF394}" type="presOf" srcId="{51F4757B-AB6F-0843-B28A-BE120977379C}" destId="{F6A434D6-5072-B447-8125-B9F35F67C07D}" srcOrd="0" destOrd="0" presId="urn:microsoft.com/office/officeart/2005/8/layout/lProcess1"/>
    <dgm:cxn modelId="{105EF939-0E0B-C445-8A2C-8A146AEF6D0C}" type="presOf" srcId="{6E57C126-F5D4-D44F-B872-9654A5EC747C}" destId="{0A661736-AB7B-964D-A241-5A403E084139}" srcOrd="0" destOrd="0" presId="urn:microsoft.com/office/officeart/2005/8/layout/lProcess1"/>
    <dgm:cxn modelId="{9980C541-D544-3A41-AE37-A1EB5493CE43}" srcId="{51F4757B-AB6F-0843-B28A-BE120977379C}" destId="{E578070F-3C69-2448-B293-380F1DBF333D}" srcOrd="0" destOrd="0" parTransId="{5528C6D5-883B-F14E-B132-608BF2455EB2}" sibTransId="{3A4BEF2D-D040-6945-AC95-96CBCF8DDFB5}"/>
    <dgm:cxn modelId="{7B875148-6740-4D4E-86AC-CB5EA1986961}" type="presOf" srcId="{3545023A-AE43-1345-9ACC-A501398DE6AD}" destId="{D0799E32-CA13-BA49-9316-AA32EA9E62F0}" srcOrd="0" destOrd="1" presId="urn:microsoft.com/office/officeart/2005/8/layout/lProcess1"/>
    <dgm:cxn modelId="{1B237E49-5014-CF44-B2EC-4FADE18BEDE5}" type="presOf" srcId="{9D5304D8-D1C1-3E45-9B9A-1C580ACD6A13}" destId="{08833987-FEDD-7348-ACB2-F512103158D6}" srcOrd="0" destOrd="0" presId="urn:microsoft.com/office/officeart/2005/8/layout/lProcess1"/>
    <dgm:cxn modelId="{7E549F49-D530-9A4B-8FB5-EE42FE18F685}" srcId="{AABC8A24-FA34-974F-AD59-BFF203F358C9}" destId="{497E2F76-8827-254B-A871-7437D19E4A63}" srcOrd="0" destOrd="0" parTransId="{5BEC5318-9343-3B40-A547-56317F0F4B10}" sibTransId="{47C28D1F-5E38-B248-B569-D7EFA88B6075}"/>
    <dgm:cxn modelId="{7A107D4C-9F71-C347-813E-E37979124886}" type="presOf" srcId="{BEE5DC11-3288-2045-BFAE-84E6CC37ADD3}" destId="{D0799E32-CA13-BA49-9316-AA32EA9E62F0}" srcOrd="0" destOrd="2" presId="urn:microsoft.com/office/officeart/2005/8/layout/lProcess1"/>
    <dgm:cxn modelId="{024F9965-6B28-194F-9B9D-18020EDBB5AE}" srcId="{C5B7AE6D-F768-F747-B415-6C1A5036C248}" destId="{B9A86A06-47AA-3C42-94F9-437609F6A1D2}" srcOrd="3" destOrd="0" parTransId="{F5802C47-A968-C94E-B47B-9EFCF975917E}" sibTransId="{76CD490F-89CF-4E4B-9BE2-CC11D0012422}"/>
    <dgm:cxn modelId="{D4190E67-9268-FC47-A21B-AA868D7B89A4}" type="presOf" srcId="{AABC8A24-FA34-974F-AD59-BFF203F358C9}" destId="{721DA974-FE17-9448-9B0E-E5D65EE4A9FC}" srcOrd="0" destOrd="0" presId="urn:microsoft.com/office/officeart/2005/8/layout/lProcess1"/>
    <dgm:cxn modelId="{AE761C6B-CDF5-BD44-8E51-A8574293AC83}" type="presOf" srcId="{E578070F-3C69-2448-B293-380F1DBF333D}" destId="{FAD88984-36A0-6C46-A329-BFCB964791F2}" srcOrd="0" destOrd="0" presId="urn:microsoft.com/office/officeart/2005/8/layout/lProcess1"/>
    <dgm:cxn modelId="{5C8E486D-9DF6-B04A-A801-406C164A276A}" type="presOf" srcId="{6AE38239-724E-5B41-B5C5-DB7B16694C7B}" destId="{02496C04-2E6B-174C-BD3E-FCA226CBA471}" srcOrd="0" destOrd="0" presId="urn:microsoft.com/office/officeart/2005/8/layout/lProcess1"/>
    <dgm:cxn modelId="{0A071270-96AC-224B-BFBB-43390B890FC5}" type="presOf" srcId="{B8D03DBD-565A-A648-A4FC-394E11CAA9FA}" destId="{D0799E32-CA13-BA49-9316-AA32EA9E62F0}" srcOrd="0" destOrd="0" presId="urn:microsoft.com/office/officeart/2005/8/layout/lProcess1"/>
    <dgm:cxn modelId="{72169A71-B6B5-EA4D-8C71-817AD32D1F1B}" srcId="{D3928DF0-C651-004C-903E-87493CE972CF}" destId="{9D5304D8-D1C1-3E45-9B9A-1C580ACD6A13}" srcOrd="3" destOrd="0" parTransId="{06F7DA1F-4CB4-5A48-8786-F7ACEA0FB447}" sibTransId="{10CE88CA-9ECD-C64C-A882-324E44DCBD90}"/>
    <dgm:cxn modelId="{13335273-F98F-0142-8535-18D240C4965B}" srcId="{E578070F-3C69-2448-B293-380F1DBF333D}" destId="{AABC8A24-FA34-974F-AD59-BFF203F358C9}" srcOrd="1" destOrd="0" parTransId="{BFE10271-5C66-7741-B5B6-745E17EA69A8}" sibTransId="{EBE81810-1C26-214B-A3BE-0F733838D70F}"/>
    <dgm:cxn modelId="{25BE778A-60CB-2F4B-A2DB-E95BDCDA8409}" srcId="{D3928DF0-C651-004C-903E-87493CE972CF}" destId="{B8D03DBD-565A-A648-A4FC-394E11CAA9FA}" srcOrd="1" destOrd="0" parTransId="{33BED516-BDEC-F748-BB37-B3DC464FF078}" sibTransId="{0E55741F-A04D-7245-BA20-706922373B08}"/>
    <dgm:cxn modelId="{D026ED8B-83BB-D347-BF9E-6F6C80B8EB60}" srcId="{AABC8A24-FA34-974F-AD59-BFF203F358C9}" destId="{D99BFDF0-C6DF-1546-9744-725A140B7BF3}" srcOrd="1" destOrd="0" parTransId="{18589297-F7D2-4F4A-986B-9478BC7D2E37}" sibTransId="{9F801840-C309-D84F-BCC2-462FC17019AF}"/>
    <dgm:cxn modelId="{C0D7F18E-0D8A-1349-A138-199B5F2F411A}" type="presOf" srcId="{B9A86A06-47AA-3C42-94F9-437609F6A1D2}" destId="{0035040C-AB37-384D-94F5-FA7555E85ABD}" srcOrd="0" destOrd="0" presId="urn:microsoft.com/office/officeart/2005/8/layout/lProcess1"/>
    <dgm:cxn modelId="{39D17B8F-7D10-4D42-BF89-C48837C5B10C}" type="presOf" srcId="{5CD43D15-40BC-224E-A904-6DA505C181A0}" destId="{CB0A7943-E63C-DF4A-9937-81928EA351FA}" srcOrd="0" destOrd="0" presId="urn:microsoft.com/office/officeart/2005/8/layout/lProcess1"/>
    <dgm:cxn modelId="{D62BA596-521F-9E46-A1A7-9B8C69737C5D}" type="presOf" srcId="{80799575-D60D-AC44-AB13-7969F72BE99C}" destId="{57FD211F-2F2A-A04E-A54E-085873A09207}" srcOrd="0" destOrd="0" presId="urn:microsoft.com/office/officeart/2005/8/layout/lProcess1"/>
    <dgm:cxn modelId="{BC2554A0-9512-964D-897E-2FDB7B72CBA7}" srcId="{D3928DF0-C651-004C-903E-87493CE972CF}" destId="{28838057-722F-E74A-AFFA-8F090C9A18AB}" srcOrd="0" destOrd="0" parTransId="{E54E755D-93C4-CB43-9C91-A6F78D393C19}" sibTransId="{BB43F1F3-F47B-D142-82E9-5B31D1D00F7E}"/>
    <dgm:cxn modelId="{DFB292A6-EE6C-9347-BBCD-BE5B645EEEEC}" type="presOf" srcId="{6B255CE2-3250-C045-81C0-3F1B03DCFD3C}" destId="{717F40F4-3EDA-D640-97A4-A2819803930B}" srcOrd="0" destOrd="0" presId="urn:microsoft.com/office/officeart/2005/8/layout/lProcess1"/>
    <dgm:cxn modelId="{C6687DA9-AEB9-7042-AA20-7598567700E8}" type="presOf" srcId="{A05ED753-BF7C-A648-B6F0-50B0DA7EF3CC}" destId="{B7613CD1-94C1-FA44-89B6-3773FC99DD61}" srcOrd="0" destOrd="0" presId="urn:microsoft.com/office/officeart/2005/8/layout/lProcess1"/>
    <dgm:cxn modelId="{024E96B4-584C-A041-B6F8-C91401051E75}" type="presOf" srcId="{28838057-722F-E74A-AFFA-8F090C9A18AB}" destId="{9819BCA9-F661-A04E-9C8E-207431B4C643}" srcOrd="0" destOrd="0" presId="urn:microsoft.com/office/officeart/2005/8/layout/lProcess1"/>
    <dgm:cxn modelId="{4587D9B7-F7D6-1046-BED7-455137201CF6}" type="presOf" srcId="{D99BFDF0-C6DF-1546-9744-725A140B7BF3}" destId="{721DA974-FE17-9448-9B0E-E5D65EE4A9FC}" srcOrd="0" destOrd="2" presId="urn:microsoft.com/office/officeart/2005/8/layout/lProcess1"/>
    <dgm:cxn modelId="{3770FEBA-0677-7F47-96C1-24F070711392}" srcId="{E578070F-3C69-2448-B293-380F1DBF333D}" destId="{6AE38239-724E-5B41-B5C5-DB7B16694C7B}" srcOrd="0" destOrd="0" parTransId="{345E177A-F941-E046-9600-723A985C026F}" sibTransId="{A05ED753-BF7C-A648-B6F0-50B0DA7EF3CC}"/>
    <dgm:cxn modelId="{808A01C4-E5B7-D549-9922-286EA52DDF22}" type="presOf" srcId="{BB43F1F3-F47B-D142-82E9-5B31D1D00F7E}" destId="{37AF6769-D176-E64D-AB16-4B5CA24C3613}" srcOrd="0" destOrd="0" presId="urn:microsoft.com/office/officeart/2005/8/layout/lProcess1"/>
    <dgm:cxn modelId="{1F9DDDC5-4090-4B46-A9C0-FE8DE545B021}" type="presOf" srcId="{099F42A6-CDCE-CB44-8490-45744EBBB9A4}" destId="{CCE356E8-92CD-B844-9F21-43482B451431}" srcOrd="0" destOrd="0" presId="urn:microsoft.com/office/officeart/2005/8/layout/lProcess1"/>
    <dgm:cxn modelId="{315C50CE-F085-6540-8CED-28E16C063085}" srcId="{51F4757B-AB6F-0843-B28A-BE120977379C}" destId="{D3928DF0-C651-004C-903E-87493CE972CF}" srcOrd="2" destOrd="0" parTransId="{1E585565-0E2F-D540-B9F6-104B5A96B930}" sibTransId="{11998C13-4FC1-BC4F-A763-8DB1598ED2FF}"/>
    <dgm:cxn modelId="{BA71D0D1-F3D4-7149-9976-B7BF2723BC72}" type="presOf" srcId="{E54E755D-93C4-CB43-9C91-A6F78D393C19}" destId="{39B153A2-561A-2049-865D-9379E55666B2}" srcOrd="0" destOrd="0" presId="urn:microsoft.com/office/officeart/2005/8/layout/lProcess1"/>
    <dgm:cxn modelId="{F799DDE0-B9E0-3940-BB71-3816C10A30BC}" srcId="{C5B7AE6D-F768-F747-B415-6C1A5036C248}" destId="{77DC24BE-DFE4-8B43-913F-8D44EF80BCD2}" srcOrd="1" destOrd="0" parTransId="{1AB0EEB3-F8F4-B848-BE04-EEE7B35B85D3}" sibTransId="{6E57C126-F5D4-D44F-B872-9654A5EC747C}"/>
    <dgm:cxn modelId="{68F754E4-478F-F448-B276-C3D9A8C072C0}" srcId="{C5B7AE6D-F768-F747-B415-6C1A5036C248}" destId="{5CD43D15-40BC-224E-A904-6DA505C181A0}" srcOrd="2" destOrd="0" parTransId="{84FB2594-DB35-E24E-9661-90E1EE078832}" sibTransId="{230572B8-6B4E-314D-8E28-17F7DC9E3055}"/>
    <dgm:cxn modelId="{E3B29FE7-BBA1-7241-9BDD-E3C49729DEA2}" type="presOf" srcId="{4C9299F5-A5EE-2D4D-A748-C72328689857}" destId="{1711D85B-0E6C-B642-84A1-E4D3251C6251}" srcOrd="0" destOrd="0" presId="urn:microsoft.com/office/officeart/2005/8/layout/lProcess1"/>
    <dgm:cxn modelId="{4AB7E6F0-1973-374E-B3FD-C8DD0C4325B9}" srcId="{B8D03DBD-565A-A648-A4FC-394E11CAA9FA}" destId="{BEE5DC11-3288-2045-BFAE-84E6CC37ADD3}" srcOrd="1" destOrd="0" parTransId="{BA0544C2-9FFA-F242-8160-A2A11BC1D41A}" sibTransId="{3BCBD6A6-8986-4541-82D4-A6FBB0559BB3}"/>
    <dgm:cxn modelId="{A9C833F1-B110-CC4E-8C74-A7D885C52062}" srcId="{D3928DF0-C651-004C-903E-87493CE972CF}" destId="{099F42A6-CDCE-CB44-8490-45744EBBB9A4}" srcOrd="2" destOrd="0" parTransId="{CC3C7EE5-2278-D140-8452-D6A55ECE5F61}" sibTransId="{4C9299F5-A5EE-2D4D-A748-C72328689857}"/>
    <dgm:cxn modelId="{E4EE5809-BEC0-2D43-81BC-733F86123FBB}" type="presParOf" srcId="{F6A434D6-5072-B447-8125-B9F35F67C07D}" destId="{60D54680-34BE-344D-B576-32A865820F58}" srcOrd="0" destOrd="0" presId="urn:microsoft.com/office/officeart/2005/8/layout/lProcess1"/>
    <dgm:cxn modelId="{FEFF1E71-18C6-C149-A8A7-5DDECE124B6F}" type="presParOf" srcId="{60D54680-34BE-344D-B576-32A865820F58}" destId="{FAD88984-36A0-6C46-A329-BFCB964791F2}" srcOrd="0" destOrd="0" presId="urn:microsoft.com/office/officeart/2005/8/layout/lProcess1"/>
    <dgm:cxn modelId="{E1D4FD1D-63EA-1046-BE00-5F99184540A8}" type="presParOf" srcId="{60D54680-34BE-344D-B576-32A865820F58}" destId="{DFF38C6B-17F2-6D46-A30B-401C185FAC3F}" srcOrd="1" destOrd="0" presId="urn:microsoft.com/office/officeart/2005/8/layout/lProcess1"/>
    <dgm:cxn modelId="{79E9E777-F6AD-FA46-B494-1871AAD39C1F}" type="presParOf" srcId="{60D54680-34BE-344D-B576-32A865820F58}" destId="{02496C04-2E6B-174C-BD3E-FCA226CBA471}" srcOrd="2" destOrd="0" presId="urn:microsoft.com/office/officeart/2005/8/layout/lProcess1"/>
    <dgm:cxn modelId="{875F9ED2-121F-6947-8D92-CFA3EF765778}" type="presParOf" srcId="{60D54680-34BE-344D-B576-32A865820F58}" destId="{B7613CD1-94C1-FA44-89B6-3773FC99DD61}" srcOrd="3" destOrd="0" presId="urn:microsoft.com/office/officeart/2005/8/layout/lProcess1"/>
    <dgm:cxn modelId="{216EB8E9-C4C9-3341-8501-535A5ABBAC3D}" type="presParOf" srcId="{60D54680-34BE-344D-B576-32A865820F58}" destId="{721DA974-FE17-9448-9B0E-E5D65EE4A9FC}" srcOrd="4" destOrd="0" presId="urn:microsoft.com/office/officeart/2005/8/layout/lProcess1"/>
    <dgm:cxn modelId="{E2EA5336-78D0-2744-919C-CB6F5DA0DB64}" type="presParOf" srcId="{F6A434D6-5072-B447-8125-B9F35F67C07D}" destId="{87440D44-1086-9C4D-BE75-14D6395EBE1C}" srcOrd="1" destOrd="0" presId="urn:microsoft.com/office/officeart/2005/8/layout/lProcess1"/>
    <dgm:cxn modelId="{C0A603B3-4975-BD47-927B-52380CC765C0}" type="presParOf" srcId="{F6A434D6-5072-B447-8125-B9F35F67C07D}" destId="{17945CC4-7C9E-004D-8380-94870F9B4240}" srcOrd="2" destOrd="0" presId="urn:microsoft.com/office/officeart/2005/8/layout/lProcess1"/>
    <dgm:cxn modelId="{D6258A8E-293D-7D4C-B516-A5347F807000}" type="presParOf" srcId="{17945CC4-7C9E-004D-8380-94870F9B4240}" destId="{943912F6-9DA0-2B42-B84C-747E96BDCC05}" srcOrd="0" destOrd="0" presId="urn:microsoft.com/office/officeart/2005/8/layout/lProcess1"/>
    <dgm:cxn modelId="{0A22DDD5-8686-324F-882F-7FD4712A9363}" type="presParOf" srcId="{17945CC4-7C9E-004D-8380-94870F9B4240}" destId="{717F40F4-3EDA-D640-97A4-A2819803930B}" srcOrd="1" destOrd="0" presId="urn:microsoft.com/office/officeart/2005/8/layout/lProcess1"/>
    <dgm:cxn modelId="{CC5F14FF-E0C4-404F-8760-323C591BDFD3}" type="presParOf" srcId="{17945CC4-7C9E-004D-8380-94870F9B4240}" destId="{C4D63591-EBD6-9345-B33A-8A1AF3CADCA0}" srcOrd="2" destOrd="0" presId="urn:microsoft.com/office/officeart/2005/8/layout/lProcess1"/>
    <dgm:cxn modelId="{9EFFB361-7524-6D46-B125-AD9541210BFB}" type="presParOf" srcId="{17945CC4-7C9E-004D-8380-94870F9B4240}" destId="{57FD211F-2F2A-A04E-A54E-085873A09207}" srcOrd="3" destOrd="0" presId="urn:microsoft.com/office/officeart/2005/8/layout/lProcess1"/>
    <dgm:cxn modelId="{B5566DE6-997F-D04C-82F3-B1A0E983E911}" type="presParOf" srcId="{17945CC4-7C9E-004D-8380-94870F9B4240}" destId="{354A1877-F8B0-8D48-9F61-D430A5085F06}" srcOrd="4" destOrd="0" presId="urn:microsoft.com/office/officeart/2005/8/layout/lProcess1"/>
    <dgm:cxn modelId="{50FDCF29-1F1D-3D49-82B0-C7803CE26722}" type="presParOf" srcId="{17945CC4-7C9E-004D-8380-94870F9B4240}" destId="{0A661736-AB7B-964D-A241-5A403E084139}" srcOrd="5" destOrd="0" presId="urn:microsoft.com/office/officeart/2005/8/layout/lProcess1"/>
    <dgm:cxn modelId="{75754D99-8F98-1742-8E9D-853334C94FA0}" type="presParOf" srcId="{17945CC4-7C9E-004D-8380-94870F9B4240}" destId="{CB0A7943-E63C-DF4A-9937-81928EA351FA}" srcOrd="6" destOrd="0" presId="urn:microsoft.com/office/officeart/2005/8/layout/lProcess1"/>
    <dgm:cxn modelId="{6933FDAE-7C9C-3E44-87B4-E7C9EA42F323}" type="presParOf" srcId="{17945CC4-7C9E-004D-8380-94870F9B4240}" destId="{E145CB8F-EB07-EB49-AC81-E68BCCA52258}" srcOrd="7" destOrd="0" presId="urn:microsoft.com/office/officeart/2005/8/layout/lProcess1"/>
    <dgm:cxn modelId="{8C10D8EA-D7A7-3347-915D-DF1E1EF7ABF6}" type="presParOf" srcId="{17945CC4-7C9E-004D-8380-94870F9B4240}" destId="{0035040C-AB37-384D-94F5-FA7555E85ABD}" srcOrd="8" destOrd="0" presId="urn:microsoft.com/office/officeart/2005/8/layout/lProcess1"/>
    <dgm:cxn modelId="{7BA249A6-11D7-EF40-9635-E6BB36C87B11}" type="presParOf" srcId="{F6A434D6-5072-B447-8125-B9F35F67C07D}" destId="{D67C14D2-E1CD-FD42-A90D-3A0C5CC5D5EC}" srcOrd="3" destOrd="0" presId="urn:microsoft.com/office/officeart/2005/8/layout/lProcess1"/>
    <dgm:cxn modelId="{795DD535-285F-9242-8A83-04A56205F6D0}" type="presParOf" srcId="{F6A434D6-5072-B447-8125-B9F35F67C07D}" destId="{2B91E39E-C56B-A749-8F56-25D7BA6DE6D1}" srcOrd="4" destOrd="0" presId="urn:microsoft.com/office/officeart/2005/8/layout/lProcess1"/>
    <dgm:cxn modelId="{C11D41F5-9AD0-134A-BDF1-698F84FE4B46}" type="presParOf" srcId="{2B91E39E-C56B-A749-8F56-25D7BA6DE6D1}" destId="{06262CEC-221B-C04F-B68B-4BC9C3B6B343}" srcOrd="0" destOrd="0" presId="urn:microsoft.com/office/officeart/2005/8/layout/lProcess1"/>
    <dgm:cxn modelId="{97F0970D-F671-9546-933A-641BE685F4AB}" type="presParOf" srcId="{2B91E39E-C56B-A749-8F56-25D7BA6DE6D1}" destId="{39B153A2-561A-2049-865D-9379E55666B2}" srcOrd="1" destOrd="0" presId="urn:microsoft.com/office/officeart/2005/8/layout/lProcess1"/>
    <dgm:cxn modelId="{C8FF3D02-92CC-9B48-BD29-C5C017E1DD44}" type="presParOf" srcId="{2B91E39E-C56B-A749-8F56-25D7BA6DE6D1}" destId="{9819BCA9-F661-A04E-9C8E-207431B4C643}" srcOrd="2" destOrd="0" presId="urn:microsoft.com/office/officeart/2005/8/layout/lProcess1"/>
    <dgm:cxn modelId="{5B45776B-CC6E-D349-BCAC-36B89EB67E77}" type="presParOf" srcId="{2B91E39E-C56B-A749-8F56-25D7BA6DE6D1}" destId="{37AF6769-D176-E64D-AB16-4B5CA24C3613}" srcOrd="3" destOrd="0" presId="urn:microsoft.com/office/officeart/2005/8/layout/lProcess1"/>
    <dgm:cxn modelId="{394BBB5C-34AE-534B-A2BD-99D321FB140E}" type="presParOf" srcId="{2B91E39E-C56B-A749-8F56-25D7BA6DE6D1}" destId="{D0799E32-CA13-BA49-9316-AA32EA9E62F0}" srcOrd="4" destOrd="0" presId="urn:microsoft.com/office/officeart/2005/8/layout/lProcess1"/>
    <dgm:cxn modelId="{D511AA4B-1CFF-D044-B16E-D2B29804369D}" type="presParOf" srcId="{2B91E39E-C56B-A749-8F56-25D7BA6DE6D1}" destId="{4F4D9C0F-2FFC-5243-A80E-4D2AE7673857}" srcOrd="5" destOrd="0" presId="urn:microsoft.com/office/officeart/2005/8/layout/lProcess1"/>
    <dgm:cxn modelId="{629B8690-78D1-D741-A1AE-1E566E953374}" type="presParOf" srcId="{2B91E39E-C56B-A749-8F56-25D7BA6DE6D1}" destId="{CCE356E8-92CD-B844-9F21-43482B451431}" srcOrd="6" destOrd="0" presId="urn:microsoft.com/office/officeart/2005/8/layout/lProcess1"/>
    <dgm:cxn modelId="{C761A33D-0AAA-7C49-AAF6-7E017ABDA518}" type="presParOf" srcId="{2B91E39E-C56B-A749-8F56-25D7BA6DE6D1}" destId="{1711D85B-0E6C-B642-84A1-E4D3251C6251}" srcOrd="7" destOrd="0" presId="urn:microsoft.com/office/officeart/2005/8/layout/lProcess1"/>
    <dgm:cxn modelId="{6437363C-2791-D745-B2F6-EC99C7D808BC}" type="presParOf" srcId="{2B91E39E-C56B-A749-8F56-25D7BA6DE6D1}" destId="{08833987-FEDD-7348-ACB2-F512103158D6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A46F62-5F72-304B-BD91-71DC9006A19D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A999E5A-E24F-DD42-A3AE-23A2F1223E3C}">
      <dgm:prSet/>
      <dgm:spPr/>
      <dgm:t>
        <a:bodyPr/>
        <a:lstStyle/>
        <a:p>
          <a:r>
            <a:rPr lang="en-US"/>
            <a:t>Instruction-tuning/ instruction-following</a:t>
          </a:r>
        </a:p>
      </dgm:t>
    </dgm:pt>
    <dgm:pt modelId="{D81E2B11-94A2-194C-883D-0221E542C6B5}" type="parTrans" cxnId="{AB65D76B-6BBA-BD4B-990E-2464029404B1}">
      <dgm:prSet/>
      <dgm:spPr/>
      <dgm:t>
        <a:bodyPr/>
        <a:lstStyle/>
        <a:p>
          <a:endParaRPr lang="en-US"/>
        </a:p>
      </dgm:t>
    </dgm:pt>
    <dgm:pt modelId="{D883942A-7E63-6A4C-A457-424C8173360F}" type="sibTrans" cxnId="{AB65D76B-6BBA-BD4B-990E-2464029404B1}">
      <dgm:prSet/>
      <dgm:spPr/>
      <dgm:t>
        <a:bodyPr/>
        <a:lstStyle/>
        <a:p>
          <a:endParaRPr lang="en-US"/>
        </a:p>
      </dgm:t>
    </dgm:pt>
    <dgm:pt modelId="{6076ABAD-F89A-554E-B0CD-85DEE16D4CF7}">
      <dgm:prSet/>
      <dgm:spPr/>
      <dgm:t>
        <a:bodyPr/>
        <a:lstStyle/>
        <a:p>
          <a:r>
            <a:rPr lang="en-US" dirty="0"/>
            <a:t>LLM is provided as input an instruction to follow which might include summarizing text, writing code, writing a poem</a:t>
          </a:r>
        </a:p>
      </dgm:t>
    </dgm:pt>
    <dgm:pt modelId="{B88E4B87-4B01-7E46-9659-3046D6F8C554}" type="parTrans" cxnId="{10945D1F-D8C6-934C-9969-D4B9EF49AC3F}">
      <dgm:prSet/>
      <dgm:spPr/>
      <dgm:t>
        <a:bodyPr/>
        <a:lstStyle/>
        <a:p>
          <a:endParaRPr lang="en-US"/>
        </a:p>
      </dgm:t>
    </dgm:pt>
    <dgm:pt modelId="{A1DC1244-6080-6E4B-A128-E2B3E26C5A2D}" type="sibTrans" cxnId="{10945D1F-D8C6-934C-9969-D4B9EF49AC3F}">
      <dgm:prSet/>
      <dgm:spPr/>
      <dgm:t>
        <a:bodyPr/>
        <a:lstStyle/>
        <a:p>
          <a:endParaRPr lang="en-US"/>
        </a:p>
      </dgm:t>
    </dgm:pt>
    <dgm:pt modelId="{6245D4D5-9185-8F40-95F6-0EB520452C82}">
      <dgm:prSet/>
      <dgm:spPr/>
      <dgm:t>
        <a:bodyPr/>
        <a:lstStyle/>
        <a:p>
          <a:r>
            <a:rPr lang="en-US"/>
            <a:t>Dialogue-tuning</a:t>
          </a:r>
        </a:p>
      </dgm:t>
    </dgm:pt>
    <dgm:pt modelId="{CB9EE3AD-948D-5748-ACC1-3C06C1FD5A92}" type="parTrans" cxnId="{A3DAA658-7DE6-374E-AFD8-B4E1AE430E88}">
      <dgm:prSet/>
      <dgm:spPr/>
      <dgm:t>
        <a:bodyPr/>
        <a:lstStyle/>
        <a:p>
          <a:endParaRPr lang="en-US"/>
        </a:p>
      </dgm:t>
    </dgm:pt>
    <dgm:pt modelId="{6ECED3A8-C526-3E41-83F1-F84448BD401C}" type="sibTrans" cxnId="{A3DAA658-7DE6-374E-AFD8-B4E1AE430E88}">
      <dgm:prSet/>
      <dgm:spPr/>
      <dgm:t>
        <a:bodyPr/>
        <a:lstStyle/>
        <a:p>
          <a:endParaRPr lang="en-US"/>
        </a:p>
      </dgm:t>
    </dgm:pt>
    <dgm:pt modelId="{150AF5C0-A8E1-F148-8439-F7A8CE115B82}">
      <dgm:prSet/>
      <dgm:spPr/>
      <dgm:t>
        <a:bodyPr/>
        <a:lstStyle/>
        <a:p>
          <a:r>
            <a:rPr lang="en-US"/>
            <a:t>LLM is fine-tuned on conversational data in the form of questions and responses (multi-turn dialogue)</a:t>
          </a:r>
        </a:p>
      </dgm:t>
    </dgm:pt>
    <dgm:pt modelId="{0111E4B3-C870-BF40-B432-E6E28E72AD3C}" type="parTrans" cxnId="{06A0E18E-35B2-EA42-9E46-B884487F9340}">
      <dgm:prSet/>
      <dgm:spPr/>
      <dgm:t>
        <a:bodyPr/>
        <a:lstStyle/>
        <a:p>
          <a:endParaRPr lang="en-US"/>
        </a:p>
      </dgm:t>
    </dgm:pt>
    <dgm:pt modelId="{BF3AE5F6-40BD-1444-A90D-E0D449665A01}" type="sibTrans" cxnId="{06A0E18E-35B2-EA42-9E46-B884487F9340}">
      <dgm:prSet/>
      <dgm:spPr/>
      <dgm:t>
        <a:bodyPr/>
        <a:lstStyle/>
        <a:p>
          <a:endParaRPr lang="en-US"/>
        </a:p>
      </dgm:t>
    </dgm:pt>
    <dgm:pt modelId="{F42AE5B0-4811-7841-90FA-993678C955CC}">
      <dgm:prSet/>
      <dgm:spPr/>
      <dgm:t>
        <a:bodyPr/>
        <a:lstStyle/>
        <a:p>
          <a:r>
            <a:rPr lang="en-US"/>
            <a:t>Safety tuning</a:t>
          </a:r>
        </a:p>
      </dgm:t>
    </dgm:pt>
    <dgm:pt modelId="{74E85EAA-3269-8C42-AB8C-084C34D2DF01}" type="parTrans" cxnId="{788C388B-F4AD-674C-8693-DE4D4CFF26DD}">
      <dgm:prSet/>
      <dgm:spPr/>
      <dgm:t>
        <a:bodyPr/>
        <a:lstStyle/>
        <a:p>
          <a:endParaRPr lang="en-US"/>
        </a:p>
      </dgm:t>
    </dgm:pt>
    <dgm:pt modelId="{727B5F17-B8F0-7440-AE88-70777B2F7E63}" type="sibTrans" cxnId="{788C388B-F4AD-674C-8693-DE4D4CFF26DD}">
      <dgm:prSet/>
      <dgm:spPr/>
      <dgm:t>
        <a:bodyPr/>
        <a:lstStyle/>
        <a:p>
          <a:endParaRPr lang="en-US"/>
        </a:p>
      </dgm:t>
    </dgm:pt>
    <dgm:pt modelId="{CD7ACED0-7401-904F-AF36-07A5F9014572}">
      <dgm:prSet/>
      <dgm:spPr/>
      <dgm:t>
        <a:bodyPr/>
        <a:lstStyle/>
        <a:p>
          <a:r>
            <a:rPr lang="en-US"/>
            <a:t>mitigates risks from bias, discrimination, toxic outputs</a:t>
          </a:r>
        </a:p>
      </dgm:t>
    </dgm:pt>
    <dgm:pt modelId="{C91F2A80-D607-C54A-80F9-D0442EDE3E16}" type="parTrans" cxnId="{F126E920-9A0E-2540-A1A7-2EBCA6CF4EF9}">
      <dgm:prSet/>
      <dgm:spPr/>
      <dgm:t>
        <a:bodyPr/>
        <a:lstStyle/>
        <a:p>
          <a:endParaRPr lang="en-US"/>
        </a:p>
      </dgm:t>
    </dgm:pt>
    <dgm:pt modelId="{712FF18F-9BC0-A24A-9207-97B3CC155206}" type="sibTrans" cxnId="{F126E920-9A0E-2540-A1A7-2EBCA6CF4EF9}">
      <dgm:prSet/>
      <dgm:spPr/>
      <dgm:t>
        <a:bodyPr/>
        <a:lstStyle/>
        <a:p>
          <a:endParaRPr lang="en-US"/>
        </a:p>
      </dgm:t>
    </dgm:pt>
    <dgm:pt modelId="{E423BD47-B7D9-4F40-AA30-350D8E76DE79}">
      <dgm:prSet/>
      <dgm:spPr/>
      <dgm:t>
        <a:bodyPr/>
        <a:lstStyle/>
        <a:p>
          <a:r>
            <a:rPr lang="en-US"/>
            <a:t>Reinforcement learning with human feedback</a:t>
          </a:r>
        </a:p>
      </dgm:t>
    </dgm:pt>
    <dgm:pt modelId="{74C1FB1C-3952-0E4B-B838-89D0C03A4B51}" type="parTrans" cxnId="{5D6BE628-1AB9-0642-BE00-B97CD9F1B45D}">
      <dgm:prSet/>
      <dgm:spPr/>
      <dgm:t>
        <a:bodyPr/>
        <a:lstStyle/>
        <a:p>
          <a:endParaRPr lang="en-US"/>
        </a:p>
      </dgm:t>
    </dgm:pt>
    <dgm:pt modelId="{7B0E0D1F-39DE-A74B-991F-49972AF96438}" type="sibTrans" cxnId="{5D6BE628-1AB9-0642-BE00-B97CD9F1B45D}">
      <dgm:prSet/>
      <dgm:spPr/>
      <dgm:t>
        <a:bodyPr/>
        <a:lstStyle/>
        <a:p>
          <a:endParaRPr lang="en-US"/>
        </a:p>
      </dgm:t>
    </dgm:pt>
    <dgm:pt modelId="{E466E559-0294-5B46-B245-C39A08B20CF3}" type="pres">
      <dgm:prSet presAssocID="{15A46F62-5F72-304B-BD91-71DC9006A19D}" presName="Name0" presStyleCnt="0">
        <dgm:presLayoutVars>
          <dgm:dir/>
          <dgm:animLvl val="lvl"/>
          <dgm:resizeHandles val="exact"/>
        </dgm:presLayoutVars>
      </dgm:prSet>
      <dgm:spPr/>
    </dgm:pt>
    <dgm:pt modelId="{99A729BD-942E-3B48-B773-650C3995CC54}" type="pres">
      <dgm:prSet presAssocID="{5A999E5A-E24F-DD42-A3AE-23A2F1223E3C}" presName="composite" presStyleCnt="0"/>
      <dgm:spPr/>
    </dgm:pt>
    <dgm:pt modelId="{D27624F1-E3C9-7848-B010-D4309441B9D0}" type="pres">
      <dgm:prSet presAssocID="{5A999E5A-E24F-DD42-A3AE-23A2F1223E3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958CBE6-16A2-3A45-9890-22FB1ED5E58C}" type="pres">
      <dgm:prSet presAssocID="{5A999E5A-E24F-DD42-A3AE-23A2F1223E3C}" presName="desTx" presStyleLbl="alignAccFollowNode1" presStyleIdx="0" presStyleCnt="3">
        <dgm:presLayoutVars>
          <dgm:bulletEnabled val="1"/>
        </dgm:presLayoutVars>
      </dgm:prSet>
      <dgm:spPr/>
    </dgm:pt>
    <dgm:pt modelId="{C2D13B1C-63E8-7E46-A068-F4D3A3BAA33C}" type="pres">
      <dgm:prSet presAssocID="{D883942A-7E63-6A4C-A457-424C8173360F}" presName="space" presStyleCnt="0"/>
      <dgm:spPr/>
    </dgm:pt>
    <dgm:pt modelId="{54E4CAC9-2916-BD4B-B06B-7F99686D6634}" type="pres">
      <dgm:prSet presAssocID="{6245D4D5-9185-8F40-95F6-0EB520452C82}" presName="composite" presStyleCnt="0"/>
      <dgm:spPr/>
    </dgm:pt>
    <dgm:pt modelId="{1AA0F764-4EC9-2547-A5F5-C1FB097738B3}" type="pres">
      <dgm:prSet presAssocID="{6245D4D5-9185-8F40-95F6-0EB520452C8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11BEB78-C051-3E49-BF32-2AAEBB221803}" type="pres">
      <dgm:prSet presAssocID="{6245D4D5-9185-8F40-95F6-0EB520452C82}" presName="desTx" presStyleLbl="alignAccFollowNode1" presStyleIdx="1" presStyleCnt="3">
        <dgm:presLayoutVars>
          <dgm:bulletEnabled val="1"/>
        </dgm:presLayoutVars>
      </dgm:prSet>
      <dgm:spPr/>
    </dgm:pt>
    <dgm:pt modelId="{ADCDCA88-B813-6C47-8551-D797E99CE058}" type="pres">
      <dgm:prSet presAssocID="{6ECED3A8-C526-3E41-83F1-F84448BD401C}" presName="space" presStyleCnt="0"/>
      <dgm:spPr/>
    </dgm:pt>
    <dgm:pt modelId="{6565D10E-F1EB-C04B-A815-58FBB690519A}" type="pres">
      <dgm:prSet presAssocID="{F42AE5B0-4811-7841-90FA-993678C955CC}" presName="composite" presStyleCnt="0"/>
      <dgm:spPr/>
    </dgm:pt>
    <dgm:pt modelId="{5FF0F4C8-2D2F-FE47-B1E3-09FBA5730C70}" type="pres">
      <dgm:prSet presAssocID="{F42AE5B0-4811-7841-90FA-993678C955C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299A98C-AEB9-524C-9059-6DC7AD3EAD59}" type="pres">
      <dgm:prSet presAssocID="{F42AE5B0-4811-7841-90FA-993678C955C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10AD70F-6BD1-7E48-9750-C711D4F3703C}" type="presOf" srcId="{6245D4D5-9185-8F40-95F6-0EB520452C82}" destId="{1AA0F764-4EC9-2547-A5F5-C1FB097738B3}" srcOrd="0" destOrd="0" presId="urn:microsoft.com/office/officeart/2005/8/layout/hList1"/>
    <dgm:cxn modelId="{F080B217-FD14-5344-81D0-6BA8D51F5FDC}" type="presOf" srcId="{F42AE5B0-4811-7841-90FA-993678C955CC}" destId="{5FF0F4C8-2D2F-FE47-B1E3-09FBA5730C70}" srcOrd="0" destOrd="0" presId="urn:microsoft.com/office/officeart/2005/8/layout/hList1"/>
    <dgm:cxn modelId="{10945D1F-D8C6-934C-9969-D4B9EF49AC3F}" srcId="{5A999E5A-E24F-DD42-A3AE-23A2F1223E3C}" destId="{6076ABAD-F89A-554E-B0CD-85DEE16D4CF7}" srcOrd="0" destOrd="0" parTransId="{B88E4B87-4B01-7E46-9659-3046D6F8C554}" sibTransId="{A1DC1244-6080-6E4B-A128-E2B3E26C5A2D}"/>
    <dgm:cxn modelId="{F126E920-9A0E-2540-A1A7-2EBCA6CF4EF9}" srcId="{F42AE5B0-4811-7841-90FA-993678C955CC}" destId="{CD7ACED0-7401-904F-AF36-07A5F9014572}" srcOrd="0" destOrd="0" parTransId="{C91F2A80-D607-C54A-80F9-D0442EDE3E16}" sibTransId="{712FF18F-9BC0-A24A-9207-97B3CC155206}"/>
    <dgm:cxn modelId="{5D6BE628-1AB9-0642-BE00-B97CD9F1B45D}" srcId="{F42AE5B0-4811-7841-90FA-993678C955CC}" destId="{E423BD47-B7D9-4F40-AA30-350D8E76DE79}" srcOrd="1" destOrd="0" parTransId="{74C1FB1C-3952-0E4B-B838-89D0C03A4B51}" sibTransId="{7B0E0D1F-39DE-A74B-991F-49972AF96438}"/>
    <dgm:cxn modelId="{77BCB437-0F8D-1A48-8FC2-55A69DB6A775}" type="presOf" srcId="{5A999E5A-E24F-DD42-A3AE-23A2F1223E3C}" destId="{D27624F1-E3C9-7848-B010-D4309441B9D0}" srcOrd="0" destOrd="0" presId="urn:microsoft.com/office/officeart/2005/8/layout/hList1"/>
    <dgm:cxn modelId="{A3DAA658-7DE6-374E-AFD8-B4E1AE430E88}" srcId="{15A46F62-5F72-304B-BD91-71DC9006A19D}" destId="{6245D4D5-9185-8F40-95F6-0EB520452C82}" srcOrd="1" destOrd="0" parTransId="{CB9EE3AD-948D-5748-ACC1-3C06C1FD5A92}" sibTransId="{6ECED3A8-C526-3E41-83F1-F84448BD401C}"/>
    <dgm:cxn modelId="{E8F5895E-29B2-4C4B-9CFD-61C3777EB264}" type="presOf" srcId="{6076ABAD-F89A-554E-B0CD-85DEE16D4CF7}" destId="{6958CBE6-16A2-3A45-9890-22FB1ED5E58C}" srcOrd="0" destOrd="0" presId="urn:microsoft.com/office/officeart/2005/8/layout/hList1"/>
    <dgm:cxn modelId="{AB65D76B-6BBA-BD4B-990E-2464029404B1}" srcId="{15A46F62-5F72-304B-BD91-71DC9006A19D}" destId="{5A999E5A-E24F-DD42-A3AE-23A2F1223E3C}" srcOrd="0" destOrd="0" parTransId="{D81E2B11-94A2-194C-883D-0221E542C6B5}" sibTransId="{D883942A-7E63-6A4C-A457-424C8173360F}"/>
    <dgm:cxn modelId="{6B56E37D-C3EE-8241-A001-CB4049E3C609}" type="presOf" srcId="{15A46F62-5F72-304B-BD91-71DC9006A19D}" destId="{E466E559-0294-5B46-B245-C39A08B20CF3}" srcOrd="0" destOrd="0" presId="urn:microsoft.com/office/officeart/2005/8/layout/hList1"/>
    <dgm:cxn modelId="{788C388B-F4AD-674C-8693-DE4D4CFF26DD}" srcId="{15A46F62-5F72-304B-BD91-71DC9006A19D}" destId="{F42AE5B0-4811-7841-90FA-993678C955CC}" srcOrd="2" destOrd="0" parTransId="{74E85EAA-3269-8C42-AB8C-084C34D2DF01}" sibTransId="{727B5F17-B8F0-7440-AE88-70777B2F7E63}"/>
    <dgm:cxn modelId="{06A0E18E-35B2-EA42-9E46-B884487F9340}" srcId="{6245D4D5-9185-8F40-95F6-0EB520452C82}" destId="{150AF5C0-A8E1-F148-8439-F7A8CE115B82}" srcOrd="0" destOrd="0" parTransId="{0111E4B3-C870-BF40-B432-E6E28E72AD3C}" sibTransId="{BF3AE5F6-40BD-1444-A90D-E0D449665A01}"/>
    <dgm:cxn modelId="{049CDADF-7E7B-1F49-A2C0-2AC6244033AE}" type="presOf" srcId="{150AF5C0-A8E1-F148-8439-F7A8CE115B82}" destId="{C11BEB78-C051-3E49-BF32-2AAEBB221803}" srcOrd="0" destOrd="0" presId="urn:microsoft.com/office/officeart/2005/8/layout/hList1"/>
    <dgm:cxn modelId="{81E083EC-4DCC-524F-85AE-49A7A2382F70}" type="presOf" srcId="{E423BD47-B7D9-4F40-AA30-350D8E76DE79}" destId="{F299A98C-AEB9-524C-9059-6DC7AD3EAD59}" srcOrd="0" destOrd="1" presId="urn:microsoft.com/office/officeart/2005/8/layout/hList1"/>
    <dgm:cxn modelId="{7B983FEE-B42A-C145-97B4-2011FA83D660}" type="presOf" srcId="{CD7ACED0-7401-904F-AF36-07A5F9014572}" destId="{F299A98C-AEB9-524C-9059-6DC7AD3EAD59}" srcOrd="0" destOrd="0" presId="urn:microsoft.com/office/officeart/2005/8/layout/hList1"/>
    <dgm:cxn modelId="{817B48BE-9CC3-8543-AC84-71CAAE01EC3D}" type="presParOf" srcId="{E466E559-0294-5B46-B245-C39A08B20CF3}" destId="{99A729BD-942E-3B48-B773-650C3995CC54}" srcOrd="0" destOrd="0" presId="urn:microsoft.com/office/officeart/2005/8/layout/hList1"/>
    <dgm:cxn modelId="{C7975099-77E9-6D43-A486-6AAC332CBB24}" type="presParOf" srcId="{99A729BD-942E-3B48-B773-650C3995CC54}" destId="{D27624F1-E3C9-7848-B010-D4309441B9D0}" srcOrd="0" destOrd="0" presId="urn:microsoft.com/office/officeart/2005/8/layout/hList1"/>
    <dgm:cxn modelId="{D0943EE4-2CE9-9145-886A-74870D72C82A}" type="presParOf" srcId="{99A729BD-942E-3B48-B773-650C3995CC54}" destId="{6958CBE6-16A2-3A45-9890-22FB1ED5E58C}" srcOrd="1" destOrd="0" presId="urn:microsoft.com/office/officeart/2005/8/layout/hList1"/>
    <dgm:cxn modelId="{B5534E09-B553-FC41-BAAE-497A1E92EB80}" type="presParOf" srcId="{E466E559-0294-5B46-B245-C39A08B20CF3}" destId="{C2D13B1C-63E8-7E46-A068-F4D3A3BAA33C}" srcOrd="1" destOrd="0" presId="urn:microsoft.com/office/officeart/2005/8/layout/hList1"/>
    <dgm:cxn modelId="{52D6EFD5-09FA-824E-82CC-A70934837673}" type="presParOf" srcId="{E466E559-0294-5B46-B245-C39A08B20CF3}" destId="{54E4CAC9-2916-BD4B-B06B-7F99686D6634}" srcOrd="2" destOrd="0" presId="urn:microsoft.com/office/officeart/2005/8/layout/hList1"/>
    <dgm:cxn modelId="{31289892-663C-4340-B517-63FEB011EE26}" type="presParOf" srcId="{54E4CAC9-2916-BD4B-B06B-7F99686D6634}" destId="{1AA0F764-4EC9-2547-A5F5-C1FB097738B3}" srcOrd="0" destOrd="0" presId="urn:microsoft.com/office/officeart/2005/8/layout/hList1"/>
    <dgm:cxn modelId="{990FA39E-38C1-9C44-A301-374715BB2D61}" type="presParOf" srcId="{54E4CAC9-2916-BD4B-B06B-7F99686D6634}" destId="{C11BEB78-C051-3E49-BF32-2AAEBB221803}" srcOrd="1" destOrd="0" presId="urn:microsoft.com/office/officeart/2005/8/layout/hList1"/>
    <dgm:cxn modelId="{EAE626F4-60A4-8047-A7DB-7BA85A6C4F61}" type="presParOf" srcId="{E466E559-0294-5B46-B245-C39A08B20CF3}" destId="{ADCDCA88-B813-6C47-8551-D797E99CE058}" srcOrd="3" destOrd="0" presId="urn:microsoft.com/office/officeart/2005/8/layout/hList1"/>
    <dgm:cxn modelId="{EBAFE4EC-4F7C-F84D-9615-ACE26BE3E271}" type="presParOf" srcId="{E466E559-0294-5B46-B245-C39A08B20CF3}" destId="{6565D10E-F1EB-C04B-A815-58FBB690519A}" srcOrd="4" destOrd="0" presId="urn:microsoft.com/office/officeart/2005/8/layout/hList1"/>
    <dgm:cxn modelId="{FEF03B18-72E9-DF46-8847-9C9084CC7D59}" type="presParOf" srcId="{6565D10E-F1EB-C04B-A815-58FBB690519A}" destId="{5FF0F4C8-2D2F-FE47-B1E3-09FBA5730C70}" srcOrd="0" destOrd="0" presId="urn:microsoft.com/office/officeart/2005/8/layout/hList1"/>
    <dgm:cxn modelId="{BC77C56A-AB19-1C49-B579-E85386BBB9F6}" type="presParOf" srcId="{6565D10E-F1EB-C04B-A815-58FBB690519A}" destId="{F299A98C-AEB9-524C-9059-6DC7AD3EAD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20D96C-67AF-7B4A-96ED-1291358B930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1E2000-3B80-B74F-9260-0A202546D497}">
      <dgm:prSet/>
      <dgm:spPr/>
      <dgm:t>
        <a:bodyPr/>
        <a:lstStyle/>
        <a:p>
          <a:r>
            <a:rPr lang="en-US"/>
            <a:t>Providing clear instructions to the LLM </a:t>
          </a:r>
        </a:p>
      </dgm:t>
    </dgm:pt>
    <dgm:pt modelId="{C4A7CCFE-CDC1-7E40-A44C-63EAE0F2AEB9}" type="parTrans" cxnId="{ED3DC35F-D67E-3741-B30F-0F364397BB3A}">
      <dgm:prSet/>
      <dgm:spPr/>
      <dgm:t>
        <a:bodyPr/>
        <a:lstStyle/>
        <a:p>
          <a:endParaRPr lang="en-US"/>
        </a:p>
      </dgm:t>
    </dgm:pt>
    <dgm:pt modelId="{7928A2CB-C0B5-B545-A8C8-76EAE0CACD69}" type="sibTrans" cxnId="{ED3DC35F-D67E-3741-B30F-0F364397BB3A}">
      <dgm:prSet/>
      <dgm:spPr/>
      <dgm:t>
        <a:bodyPr/>
        <a:lstStyle/>
        <a:p>
          <a:endParaRPr lang="en-US"/>
        </a:p>
      </dgm:t>
    </dgm:pt>
    <dgm:pt modelId="{66384199-5E4D-9649-8445-5A6724452077}">
      <dgm:prSet/>
      <dgm:spPr/>
      <dgm:t>
        <a:bodyPr/>
        <a:lstStyle/>
        <a:p>
          <a:r>
            <a:rPr lang="en-US"/>
            <a:t>Giving examples</a:t>
          </a:r>
        </a:p>
      </dgm:t>
    </dgm:pt>
    <dgm:pt modelId="{676D3C2E-F994-774F-ABF4-2B8B6E43E85C}" type="parTrans" cxnId="{CB6901DD-78E0-A048-ACDF-5B5B039DD73D}">
      <dgm:prSet/>
      <dgm:spPr/>
      <dgm:t>
        <a:bodyPr/>
        <a:lstStyle/>
        <a:p>
          <a:endParaRPr lang="en-US"/>
        </a:p>
      </dgm:t>
    </dgm:pt>
    <dgm:pt modelId="{10A39548-F4EE-E242-A81A-EA7432C42034}" type="sibTrans" cxnId="{CB6901DD-78E0-A048-ACDF-5B5B039DD73D}">
      <dgm:prSet/>
      <dgm:spPr/>
      <dgm:t>
        <a:bodyPr/>
        <a:lstStyle/>
        <a:p>
          <a:endParaRPr lang="en-US"/>
        </a:p>
      </dgm:t>
    </dgm:pt>
    <dgm:pt modelId="{B0CBC110-5801-5642-A733-5E1096E93586}">
      <dgm:prSet/>
      <dgm:spPr/>
      <dgm:t>
        <a:bodyPr/>
        <a:lstStyle/>
        <a:p>
          <a:r>
            <a:rPr lang="en-US"/>
            <a:t>Using keywords</a:t>
          </a:r>
        </a:p>
      </dgm:t>
    </dgm:pt>
    <dgm:pt modelId="{A8C9D55E-7F8A-234F-AF0F-57733A456241}" type="parTrans" cxnId="{279935F0-CD02-F04D-8483-9F48AD631219}">
      <dgm:prSet/>
      <dgm:spPr/>
      <dgm:t>
        <a:bodyPr/>
        <a:lstStyle/>
        <a:p>
          <a:endParaRPr lang="en-US"/>
        </a:p>
      </dgm:t>
    </dgm:pt>
    <dgm:pt modelId="{087A8F4D-4C2B-874E-A70C-A634823EB240}" type="sibTrans" cxnId="{279935F0-CD02-F04D-8483-9F48AD631219}">
      <dgm:prSet/>
      <dgm:spPr/>
      <dgm:t>
        <a:bodyPr/>
        <a:lstStyle/>
        <a:p>
          <a:endParaRPr lang="en-US"/>
        </a:p>
      </dgm:t>
    </dgm:pt>
    <dgm:pt modelId="{5757B253-05B8-274D-80D9-61FD97F79E40}">
      <dgm:prSet/>
      <dgm:spPr/>
      <dgm:t>
        <a:bodyPr/>
        <a:lstStyle/>
        <a:p>
          <a:r>
            <a:rPr lang="en-US"/>
            <a:t>Format to emphasize important information</a:t>
          </a:r>
        </a:p>
      </dgm:t>
    </dgm:pt>
    <dgm:pt modelId="{0370049E-7894-AE44-9FB4-8C82235CAEDD}" type="parTrans" cxnId="{819B8A4B-01E0-854A-BB67-05A9B95A09EC}">
      <dgm:prSet/>
      <dgm:spPr/>
      <dgm:t>
        <a:bodyPr/>
        <a:lstStyle/>
        <a:p>
          <a:endParaRPr lang="en-US"/>
        </a:p>
      </dgm:t>
    </dgm:pt>
    <dgm:pt modelId="{67F2FD5B-5C78-F943-8CB1-EE2387EC9996}" type="sibTrans" cxnId="{819B8A4B-01E0-854A-BB67-05A9B95A09EC}">
      <dgm:prSet/>
      <dgm:spPr/>
      <dgm:t>
        <a:bodyPr/>
        <a:lstStyle/>
        <a:p>
          <a:endParaRPr lang="en-US"/>
        </a:p>
      </dgm:t>
    </dgm:pt>
    <dgm:pt modelId="{32EC3D91-AF8A-5F42-9C5D-03F68DA84AF8}">
      <dgm:prSet/>
      <dgm:spPr/>
      <dgm:t>
        <a:bodyPr/>
        <a:lstStyle/>
        <a:p>
          <a:r>
            <a:rPr lang="en-US"/>
            <a:t>Provide additional background</a:t>
          </a:r>
        </a:p>
      </dgm:t>
    </dgm:pt>
    <dgm:pt modelId="{90934846-2EFE-554F-AF37-0C0B764D8174}" type="parTrans" cxnId="{B2659DC7-F107-0C4E-A42C-0C3BC2D46783}">
      <dgm:prSet/>
      <dgm:spPr/>
      <dgm:t>
        <a:bodyPr/>
        <a:lstStyle/>
        <a:p>
          <a:endParaRPr lang="en-US"/>
        </a:p>
      </dgm:t>
    </dgm:pt>
    <dgm:pt modelId="{7E883413-1FE7-934C-9D14-19EBF12C54ED}" type="sibTrans" cxnId="{B2659DC7-F107-0C4E-A42C-0C3BC2D46783}">
      <dgm:prSet/>
      <dgm:spPr/>
      <dgm:t>
        <a:bodyPr/>
        <a:lstStyle/>
        <a:p>
          <a:endParaRPr lang="en-US"/>
        </a:p>
      </dgm:t>
    </dgm:pt>
    <dgm:pt modelId="{2DC3B77B-51F2-0F4D-BBF7-896B000846EE}" type="pres">
      <dgm:prSet presAssocID="{5920D96C-67AF-7B4A-96ED-1291358B930A}" presName="linear" presStyleCnt="0">
        <dgm:presLayoutVars>
          <dgm:animLvl val="lvl"/>
          <dgm:resizeHandles val="exact"/>
        </dgm:presLayoutVars>
      </dgm:prSet>
      <dgm:spPr/>
    </dgm:pt>
    <dgm:pt modelId="{0C65C876-7479-5141-88F8-E65BF8DC417B}" type="pres">
      <dgm:prSet presAssocID="{DC1E2000-3B80-B74F-9260-0A202546D4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229630-5CAD-B24B-88E4-D52143AE2E67}" type="pres">
      <dgm:prSet presAssocID="{7928A2CB-C0B5-B545-A8C8-76EAE0CACD69}" presName="spacer" presStyleCnt="0"/>
      <dgm:spPr/>
    </dgm:pt>
    <dgm:pt modelId="{AC3615D1-0F7A-614A-957D-D5827C02D326}" type="pres">
      <dgm:prSet presAssocID="{66384199-5E4D-9649-8445-5A672445207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7D700AC-3F0D-B140-9D43-5927E64F1CBF}" type="pres">
      <dgm:prSet presAssocID="{10A39548-F4EE-E242-A81A-EA7432C42034}" presName="spacer" presStyleCnt="0"/>
      <dgm:spPr/>
    </dgm:pt>
    <dgm:pt modelId="{22B98F8E-07C1-AA4B-B3D7-C1821803CEF8}" type="pres">
      <dgm:prSet presAssocID="{B0CBC110-5801-5642-A733-5E1096E935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82018C6-18C0-614C-AAAD-27254E4CC15A}" type="pres">
      <dgm:prSet presAssocID="{087A8F4D-4C2B-874E-A70C-A634823EB240}" presName="spacer" presStyleCnt="0"/>
      <dgm:spPr/>
    </dgm:pt>
    <dgm:pt modelId="{B8EC994E-655C-7942-A6F3-5EC43E12412E}" type="pres">
      <dgm:prSet presAssocID="{5757B253-05B8-274D-80D9-61FD97F79E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4456DA0-FAB8-FE4E-A422-EFE8E1E4DCD9}" type="pres">
      <dgm:prSet presAssocID="{67F2FD5B-5C78-F943-8CB1-EE2387EC9996}" presName="spacer" presStyleCnt="0"/>
      <dgm:spPr/>
    </dgm:pt>
    <dgm:pt modelId="{13B3D811-B33F-E247-99B5-754B630AF1D6}" type="pres">
      <dgm:prSet presAssocID="{32EC3D91-AF8A-5F42-9C5D-03F68DA84AF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CB77F35-8B73-0B43-827C-1E0659E33779}" type="presOf" srcId="{DC1E2000-3B80-B74F-9260-0A202546D497}" destId="{0C65C876-7479-5141-88F8-E65BF8DC417B}" srcOrd="0" destOrd="0" presId="urn:microsoft.com/office/officeart/2005/8/layout/vList2"/>
    <dgm:cxn modelId="{1407793A-CFC1-2A49-9BAF-057C124E2F3E}" type="presOf" srcId="{5920D96C-67AF-7B4A-96ED-1291358B930A}" destId="{2DC3B77B-51F2-0F4D-BBF7-896B000846EE}" srcOrd="0" destOrd="0" presId="urn:microsoft.com/office/officeart/2005/8/layout/vList2"/>
    <dgm:cxn modelId="{0E5E053F-BD8B-824D-89D8-3E6ACEBB16F9}" type="presOf" srcId="{32EC3D91-AF8A-5F42-9C5D-03F68DA84AF8}" destId="{13B3D811-B33F-E247-99B5-754B630AF1D6}" srcOrd="0" destOrd="0" presId="urn:microsoft.com/office/officeart/2005/8/layout/vList2"/>
    <dgm:cxn modelId="{819B8A4B-01E0-854A-BB67-05A9B95A09EC}" srcId="{5920D96C-67AF-7B4A-96ED-1291358B930A}" destId="{5757B253-05B8-274D-80D9-61FD97F79E40}" srcOrd="3" destOrd="0" parTransId="{0370049E-7894-AE44-9FB4-8C82235CAEDD}" sibTransId="{67F2FD5B-5C78-F943-8CB1-EE2387EC9996}"/>
    <dgm:cxn modelId="{ED3DC35F-D67E-3741-B30F-0F364397BB3A}" srcId="{5920D96C-67AF-7B4A-96ED-1291358B930A}" destId="{DC1E2000-3B80-B74F-9260-0A202546D497}" srcOrd="0" destOrd="0" parTransId="{C4A7CCFE-CDC1-7E40-A44C-63EAE0F2AEB9}" sibTransId="{7928A2CB-C0B5-B545-A8C8-76EAE0CACD69}"/>
    <dgm:cxn modelId="{E136A998-B74D-074C-B54B-43AFBE18CF55}" type="presOf" srcId="{B0CBC110-5801-5642-A733-5E1096E93586}" destId="{22B98F8E-07C1-AA4B-B3D7-C1821803CEF8}" srcOrd="0" destOrd="0" presId="urn:microsoft.com/office/officeart/2005/8/layout/vList2"/>
    <dgm:cxn modelId="{51188FA9-0EE7-8643-B821-F00D589786F9}" type="presOf" srcId="{66384199-5E4D-9649-8445-5A6724452077}" destId="{AC3615D1-0F7A-614A-957D-D5827C02D326}" srcOrd="0" destOrd="0" presId="urn:microsoft.com/office/officeart/2005/8/layout/vList2"/>
    <dgm:cxn modelId="{B8EEBAB7-15F2-8748-910C-2A335F3BAF45}" type="presOf" srcId="{5757B253-05B8-274D-80D9-61FD97F79E40}" destId="{B8EC994E-655C-7942-A6F3-5EC43E12412E}" srcOrd="0" destOrd="0" presId="urn:microsoft.com/office/officeart/2005/8/layout/vList2"/>
    <dgm:cxn modelId="{B2659DC7-F107-0C4E-A42C-0C3BC2D46783}" srcId="{5920D96C-67AF-7B4A-96ED-1291358B930A}" destId="{32EC3D91-AF8A-5F42-9C5D-03F68DA84AF8}" srcOrd="4" destOrd="0" parTransId="{90934846-2EFE-554F-AF37-0C0B764D8174}" sibTransId="{7E883413-1FE7-934C-9D14-19EBF12C54ED}"/>
    <dgm:cxn modelId="{CB6901DD-78E0-A048-ACDF-5B5B039DD73D}" srcId="{5920D96C-67AF-7B4A-96ED-1291358B930A}" destId="{66384199-5E4D-9649-8445-5A6724452077}" srcOrd="1" destOrd="0" parTransId="{676D3C2E-F994-774F-ABF4-2B8B6E43E85C}" sibTransId="{10A39548-F4EE-E242-A81A-EA7432C42034}"/>
    <dgm:cxn modelId="{279935F0-CD02-F04D-8483-9F48AD631219}" srcId="{5920D96C-67AF-7B4A-96ED-1291358B930A}" destId="{B0CBC110-5801-5642-A733-5E1096E93586}" srcOrd="2" destOrd="0" parTransId="{A8C9D55E-7F8A-234F-AF0F-57733A456241}" sibTransId="{087A8F4D-4C2B-874E-A70C-A634823EB240}"/>
    <dgm:cxn modelId="{30BB9CA8-3C3A-7B46-BFC5-D2C2FCB83F28}" type="presParOf" srcId="{2DC3B77B-51F2-0F4D-BBF7-896B000846EE}" destId="{0C65C876-7479-5141-88F8-E65BF8DC417B}" srcOrd="0" destOrd="0" presId="urn:microsoft.com/office/officeart/2005/8/layout/vList2"/>
    <dgm:cxn modelId="{3A764D2A-29FF-C645-97F0-745A8F253DC2}" type="presParOf" srcId="{2DC3B77B-51F2-0F4D-BBF7-896B000846EE}" destId="{E6229630-5CAD-B24B-88E4-D52143AE2E67}" srcOrd="1" destOrd="0" presId="urn:microsoft.com/office/officeart/2005/8/layout/vList2"/>
    <dgm:cxn modelId="{031DAE63-00C5-5444-B620-039A79C2BD44}" type="presParOf" srcId="{2DC3B77B-51F2-0F4D-BBF7-896B000846EE}" destId="{AC3615D1-0F7A-614A-957D-D5827C02D326}" srcOrd="2" destOrd="0" presId="urn:microsoft.com/office/officeart/2005/8/layout/vList2"/>
    <dgm:cxn modelId="{13A1E23E-10B9-A249-AAEF-CECF8DBE1FAF}" type="presParOf" srcId="{2DC3B77B-51F2-0F4D-BBF7-896B000846EE}" destId="{C7D700AC-3F0D-B140-9D43-5927E64F1CBF}" srcOrd="3" destOrd="0" presId="urn:microsoft.com/office/officeart/2005/8/layout/vList2"/>
    <dgm:cxn modelId="{BD6BB0CD-3020-F74E-96EB-D4C6D9624A67}" type="presParOf" srcId="{2DC3B77B-51F2-0F4D-BBF7-896B000846EE}" destId="{22B98F8E-07C1-AA4B-B3D7-C1821803CEF8}" srcOrd="4" destOrd="0" presId="urn:microsoft.com/office/officeart/2005/8/layout/vList2"/>
    <dgm:cxn modelId="{642E10B1-AC01-0F48-858B-8832D1E345B8}" type="presParOf" srcId="{2DC3B77B-51F2-0F4D-BBF7-896B000846EE}" destId="{282018C6-18C0-614C-AAAD-27254E4CC15A}" srcOrd="5" destOrd="0" presId="urn:microsoft.com/office/officeart/2005/8/layout/vList2"/>
    <dgm:cxn modelId="{4946AF08-7E7E-F640-A7DD-FC7DCE5B5064}" type="presParOf" srcId="{2DC3B77B-51F2-0F4D-BBF7-896B000846EE}" destId="{B8EC994E-655C-7942-A6F3-5EC43E12412E}" srcOrd="6" destOrd="0" presId="urn:microsoft.com/office/officeart/2005/8/layout/vList2"/>
    <dgm:cxn modelId="{ABE59B6D-321C-1C42-AEE7-4556CAC95E71}" type="presParOf" srcId="{2DC3B77B-51F2-0F4D-BBF7-896B000846EE}" destId="{94456DA0-FAB8-FE4E-A422-EFE8E1E4DCD9}" srcOrd="7" destOrd="0" presId="urn:microsoft.com/office/officeart/2005/8/layout/vList2"/>
    <dgm:cxn modelId="{E36433C5-CF54-FB4D-809E-E02B6F67AC77}" type="presParOf" srcId="{2DC3B77B-51F2-0F4D-BBF7-896B000846EE}" destId="{13B3D811-B33F-E247-99B5-754B630AF1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288BC2-8078-734B-80A3-BE72D9AB2A6E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433528A8-478A-A141-B421-7A65C8EA28DE}">
      <dgm:prSet/>
      <dgm:spPr/>
      <dgm:t>
        <a:bodyPr/>
        <a:lstStyle/>
        <a:p>
          <a:r>
            <a:rPr lang="en-US"/>
            <a:t>Few-shot prompting</a:t>
          </a:r>
        </a:p>
      </dgm:t>
    </dgm:pt>
    <dgm:pt modelId="{E17490CD-4670-7C42-9CE4-942AC39B3D04}" type="parTrans" cxnId="{FCDA8CB1-16D3-854A-90E4-D808144D62A2}">
      <dgm:prSet/>
      <dgm:spPr/>
      <dgm:t>
        <a:bodyPr/>
        <a:lstStyle/>
        <a:p>
          <a:endParaRPr lang="en-US"/>
        </a:p>
      </dgm:t>
    </dgm:pt>
    <dgm:pt modelId="{9424A28F-1AC6-1D40-8C9E-660BD90FF0D9}" type="sibTrans" cxnId="{FCDA8CB1-16D3-854A-90E4-D808144D62A2}">
      <dgm:prSet/>
      <dgm:spPr/>
      <dgm:t>
        <a:bodyPr/>
        <a:lstStyle/>
        <a:p>
          <a:endParaRPr lang="en-US"/>
        </a:p>
      </dgm:t>
    </dgm:pt>
    <dgm:pt modelId="{D1D9D12C-A51F-964D-9BB7-2EBE7AB2B0F3}">
      <dgm:prSet/>
      <dgm:spPr/>
      <dgm:t>
        <a:bodyPr/>
        <a:lstStyle/>
        <a:p>
          <a:r>
            <a:rPr lang="en-US"/>
            <a:t>Provide the LLM a task description as well as a few (three to five) carefully chosen examples</a:t>
          </a:r>
        </a:p>
      </dgm:t>
    </dgm:pt>
    <dgm:pt modelId="{DB499FC2-2E87-104B-9903-F644C423EDE2}" type="parTrans" cxnId="{0367F02F-0120-1D41-87FA-0D0BD4033898}">
      <dgm:prSet/>
      <dgm:spPr/>
      <dgm:t>
        <a:bodyPr/>
        <a:lstStyle/>
        <a:p>
          <a:endParaRPr lang="en-US"/>
        </a:p>
      </dgm:t>
    </dgm:pt>
    <dgm:pt modelId="{F8AEDA7B-17F2-434E-B164-63D7A21F02F1}" type="sibTrans" cxnId="{0367F02F-0120-1D41-87FA-0D0BD4033898}">
      <dgm:prSet/>
      <dgm:spPr/>
      <dgm:t>
        <a:bodyPr/>
        <a:lstStyle/>
        <a:p>
          <a:endParaRPr lang="en-US"/>
        </a:p>
      </dgm:t>
    </dgm:pt>
    <dgm:pt modelId="{28658275-0821-A443-8116-89425068467C}">
      <dgm:prSet/>
      <dgm:spPr/>
      <dgm:t>
        <a:bodyPr/>
        <a:lstStyle/>
        <a:p>
          <a:r>
            <a:rPr lang="en-US"/>
            <a:t>Example: provide the name of a few countries and their capital cities, then ask it to generate the capital for a new country that isn’t in the examples</a:t>
          </a:r>
        </a:p>
      </dgm:t>
    </dgm:pt>
    <dgm:pt modelId="{A6EA1085-C4A7-3048-BE37-7CDEDE7C3CA3}" type="parTrans" cxnId="{24057A7E-A20D-F249-B903-DCB4ACB164C6}">
      <dgm:prSet/>
      <dgm:spPr/>
      <dgm:t>
        <a:bodyPr/>
        <a:lstStyle/>
        <a:p>
          <a:endParaRPr lang="en-US"/>
        </a:p>
      </dgm:t>
    </dgm:pt>
    <dgm:pt modelId="{9D78CB64-3D6B-C642-AA39-1B9D620BB95E}" type="sibTrans" cxnId="{24057A7E-A20D-F249-B903-DCB4ACB164C6}">
      <dgm:prSet/>
      <dgm:spPr/>
      <dgm:t>
        <a:bodyPr/>
        <a:lstStyle/>
        <a:p>
          <a:endParaRPr lang="en-US"/>
        </a:p>
      </dgm:t>
    </dgm:pt>
    <dgm:pt modelId="{EB2FB9B7-BA93-464E-864C-FC2A6ECDB643}">
      <dgm:prSet/>
      <dgm:spPr/>
      <dgm:t>
        <a:bodyPr/>
        <a:lstStyle/>
        <a:p>
          <a:r>
            <a:rPr lang="en-US"/>
            <a:t>Zero-shot prompting</a:t>
          </a:r>
        </a:p>
      </dgm:t>
    </dgm:pt>
    <dgm:pt modelId="{C26EA6B5-5BD4-444F-9DEE-209F3D692658}" type="parTrans" cxnId="{8BDF8CD8-062E-6D43-8270-A5045765693D}">
      <dgm:prSet/>
      <dgm:spPr/>
      <dgm:t>
        <a:bodyPr/>
        <a:lstStyle/>
        <a:p>
          <a:endParaRPr lang="en-US"/>
        </a:p>
      </dgm:t>
    </dgm:pt>
    <dgm:pt modelId="{A9787B25-DD44-7D41-862E-BFA7E8ED536E}" type="sibTrans" cxnId="{8BDF8CD8-062E-6D43-8270-A5045765693D}">
      <dgm:prSet/>
      <dgm:spPr/>
      <dgm:t>
        <a:bodyPr/>
        <a:lstStyle/>
        <a:p>
          <a:endParaRPr lang="en-US"/>
        </a:p>
      </dgm:t>
    </dgm:pt>
    <dgm:pt modelId="{881DE645-5F98-1B45-9B9C-E18DF4412B11}">
      <dgm:prSet/>
      <dgm:spPr/>
      <dgm:t>
        <a:bodyPr/>
        <a:lstStyle/>
        <a:p>
          <a:r>
            <a:rPr lang="en-US"/>
            <a:t>Provide the LLM directly with a prompt with instructions</a:t>
          </a:r>
        </a:p>
      </dgm:t>
    </dgm:pt>
    <dgm:pt modelId="{798F0BEB-C0C9-C044-8B79-B68540281812}" type="parTrans" cxnId="{0FA9C062-C8A8-9243-AEA0-32C00D13FA10}">
      <dgm:prSet/>
      <dgm:spPr/>
      <dgm:t>
        <a:bodyPr/>
        <a:lstStyle/>
        <a:p>
          <a:endParaRPr lang="en-US"/>
        </a:p>
      </dgm:t>
    </dgm:pt>
    <dgm:pt modelId="{6EBDAD54-9B61-6942-997D-A2EFCED2BDDF}" type="sibTrans" cxnId="{0FA9C062-C8A8-9243-AEA0-32C00D13FA10}">
      <dgm:prSet/>
      <dgm:spPr/>
      <dgm:t>
        <a:bodyPr/>
        <a:lstStyle/>
        <a:p>
          <a:endParaRPr lang="en-US"/>
        </a:p>
      </dgm:t>
    </dgm:pt>
    <dgm:pt modelId="{BCE7B2F9-AEA9-254A-8FA3-6975A961123C}">
      <dgm:prSet/>
      <dgm:spPr/>
      <dgm:t>
        <a:bodyPr/>
        <a:lstStyle/>
        <a:p>
          <a:r>
            <a:rPr lang="en-US"/>
            <a:t>Chain-of-thought prompting</a:t>
          </a:r>
        </a:p>
      </dgm:t>
    </dgm:pt>
    <dgm:pt modelId="{E03A16F5-8902-BF40-9606-61E5056113DA}" type="parTrans" cxnId="{9564246B-95F8-F348-8A8D-BA1221E81915}">
      <dgm:prSet/>
      <dgm:spPr/>
      <dgm:t>
        <a:bodyPr/>
        <a:lstStyle/>
        <a:p>
          <a:endParaRPr lang="en-US"/>
        </a:p>
      </dgm:t>
    </dgm:pt>
    <dgm:pt modelId="{7848B0E4-C320-4C49-86DD-9124D1E5BE4F}" type="sibTrans" cxnId="{9564246B-95F8-F348-8A8D-BA1221E81915}">
      <dgm:prSet/>
      <dgm:spPr/>
      <dgm:t>
        <a:bodyPr/>
        <a:lstStyle/>
        <a:p>
          <a:endParaRPr lang="en-US"/>
        </a:p>
      </dgm:t>
    </dgm:pt>
    <dgm:pt modelId="{60A866C7-5E6F-8E4F-824D-501612BA01C1}">
      <dgm:prSet/>
      <dgm:spPr/>
      <dgm:t>
        <a:bodyPr/>
        <a:lstStyle/>
        <a:p>
          <a:r>
            <a:rPr lang="en-US"/>
            <a:t>Aims to improve performance on complex reasoning tasks; provide a prompt that demonstrates how to solve similar problems using step-by-step reasoning</a:t>
          </a:r>
        </a:p>
      </dgm:t>
    </dgm:pt>
    <dgm:pt modelId="{1DBD9049-FD90-7E44-A588-5ADFEF20F141}" type="parTrans" cxnId="{D25043F9-C0C2-A04B-80BE-A2F47B125ADF}">
      <dgm:prSet/>
      <dgm:spPr/>
      <dgm:t>
        <a:bodyPr/>
        <a:lstStyle/>
        <a:p>
          <a:endParaRPr lang="en-US"/>
        </a:p>
      </dgm:t>
    </dgm:pt>
    <dgm:pt modelId="{30B92DD9-4051-954B-BB1C-13E6FA0A3E64}" type="sibTrans" cxnId="{D25043F9-C0C2-A04B-80BE-A2F47B125ADF}">
      <dgm:prSet/>
      <dgm:spPr/>
      <dgm:t>
        <a:bodyPr/>
        <a:lstStyle/>
        <a:p>
          <a:endParaRPr lang="en-US"/>
        </a:p>
      </dgm:t>
    </dgm:pt>
    <dgm:pt modelId="{4E518E1A-2057-2D4C-9268-2B050C62EABA}">
      <dgm:prSet/>
      <dgm:spPr/>
      <dgm:t>
        <a:bodyPr/>
        <a:lstStyle/>
        <a:p>
          <a:r>
            <a:rPr lang="en-US"/>
            <a:t>LLM then generates its own chain of thought for the new problem, breaking it down into smaller steps and explaining its reasoning</a:t>
          </a:r>
        </a:p>
      </dgm:t>
    </dgm:pt>
    <dgm:pt modelId="{7275063F-1621-604B-A5DC-8910BD9DB9C0}" type="parTrans" cxnId="{E2887C22-5826-7F40-B040-734CC6343BFA}">
      <dgm:prSet/>
      <dgm:spPr/>
      <dgm:t>
        <a:bodyPr/>
        <a:lstStyle/>
        <a:p>
          <a:endParaRPr lang="en-US"/>
        </a:p>
      </dgm:t>
    </dgm:pt>
    <dgm:pt modelId="{8760DE27-0621-CE4B-BB6B-7659986B09A1}" type="sibTrans" cxnId="{E2887C22-5826-7F40-B040-734CC6343BFA}">
      <dgm:prSet/>
      <dgm:spPr/>
      <dgm:t>
        <a:bodyPr/>
        <a:lstStyle/>
        <a:p>
          <a:endParaRPr lang="en-US"/>
        </a:p>
      </dgm:t>
    </dgm:pt>
    <dgm:pt modelId="{0C36A8E1-DB91-AE49-A35D-06478A781DC4}" type="pres">
      <dgm:prSet presAssocID="{D9288BC2-8078-734B-80A3-BE72D9AB2A6E}" presName="linear" presStyleCnt="0">
        <dgm:presLayoutVars>
          <dgm:dir/>
          <dgm:animLvl val="lvl"/>
          <dgm:resizeHandles val="exact"/>
        </dgm:presLayoutVars>
      </dgm:prSet>
      <dgm:spPr/>
    </dgm:pt>
    <dgm:pt modelId="{74785AFB-52D0-F840-A99B-B1F886E2E37F}" type="pres">
      <dgm:prSet presAssocID="{433528A8-478A-A141-B421-7A65C8EA28DE}" presName="parentLin" presStyleCnt="0"/>
      <dgm:spPr/>
    </dgm:pt>
    <dgm:pt modelId="{18C99547-2E8E-2141-BDEA-E2ABF9FACB33}" type="pres">
      <dgm:prSet presAssocID="{433528A8-478A-A141-B421-7A65C8EA28DE}" presName="parentLeftMargin" presStyleLbl="node1" presStyleIdx="0" presStyleCnt="3"/>
      <dgm:spPr/>
    </dgm:pt>
    <dgm:pt modelId="{B405F0D0-4064-0F4F-84E1-30AF320A0782}" type="pres">
      <dgm:prSet presAssocID="{433528A8-478A-A141-B421-7A65C8EA28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73A68A-7280-F24F-9E29-2C3DB06AE330}" type="pres">
      <dgm:prSet presAssocID="{433528A8-478A-A141-B421-7A65C8EA28DE}" presName="negativeSpace" presStyleCnt="0"/>
      <dgm:spPr/>
    </dgm:pt>
    <dgm:pt modelId="{E39A5C20-33D8-5D49-883B-4EAF6C8DFC73}" type="pres">
      <dgm:prSet presAssocID="{433528A8-478A-A141-B421-7A65C8EA28DE}" presName="childText" presStyleLbl="conFgAcc1" presStyleIdx="0" presStyleCnt="3">
        <dgm:presLayoutVars>
          <dgm:bulletEnabled val="1"/>
        </dgm:presLayoutVars>
      </dgm:prSet>
      <dgm:spPr/>
    </dgm:pt>
    <dgm:pt modelId="{70E8D691-3F30-6441-A2D3-9BFFE5001349}" type="pres">
      <dgm:prSet presAssocID="{9424A28F-1AC6-1D40-8C9E-660BD90FF0D9}" presName="spaceBetweenRectangles" presStyleCnt="0"/>
      <dgm:spPr/>
    </dgm:pt>
    <dgm:pt modelId="{4BC69B6A-AF04-F347-9079-85D368C2CB3D}" type="pres">
      <dgm:prSet presAssocID="{EB2FB9B7-BA93-464E-864C-FC2A6ECDB643}" presName="parentLin" presStyleCnt="0"/>
      <dgm:spPr/>
    </dgm:pt>
    <dgm:pt modelId="{D4910F98-18EE-724F-9534-7FC680FE2BD6}" type="pres">
      <dgm:prSet presAssocID="{EB2FB9B7-BA93-464E-864C-FC2A6ECDB643}" presName="parentLeftMargin" presStyleLbl="node1" presStyleIdx="0" presStyleCnt="3"/>
      <dgm:spPr/>
    </dgm:pt>
    <dgm:pt modelId="{3D2B5494-ACC1-2747-9481-26A29D5B2563}" type="pres">
      <dgm:prSet presAssocID="{EB2FB9B7-BA93-464E-864C-FC2A6ECDB6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C7366C-ADD0-4D44-930B-6CF556D9B3E2}" type="pres">
      <dgm:prSet presAssocID="{EB2FB9B7-BA93-464E-864C-FC2A6ECDB643}" presName="negativeSpace" presStyleCnt="0"/>
      <dgm:spPr/>
    </dgm:pt>
    <dgm:pt modelId="{8878A32F-075D-7A42-9E7B-EF42B5630BF1}" type="pres">
      <dgm:prSet presAssocID="{EB2FB9B7-BA93-464E-864C-FC2A6ECDB643}" presName="childText" presStyleLbl="conFgAcc1" presStyleIdx="1" presStyleCnt="3">
        <dgm:presLayoutVars>
          <dgm:bulletEnabled val="1"/>
        </dgm:presLayoutVars>
      </dgm:prSet>
      <dgm:spPr/>
    </dgm:pt>
    <dgm:pt modelId="{32B1344D-46B5-F549-A00E-0753793262D4}" type="pres">
      <dgm:prSet presAssocID="{A9787B25-DD44-7D41-862E-BFA7E8ED536E}" presName="spaceBetweenRectangles" presStyleCnt="0"/>
      <dgm:spPr/>
    </dgm:pt>
    <dgm:pt modelId="{99453EEC-3020-2D48-9235-B3D3557815C0}" type="pres">
      <dgm:prSet presAssocID="{BCE7B2F9-AEA9-254A-8FA3-6975A961123C}" presName="parentLin" presStyleCnt="0"/>
      <dgm:spPr/>
    </dgm:pt>
    <dgm:pt modelId="{A892BE5F-8079-BA43-859D-A501E436ED16}" type="pres">
      <dgm:prSet presAssocID="{BCE7B2F9-AEA9-254A-8FA3-6975A961123C}" presName="parentLeftMargin" presStyleLbl="node1" presStyleIdx="1" presStyleCnt="3"/>
      <dgm:spPr/>
    </dgm:pt>
    <dgm:pt modelId="{16A34BEB-FB49-414D-895F-53DF0BBDAD59}" type="pres">
      <dgm:prSet presAssocID="{BCE7B2F9-AEA9-254A-8FA3-6975A96112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38C9AA-B413-7D42-B345-07FB6A784CAC}" type="pres">
      <dgm:prSet presAssocID="{BCE7B2F9-AEA9-254A-8FA3-6975A961123C}" presName="negativeSpace" presStyleCnt="0"/>
      <dgm:spPr/>
    </dgm:pt>
    <dgm:pt modelId="{8A3BBFA1-E881-F742-9372-925A4F934CAC}" type="pres">
      <dgm:prSet presAssocID="{BCE7B2F9-AEA9-254A-8FA3-6975A96112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196309-5940-8249-AEAE-CC6FD78317BF}" type="presOf" srcId="{28658275-0821-A443-8116-89425068467C}" destId="{E39A5C20-33D8-5D49-883B-4EAF6C8DFC73}" srcOrd="0" destOrd="1" presId="urn:microsoft.com/office/officeart/2005/8/layout/list1"/>
    <dgm:cxn modelId="{E2887C22-5826-7F40-B040-734CC6343BFA}" srcId="{BCE7B2F9-AEA9-254A-8FA3-6975A961123C}" destId="{4E518E1A-2057-2D4C-9268-2B050C62EABA}" srcOrd="1" destOrd="0" parTransId="{7275063F-1621-604B-A5DC-8910BD9DB9C0}" sibTransId="{8760DE27-0621-CE4B-BB6B-7659986B09A1}"/>
    <dgm:cxn modelId="{0367F02F-0120-1D41-87FA-0D0BD4033898}" srcId="{433528A8-478A-A141-B421-7A65C8EA28DE}" destId="{D1D9D12C-A51F-964D-9BB7-2EBE7AB2B0F3}" srcOrd="0" destOrd="0" parTransId="{DB499FC2-2E87-104B-9903-F644C423EDE2}" sibTransId="{F8AEDA7B-17F2-434E-B164-63D7A21F02F1}"/>
    <dgm:cxn modelId="{E3D79736-C062-714D-A8B9-325E9FBE0C78}" type="presOf" srcId="{D1D9D12C-A51F-964D-9BB7-2EBE7AB2B0F3}" destId="{E39A5C20-33D8-5D49-883B-4EAF6C8DFC73}" srcOrd="0" destOrd="0" presId="urn:microsoft.com/office/officeart/2005/8/layout/list1"/>
    <dgm:cxn modelId="{0FA9C062-C8A8-9243-AEA0-32C00D13FA10}" srcId="{EB2FB9B7-BA93-464E-864C-FC2A6ECDB643}" destId="{881DE645-5F98-1B45-9B9C-E18DF4412B11}" srcOrd="0" destOrd="0" parTransId="{798F0BEB-C0C9-C044-8B79-B68540281812}" sibTransId="{6EBDAD54-9B61-6942-997D-A2EFCED2BDDF}"/>
    <dgm:cxn modelId="{76776264-91D7-4549-B211-0E96E239060B}" type="presOf" srcId="{EB2FB9B7-BA93-464E-864C-FC2A6ECDB643}" destId="{3D2B5494-ACC1-2747-9481-26A29D5B2563}" srcOrd="1" destOrd="0" presId="urn:microsoft.com/office/officeart/2005/8/layout/list1"/>
    <dgm:cxn modelId="{324AD965-A69D-ED40-B4DC-07A6E4A8176F}" type="presOf" srcId="{BCE7B2F9-AEA9-254A-8FA3-6975A961123C}" destId="{16A34BEB-FB49-414D-895F-53DF0BBDAD59}" srcOrd="1" destOrd="0" presId="urn:microsoft.com/office/officeart/2005/8/layout/list1"/>
    <dgm:cxn modelId="{9564246B-95F8-F348-8A8D-BA1221E81915}" srcId="{D9288BC2-8078-734B-80A3-BE72D9AB2A6E}" destId="{BCE7B2F9-AEA9-254A-8FA3-6975A961123C}" srcOrd="2" destOrd="0" parTransId="{E03A16F5-8902-BF40-9606-61E5056113DA}" sibTransId="{7848B0E4-C320-4C49-86DD-9124D1E5BE4F}"/>
    <dgm:cxn modelId="{24057A7E-A20D-F249-B903-DCB4ACB164C6}" srcId="{433528A8-478A-A141-B421-7A65C8EA28DE}" destId="{28658275-0821-A443-8116-89425068467C}" srcOrd="1" destOrd="0" parTransId="{A6EA1085-C4A7-3048-BE37-7CDEDE7C3CA3}" sibTransId="{9D78CB64-3D6B-C642-AA39-1B9D620BB95E}"/>
    <dgm:cxn modelId="{88741D86-29B7-754A-BDB2-D0FF2701368C}" type="presOf" srcId="{4E518E1A-2057-2D4C-9268-2B050C62EABA}" destId="{8A3BBFA1-E881-F742-9372-925A4F934CAC}" srcOrd="0" destOrd="1" presId="urn:microsoft.com/office/officeart/2005/8/layout/list1"/>
    <dgm:cxn modelId="{7BB4B697-B594-4C49-91CA-B634DD9EE33E}" type="presOf" srcId="{D9288BC2-8078-734B-80A3-BE72D9AB2A6E}" destId="{0C36A8E1-DB91-AE49-A35D-06478A781DC4}" srcOrd="0" destOrd="0" presId="urn:microsoft.com/office/officeart/2005/8/layout/list1"/>
    <dgm:cxn modelId="{12531AA5-7E91-FF40-B82F-34C8686E1C56}" type="presOf" srcId="{881DE645-5F98-1B45-9B9C-E18DF4412B11}" destId="{8878A32F-075D-7A42-9E7B-EF42B5630BF1}" srcOrd="0" destOrd="0" presId="urn:microsoft.com/office/officeart/2005/8/layout/list1"/>
    <dgm:cxn modelId="{F932BAB0-E6AD-1E47-B986-6DDF35DBE06B}" type="presOf" srcId="{BCE7B2F9-AEA9-254A-8FA3-6975A961123C}" destId="{A892BE5F-8079-BA43-859D-A501E436ED16}" srcOrd="0" destOrd="0" presId="urn:microsoft.com/office/officeart/2005/8/layout/list1"/>
    <dgm:cxn modelId="{FCDA8CB1-16D3-854A-90E4-D808144D62A2}" srcId="{D9288BC2-8078-734B-80A3-BE72D9AB2A6E}" destId="{433528A8-478A-A141-B421-7A65C8EA28DE}" srcOrd="0" destOrd="0" parTransId="{E17490CD-4670-7C42-9CE4-942AC39B3D04}" sibTransId="{9424A28F-1AC6-1D40-8C9E-660BD90FF0D9}"/>
    <dgm:cxn modelId="{E38CE0B4-0415-044C-AF4F-339CEF287803}" type="presOf" srcId="{433528A8-478A-A141-B421-7A65C8EA28DE}" destId="{B405F0D0-4064-0F4F-84E1-30AF320A0782}" srcOrd="1" destOrd="0" presId="urn:microsoft.com/office/officeart/2005/8/layout/list1"/>
    <dgm:cxn modelId="{A99669C9-3AAE-3449-887F-036949DF95F6}" type="presOf" srcId="{433528A8-478A-A141-B421-7A65C8EA28DE}" destId="{18C99547-2E8E-2141-BDEA-E2ABF9FACB33}" srcOrd="0" destOrd="0" presId="urn:microsoft.com/office/officeart/2005/8/layout/list1"/>
    <dgm:cxn modelId="{E9C8D4C9-69FB-0B46-8971-D79B49B9570A}" type="presOf" srcId="{EB2FB9B7-BA93-464E-864C-FC2A6ECDB643}" destId="{D4910F98-18EE-724F-9534-7FC680FE2BD6}" srcOrd="0" destOrd="0" presId="urn:microsoft.com/office/officeart/2005/8/layout/list1"/>
    <dgm:cxn modelId="{8BDF8CD8-062E-6D43-8270-A5045765693D}" srcId="{D9288BC2-8078-734B-80A3-BE72D9AB2A6E}" destId="{EB2FB9B7-BA93-464E-864C-FC2A6ECDB643}" srcOrd="1" destOrd="0" parTransId="{C26EA6B5-5BD4-444F-9DEE-209F3D692658}" sibTransId="{A9787B25-DD44-7D41-862E-BFA7E8ED536E}"/>
    <dgm:cxn modelId="{D25043F9-C0C2-A04B-80BE-A2F47B125ADF}" srcId="{BCE7B2F9-AEA9-254A-8FA3-6975A961123C}" destId="{60A866C7-5E6F-8E4F-824D-501612BA01C1}" srcOrd="0" destOrd="0" parTransId="{1DBD9049-FD90-7E44-A588-5ADFEF20F141}" sibTransId="{30B92DD9-4051-954B-BB1C-13E6FA0A3E64}"/>
    <dgm:cxn modelId="{9E322DFC-0E50-A84D-8A09-1586448111F4}" type="presOf" srcId="{60A866C7-5E6F-8E4F-824D-501612BA01C1}" destId="{8A3BBFA1-E881-F742-9372-925A4F934CAC}" srcOrd="0" destOrd="0" presId="urn:microsoft.com/office/officeart/2005/8/layout/list1"/>
    <dgm:cxn modelId="{45B74C71-1B5B-5F42-91DA-F745FCF6C0B9}" type="presParOf" srcId="{0C36A8E1-DB91-AE49-A35D-06478A781DC4}" destId="{74785AFB-52D0-F840-A99B-B1F886E2E37F}" srcOrd="0" destOrd="0" presId="urn:microsoft.com/office/officeart/2005/8/layout/list1"/>
    <dgm:cxn modelId="{381A36FB-7563-8C4D-96FA-00AC18356162}" type="presParOf" srcId="{74785AFB-52D0-F840-A99B-B1F886E2E37F}" destId="{18C99547-2E8E-2141-BDEA-E2ABF9FACB33}" srcOrd="0" destOrd="0" presId="urn:microsoft.com/office/officeart/2005/8/layout/list1"/>
    <dgm:cxn modelId="{96A1758C-A959-4C41-87B9-B23A5C20C733}" type="presParOf" srcId="{74785AFB-52D0-F840-A99B-B1F886E2E37F}" destId="{B405F0D0-4064-0F4F-84E1-30AF320A0782}" srcOrd="1" destOrd="0" presId="urn:microsoft.com/office/officeart/2005/8/layout/list1"/>
    <dgm:cxn modelId="{8EA022CB-4A0F-6940-ABD2-70E511414A9F}" type="presParOf" srcId="{0C36A8E1-DB91-AE49-A35D-06478A781DC4}" destId="{6C73A68A-7280-F24F-9E29-2C3DB06AE330}" srcOrd="1" destOrd="0" presId="urn:microsoft.com/office/officeart/2005/8/layout/list1"/>
    <dgm:cxn modelId="{2F27AEC1-4B49-D344-9406-B8B66EAB9856}" type="presParOf" srcId="{0C36A8E1-DB91-AE49-A35D-06478A781DC4}" destId="{E39A5C20-33D8-5D49-883B-4EAF6C8DFC73}" srcOrd="2" destOrd="0" presId="urn:microsoft.com/office/officeart/2005/8/layout/list1"/>
    <dgm:cxn modelId="{B2BD49CA-7B69-5141-AB41-57E86542C3EF}" type="presParOf" srcId="{0C36A8E1-DB91-AE49-A35D-06478A781DC4}" destId="{70E8D691-3F30-6441-A2D3-9BFFE5001349}" srcOrd="3" destOrd="0" presId="urn:microsoft.com/office/officeart/2005/8/layout/list1"/>
    <dgm:cxn modelId="{352306BF-02E1-CA4F-A47E-08CAE51CCE27}" type="presParOf" srcId="{0C36A8E1-DB91-AE49-A35D-06478A781DC4}" destId="{4BC69B6A-AF04-F347-9079-85D368C2CB3D}" srcOrd="4" destOrd="0" presId="urn:microsoft.com/office/officeart/2005/8/layout/list1"/>
    <dgm:cxn modelId="{981C62BB-B108-434B-BE3F-3EAAF3D6A9BA}" type="presParOf" srcId="{4BC69B6A-AF04-F347-9079-85D368C2CB3D}" destId="{D4910F98-18EE-724F-9534-7FC680FE2BD6}" srcOrd="0" destOrd="0" presId="urn:microsoft.com/office/officeart/2005/8/layout/list1"/>
    <dgm:cxn modelId="{054D851C-01EB-374B-9FBA-D18C50599E1D}" type="presParOf" srcId="{4BC69B6A-AF04-F347-9079-85D368C2CB3D}" destId="{3D2B5494-ACC1-2747-9481-26A29D5B2563}" srcOrd="1" destOrd="0" presId="urn:microsoft.com/office/officeart/2005/8/layout/list1"/>
    <dgm:cxn modelId="{1F19ADA7-02E1-814E-A80E-4361792E9845}" type="presParOf" srcId="{0C36A8E1-DB91-AE49-A35D-06478A781DC4}" destId="{D1C7366C-ADD0-4D44-930B-6CF556D9B3E2}" srcOrd="5" destOrd="0" presId="urn:microsoft.com/office/officeart/2005/8/layout/list1"/>
    <dgm:cxn modelId="{E0129C47-E571-9840-9E7B-D897246BDDBC}" type="presParOf" srcId="{0C36A8E1-DB91-AE49-A35D-06478A781DC4}" destId="{8878A32F-075D-7A42-9E7B-EF42B5630BF1}" srcOrd="6" destOrd="0" presId="urn:microsoft.com/office/officeart/2005/8/layout/list1"/>
    <dgm:cxn modelId="{15150C41-BC88-B34E-B1D7-EA001A32B1FF}" type="presParOf" srcId="{0C36A8E1-DB91-AE49-A35D-06478A781DC4}" destId="{32B1344D-46B5-F549-A00E-0753793262D4}" srcOrd="7" destOrd="0" presId="urn:microsoft.com/office/officeart/2005/8/layout/list1"/>
    <dgm:cxn modelId="{BEBC7C40-4C89-EC45-B4D8-D10882C746D9}" type="presParOf" srcId="{0C36A8E1-DB91-AE49-A35D-06478A781DC4}" destId="{99453EEC-3020-2D48-9235-B3D3557815C0}" srcOrd="8" destOrd="0" presId="urn:microsoft.com/office/officeart/2005/8/layout/list1"/>
    <dgm:cxn modelId="{15D97CFC-CFC0-2A4D-BD28-1015A17FB9A4}" type="presParOf" srcId="{99453EEC-3020-2D48-9235-B3D3557815C0}" destId="{A892BE5F-8079-BA43-859D-A501E436ED16}" srcOrd="0" destOrd="0" presId="urn:microsoft.com/office/officeart/2005/8/layout/list1"/>
    <dgm:cxn modelId="{EA3C2B1A-7E07-1340-9F08-6B11D92FFCF7}" type="presParOf" srcId="{99453EEC-3020-2D48-9235-B3D3557815C0}" destId="{16A34BEB-FB49-414D-895F-53DF0BBDAD59}" srcOrd="1" destOrd="0" presId="urn:microsoft.com/office/officeart/2005/8/layout/list1"/>
    <dgm:cxn modelId="{A5C53E8C-1CA6-2745-817D-D3EFC640DE5C}" type="presParOf" srcId="{0C36A8E1-DB91-AE49-A35D-06478A781DC4}" destId="{5F38C9AA-B413-7D42-B345-07FB6A784CAC}" srcOrd="9" destOrd="0" presId="urn:microsoft.com/office/officeart/2005/8/layout/list1"/>
    <dgm:cxn modelId="{931B9F0A-F948-6445-8ED6-A3F109AA173E}" type="presParOf" srcId="{0C36A8E1-DB91-AE49-A35D-06478A781DC4}" destId="{8A3BBFA1-E881-F742-9372-925A4F934C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3AC7F4-F4CB-9145-AF6D-04A6BB2957B4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AAE0E305-3FB6-2043-8615-B79CF5DEBB79}">
      <dgm:prSet/>
      <dgm:spPr/>
      <dgm:t>
        <a:bodyPr/>
        <a:lstStyle/>
        <a:p>
          <a:r>
            <a:rPr lang="en-US"/>
            <a:t>Greedy search:</a:t>
          </a:r>
        </a:p>
      </dgm:t>
    </dgm:pt>
    <dgm:pt modelId="{BA24FCB6-84F0-694D-841C-11F141F27F78}" type="parTrans" cxnId="{ACB66CED-5A47-DA44-A105-7734898C4EE0}">
      <dgm:prSet/>
      <dgm:spPr/>
      <dgm:t>
        <a:bodyPr/>
        <a:lstStyle/>
        <a:p>
          <a:endParaRPr lang="en-US"/>
        </a:p>
      </dgm:t>
    </dgm:pt>
    <dgm:pt modelId="{2F6945AF-01E9-B345-9A17-C69616F85348}" type="sibTrans" cxnId="{ACB66CED-5A47-DA44-A105-7734898C4EE0}">
      <dgm:prSet/>
      <dgm:spPr/>
      <dgm:t>
        <a:bodyPr/>
        <a:lstStyle/>
        <a:p>
          <a:endParaRPr lang="en-US"/>
        </a:p>
      </dgm:t>
    </dgm:pt>
    <dgm:pt modelId="{251230AC-A2B4-4342-8620-2B3BB2537973}">
      <dgm:prSet/>
      <dgm:spPr/>
      <dgm:t>
        <a:bodyPr/>
        <a:lstStyle/>
        <a:p>
          <a:r>
            <a:rPr lang="en-US" dirty="0"/>
            <a:t>Selects the token with highest probability at each step</a:t>
          </a:r>
        </a:p>
      </dgm:t>
    </dgm:pt>
    <dgm:pt modelId="{D98DA345-EA06-4B42-A12E-F0940C9B0AFE}" type="parTrans" cxnId="{49F14F91-B354-1649-9759-32459DE96496}">
      <dgm:prSet/>
      <dgm:spPr/>
      <dgm:t>
        <a:bodyPr/>
        <a:lstStyle/>
        <a:p>
          <a:endParaRPr lang="en-US"/>
        </a:p>
      </dgm:t>
    </dgm:pt>
    <dgm:pt modelId="{41C2BE6E-2099-EF40-AE9F-5AC0641D88A8}" type="sibTrans" cxnId="{49F14F91-B354-1649-9759-32459DE96496}">
      <dgm:prSet/>
      <dgm:spPr/>
      <dgm:t>
        <a:bodyPr/>
        <a:lstStyle/>
        <a:p>
          <a:endParaRPr lang="en-US"/>
        </a:p>
      </dgm:t>
    </dgm:pt>
    <dgm:pt modelId="{A76B9A25-9FCF-6740-A00C-DE3FB7C8DD89}">
      <dgm:prSet/>
      <dgm:spPr/>
      <dgm:t>
        <a:bodyPr/>
        <a:lstStyle/>
        <a:p>
          <a:r>
            <a:rPr lang="en-US"/>
            <a:t>Simplest option, can be repetitive and predictable </a:t>
          </a:r>
        </a:p>
      </dgm:t>
    </dgm:pt>
    <dgm:pt modelId="{0A273FA8-8625-E44E-BB8B-3225CA8599CB}" type="parTrans" cxnId="{4351E0CB-D77C-1F4A-B3EB-21F8EB37D2FA}">
      <dgm:prSet/>
      <dgm:spPr/>
      <dgm:t>
        <a:bodyPr/>
        <a:lstStyle/>
        <a:p>
          <a:endParaRPr lang="en-US"/>
        </a:p>
      </dgm:t>
    </dgm:pt>
    <dgm:pt modelId="{FF275260-E441-9141-9209-CB19381D866E}" type="sibTrans" cxnId="{4351E0CB-D77C-1F4A-B3EB-21F8EB37D2FA}">
      <dgm:prSet/>
      <dgm:spPr/>
      <dgm:t>
        <a:bodyPr/>
        <a:lstStyle/>
        <a:p>
          <a:endParaRPr lang="en-US"/>
        </a:p>
      </dgm:t>
    </dgm:pt>
    <dgm:pt modelId="{4AF3BBA9-7E55-F541-9FEE-7FD6D6CBC7A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Random sampling:</a:t>
          </a:r>
        </a:p>
      </dgm:t>
    </dgm:pt>
    <dgm:pt modelId="{E4A728A2-DF8B-554C-A17D-E4A0F1100D39}" type="parTrans" cxnId="{29B81F1D-AC10-AB43-BB09-AD49CD0BAABC}">
      <dgm:prSet/>
      <dgm:spPr/>
      <dgm:t>
        <a:bodyPr/>
        <a:lstStyle/>
        <a:p>
          <a:endParaRPr lang="en-US"/>
        </a:p>
      </dgm:t>
    </dgm:pt>
    <dgm:pt modelId="{8CE25BCB-9D89-B848-B137-8CEA0594118D}" type="sibTrans" cxnId="{29B81F1D-AC10-AB43-BB09-AD49CD0BAABC}">
      <dgm:prSet/>
      <dgm:spPr/>
      <dgm:t>
        <a:bodyPr/>
        <a:lstStyle/>
        <a:p>
          <a:endParaRPr lang="en-US"/>
        </a:p>
      </dgm:t>
    </dgm:pt>
    <dgm:pt modelId="{3B7B9D57-373E-944C-9EC8-C0B277A5C57F}">
      <dgm:prSet/>
      <dgm:spPr/>
      <dgm:t>
        <a:bodyPr/>
        <a:lstStyle/>
        <a:p>
          <a:r>
            <a:rPr lang="en-US"/>
            <a:t>Selects next token according to probability distribution, where each token is sampled proportionally to its predicted probability</a:t>
          </a:r>
        </a:p>
      </dgm:t>
    </dgm:pt>
    <dgm:pt modelId="{81CDB303-25EC-A94B-A9D1-39E512AC736B}" type="parTrans" cxnId="{C875431B-5B6A-A741-B16B-6587990E7745}">
      <dgm:prSet/>
      <dgm:spPr/>
      <dgm:t>
        <a:bodyPr/>
        <a:lstStyle/>
        <a:p>
          <a:endParaRPr lang="en-US"/>
        </a:p>
      </dgm:t>
    </dgm:pt>
    <dgm:pt modelId="{1829B103-2521-FF46-8199-0087797EA33B}" type="sibTrans" cxnId="{C875431B-5B6A-A741-B16B-6587990E7745}">
      <dgm:prSet/>
      <dgm:spPr/>
      <dgm:t>
        <a:bodyPr/>
        <a:lstStyle/>
        <a:p>
          <a:endParaRPr lang="en-US"/>
        </a:p>
      </dgm:t>
    </dgm:pt>
    <dgm:pt modelId="{D27B4712-3D7A-604F-843D-7364A08D843F}">
      <dgm:prSet/>
      <dgm:spPr/>
      <dgm:t>
        <a:bodyPr/>
        <a:lstStyle/>
        <a:p>
          <a:r>
            <a:rPr lang="en-US"/>
            <a:t>More surprising and creative text, higher chance of non-sensical output</a:t>
          </a:r>
        </a:p>
      </dgm:t>
    </dgm:pt>
    <dgm:pt modelId="{11A4CAB0-C513-7940-AAAA-B5D24D84CF4F}" type="parTrans" cxnId="{A7166A6A-BA02-3148-AF30-265562358BB1}">
      <dgm:prSet/>
      <dgm:spPr/>
      <dgm:t>
        <a:bodyPr/>
        <a:lstStyle/>
        <a:p>
          <a:endParaRPr lang="en-US"/>
        </a:p>
      </dgm:t>
    </dgm:pt>
    <dgm:pt modelId="{3C64D26B-2AB0-DA41-9241-D1BF79CB7A0E}" type="sibTrans" cxnId="{A7166A6A-BA02-3148-AF30-265562358BB1}">
      <dgm:prSet/>
      <dgm:spPr/>
      <dgm:t>
        <a:bodyPr/>
        <a:lstStyle/>
        <a:p>
          <a:endParaRPr lang="en-US"/>
        </a:p>
      </dgm:t>
    </dgm:pt>
    <dgm:pt modelId="{FF5A887A-3E3C-5C44-80B6-85DAB39096E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Temperature sampling</a:t>
          </a:r>
        </a:p>
      </dgm:t>
    </dgm:pt>
    <dgm:pt modelId="{D92B95B7-5379-BF4C-B312-FC4BBA579F0B}" type="parTrans" cxnId="{6CEB9387-C375-6641-8CFF-D91D5E6699AF}">
      <dgm:prSet/>
      <dgm:spPr/>
      <dgm:t>
        <a:bodyPr/>
        <a:lstStyle/>
        <a:p>
          <a:endParaRPr lang="en-US"/>
        </a:p>
      </dgm:t>
    </dgm:pt>
    <dgm:pt modelId="{8CE79F86-1AEB-2947-A022-EB5A6601C26B}" type="sibTrans" cxnId="{6CEB9387-C375-6641-8CFF-D91D5E6699AF}">
      <dgm:prSet/>
      <dgm:spPr/>
      <dgm:t>
        <a:bodyPr/>
        <a:lstStyle/>
        <a:p>
          <a:endParaRPr lang="en-US"/>
        </a:p>
      </dgm:t>
    </dgm:pt>
    <dgm:pt modelId="{2A052F0E-389E-E049-96D9-BBF0C1E4D8FC}">
      <dgm:prSet/>
      <dgm:spPr/>
      <dgm:t>
        <a:bodyPr/>
        <a:lstStyle/>
        <a:p>
          <a:r>
            <a:rPr lang="en-US"/>
            <a:t>Adjusts probability distribution by a temperature parameter</a:t>
          </a:r>
        </a:p>
      </dgm:t>
    </dgm:pt>
    <dgm:pt modelId="{DE89D115-2A76-8D4B-BC8F-214EAD427BAC}" type="parTrans" cxnId="{DFB5CFF9-3846-714B-A34A-89AB59E9DBE0}">
      <dgm:prSet/>
      <dgm:spPr/>
      <dgm:t>
        <a:bodyPr/>
        <a:lstStyle/>
        <a:p>
          <a:endParaRPr lang="en-US"/>
        </a:p>
      </dgm:t>
    </dgm:pt>
    <dgm:pt modelId="{40ABE38D-BD9C-CC43-84C6-0D1D38578736}" type="sibTrans" cxnId="{DFB5CFF9-3846-714B-A34A-89AB59E9DBE0}">
      <dgm:prSet/>
      <dgm:spPr/>
      <dgm:t>
        <a:bodyPr/>
        <a:lstStyle/>
        <a:p>
          <a:endParaRPr lang="en-US"/>
        </a:p>
      </dgm:t>
    </dgm:pt>
    <dgm:pt modelId="{BAE9102A-35D5-DB40-8C06-388C78577886}">
      <dgm:prSet/>
      <dgm:spPr/>
      <dgm:t>
        <a:bodyPr/>
        <a:lstStyle/>
        <a:p>
          <a:r>
            <a:rPr lang="en-US"/>
            <a:t>Higher temperature promotes diversity, lower temperature favor high-probability tokens</a:t>
          </a:r>
        </a:p>
      </dgm:t>
    </dgm:pt>
    <dgm:pt modelId="{D831DFE2-85FD-F74F-BFC0-C0745020D514}" type="parTrans" cxnId="{E331239D-90CF-974F-98A4-7F06E4CC46C5}">
      <dgm:prSet/>
      <dgm:spPr/>
      <dgm:t>
        <a:bodyPr/>
        <a:lstStyle/>
        <a:p>
          <a:endParaRPr lang="en-US"/>
        </a:p>
      </dgm:t>
    </dgm:pt>
    <dgm:pt modelId="{B03706F9-9C72-FA41-B88D-6F795F3F571E}" type="sibTrans" cxnId="{E331239D-90CF-974F-98A4-7F06E4CC46C5}">
      <dgm:prSet/>
      <dgm:spPr/>
      <dgm:t>
        <a:bodyPr/>
        <a:lstStyle/>
        <a:p>
          <a:endParaRPr lang="en-US"/>
        </a:p>
      </dgm:t>
    </dgm:pt>
    <dgm:pt modelId="{8EFD0502-0B31-144B-86B5-85BE2CDC5FA3}" type="pres">
      <dgm:prSet presAssocID="{853AC7F4-F4CB-9145-AF6D-04A6BB2957B4}" presName="linear" presStyleCnt="0">
        <dgm:presLayoutVars>
          <dgm:dir/>
          <dgm:animLvl val="lvl"/>
          <dgm:resizeHandles val="exact"/>
        </dgm:presLayoutVars>
      </dgm:prSet>
      <dgm:spPr/>
    </dgm:pt>
    <dgm:pt modelId="{42E903DA-C6C0-6549-BA53-CA4AE02FFF8D}" type="pres">
      <dgm:prSet presAssocID="{AAE0E305-3FB6-2043-8615-B79CF5DEBB79}" presName="parentLin" presStyleCnt="0"/>
      <dgm:spPr/>
    </dgm:pt>
    <dgm:pt modelId="{B514D3D2-3227-5B4C-B1A6-02F54CEC4CD4}" type="pres">
      <dgm:prSet presAssocID="{AAE0E305-3FB6-2043-8615-B79CF5DEBB79}" presName="parentLeftMargin" presStyleLbl="node1" presStyleIdx="0" presStyleCnt="3"/>
      <dgm:spPr/>
    </dgm:pt>
    <dgm:pt modelId="{39BFA6CA-B82A-7A41-B22B-6B925B63DF95}" type="pres">
      <dgm:prSet presAssocID="{AAE0E305-3FB6-2043-8615-B79CF5DEBB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CD1CFE-272E-E440-B772-B66FE2D87AA7}" type="pres">
      <dgm:prSet presAssocID="{AAE0E305-3FB6-2043-8615-B79CF5DEBB79}" presName="negativeSpace" presStyleCnt="0"/>
      <dgm:spPr/>
    </dgm:pt>
    <dgm:pt modelId="{20422EF7-C931-5F4A-B7DE-49F1EC2DD0C9}" type="pres">
      <dgm:prSet presAssocID="{AAE0E305-3FB6-2043-8615-B79CF5DEBB79}" presName="childText" presStyleLbl="conFgAcc1" presStyleIdx="0" presStyleCnt="3">
        <dgm:presLayoutVars>
          <dgm:bulletEnabled val="1"/>
        </dgm:presLayoutVars>
      </dgm:prSet>
      <dgm:spPr/>
    </dgm:pt>
    <dgm:pt modelId="{90902538-C19F-4749-9C72-8D843FB17F1A}" type="pres">
      <dgm:prSet presAssocID="{2F6945AF-01E9-B345-9A17-C69616F85348}" presName="spaceBetweenRectangles" presStyleCnt="0"/>
      <dgm:spPr/>
    </dgm:pt>
    <dgm:pt modelId="{23271E6E-A3CC-AB48-AA44-D325725134B7}" type="pres">
      <dgm:prSet presAssocID="{4AF3BBA9-7E55-F541-9FEE-7FD6D6CBC7A6}" presName="parentLin" presStyleCnt="0"/>
      <dgm:spPr/>
    </dgm:pt>
    <dgm:pt modelId="{4148F9A0-CD79-774F-9636-110B63EEFAB5}" type="pres">
      <dgm:prSet presAssocID="{4AF3BBA9-7E55-F541-9FEE-7FD6D6CBC7A6}" presName="parentLeftMargin" presStyleLbl="node1" presStyleIdx="0" presStyleCnt="3"/>
      <dgm:spPr/>
    </dgm:pt>
    <dgm:pt modelId="{99A47205-7270-0141-BEF4-34FD5FC75C0F}" type="pres">
      <dgm:prSet presAssocID="{4AF3BBA9-7E55-F541-9FEE-7FD6D6CBC7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FD0B82-A800-FD47-9E64-F8DC1F92E23A}" type="pres">
      <dgm:prSet presAssocID="{4AF3BBA9-7E55-F541-9FEE-7FD6D6CBC7A6}" presName="negativeSpace" presStyleCnt="0"/>
      <dgm:spPr/>
    </dgm:pt>
    <dgm:pt modelId="{63301A5E-1B33-E947-BA2D-F823D0F0D626}" type="pres">
      <dgm:prSet presAssocID="{4AF3BBA9-7E55-F541-9FEE-7FD6D6CBC7A6}" presName="childText" presStyleLbl="conFgAcc1" presStyleIdx="1" presStyleCnt="3">
        <dgm:presLayoutVars>
          <dgm:bulletEnabled val="1"/>
        </dgm:presLayoutVars>
      </dgm:prSet>
      <dgm:spPr/>
    </dgm:pt>
    <dgm:pt modelId="{6DED7429-BFE9-C049-B024-E6446F5BF1C7}" type="pres">
      <dgm:prSet presAssocID="{8CE25BCB-9D89-B848-B137-8CEA0594118D}" presName="spaceBetweenRectangles" presStyleCnt="0"/>
      <dgm:spPr/>
    </dgm:pt>
    <dgm:pt modelId="{8856899B-1D1F-074B-9628-2C2F76207AC4}" type="pres">
      <dgm:prSet presAssocID="{FF5A887A-3E3C-5C44-80B6-85DAB39096E8}" presName="parentLin" presStyleCnt="0"/>
      <dgm:spPr/>
    </dgm:pt>
    <dgm:pt modelId="{3BCB2FC7-6055-6842-A6F6-C2B12855EA3C}" type="pres">
      <dgm:prSet presAssocID="{FF5A887A-3E3C-5C44-80B6-85DAB39096E8}" presName="parentLeftMargin" presStyleLbl="node1" presStyleIdx="1" presStyleCnt="3"/>
      <dgm:spPr/>
    </dgm:pt>
    <dgm:pt modelId="{D2728B10-15F4-6C46-9FF1-D4C6E35AEB9C}" type="pres">
      <dgm:prSet presAssocID="{FF5A887A-3E3C-5C44-80B6-85DAB39096E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3BB9646-29A6-7143-8289-61E0E29194B7}" type="pres">
      <dgm:prSet presAssocID="{FF5A887A-3E3C-5C44-80B6-85DAB39096E8}" presName="negativeSpace" presStyleCnt="0"/>
      <dgm:spPr/>
    </dgm:pt>
    <dgm:pt modelId="{5FCDCA5F-2EA8-5A46-8BDE-0C31BE037C53}" type="pres">
      <dgm:prSet presAssocID="{FF5A887A-3E3C-5C44-80B6-85DAB39096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731201-D003-4249-8989-9E3D191BFFD7}" type="presOf" srcId="{4AF3BBA9-7E55-F541-9FEE-7FD6D6CBC7A6}" destId="{99A47205-7270-0141-BEF4-34FD5FC75C0F}" srcOrd="1" destOrd="0" presId="urn:microsoft.com/office/officeart/2005/8/layout/list1"/>
    <dgm:cxn modelId="{C875431B-5B6A-A741-B16B-6587990E7745}" srcId="{4AF3BBA9-7E55-F541-9FEE-7FD6D6CBC7A6}" destId="{3B7B9D57-373E-944C-9EC8-C0B277A5C57F}" srcOrd="0" destOrd="0" parTransId="{81CDB303-25EC-A94B-A9D1-39E512AC736B}" sibTransId="{1829B103-2521-FF46-8199-0087797EA33B}"/>
    <dgm:cxn modelId="{29B81F1D-AC10-AB43-BB09-AD49CD0BAABC}" srcId="{853AC7F4-F4CB-9145-AF6D-04A6BB2957B4}" destId="{4AF3BBA9-7E55-F541-9FEE-7FD6D6CBC7A6}" srcOrd="1" destOrd="0" parTransId="{E4A728A2-DF8B-554C-A17D-E4A0F1100D39}" sibTransId="{8CE25BCB-9D89-B848-B137-8CEA0594118D}"/>
    <dgm:cxn modelId="{5A577D1E-D840-4F40-ACCD-3FB4143F38DF}" type="presOf" srcId="{2A052F0E-389E-E049-96D9-BBF0C1E4D8FC}" destId="{5FCDCA5F-2EA8-5A46-8BDE-0C31BE037C53}" srcOrd="0" destOrd="0" presId="urn:microsoft.com/office/officeart/2005/8/layout/list1"/>
    <dgm:cxn modelId="{6F4EF834-730E-0A45-A7EB-CD3A0A51EF9B}" type="presOf" srcId="{3B7B9D57-373E-944C-9EC8-C0B277A5C57F}" destId="{63301A5E-1B33-E947-BA2D-F823D0F0D626}" srcOrd="0" destOrd="0" presId="urn:microsoft.com/office/officeart/2005/8/layout/list1"/>
    <dgm:cxn modelId="{ABDDF83B-1B58-9243-B09F-823C93EFA9D9}" type="presOf" srcId="{FF5A887A-3E3C-5C44-80B6-85DAB39096E8}" destId="{D2728B10-15F4-6C46-9FF1-D4C6E35AEB9C}" srcOrd="1" destOrd="0" presId="urn:microsoft.com/office/officeart/2005/8/layout/list1"/>
    <dgm:cxn modelId="{08051B62-7077-8247-971B-CEF494C26990}" type="presOf" srcId="{A76B9A25-9FCF-6740-A00C-DE3FB7C8DD89}" destId="{20422EF7-C931-5F4A-B7DE-49F1EC2DD0C9}" srcOrd="0" destOrd="1" presId="urn:microsoft.com/office/officeart/2005/8/layout/list1"/>
    <dgm:cxn modelId="{A7166A6A-BA02-3148-AF30-265562358BB1}" srcId="{4AF3BBA9-7E55-F541-9FEE-7FD6D6CBC7A6}" destId="{D27B4712-3D7A-604F-843D-7364A08D843F}" srcOrd="1" destOrd="0" parTransId="{11A4CAB0-C513-7940-AAAA-B5D24D84CF4F}" sibTransId="{3C64D26B-2AB0-DA41-9241-D1BF79CB7A0E}"/>
    <dgm:cxn modelId="{05995880-44DE-E04E-98E2-64B8BAE1090C}" type="presOf" srcId="{4AF3BBA9-7E55-F541-9FEE-7FD6D6CBC7A6}" destId="{4148F9A0-CD79-774F-9636-110B63EEFAB5}" srcOrd="0" destOrd="0" presId="urn:microsoft.com/office/officeart/2005/8/layout/list1"/>
    <dgm:cxn modelId="{C8473F86-36BC-3F44-B012-8A56D9FAB906}" type="presOf" srcId="{251230AC-A2B4-4342-8620-2B3BB2537973}" destId="{20422EF7-C931-5F4A-B7DE-49F1EC2DD0C9}" srcOrd="0" destOrd="0" presId="urn:microsoft.com/office/officeart/2005/8/layout/list1"/>
    <dgm:cxn modelId="{6CEB9387-C375-6641-8CFF-D91D5E6699AF}" srcId="{853AC7F4-F4CB-9145-AF6D-04A6BB2957B4}" destId="{FF5A887A-3E3C-5C44-80B6-85DAB39096E8}" srcOrd="2" destOrd="0" parTransId="{D92B95B7-5379-BF4C-B312-FC4BBA579F0B}" sibTransId="{8CE79F86-1AEB-2947-A022-EB5A6601C26B}"/>
    <dgm:cxn modelId="{8CA2CA89-B3ED-2146-A05D-01559374ACDF}" type="presOf" srcId="{FF5A887A-3E3C-5C44-80B6-85DAB39096E8}" destId="{3BCB2FC7-6055-6842-A6F6-C2B12855EA3C}" srcOrd="0" destOrd="0" presId="urn:microsoft.com/office/officeart/2005/8/layout/list1"/>
    <dgm:cxn modelId="{49F14F91-B354-1649-9759-32459DE96496}" srcId="{AAE0E305-3FB6-2043-8615-B79CF5DEBB79}" destId="{251230AC-A2B4-4342-8620-2B3BB2537973}" srcOrd="0" destOrd="0" parTransId="{D98DA345-EA06-4B42-A12E-F0940C9B0AFE}" sibTransId="{41C2BE6E-2099-EF40-AE9F-5AC0641D88A8}"/>
    <dgm:cxn modelId="{A82AE991-FF7F-FE4A-9D93-A280914BC844}" type="presOf" srcId="{853AC7F4-F4CB-9145-AF6D-04A6BB2957B4}" destId="{8EFD0502-0B31-144B-86B5-85BE2CDC5FA3}" srcOrd="0" destOrd="0" presId="urn:microsoft.com/office/officeart/2005/8/layout/list1"/>
    <dgm:cxn modelId="{189F7C95-FE82-9140-AEC7-A6C319825114}" type="presOf" srcId="{D27B4712-3D7A-604F-843D-7364A08D843F}" destId="{63301A5E-1B33-E947-BA2D-F823D0F0D626}" srcOrd="0" destOrd="1" presId="urn:microsoft.com/office/officeart/2005/8/layout/list1"/>
    <dgm:cxn modelId="{E331239D-90CF-974F-98A4-7F06E4CC46C5}" srcId="{FF5A887A-3E3C-5C44-80B6-85DAB39096E8}" destId="{BAE9102A-35D5-DB40-8C06-388C78577886}" srcOrd="1" destOrd="0" parTransId="{D831DFE2-85FD-F74F-BFC0-C0745020D514}" sibTransId="{B03706F9-9C72-FA41-B88D-6F795F3F571E}"/>
    <dgm:cxn modelId="{709D79BF-258F-5741-A77F-FF1E62D82284}" type="presOf" srcId="{AAE0E305-3FB6-2043-8615-B79CF5DEBB79}" destId="{39BFA6CA-B82A-7A41-B22B-6B925B63DF95}" srcOrd="1" destOrd="0" presId="urn:microsoft.com/office/officeart/2005/8/layout/list1"/>
    <dgm:cxn modelId="{4351E0CB-D77C-1F4A-B3EB-21F8EB37D2FA}" srcId="{AAE0E305-3FB6-2043-8615-B79CF5DEBB79}" destId="{A76B9A25-9FCF-6740-A00C-DE3FB7C8DD89}" srcOrd="1" destOrd="0" parTransId="{0A273FA8-8625-E44E-BB8B-3225CA8599CB}" sibTransId="{FF275260-E441-9141-9209-CB19381D866E}"/>
    <dgm:cxn modelId="{ACB66CED-5A47-DA44-A105-7734898C4EE0}" srcId="{853AC7F4-F4CB-9145-AF6D-04A6BB2957B4}" destId="{AAE0E305-3FB6-2043-8615-B79CF5DEBB79}" srcOrd="0" destOrd="0" parTransId="{BA24FCB6-84F0-694D-841C-11F141F27F78}" sibTransId="{2F6945AF-01E9-B345-9A17-C69616F85348}"/>
    <dgm:cxn modelId="{7C6C6CF0-4178-5740-9E65-8C4B8DBA875E}" type="presOf" srcId="{AAE0E305-3FB6-2043-8615-B79CF5DEBB79}" destId="{B514D3D2-3227-5B4C-B1A6-02F54CEC4CD4}" srcOrd="0" destOrd="0" presId="urn:microsoft.com/office/officeart/2005/8/layout/list1"/>
    <dgm:cxn modelId="{A77A3DF8-9D7B-8E44-A366-53C8506B27DB}" type="presOf" srcId="{BAE9102A-35D5-DB40-8C06-388C78577886}" destId="{5FCDCA5F-2EA8-5A46-8BDE-0C31BE037C53}" srcOrd="0" destOrd="1" presId="urn:microsoft.com/office/officeart/2005/8/layout/list1"/>
    <dgm:cxn modelId="{DFB5CFF9-3846-714B-A34A-89AB59E9DBE0}" srcId="{FF5A887A-3E3C-5C44-80B6-85DAB39096E8}" destId="{2A052F0E-389E-E049-96D9-BBF0C1E4D8FC}" srcOrd="0" destOrd="0" parTransId="{DE89D115-2A76-8D4B-BC8F-214EAD427BAC}" sibTransId="{40ABE38D-BD9C-CC43-84C6-0D1D38578736}"/>
    <dgm:cxn modelId="{3F88EE22-9B3B-5B4A-8F6D-EE7DF9FEEE04}" type="presParOf" srcId="{8EFD0502-0B31-144B-86B5-85BE2CDC5FA3}" destId="{42E903DA-C6C0-6549-BA53-CA4AE02FFF8D}" srcOrd="0" destOrd="0" presId="urn:microsoft.com/office/officeart/2005/8/layout/list1"/>
    <dgm:cxn modelId="{B5F9FD4C-AC06-BC42-B21A-C3EC1366B442}" type="presParOf" srcId="{42E903DA-C6C0-6549-BA53-CA4AE02FFF8D}" destId="{B514D3D2-3227-5B4C-B1A6-02F54CEC4CD4}" srcOrd="0" destOrd="0" presId="urn:microsoft.com/office/officeart/2005/8/layout/list1"/>
    <dgm:cxn modelId="{62EB0948-EFCD-5F41-B0C3-EE1A70198B74}" type="presParOf" srcId="{42E903DA-C6C0-6549-BA53-CA4AE02FFF8D}" destId="{39BFA6CA-B82A-7A41-B22B-6B925B63DF95}" srcOrd="1" destOrd="0" presId="urn:microsoft.com/office/officeart/2005/8/layout/list1"/>
    <dgm:cxn modelId="{9D95FA1D-0E86-9F43-8CAE-DFE06E863CD1}" type="presParOf" srcId="{8EFD0502-0B31-144B-86B5-85BE2CDC5FA3}" destId="{69CD1CFE-272E-E440-B772-B66FE2D87AA7}" srcOrd="1" destOrd="0" presId="urn:microsoft.com/office/officeart/2005/8/layout/list1"/>
    <dgm:cxn modelId="{CA787059-A1DB-7645-8442-E5A2AE834FFF}" type="presParOf" srcId="{8EFD0502-0B31-144B-86B5-85BE2CDC5FA3}" destId="{20422EF7-C931-5F4A-B7DE-49F1EC2DD0C9}" srcOrd="2" destOrd="0" presId="urn:microsoft.com/office/officeart/2005/8/layout/list1"/>
    <dgm:cxn modelId="{75270BED-F236-1749-8CEF-DC70AAA7B7D5}" type="presParOf" srcId="{8EFD0502-0B31-144B-86B5-85BE2CDC5FA3}" destId="{90902538-C19F-4749-9C72-8D843FB17F1A}" srcOrd="3" destOrd="0" presId="urn:microsoft.com/office/officeart/2005/8/layout/list1"/>
    <dgm:cxn modelId="{AEB6A784-453B-2740-A61B-270DAE9BCC8F}" type="presParOf" srcId="{8EFD0502-0B31-144B-86B5-85BE2CDC5FA3}" destId="{23271E6E-A3CC-AB48-AA44-D325725134B7}" srcOrd="4" destOrd="0" presId="urn:microsoft.com/office/officeart/2005/8/layout/list1"/>
    <dgm:cxn modelId="{3A3AA199-7BC6-3849-86D6-BC6E2E6A9AFA}" type="presParOf" srcId="{23271E6E-A3CC-AB48-AA44-D325725134B7}" destId="{4148F9A0-CD79-774F-9636-110B63EEFAB5}" srcOrd="0" destOrd="0" presId="urn:microsoft.com/office/officeart/2005/8/layout/list1"/>
    <dgm:cxn modelId="{09442106-8EC8-E648-B696-60B24F4BB0CC}" type="presParOf" srcId="{23271E6E-A3CC-AB48-AA44-D325725134B7}" destId="{99A47205-7270-0141-BEF4-34FD5FC75C0F}" srcOrd="1" destOrd="0" presId="urn:microsoft.com/office/officeart/2005/8/layout/list1"/>
    <dgm:cxn modelId="{858E514D-27A3-CF4B-A529-1DC9841CCE75}" type="presParOf" srcId="{8EFD0502-0B31-144B-86B5-85BE2CDC5FA3}" destId="{24FD0B82-A800-FD47-9E64-F8DC1F92E23A}" srcOrd="5" destOrd="0" presId="urn:microsoft.com/office/officeart/2005/8/layout/list1"/>
    <dgm:cxn modelId="{81890C04-317C-3443-A11B-C64B6556E51A}" type="presParOf" srcId="{8EFD0502-0B31-144B-86B5-85BE2CDC5FA3}" destId="{63301A5E-1B33-E947-BA2D-F823D0F0D626}" srcOrd="6" destOrd="0" presId="urn:microsoft.com/office/officeart/2005/8/layout/list1"/>
    <dgm:cxn modelId="{8E8274C7-A930-5E48-AC5D-F94C76573451}" type="presParOf" srcId="{8EFD0502-0B31-144B-86B5-85BE2CDC5FA3}" destId="{6DED7429-BFE9-C049-B024-E6446F5BF1C7}" srcOrd="7" destOrd="0" presId="urn:microsoft.com/office/officeart/2005/8/layout/list1"/>
    <dgm:cxn modelId="{54AEF6C4-B576-3F4E-86D7-936F2A99047A}" type="presParOf" srcId="{8EFD0502-0B31-144B-86B5-85BE2CDC5FA3}" destId="{8856899B-1D1F-074B-9628-2C2F76207AC4}" srcOrd="8" destOrd="0" presId="urn:microsoft.com/office/officeart/2005/8/layout/list1"/>
    <dgm:cxn modelId="{5AA702D1-5098-5645-B56F-FEBBE6DD8BC7}" type="presParOf" srcId="{8856899B-1D1F-074B-9628-2C2F76207AC4}" destId="{3BCB2FC7-6055-6842-A6F6-C2B12855EA3C}" srcOrd="0" destOrd="0" presId="urn:microsoft.com/office/officeart/2005/8/layout/list1"/>
    <dgm:cxn modelId="{9C40CB19-C6BA-FD48-99E0-47A5B2B04287}" type="presParOf" srcId="{8856899B-1D1F-074B-9628-2C2F76207AC4}" destId="{D2728B10-15F4-6C46-9FF1-D4C6E35AEB9C}" srcOrd="1" destOrd="0" presId="urn:microsoft.com/office/officeart/2005/8/layout/list1"/>
    <dgm:cxn modelId="{07A1EB7B-9241-FE41-8344-FD79B46838A4}" type="presParOf" srcId="{8EFD0502-0B31-144B-86B5-85BE2CDC5FA3}" destId="{A3BB9646-29A6-7143-8289-61E0E29194B7}" srcOrd="9" destOrd="0" presId="urn:microsoft.com/office/officeart/2005/8/layout/list1"/>
    <dgm:cxn modelId="{7332C6EA-7C92-FF46-B8F6-718549C3E6D9}" type="presParOf" srcId="{8EFD0502-0B31-144B-86B5-85BE2CDC5FA3}" destId="{5FCDCA5F-2EA8-5A46-8BDE-0C31BE037C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18F965-5844-9A4D-962F-CE4C31F83B83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A28E69C6-ACB8-6A49-A11A-5BA958ED8EC4}">
      <dgm:prSet/>
      <dgm:spPr/>
      <dgm:t>
        <a:bodyPr/>
        <a:lstStyle/>
        <a:p>
          <a:r>
            <a:rPr lang="en-US"/>
            <a:t>Top-K sampling:</a:t>
          </a:r>
        </a:p>
      </dgm:t>
    </dgm:pt>
    <dgm:pt modelId="{152E8F9E-90FC-0741-AF9F-9D3811BBC995}" type="parTrans" cxnId="{6E12BED3-A244-694D-94FF-923E28419943}">
      <dgm:prSet/>
      <dgm:spPr/>
      <dgm:t>
        <a:bodyPr/>
        <a:lstStyle/>
        <a:p>
          <a:endParaRPr lang="en-US"/>
        </a:p>
      </dgm:t>
    </dgm:pt>
    <dgm:pt modelId="{A3B05713-7D03-E54D-8D4A-F10339DC3DF3}" type="sibTrans" cxnId="{6E12BED3-A244-694D-94FF-923E28419943}">
      <dgm:prSet/>
      <dgm:spPr/>
      <dgm:t>
        <a:bodyPr/>
        <a:lstStyle/>
        <a:p>
          <a:endParaRPr lang="en-US"/>
        </a:p>
      </dgm:t>
    </dgm:pt>
    <dgm:pt modelId="{EFBE27B0-EF73-3C40-817B-CE531678ACBF}">
      <dgm:prSet/>
      <dgm:spPr/>
      <dgm:t>
        <a:bodyPr/>
        <a:lstStyle/>
        <a:p>
          <a:r>
            <a:rPr lang="en-US"/>
            <a:t>Rnadomly selects from the top K most probable tokens</a:t>
          </a:r>
        </a:p>
      </dgm:t>
    </dgm:pt>
    <dgm:pt modelId="{FE52F17B-F2BB-DF4C-B5F5-B9F83A7CF099}" type="parTrans" cxnId="{28D89AA6-0B47-964B-8C24-0B771CFE055E}">
      <dgm:prSet/>
      <dgm:spPr/>
      <dgm:t>
        <a:bodyPr/>
        <a:lstStyle/>
        <a:p>
          <a:endParaRPr lang="en-US"/>
        </a:p>
      </dgm:t>
    </dgm:pt>
    <dgm:pt modelId="{D27DDA41-0C98-E645-9CF9-AD56257DCD80}" type="sibTrans" cxnId="{28D89AA6-0B47-964B-8C24-0B771CFE055E}">
      <dgm:prSet/>
      <dgm:spPr/>
      <dgm:t>
        <a:bodyPr/>
        <a:lstStyle/>
        <a:p>
          <a:endParaRPr lang="en-US"/>
        </a:p>
      </dgm:t>
    </dgm:pt>
    <dgm:pt modelId="{559E5284-FC2F-0B4E-A784-FEE3C2F4469B}">
      <dgm:prSet/>
      <dgm:spPr/>
      <dgm:t>
        <a:bodyPr/>
        <a:lstStyle/>
        <a:p>
          <a:r>
            <a:rPr lang="en-US"/>
            <a:t>Value of K controls the degree of randomness</a:t>
          </a:r>
        </a:p>
      </dgm:t>
    </dgm:pt>
    <dgm:pt modelId="{3A8CDE6A-DAE1-CB47-B91A-973950EBF27E}" type="parTrans" cxnId="{F64AF42F-70B1-5F42-9C99-6BC8139B6D59}">
      <dgm:prSet/>
      <dgm:spPr/>
      <dgm:t>
        <a:bodyPr/>
        <a:lstStyle/>
        <a:p>
          <a:endParaRPr lang="en-US"/>
        </a:p>
      </dgm:t>
    </dgm:pt>
    <dgm:pt modelId="{5C6E655D-721D-1D4B-9DA0-2E3943FCEE21}" type="sibTrans" cxnId="{F64AF42F-70B1-5F42-9C99-6BC8139B6D59}">
      <dgm:prSet/>
      <dgm:spPr/>
      <dgm:t>
        <a:bodyPr/>
        <a:lstStyle/>
        <a:p>
          <a:endParaRPr lang="en-US"/>
        </a:p>
      </dgm:t>
    </dgm:pt>
    <dgm:pt modelId="{45C2ABA7-CC92-A741-AE2B-A0907783E60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Top-P sampling:</a:t>
          </a:r>
        </a:p>
      </dgm:t>
    </dgm:pt>
    <dgm:pt modelId="{C28BD470-3DA7-F941-8648-8340EECA2C36}" type="parTrans" cxnId="{EFC9EE0C-E5E8-E843-AF05-219C7B9BFFF0}">
      <dgm:prSet/>
      <dgm:spPr/>
      <dgm:t>
        <a:bodyPr/>
        <a:lstStyle/>
        <a:p>
          <a:endParaRPr lang="en-US"/>
        </a:p>
      </dgm:t>
    </dgm:pt>
    <dgm:pt modelId="{F5BD6A0B-7BDE-9F42-8A4F-E76F618D9ADE}" type="sibTrans" cxnId="{EFC9EE0C-E5E8-E843-AF05-219C7B9BFFF0}">
      <dgm:prSet/>
      <dgm:spPr/>
      <dgm:t>
        <a:bodyPr/>
        <a:lstStyle/>
        <a:p>
          <a:endParaRPr lang="en-US"/>
        </a:p>
      </dgm:t>
    </dgm:pt>
    <dgm:pt modelId="{ACC310E1-B7BF-B448-B7A8-1E54D918EC05}">
      <dgm:prSet/>
      <dgm:spPr/>
      <dgm:t>
        <a:bodyPr/>
        <a:lstStyle/>
        <a:p>
          <a:r>
            <a:rPr lang="en-US"/>
            <a:t>Nucleus sampling</a:t>
          </a:r>
        </a:p>
      </dgm:t>
    </dgm:pt>
    <dgm:pt modelId="{1E6AA44A-A78B-EC4F-B27B-73B73203F0F0}" type="parTrans" cxnId="{FA0BE71E-8B80-9E4E-9F39-4E14DA7C0680}">
      <dgm:prSet/>
      <dgm:spPr/>
      <dgm:t>
        <a:bodyPr/>
        <a:lstStyle/>
        <a:p>
          <a:endParaRPr lang="en-US"/>
        </a:p>
      </dgm:t>
    </dgm:pt>
    <dgm:pt modelId="{F634F190-4F7F-B247-A307-DD212F027589}" type="sibTrans" cxnId="{FA0BE71E-8B80-9E4E-9F39-4E14DA7C0680}">
      <dgm:prSet/>
      <dgm:spPr/>
      <dgm:t>
        <a:bodyPr/>
        <a:lstStyle/>
        <a:p>
          <a:endParaRPr lang="en-US"/>
        </a:p>
      </dgm:t>
    </dgm:pt>
    <dgm:pt modelId="{C7FBF608-9E15-2246-A007-A3DC84627BFC}">
      <dgm:prSet/>
      <dgm:spPr/>
      <dgm:t>
        <a:bodyPr/>
        <a:lstStyle/>
        <a:p>
          <a:r>
            <a:rPr lang="en-US"/>
            <a:t>Samples from a dynamic subset of tokens whose cumulative probability adds up to P</a:t>
          </a:r>
        </a:p>
      </dgm:t>
    </dgm:pt>
    <dgm:pt modelId="{47182C3B-EB6B-5641-A900-988884543BDC}" type="parTrans" cxnId="{3DBB90BD-4BC3-CB4A-9B01-B632F47BE86E}">
      <dgm:prSet/>
      <dgm:spPr/>
      <dgm:t>
        <a:bodyPr/>
        <a:lstStyle/>
        <a:p>
          <a:endParaRPr lang="en-US"/>
        </a:p>
      </dgm:t>
    </dgm:pt>
    <dgm:pt modelId="{D7AC20BC-C590-134F-96C2-09032F8FB797}" type="sibTrans" cxnId="{3DBB90BD-4BC3-CB4A-9B01-B632F47BE86E}">
      <dgm:prSet/>
      <dgm:spPr/>
      <dgm:t>
        <a:bodyPr/>
        <a:lstStyle/>
        <a:p>
          <a:endParaRPr lang="en-US"/>
        </a:p>
      </dgm:t>
    </dgm:pt>
    <dgm:pt modelId="{8E43A16A-7CB2-6D4E-B12F-F0958ED99B27}">
      <dgm:prSet/>
      <dgm:spPr/>
      <dgm:t>
        <a:bodyPr/>
        <a:lstStyle/>
        <a:p>
          <a:r>
            <a:rPr lang="en-US"/>
            <a:t>Allows model to adapt the number of potential candidates depending on its confidence, favoring more diversity when uncertain and focusing on a smaller set of highly probable words when confident</a:t>
          </a:r>
        </a:p>
      </dgm:t>
    </dgm:pt>
    <dgm:pt modelId="{2F4BBDA5-0144-C948-B10E-DC9D7276AD1B}" type="parTrans" cxnId="{248D3500-E2FA-964C-A7CF-3BCC954F4E96}">
      <dgm:prSet/>
      <dgm:spPr/>
      <dgm:t>
        <a:bodyPr/>
        <a:lstStyle/>
        <a:p>
          <a:endParaRPr lang="en-US"/>
        </a:p>
      </dgm:t>
    </dgm:pt>
    <dgm:pt modelId="{782E56C2-7C71-764E-B4FA-161BB4E21B03}" type="sibTrans" cxnId="{248D3500-E2FA-964C-A7CF-3BCC954F4E96}">
      <dgm:prSet/>
      <dgm:spPr/>
      <dgm:t>
        <a:bodyPr/>
        <a:lstStyle/>
        <a:p>
          <a:endParaRPr lang="en-US"/>
        </a:p>
      </dgm:t>
    </dgm:pt>
    <dgm:pt modelId="{4E12FDB7-B9D1-3442-95EE-4EC36DF79ED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Best-of-N sampling:</a:t>
          </a:r>
        </a:p>
      </dgm:t>
    </dgm:pt>
    <dgm:pt modelId="{ED338D9A-872E-5B4D-90A8-DAFBC7A6EDE6}" type="parTrans" cxnId="{21D135E7-6DCA-3045-A8D4-B7B6237B0AE0}">
      <dgm:prSet/>
      <dgm:spPr/>
      <dgm:t>
        <a:bodyPr/>
        <a:lstStyle/>
        <a:p>
          <a:endParaRPr lang="en-US"/>
        </a:p>
      </dgm:t>
    </dgm:pt>
    <dgm:pt modelId="{4A0893CE-54D5-CC45-B84D-86471AE32E0E}" type="sibTrans" cxnId="{21D135E7-6DCA-3045-A8D4-B7B6237B0AE0}">
      <dgm:prSet/>
      <dgm:spPr/>
      <dgm:t>
        <a:bodyPr/>
        <a:lstStyle/>
        <a:p>
          <a:endParaRPr lang="en-US"/>
        </a:p>
      </dgm:t>
    </dgm:pt>
    <dgm:pt modelId="{631085CD-63EA-704F-A03C-3D04308543DF}">
      <dgm:prSet/>
      <dgm:spPr/>
      <dgm:t>
        <a:bodyPr/>
        <a:lstStyle/>
        <a:p>
          <a:r>
            <a:rPr lang="en-US"/>
            <a:t>Generates N separate repsonses and selects the one deemed best according to a predetermined metric </a:t>
          </a:r>
        </a:p>
      </dgm:t>
    </dgm:pt>
    <dgm:pt modelId="{40312535-8652-9444-BDC0-B0B2FA700CB4}" type="parTrans" cxnId="{0201A414-92D9-3944-A69E-E77E4695549E}">
      <dgm:prSet/>
      <dgm:spPr/>
      <dgm:t>
        <a:bodyPr/>
        <a:lstStyle/>
        <a:p>
          <a:endParaRPr lang="en-US"/>
        </a:p>
      </dgm:t>
    </dgm:pt>
    <dgm:pt modelId="{D958445F-884F-AC44-B529-CDB26E78B5C7}" type="sibTrans" cxnId="{0201A414-92D9-3944-A69E-E77E4695549E}">
      <dgm:prSet/>
      <dgm:spPr/>
      <dgm:t>
        <a:bodyPr/>
        <a:lstStyle/>
        <a:p>
          <a:endParaRPr lang="en-US"/>
        </a:p>
      </dgm:t>
    </dgm:pt>
    <dgm:pt modelId="{BC15937F-1C06-2A45-8891-7129BDB8E1EA}">
      <dgm:prSet/>
      <dgm:spPr/>
      <dgm:t>
        <a:bodyPr/>
        <a:lstStyle/>
        <a:p>
          <a:r>
            <a:rPr lang="en-US"/>
            <a:t>Useful for short snippets or situations where logic and reasoning are key</a:t>
          </a:r>
        </a:p>
      </dgm:t>
    </dgm:pt>
    <dgm:pt modelId="{D275E5E0-0085-D04A-A409-6D07EC48F2B0}" type="parTrans" cxnId="{2E37B1D6-BDA4-1B4E-9EF5-78FE4EDACC7A}">
      <dgm:prSet/>
      <dgm:spPr/>
      <dgm:t>
        <a:bodyPr/>
        <a:lstStyle/>
        <a:p>
          <a:endParaRPr lang="en-US"/>
        </a:p>
      </dgm:t>
    </dgm:pt>
    <dgm:pt modelId="{609F8667-C420-AA42-A8B4-79275CA94890}" type="sibTrans" cxnId="{2E37B1D6-BDA4-1B4E-9EF5-78FE4EDACC7A}">
      <dgm:prSet/>
      <dgm:spPr/>
      <dgm:t>
        <a:bodyPr/>
        <a:lstStyle/>
        <a:p>
          <a:endParaRPr lang="en-US"/>
        </a:p>
      </dgm:t>
    </dgm:pt>
    <dgm:pt modelId="{8F8E9F64-9A14-7047-A64F-47FEA5A82B75}" type="pres">
      <dgm:prSet presAssocID="{0518F965-5844-9A4D-962F-CE4C31F83B83}" presName="linear" presStyleCnt="0">
        <dgm:presLayoutVars>
          <dgm:dir/>
          <dgm:animLvl val="lvl"/>
          <dgm:resizeHandles val="exact"/>
        </dgm:presLayoutVars>
      </dgm:prSet>
      <dgm:spPr/>
    </dgm:pt>
    <dgm:pt modelId="{0F923EC3-0169-FD47-91AF-F3BE6D088994}" type="pres">
      <dgm:prSet presAssocID="{A28E69C6-ACB8-6A49-A11A-5BA958ED8EC4}" presName="parentLin" presStyleCnt="0"/>
      <dgm:spPr/>
    </dgm:pt>
    <dgm:pt modelId="{03CF2B01-6FDA-A74D-8A12-544F50502F96}" type="pres">
      <dgm:prSet presAssocID="{A28E69C6-ACB8-6A49-A11A-5BA958ED8EC4}" presName="parentLeftMargin" presStyleLbl="node1" presStyleIdx="0" presStyleCnt="3"/>
      <dgm:spPr/>
    </dgm:pt>
    <dgm:pt modelId="{CB6F2D93-9AFA-7C4F-8FB3-8A1890C28389}" type="pres">
      <dgm:prSet presAssocID="{A28E69C6-ACB8-6A49-A11A-5BA958ED8E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5FC0E6-03AA-C94A-8283-19A2B30F93D7}" type="pres">
      <dgm:prSet presAssocID="{A28E69C6-ACB8-6A49-A11A-5BA958ED8EC4}" presName="negativeSpace" presStyleCnt="0"/>
      <dgm:spPr/>
    </dgm:pt>
    <dgm:pt modelId="{EFB696FF-DFDA-2448-A4E1-FAB1EC584E9A}" type="pres">
      <dgm:prSet presAssocID="{A28E69C6-ACB8-6A49-A11A-5BA958ED8EC4}" presName="childText" presStyleLbl="conFgAcc1" presStyleIdx="0" presStyleCnt="3">
        <dgm:presLayoutVars>
          <dgm:bulletEnabled val="1"/>
        </dgm:presLayoutVars>
      </dgm:prSet>
      <dgm:spPr/>
    </dgm:pt>
    <dgm:pt modelId="{29D338D8-9CDB-D140-8EF3-5592D7A71F0C}" type="pres">
      <dgm:prSet presAssocID="{A3B05713-7D03-E54D-8D4A-F10339DC3DF3}" presName="spaceBetweenRectangles" presStyleCnt="0"/>
      <dgm:spPr/>
    </dgm:pt>
    <dgm:pt modelId="{D796C284-608B-7C4B-9781-F5C0A1B7645E}" type="pres">
      <dgm:prSet presAssocID="{45C2ABA7-CC92-A741-AE2B-A0907783E60B}" presName="parentLin" presStyleCnt="0"/>
      <dgm:spPr/>
    </dgm:pt>
    <dgm:pt modelId="{06F72D37-E5E6-C746-8C39-FB71AF4E0FF7}" type="pres">
      <dgm:prSet presAssocID="{45C2ABA7-CC92-A741-AE2B-A0907783E60B}" presName="parentLeftMargin" presStyleLbl="node1" presStyleIdx="0" presStyleCnt="3"/>
      <dgm:spPr/>
    </dgm:pt>
    <dgm:pt modelId="{34BEA091-4839-AE4A-8A35-F046A13DF1D0}" type="pres">
      <dgm:prSet presAssocID="{45C2ABA7-CC92-A741-AE2B-A0907783E6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DB88AD-23A4-3448-A73C-43BECF1D997C}" type="pres">
      <dgm:prSet presAssocID="{45C2ABA7-CC92-A741-AE2B-A0907783E60B}" presName="negativeSpace" presStyleCnt="0"/>
      <dgm:spPr/>
    </dgm:pt>
    <dgm:pt modelId="{435BE38C-EBA3-A740-947F-1E248AD4B361}" type="pres">
      <dgm:prSet presAssocID="{45C2ABA7-CC92-A741-AE2B-A0907783E60B}" presName="childText" presStyleLbl="conFgAcc1" presStyleIdx="1" presStyleCnt="3">
        <dgm:presLayoutVars>
          <dgm:bulletEnabled val="1"/>
        </dgm:presLayoutVars>
      </dgm:prSet>
      <dgm:spPr/>
    </dgm:pt>
    <dgm:pt modelId="{75CBEF82-4CA3-D644-990E-1F6AB8DAD9C4}" type="pres">
      <dgm:prSet presAssocID="{F5BD6A0B-7BDE-9F42-8A4F-E76F618D9ADE}" presName="spaceBetweenRectangles" presStyleCnt="0"/>
      <dgm:spPr/>
    </dgm:pt>
    <dgm:pt modelId="{2E01680E-C346-1A47-B4EF-9796CBC23108}" type="pres">
      <dgm:prSet presAssocID="{4E12FDB7-B9D1-3442-95EE-4EC36DF79EDA}" presName="parentLin" presStyleCnt="0"/>
      <dgm:spPr/>
    </dgm:pt>
    <dgm:pt modelId="{200CA7C0-2E32-7C4C-82A7-AAD3835DE952}" type="pres">
      <dgm:prSet presAssocID="{4E12FDB7-B9D1-3442-95EE-4EC36DF79EDA}" presName="parentLeftMargin" presStyleLbl="node1" presStyleIdx="1" presStyleCnt="3"/>
      <dgm:spPr/>
    </dgm:pt>
    <dgm:pt modelId="{122F87BD-61A4-A14B-B466-08C993ADB50D}" type="pres">
      <dgm:prSet presAssocID="{4E12FDB7-B9D1-3442-95EE-4EC36DF79E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3BE900-917A-684E-9F23-8A5C172831CC}" type="pres">
      <dgm:prSet presAssocID="{4E12FDB7-B9D1-3442-95EE-4EC36DF79EDA}" presName="negativeSpace" presStyleCnt="0"/>
      <dgm:spPr/>
    </dgm:pt>
    <dgm:pt modelId="{F4D7968B-091F-BC4F-83DC-C5B6EBFC157F}" type="pres">
      <dgm:prSet presAssocID="{4E12FDB7-B9D1-3442-95EE-4EC36DF79ED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48D3500-E2FA-964C-A7CF-3BCC954F4E96}" srcId="{45C2ABA7-CC92-A741-AE2B-A0907783E60B}" destId="{8E43A16A-7CB2-6D4E-B12F-F0958ED99B27}" srcOrd="2" destOrd="0" parTransId="{2F4BBDA5-0144-C948-B10E-DC9D7276AD1B}" sibTransId="{782E56C2-7C71-764E-B4FA-161BB4E21B03}"/>
    <dgm:cxn modelId="{51598D0B-9E51-3748-BC2A-36129A61058B}" type="presOf" srcId="{45C2ABA7-CC92-A741-AE2B-A0907783E60B}" destId="{06F72D37-E5E6-C746-8C39-FB71AF4E0FF7}" srcOrd="0" destOrd="0" presId="urn:microsoft.com/office/officeart/2005/8/layout/list1"/>
    <dgm:cxn modelId="{EFC9EE0C-E5E8-E843-AF05-219C7B9BFFF0}" srcId="{0518F965-5844-9A4D-962F-CE4C31F83B83}" destId="{45C2ABA7-CC92-A741-AE2B-A0907783E60B}" srcOrd="1" destOrd="0" parTransId="{C28BD470-3DA7-F941-8648-8340EECA2C36}" sibTransId="{F5BD6A0B-7BDE-9F42-8A4F-E76F618D9ADE}"/>
    <dgm:cxn modelId="{0201A414-92D9-3944-A69E-E77E4695549E}" srcId="{4E12FDB7-B9D1-3442-95EE-4EC36DF79EDA}" destId="{631085CD-63EA-704F-A03C-3D04308543DF}" srcOrd="0" destOrd="0" parTransId="{40312535-8652-9444-BDC0-B0B2FA700CB4}" sibTransId="{D958445F-884F-AC44-B529-CDB26E78B5C7}"/>
    <dgm:cxn modelId="{FA0BE71E-8B80-9E4E-9F39-4E14DA7C0680}" srcId="{45C2ABA7-CC92-A741-AE2B-A0907783E60B}" destId="{ACC310E1-B7BF-B448-B7A8-1E54D918EC05}" srcOrd="0" destOrd="0" parTransId="{1E6AA44A-A78B-EC4F-B27B-73B73203F0F0}" sibTransId="{F634F190-4F7F-B247-A307-DD212F027589}"/>
    <dgm:cxn modelId="{9DF62129-852D-E144-AC9C-9EE8EFC4A0E0}" type="presOf" srcId="{8E43A16A-7CB2-6D4E-B12F-F0958ED99B27}" destId="{435BE38C-EBA3-A740-947F-1E248AD4B361}" srcOrd="0" destOrd="2" presId="urn:microsoft.com/office/officeart/2005/8/layout/list1"/>
    <dgm:cxn modelId="{46B94A2B-262C-2946-8983-9C15518C3530}" type="presOf" srcId="{BC15937F-1C06-2A45-8891-7129BDB8E1EA}" destId="{F4D7968B-091F-BC4F-83DC-C5B6EBFC157F}" srcOrd="0" destOrd="1" presId="urn:microsoft.com/office/officeart/2005/8/layout/list1"/>
    <dgm:cxn modelId="{F64AF42F-70B1-5F42-9C99-6BC8139B6D59}" srcId="{A28E69C6-ACB8-6A49-A11A-5BA958ED8EC4}" destId="{559E5284-FC2F-0B4E-A784-FEE3C2F4469B}" srcOrd="1" destOrd="0" parTransId="{3A8CDE6A-DAE1-CB47-B91A-973950EBF27E}" sibTransId="{5C6E655D-721D-1D4B-9DA0-2E3943FCEE21}"/>
    <dgm:cxn modelId="{A8066834-8C08-F147-9F8B-A58CEEA24BD6}" type="presOf" srcId="{A28E69C6-ACB8-6A49-A11A-5BA958ED8EC4}" destId="{CB6F2D93-9AFA-7C4F-8FB3-8A1890C28389}" srcOrd="1" destOrd="0" presId="urn:microsoft.com/office/officeart/2005/8/layout/list1"/>
    <dgm:cxn modelId="{061B9A37-9890-994E-873E-569EAC788843}" type="presOf" srcId="{EFBE27B0-EF73-3C40-817B-CE531678ACBF}" destId="{EFB696FF-DFDA-2448-A4E1-FAB1EC584E9A}" srcOrd="0" destOrd="0" presId="urn:microsoft.com/office/officeart/2005/8/layout/list1"/>
    <dgm:cxn modelId="{E12C705B-15BC-2245-BD60-38F9CA0B9EB1}" type="presOf" srcId="{4E12FDB7-B9D1-3442-95EE-4EC36DF79EDA}" destId="{200CA7C0-2E32-7C4C-82A7-AAD3835DE952}" srcOrd="0" destOrd="0" presId="urn:microsoft.com/office/officeart/2005/8/layout/list1"/>
    <dgm:cxn modelId="{425EA978-8CC0-B344-A685-5A90581D0F60}" type="presOf" srcId="{45C2ABA7-CC92-A741-AE2B-A0907783E60B}" destId="{34BEA091-4839-AE4A-8A35-F046A13DF1D0}" srcOrd="1" destOrd="0" presId="urn:microsoft.com/office/officeart/2005/8/layout/list1"/>
    <dgm:cxn modelId="{F4555F8C-63FB-9C4F-A37E-5A008454F3F7}" type="presOf" srcId="{631085CD-63EA-704F-A03C-3D04308543DF}" destId="{F4D7968B-091F-BC4F-83DC-C5B6EBFC157F}" srcOrd="0" destOrd="0" presId="urn:microsoft.com/office/officeart/2005/8/layout/list1"/>
    <dgm:cxn modelId="{6AFE4390-06D6-624C-A84F-4BF03FB7419F}" type="presOf" srcId="{C7FBF608-9E15-2246-A007-A3DC84627BFC}" destId="{435BE38C-EBA3-A740-947F-1E248AD4B361}" srcOrd="0" destOrd="1" presId="urn:microsoft.com/office/officeart/2005/8/layout/list1"/>
    <dgm:cxn modelId="{28D89AA6-0B47-964B-8C24-0B771CFE055E}" srcId="{A28E69C6-ACB8-6A49-A11A-5BA958ED8EC4}" destId="{EFBE27B0-EF73-3C40-817B-CE531678ACBF}" srcOrd="0" destOrd="0" parTransId="{FE52F17B-F2BB-DF4C-B5F5-B9F83A7CF099}" sibTransId="{D27DDA41-0C98-E645-9CF9-AD56257DCD80}"/>
    <dgm:cxn modelId="{3DBB90BD-4BC3-CB4A-9B01-B632F47BE86E}" srcId="{45C2ABA7-CC92-A741-AE2B-A0907783E60B}" destId="{C7FBF608-9E15-2246-A007-A3DC84627BFC}" srcOrd="1" destOrd="0" parTransId="{47182C3B-EB6B-5641-A900-988884543BDC}" sibTransId="{D7AC20BC-C590-134F-96C2-09032F8FB797}"/>
    <dgm:cxn modelId="{6E12BED3-A244-694D-94FF-923E28419943}" srcId="{0518F965-5844-9A4D-962F-CE4C31F83B83}" destId="{A28E69C6-ACB8-6A49-A11A-5BA958ED8EC4}" srcOrd="0" destOrd="0" parTransId="{152E8F9E-90FC-0741-AF9F-9D3811BBC995}" sibTransId="{A3B05713-7D03-E54D-8D4A-F10339DC3DF3}"/>
    <dgm:cxn modelId="{2E37B1D6-BDA4-1B4E-9EF5-78FE4EDACC7A}" srcId="{4E12FDB7-B9D1-3442-95EE-4EC36DF79EDA}" destId="{BC15937F-1C06-2A45-8891-7129BDB8E1EA}" srcOrd="1" destOrd="0" parTransId="{D275E5E0-0085-D04A-A409-6D07EC48F2B0}" sibTransId="{609F8667-C420-AA42-A8B4-79275CA94890}"/>
    <dgm:cxn modelId="{222F35E2-E09E-D84F-AF51-0DB372EB1368}" type="presOf" srcId="{559E5284-FC2F-0B4E-A784-FEE3C2F4469B}" destId="{EFB696FF-DFDA-2448-A4E1-FAB1EC584E9A}" srcOrd="0" destOrd="1" presId="urn:microsoft.com/office/officeart/2005/8/layout/list1"/>
    <dgm:cxn modelId="{EB3F97E2-8127-F84D-8295-57DFA4E9C6C0}" type="presOf" srcId="{A28E69C6-ACB8-6A49-A11A-5BA958ED8EC4}" destId="{03CF2B01-6FDA-A74D-8A12-544F50502F96}" srcOrd="0" destOrd="0" presId="urn:microsoft.com/office/officeart/2005/8/layout/list1"/>
    <dgm:cxn modelId="{21D135E7-6DCA-3045-A8D4-B7B6237B0AE0}" srcId="{0518F965-5844-9A4D-962F-CE4C31F83B83}" destId="{4E12FDB7-B9D1-3442-95EE-4EC36DF79EDA}" srcOrd="2" destOrd="0" parTransId="{ED338D9A-872E-5B4D-90A8-DAFBC7A6EDE6}" sibTransId="{4A0893CE-54D5-CC45-B84D-86471AE32E0E}"/>
    <dgm:cxn modelId="{A34CD6EF-06B4-4446-9407-FD73C1C87205}" type="presOf" srcId="{0518F965-5844-9A4D-962F-CE4C31F83B83}" destId="{8F8E9F64-9A14-7047-A64F-47FEA5A82B75}" srcOrd="0" destOrd="0" presId="urn:microsoft.com/office/officeart/2005/8/layout/list1"/>
    <dgm:cxn modelId="{9E45B1F6-739F-514B-A75D-6DD1ED575DCF}" type="presOf" srcId="{4E12FDB7-B9D1-3442-95EE-4EC36DF79EDA}" destId="{122F87BD-61A4-A14B-B466-08C993ADB50D}" srcOrd="1" destOrd="0" presId="urn:microsoft.com/office/officeart/2005/8/layout/list1"/>
    <dgm:cxn modelId="{DA079CF8-AE76-9646-B9C3-31D3ED12C88E}" type="presOf" srcId="{ACC310E1-B7BF-B448-B7A8-1E54D918EC05}" destId="{435BE38C-EBA3-A740-947F-1E248AD4B361}" srcOrd="0" destOrd="0" presId="urn:microsoft.com/office/officeart/2005/8/layout/list1"/>
    <dgm:cxn modelId="{0816928B-42EB-E145-80E0-1B1C890B389A}" type="presParOf" srcId="{8F8E9F64-9A14-7047-A64F-47FEA5A82B75}" destId="{0F923EC3-0169-FD47-91AF-F3BE6D088994}" srcOrd="0" destOrd="0" presId="urn:microsoft.com/office/officeart/2005/8/layout/list1"/>
    <dgm:cxn modelId="{262A4E4E-837B-BD47-AC4E-87673A91C38C}" type="presParOf" srcId="{0F923EC3-0169-FD47-91AF-F3BE6D088994}" destId="{03CF2B01-6FDA-A74D-8A12-544F50502F96}" srcOrd="0" destOrd="0" presId="urn:microsoft.com/office/officeart/2005/8/layout/list1"/>
    <dgm:cxn modelId="{1D2DF09E-EEC0-B442-B914-7EBC1E2EF847}" type="presParOf" srcId="{0F923EC3-0169-FD47-91AF-F3BE6D088994}" destId="{CB6F2D93-9AFA-7C4F-8FB3-8A1890C28389}" srcOrd="1" destOrd="0" presId="urn:microsoft.com/office/officeart/2005/8/layout/list1"/>
    <dgm:cxn modelId="{E420407E-4D7A-B741-A42A-D10D86371AB7}" type="presParOf" srcId="{8F8E9F64-9A14-7047-A64F-47FEA5A82B75}" destId="{335FC0E6-03AA-C94A-8283-19A2B30F93D7}" srcOrd="1" destOrd="0" presId="urn:microsoft.com/office/officeart/2005/8/layout/list1"/>
    <dgm:cxn modelId="{BC2A35E9-9793-2242-853A-133CBFC9A48D}" type="presParOf" srcId="{8F8E9F64-9A14-7047-A64F-47FEA5A82B75}" destId="{EFB696FF-DFDA-2448-A4E1-FAB1EC584E9A}" srcOrd="2" destOrd="0" presId="urn:microsoft.com/office/officeart/2005/8/layout/list1"/>
    <dgm:cxn modelId="{BBBB10DC-EF86-5E48-A0AA-9FE02E9C6CCF}" type="presParOf" srcId="{8F8E9F64-9A14-7047-A64F-47FEA5A82B75}" destId="{29D338D8-9CDB-D140-8EF3-5592D7A71F0C}" srcOrd="3" destOrd="0" presId="urn:microsoft.com/office/officeart/2005/8/layout/list1"/>
    <dgm:cxn modelId="{DAB0D060-7ED7-2D4A-9BA3-F273C296D581}" type="presParOf" srcId="{8F8E9F64-9A14-7047-A64F-47FEA5A82B75}" destId="{D796C284-608B-7C4B-9781-F5C0A1B7645E}" srcOrd="4" destOrd="0" presId="urn:microsoft.com/office/officeart/2005/8/layout/list1"/>
    <dgm:cxn modelId="{93F3D0EF-202E-C446-87A4-F80F4C8B7032}" type="presParOf" srcId="{D796C284-608B-7C4B-9781-F5C0A1B7645E}" destId="{06F72D37-E5E6-C746-8C39-FB71AF4E0FF7}" srcOrd="0" destOrd="0" presId="urn:microsoft.com/office/officeart/2005/8/layout/list1"/>
    <dgm:cxn modelId="{2ED39C72-8D0A-A04B-AD7F-278DE3AEC011}" type="presParOf" srcId="{D796C284-608B-7C4B-9781-F5C0A1B7645E}" destId="{34BEA091-4839-AE4A-8A35-F046A13DF1D0}" srcOrd="1" destOrd="0" presId="urn:microsoft.com/office/officeart/2005/8/layout/list1"/>
    <dgm:cxn modelId="{CE44C573-A3D2-0A4D-82A8-0C04D4ECF9A3}" type="presParOf" srcId="{8F8E9F64-9A14-7047-A64F-47FEA5A82B75}" destId="{89DB88AD-23A4-3448-A73C-43BECF1D997C}" srcOrd="5" destOrd="0" presId="urn:microsoft.com/office/officeart/2005/8/layout/list1"/>
    <dgm:cxn modelId="{90DFD9EC-9076-AA47-89BA-D6E17BB67E76}" type="presParOf" srcId="{8F8E9F64-9A14-7047-A64F-47FEA5A82B75}" destId="{435BE38C-EBA3-A740-947F-1E248AD4B361}" srcOrd="6" destOrd="0" presId="urn:microsoft.com/office/officeart/2005/8/layout/list1"/>
    <dgm:cxn modelId="{CF2F38DA-D756-0149-B5B7-F5F5E47519C1}" type="presParOf" srcId="{8F8E9F64-9A14-7047-A64F-47FEA5A82B75}" destId="{75CBEF82-4CA3-D644-990E-1F6AB8DAD9C4}" srcOrd="7" destOrd="0" presId="urn:microsoft.com/office/officeart/2005/8/layout/list1"/>
    <dgm:cxn modelId="{EE45AAB9-104A-804D-96BC-1AA106E2FD98}" type="presParOf" srcId="{8F8E9F64-9A14-7047-A64F-47FEA5A82B75}" destId="{2E01680E-C346-1A47-B4EF-9796CBC23108}" srcOrd="8" destOrd="0" presId="urn:microsoft.com/office/officeart/2005/8/layout/list1"/>
    <dgm:cxn modelId="{1A647A66-22A0-9147-AE4A-5072F3BB237B}" type="presParOf" srcId="{2E01680E-C346-1A47-B4EF-9796CBC23108}" destId="{200CA7C0-2E32-7C4C-82A7-AAD3835DE952}" srcOrd="0" destOrd="0" presId="urn:microsoft.com/office/officeart/2005/8/layout/list1"/>
    <dgm:cxn modelId="{C5047A57-C8B1-8C40-9EA9-BF5862AE8A99}" type="presParOf" srcId="{2E01680E-C346-1A47-B4EF-9796CBC23108}" destId="{122F87BD-61A4-A14B-B466-08C993ADB50D}" srcOrd="1" destOrd="0" presId="urn:microsoft.com/office/officeart/2005/8/layout/list1"/>
    <dgm:cxn modelId="{E09F3D5F-7DB1-4143-9E3B-E61763B027C6}" type="presParOf" srcId="{8F8E9F64-9A14-7047-A64F-47FEA5A82B75}" destId="{C23BE900-917A-684E-9F23-8A5C172831CC}" srcOrd="9" destOrd="0" presId="urn:microsoft.com/office/officeart/2005/8/layout/list1"/>
    <dgm:cxn modelId="{8A76727C-EEE3-1C4A-99D9-A01F792EDD24}" type="presParOf" srcId="{8F8E9F64-9A14-7047-A64F-47FEA5A82B75}" destId="{F4D7968B-091F-BC4F-83DC-C5B6EBFC15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CB08F-9C01-8749-B64D-FBDF9EE06913}">
      <dsp:nvSpPr>
        <dsp:cNvPr id="0" name=""/>
        <dsp:cNvSpPr/>
      </dsp:nvSpPr>
      <dsp:spPr>
        <a:xfrm>
          <a:off x="34" y="4600"/>
          <a:ext cx="3330453" cy="748800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High probability </a:t>
          </a:r>
        </a:p>
      </dsp:txBody>
      <dsp:txXfrm>
        <a:off x="34" y="4600"/>
        <a:ext cx="3330453" cy="748800"/>
      </dsp:txXfrm>
    </dsp:sp>
    <dsp:sp modelId="{0E987730-3987-414C-9D85-47B2ABAD7FCF}">
      <dsp:nvSpPr>
        <dsp:cNvPr id="0" name=""/>
        <dsp:cNvSpPr/>
      </dsp:nvSpPr>
      <dsp:spPr>
        <a:xfrm>
          <a:off x="34" y="753400"/>
          <a:ext cx="3330453" cy="1141920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“New York”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 “Los Angeles”</a:t>
          </a:r>
        </a:p>
      </dsp:txBody>
      <dsp:txXfrm>
        <a:off x="34" y="753400"/>
        <a:ext cx="3330453" cy="1141920"/>
      </dsp:txXfrm>
    </dsp:sp>
    <dsp:sp modelId="{3D2FEB08-D9AA-DC48-A5D1-51E53E600DCC}">
      <dsp:nvSpPr>
        <dsp:cNvPr id="0" name=""/>
        <dsp:cNvSpPr/>
      </dsp:nvSpPr>
      <dsp:spPr>
        <a:xfrm>
          <a:off x="3796751" y="4600"/>
          <a:ext cx="3330453" cy="748800"/>
        </a:xfrm>
        <a:prstGeom prst="rect">
          <a:avLst/>
        </a:prstGeom>
        <a:solidFill>
          <a:srgbClr val="54BCDF">
            <a:shade val="5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54BCDF">
              <a:shade val="5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Low probability</a:t>
          </a:r>
        </a:p>
      </dsp:txBody>
      <dsp:txXfrm>
        <a:off x="3796751" y="4600"/>
        <a:ext cx="3330453" cy="748800"/>
      </dsp:txXfrm>
    </dsp:sp>
    <dsp:sp modelId="{E277A22D-EAE4-9346-AFCF-BB79DCD5B116}">
      <dsp:nvSpPr>
        <dsp:cNvPr id="0" name=""/>
        <dsp:cNvSpPr/>
      </dsp:nvSpPr>
      <dsp:spPr>
        <a:xfrm>
          <a:off x="3796751" y="753400"/>
          <a:ext cx="3330453" cy="1141920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“Sharpie”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“laptop”</a:t>
          </a:r>
        </a:p>
      </dsp:txBody>
      <dsp:txXfrm>
        <a:off x="3796751" y="753400"/>
        <a:ext cx="3330453" cy="114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6FB8D-E03C-EF47-AF31-3E17D1894077}">
      <dsp:nvSpPr>
        <dsp:cNvPr id="0" name=""/>
        <dsp:cNvSpPr/>
      </dsp:nvSpPr>
      <dsp:spPr>
        <a:xfrm>
          <a:off x="595907" y="788"/>
          <a:ext cx="2723182" cy="16339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Vertex AI Vector Search</a:t>
          </a:r>
        </a:p>
      </dsp:txBody>
      <dsp:txXfrm>
        <a:off x="595907" y="788"/>
        <a:ext cx="2723182" cy="1633909"/>
      </dsp:txXfrm>
    </dsp:sp>
    <dsp:sp modelId="{A0805833-A089-F346-940C-5E8F9A711D32}">
      <dsp:nvSpPr>
        <dsp:cNvPr id="0" name=""/>
        <dsp:cNvSpPr/>
      </dsp:nvSpPr>
      <dsp:spPr>
        <a:xfrm>
          <a:off x="3591408" y="788"/>
          <a:ext cx="2723182" cy="1633909"/>
        </a:xfrm>
        <a:prstGeom prst="rect">
          <a:avLst/>
        </a:prstGeom>
        <a:solidFill>
          <a:schemeClr val="accent3">
            <a:hueOff val="1003631"/>
            <a:satOff val="2086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AlloyDB &amp; Cloud SQL Postgres</a:t>
          </a:r>
        </a:p>
      </dsp:txBody>
      <dsp:txXfrm>
        <a:off x="3591408" y="788"/>
        <a:ext cx="2723182" cy="1633909"/>
      </dsp:txXfrm>
    </dsp:sp>
    <dsp:sp modelId="{EE0CB4C5-5711-1A47-9DF5-AF9398BC7176}">
      <dsp:nvSpPr>
        <dsp:cNvPr id="0" name=""/>
        <dsp:cNvSpPr/>
      </dsp:nvSpPr>
      <dsp:spPr>
        <a:xfrm>
          <a:off x="6586908" y="788"/>
          <a:ext cx="2723182" cy="1633909"/>
        </a:xfrm>
        <a:prstGeom prst="rect">
          <a:avLst/>
        </a:prstGeom>
        <a:solidFill>
          <a:schemeClr val="accent3">
            <a:hueOff val="2007263"/>
            <a:satOff val="4171"/>
            <a:lumOff val="-7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Pinecone</a:t>
          </a:r>
        </a:p>
      </dsp:txBody>
      <dsp:txXfrm>
        <a:off x="6586908" y="788"/>
        <a:ext cx="2723182" cy="1633909"/>
      </dsp:txXfrm>
    </dsp:sp>
    <dsp:sp modelId="{A06B078F-CAC1-984B-8E5D-1C799DD6319A}">
      <dsp:nvSpPr>
        <dsp:cNvPr id="0" name=""/>
        <dsp:cNvSpPr/>
      </dsp:nvSpPr>
      <dsp:spPr>
        <a:xfrm>
          <a:off x="2093658" y="1907016"/>
          <a:ext cx="2723182" cy="1633909"/>
        </a:xfrm>
        <a:prstGeom prst="rect">
          <a:avLst/>
        </a:prstGeom>
        <a:solidFill>
          <a:schemeClr val="accent3">
            <a:hueOff val="3010894"/>
            <a:satOff val="6257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Weaviate</a:t>
          </a:r>
        </a:p>
      </dsp:txBody>
      <dsp:txXfrm>
        <a:off x="2093658" y="1907016"/>
        <a:ext cx="2723182" cy="1633909"/>
      </dsp:txXfrm>
    </dsp:sp>
    <dsp:sp modelId="{9462BA09-ED7B-9243-BFC6-18B204AB5E8C}">
      <dsp:nvSpPr>
        <dsp:cNvPr id="0" name=""/>
        <dsp:cNvSpPr/>
      </dsp:nvSpPr>
      <dsp:spPr>
        <a:xfrm>
          <a:off x="5089158" y="1907016"/>
          <a:ext cx="2723182" cy="1633909"/>
        </a:xfrm>
        <a:prstGeom prst="rect">
          <a:avLst/>
        </a:prstGeom>
        <a:solidFill>
          <a:schemeClr val="accent3">
            <a:hueOff val="4014525"/>
            <a:satOff val="8342"/>
            <a:lumOff val="-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ChromaDB</a:t>
          </a:r>
        </a:p>
      </dsp:txBody>
      <dsp:txXfrm>
        <a:off x="5089158" y="1907016"/>
        <a:ext cx="2723182" cy="16339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7B0DA-2D24-0444-945F-185B55B26FF7}">
      <dsp:nvSpPr>
        <dsp:cNvPr id="0" name=""/>
        <dsp:cNvSpPr/>
      </dsp:nvSpPr>
      <dsp:spPr>
        <a:xfrm>
          <a:off x="0" y="271176"/>
          <a:ext cx="9905999" cy="856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Prompt engineering framework that provides a thought process strategy for language models to reason and take action on a user query, with or without in-context examples</a:t>
          </a:r>
        </a:p>
      </dsp:txBody>
      <dsp:txXfrm>
        <a:off x="0" y="271176"/>
        <a:ext cx="9905999" cy="856799"/>
      </dsp:txXfrm>
    </dsp:sp>
    <dsp:sp modelId="{B75B8F57-D3B9-0D43-8AD7-B798EE8DF827}">
      <dsp:nvSpPr>
        <dsp:cNvPr id="0" name=""/>
        <dsp:cNvSpPr/>
      </dsp:nvSpPr>
      <dsp:spPr>
        <a:xfrm>
          <a:off x="495299" y="35016"/>
          <a:ext cx="6934199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ReAct</a:t>
          </a:r>
          <a:endParaRPr lang="en-US" sz="1600" kern="1200" dirty="0"/>
        </a:p>
      </dsp:txBody>
      <dsp:txXfrm>
        <a:off x="518356" y="58073"/>
        <a:ext cx="6888085" cy="426206"/>
      </dsp:txXfrm>
    </dsp:sp>
    <dsp:sp modelId="{6A0FABD3-CA67-1A4A-A416-5FA0D0518AFF}">
      <dsp:nvSpPr>
        <dsp:cNvPr id="0" name=""/>
        <dsp:cNvSpPr/>
      </dsp:nvSpPr>
      <dsp:spPr>
        <a:xfrm>
          <a:off x="0" y="1450536"/>
          <a:ext cx="9905999" cy="131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Prompt engineering framework that enables reasoning capabilities through intermediate steps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Sub-techniques: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Self-consistency, active-prompt, multimodal CoT that each have strengths and weaknesses depending on the application</a:t>
          </a:r>
        </a:p>
      </dsp:txBody>
      <dsp:txXfrm>
        <a:off x="0" y="1450536"/>
        <a:ext cx="9905999" cy="1310400"/>
      </dsp:txXfrm>
    </dsp:sp>
    <dsp:sp modelId="{295992A6-0E3D-C445-8EEC-E562CD846A0D}">
      <dsp:nvSpPr>
        <dsp:cNvPr id="0" name=""/>
        <dsp:cNvSpPr/>
      </dsp:nvSpPr>
      <dsp:spPr>
        <a:xfrm>
          <a:off x="495299" y="1214376"/>
          <a:ext cx="6934199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Chain-of-Thought (CoT)</a:t>
          </a:r>
        </a:p>
      </dsp:txBody>
      <dsp:txXfrm>
        <a:off x="518356" y="1237433"/>
        <a:ext cx="6888085" cy="426206"/>
      </dsp:txXfrm>
    </dsp:sp>
    <dsp:sp modelId="{9EE8CA99-5905-8843-9D28-A9634B4352A9}">
      <dsp:nvSpPr>
        <dsp:cNvPr id="0" name=""/>
        <dsp:cNvSpPr/>
      </dsp:nvSpPr>
      <dsp:spPr>
        <a:xfrm>
          <a:off x="0" y="3083496"/>
          <a:ext cx="9905999" cy="1083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Prompt engineering framework that is well suited for exploration or strategic lookahead tasks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Generalizes over chain-of-thought prompting and allows model to explore various thought chains that serve as intermediate steps for general problem solving with language models</a:t>
          </a:r>
        </a:p>
      </dsp:txBody>
      <dsp:txXfrm>
        <a:off x="0" y="3083496"/>
        <a:ext cx="9905999" cy="1083599"/>
      </dsp:txXfrm>
    </dsp:sp>
    <dsp:sp modelId="{F3B3B07E-2C34-7741-BA09-8B56606492D4}">
      <dsp:nvSpPr>
        <dsp:cNvPr id="0" name=""/>
        <dsp:cNvSpPr/>
      </dsp:nvSpPr>
      <dsp:spPr>
        <a:xfrm>
          <a:off x="495299" y="2847336"/>
          <a:ext cx="6934199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Tree-of-thought</a:t>
          </a:r>
        </a:p>
      </dsp:txBody>
      <dsp:txXfrm>
        <a:off x="518356" y="2870393"/>
        <a:ext cx="6888085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50E44-4BC0-E94E-99EA-6ADBC333FABD}">
      <dsp:nvSpPr>
        <dsp:cNvPr id="0" name=""/>
        <dsp:cNvSpPr/>
      </dsp:nvSpPr>
      <dsp:spPr>
        <a:xfrm>
          <a:off x="0" y="4200490"/>
          <a:ext cx="7020560" cy="9189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Output</a:t>
          </a:r>
        </a:p>
      </dsp:txBody>
      <dsp:txXfrm>
        <a:off x="0" y="4200490"/>
        <a:ext cx="7020560" cy="496240"/>
      </dsp:txXfrm>
    </dsp:sp>
    <dsp:sp modelId="{CB18346D-E166-E142-BCD2-4BD519652D9E}">
      <dsp:nvSpPr>
        <dsp:cNvPr id="0" name=""/>
        <dsp:cNvSpPr/>
      </dsp:nvSpPr>
      <dsp:spPr>
        <a:xfrm>
          <a:off x="0" y="4678351"/>
          <a:ext cx="7020560" cy="4227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 am a student</a:t>
          </a:r>
        </a:p>
      </dsp:txBody>
      <dsp:txXfrm>
        <a:off x="0" y="4678351"/>
        <a:ext cx="7020560" cy="422723"/>
      </dsp:txXfrm>
    </dsp:sp>
    <dsp:sp modelId="{5B6E5DD9-8C99-8446-AE97-8575712EFDBA}">
      <dsp:nvSpPr>
        <dsp:cNvPr id="0" name=""/>
        <dsp:cNvSpPr/>
      </dsp:nvSpPr>
      <dsp:spPr>
        <a:xfrm rot="10800000">
          <a:off x="0" y="2800907"/>
          <a:ext cx="7020560" cy="1413367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Output embedding</a:t>
          </a:r>
        </a:p>
      </dsp:txBody>
      <dsp:txXfrm rot="-10800000">
        <a:off x="0" y="2800907"/>
        <a:ext cx="7020560" cy="496092"/>
      </dsp:txXfrm>
    </dsp:sp>
    <dsp:sp modelId="{6ACBC537-6B00-8140-BA7D-BEBDAD3C7E3A}">
      <dsp:nvSpPr>
        <dsp:cNvPr id="0" name=""/>
        <dsp:cNvSpPr/>
      </dsp:nvSpPr>
      <dsp:spPr>
        <a:xfrm>
          <a:off x="0" y="3296999"/>
          <a:ext cx="7020560" cy="42259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[1, 49, 50, 5, 5, 6, 0, 1,…]</a:t>
          </a:r>
        </a:p>
      </dsp:txBody>
      <dsp:txXfrm>
        <a:off x="0" y="3296999"/>
        <a:ext cx="7020560" cy="422596"/>
      </dsp:txXfrm>
    </dsp:sp>
    <dsp:sp modelId="{BBD3CBE8-43FA-144F-B063-447CC6F13DAE}">
      <dsp:nvSpPr>
        <dsp:cNvPr id="0" name=""/>
        <dsp:cNvSpPr/>
      </dsp:nvSpPr>
      <dsp:spPr>
        <a:xfrm rot="10800000">
          <a:off x="0" y="1401324"/>
          <a:ext cx="7020560" cy="1413367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Input embedding</a:t>
          </a:r>
        </a:p>
      </dsp:txBody>
      <dsp:txXfrm rot="-10800000">
        <a:off x="0" y="1401324"/>
        <a:ext cx="7020560" cy="496092"/>
      </dsp:txXfrm>
    </dsp:sp>
    <dsp:sp modelId="{C18A4D27-7892-9248-AC6F-7D092CA4BB21}">
      <dsp:nvSpPr>
        <dsp:cNvPr id="0" name=""/>
        <dsp:cNvSpPr/>
      </dsp:nvSpPr>
      <dsp:spPr>
        <a:xfrm>
          <a:off x="0" y="1897416"/>
          <a:ext cx="7020560" cy="42259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[0, 12, 404, 56, 0, 0, 1, …]</a:t>
          </a:r>
        </a:p>
      </dsp:txBody>
      <dsp:txXfrm>
        <a:off x="0" y="1897416"/>
        <a:ext cx="7020560" cy="422596"/>
      </dsp:txXfrm>
    </dsp:sp>
    <dsp:sp modelId="{E1C658E2-5BBA-A143-BD9D-562C344C6FF3}">
      <dsp:nvSpPr>
        <dsp:cNvPr id="0" name=""/>
        <dsp:cNvSpPr/>
      </dsp:nvSpPr>
      <dsp:spPr>
        <a:xfrm rot="10800000">
          <a:off x="0" y="0"/>
          <a:ext cx="7020560" cy="1413367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</a:t>
          </a:r>
        </a:p>
      </dsp:txBody>
      <dsp:txXfrm rot="-10800000">
        <a:off x="0" y="0"/>
        <a:ext cx="7020560" cy="496092"/>
      </dsp:txXfrm>
    </dsp:sp>
    <dsp:sp modelId="{63362D98-0E51-D641-A785-ED9858B23E0B}">
      <dsp:nvSpPr>
        <dsp:cNvPr id="0" name=""/>
        <dsp:cNvSpPr/>
      </dsp:nvSpPr>
      <dsp:spPr>
        <a:xfrm>
          <a:off x="0" y="497833"/>
          <a:ext cx="7020560" cy="42259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je suis etudiant</a:t>
          </a:r>
        </a:p>
      </dsp:txBody>
      <dsp:txXfrm>
        <a:off x="0" y="497833"/>
        <a:ext cx="7020560" cy="422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8E518-45ED-0C49-860E-80ADA20FBD4E}">
      <dsp:nvSpPr>
        <dsp:cNvPr id="0" name=""/>
        <dsp:cNvSpPr/>
      </dsp:nvSpPr>
      <dsp:spPr>
        <a:xfrm>
          <a:off x="2208" y="363351"/>
          <a:ext cx="1752163" cy="10512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Normalization</a:t>
          </a:r>
        </a:p>
      </dsp:txBody>
      <dsp:txXfrm>
        <a:off x="2208" y="363351"/>
        <a:ext cx="1752163" cy="1051298"/>
      </dsp:txXfrm>
    </dsp:sp>
    <dsp:sp modelId="{58664133-2E47-7B4A-984B-81D002F33C20}">
      <dsp:nvSpPr>
        <dsp:cNvPr id="0" name=""/>
        <dsp:cNvSpPr/>
      </dsp:nvSpPr>
      <dsp:spPr>
        <a:xfrm>
          <a:off x="1929588" y="363351"/>
          <a:ext cx="1752163" cy="10512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Tokenization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(words or </a:t>
          </a:r>
          <a:r>
            <a:rPr lang="en-US" sz="1400" kern="1200" dirty="0" err="1"/>
            <a:t>subwords</a:t>
          </a:r>
          <a:r>
            <a:rPr lang="en-US" sz="1400" kern="1200" dirty="0"/>
            <a:t>, mapped to integer token IDs from a vocabulary)</a:t>
          </a:r>
        </a:p>
      </dsp:txBody>
      <dsp:txXfrm>
        <a:off x="1929588" y="363351"/>
        <a:ext cx="1752163" cy="1051298"/>
      </dsp:txXfrm>
    </dsp:sp>
    <dsp:sp modelId="{51D44CAD-4F17-E942-B1C2-61B1D8B38A15}">
      <dsp:nvSpPr>
        <dsp:cNvPr id="0" name=""/>
        <dsp:cNvSpPr/>
      </dsp:nvSpPr>
      <dsp:spPr>
        <a:xfrm>
          <a:off x="3856968" y="363351"/>
          <a:ext cx="1752163" cy="10512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Embedding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(learned during training process)</a:t>
          </a:r>
        </a:p>
      </dsp:txBody>
      <dsp:txXfrm>
        <a:off x="3856968" y="363351"/>
        <a:ext cx="1752163" cy="1051298"/>
      </dsp:txXfrm>
    </dsp:sp>
    <dsp:sp modelId="{47BB8D03-3179-3B47-8511-984CDCB4FC38}">
      <dsp:nvSpPr>
        <dsp:cNvPr id="0" name=""/>
        <dsp:cNvSpPr/>
      </dsp:nvSpPr>
      <dsp:spPr>
        <a:xfrm>
          <a:off x="5784347" y="363351"/>
          <a:ext cx="1752163" cy="10512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Positional encoding </a:t>
          </a:r>
        </a:p>
      </dsp:txBody>
      <dsp:txXfrm>
        <a:off x="5784347" y="363351"/>
        <a:ext cx="1752163" cy="1051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88984-36A0-6C46-A329-BFCB964791F2}">
      <dsp:nvSpPr>
        <dsp:cNvPr id="0" name=""/>
        <dsp:cNvSpPr/>
      </dsp:nvSpPr>
      <dsp:spPr>
        <a:xfrm>
          <a:off x="691389" y="0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Decoder-only</a:t>
          </a:r>
        </a:p>
      </dsp:txBody>
      <dsp:txXfrm>
        <a:off x="713614" y="22225"/>
        <a:ext cx="2990849" cy="714374"/>
      </dsp:txXfrm>
    </dsp:sp>
    <dsp:sp modelId="{DFF38C6B-17F2-6D46-A30B-401C185FAC3F}">
      <dsp:nvSpPr>
        <dsp:cNvPr id="0" name=""/>
        <dsp:cNvSpPr/>
      </dsp:nvSpPr>
      <dsp:spPr>
        <a:xfrm rot="5400000">
          <a:off x="2142641" y="825222"/>
          <a:ext cx="132794" cy="1327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96C04-2E6B-174C-BD3E-FCA226CBA471}">
      <dsp:nvSpPr>
        <dsp:cNvPr id="0" name=""/>
        <dsp:cNvSpPr/>
      </dsp:nvSpPr>
      <dsp:spPr>
        <a:xfrm>
          <a:off x="691389" y="1024413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Pre-trained on language modeling task</a:t>
          </a:r>
        </a:p>
      </dsp:txBody>
      <dsp:txXfrm>
        <a:off x="713614" y="1046638"/>
        <a:ext cx="2990849" cy="714374"/>
      </dsp:txXfrm>
    </dsp:sp>
    <dsp:sp modelId="{B7613CD1-94C1-FA44-89B6-3773FC99DD61}">
      <dsp:nvSpPr>
        <dsp:cNvPr id="0" name=""/>
        <dsp:cNvSpPr/>
      </dsp:nvSpPr>
      <dsp:spPr>
        <a:xfrm rot="5400000">
          <a:off x="2142641" y="1849635"/>
          <a:ext cx="132794" cy="1327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532009"/>
            <a:satOff val="-1617"/>
            <a:lumOff val="-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DA974-FE17-9448-9B0E-E5D65EE4A9FC}">
      <dsp:nvSpPr>
        <dsp:cNvPr id="0" name=""/>
        <dsp:cNvSpPr/>
      </dsp:nvSpPr>
      <dsp:spPr>
        <a:xfrm>
          <a:off x="691389" y="2048827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460213"/>
            <a:satOff val="-1629"/>
            <a:lumOff val="-7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60213"/>
              <a:satOff val="-1629"/>
              <a:lumOff val="-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Target sequence for decoder is simply a shifted version of the input sequence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“the cat sat on” </a:t>
          </a:r>
          <a:r>
            <a:rPr lang="en-US" sz="1000" kern="1200" dirty="0">
              <a:sym typeface="Wingdings" pitchFamily="2" charset="2"/>
            </a:rPr>
            <a:t></a:t>
          </a:r>
          <a:r>
            <a:rPr lang="en-US" sz="1000" kern="1200" dirty="0"/>
            <a:t> “the”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“the cat sat on the” </a:t>
          </a:r>
          <a:r>
            <a:rPr lang="en-US" sz="1000" kern="1200" dirty="0">
              <a:sym typeface="Wingdings" pitchFamily="2" charset="2"/>
            </a:rPr>
            <a:t></a:t>
          </a:r>
          <a:r>
            <a:rPr lang="en-US" sz="1000" kern="1200" dirty="0"/>
            <a:t> “mat”</a:t>
          </a:r>
        </a:p>
      </dsp:txBody>
      <dsp:txXfrm>
        <a:off x="713614" y="2071052"/>
        <a:ext cx="2990849" cy="714374"/>
      </dsp:txXfrm>
    </dsp:sp>
    <dsp:sp modelId="{943912F6-9DA0-2B42-B84C-747E96BDCC05}">
      <dsp:nvSpPr>
        <dsp:cNvPr id="0" name=""/>
        <dsp:cNvSpPr/>
      </dsp:nvSpPr>
      <dsp:spPr>
        <a:xfrm>
          <a:off x="4151630" y="0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Encoder-only</a:t>
          </a:r>
        </a:p>
      </dsp:txBody>
      <dsp:txXfrm>
        <a:off x="4173855" y="22225"/>
        <a:ext cx="2990849" cy="714374"/>
      </dsp:txXfrm>
    </dsp:sp>
    <dsp:sp modelId="{717F40F4-3EDA-D640-97A4-A2819803930B}">
      <dsp:nvSpPr>
        <dsp:cNvPr id="0" name=""/>
        <dsp:cNvSpPr/>
      </dsp:nvSpPr>
      <dsp:spPr>
        <a:xfrm rot="5400000">
          <a:off x="5602882" y="825222"/>
          <a:ext cx="132794" cy="1327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1064018"/>
            <a:satOff val="-3234"/>
            <a:lumOff val="-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63591-EBD6-9345-B33A-8A1AF3CADCA0}">
      <dsp:nvSpPr>
        <dsp:cNvPr id="0" name=""/>
        <dsp:cNvSpPr/>
      </dsp:nvSpPr>
      <dsp:spPr>
        <a:xfrm>
          <a:off x="4151630" y="1024413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920426"/>
            <a:satOff val="-3258"/>
            <a:lumOff val="-14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920426"/>
              <a:satOff val="-3258"/>
              <a:lumOff val="-1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BERT</a:t>
          </a:r>
        </a:p>
      </dsp:txBody>
      <dsp:txXfrm>
        <a:off x="4173855" y="1046638"/>
        <a:ext cx="2990849" cy="714374"/>
      </dsp:txXfrm>
    </dsp:sp>
    <dsp:sp modelId="{57FD211F-2F2A-A04E-A54E-085873A09207}">
      <dsp:nvSpPr>
        <dsp:cNvPr id="0" name=""/>
        <dsp:cNvSpPr/>
      </dsp:nvSpPr>
      <dsp:spPr>
        <a:xfrm rot="5400000">
          <a:off x="5602882" y="1849635"/>
          <a:ext cx="132794" cy="1327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1596027"/>
            <a:satOff val="-4850"/>
            <a:lumOff val="-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A1877-F8B0-8D48-9F61-D430A5085F06}">
      <dsp:nvSpPr>
        <dsp:cNvPr id="0" name=""/>
        <dsp:cNvSpPr/>
      </dsp:nvSpPr>
      <dsp:spPr>
        <a:xfrm>
          <a:off x="4151630" y="2048827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1380639"/>
            <a:satOff val="-4887"/>
            <a:lumOff val="-21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380639"/>
              <a:satOff val="-4887"/>
              <a:lumOff val="-2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Pre-trained by corrupting the input sequence and having the model try to reconstruct it. </a:t>
          </a:r>
        </a:p>
      </dsp:txBody>
      <dsp:txXfrm>
        <a:off x="4173855" y="2071052"/>
        <a:ext cx="2990849" cy="714374"/>
      </dsp:txXfrm>
    </dsp:sp>
    <dsp:sp modelId="{0A661736-AB7B-964D-A241-5A403E084139}">
      <dsp:nvSpPr>
        <dsp:cNvPr id="0" name=""/>
        <dsp:cNvSpPr/>
      </dsp:nvSpPr>
      <dsp:spPr>
        <a:xfrm rot="5400000">
          <a:off x="5602882" y="2874049"/>
          <a:ext cx="132794" cy="1327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2128036"/>
            <a:satOff val="-6467"/>
            <a:lumOff val="-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A7943-E63C-DF4A-9937-81928EA351FA}">
      <dsp:nvSpPr>
        <dsp:cNvPr id="0" name=""/>
        <dsp:cNvSpPr/>
      </dsp:nvSpPr>
      <dsp:spPr>
        <a:xfrm>
          <a:off x="4151630" y="3073240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1840852"/>
            <a:satOff val="-6516"/>
            <a:lumOff val="-28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840852"/>
              <a:satOff val="-6516"/>
              <a:lumOff val="-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Masked language model (MLM): </a:t>
          </a:r>
        </a:p>
      </dsp:txBody>
      <dsp:txXfrm>
        <a:off x="4173855" y="3095465"/>
        <a:ext cx="2990849" cy="714374"/>
      </dsp:txXfrm>
    </dsp:sp>
    <dsp:sp modelId="{E145CB8F-EB07-EB49-AC81-E68BCCA52258}">
      <dsp:nvSpPr>
        <dsp:cNvPr id="0" name=""/>
        <dsp:cNvSpPr/>
      </dsp:nvSpPr>
      <dsp:spPr>
        <a:xfrm rot="5400000">
          <a:off x="5602882" y="3898462"/>
          <a:ext cx="132794" cy="1327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2660045"/>
            <a:satOff val="-8084"/>
            <a:lumOff val="-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5040C-AB37-384D-94F5-FA7555E85ABD}">
      <dsp:nvSpPr>
        <dsp:cNvPr id="0" name=""/>
        <dsp:cNvSpPr/>
      </dsp:nvSpPr>
      <dsp:spPr>
        <a:xfrm>
          <a:off x="4151630" y="4097654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2301065"/>
            <a:satOff val="-8145"/>
            <a:lumOff val="-35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301065"/>
              <a:satOff val="-8145"/>
              <a:lumOff val="-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“The [MASK] sat on the mat” </a:t>
          </a:r>
          <a:r>
            <a:rPr lang="en-US" sz="1300" kern="1200" dirty="0">
              <a:sym typeface="Wingdings" pitchFamily="2" charset="2"/>
            </a:rPr>
            <a:t></a:t>
          </a:r>
          <a:r>
            <a:rPr lang="en-US" sz="1300" kern="1200" dirty="0"/>
            <a:t> “The cat sat on the mat”</a:t>
          </a:r>
        </a:p>
      </dsp:txBody>
      <dsp:txXfrm>
        <a:off x="4173855" y="4119879"/>
        <a:ext cx="2990849" cy="714374"/>
      </dsp:txXfrm>
    </dsp:sp>
    <dsp:sp modelId="{06262CEC-221B-C04F-B68B-4BC9C3B6B343}">
      <dsp:nvSpPr>
        <dsp:cNvPr id="0" name=""/>
        <dsp:cNvSpPr/>
      </dsp:nvSpPr>
      <dsp:spPr>
        <a:xfrm>
          <a:off x="7611871" y="0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Encoder-decoder</a:t>
          </a:r>
        </a:p>
      </dsp:txBody>
      <dsp:txXfrm>
        <a:off x="7634096" y="22225"/>
        <a:ext cx="2990849" cy="714374"/>
      </dsp:txXfrm>
    </dsp:sp>
    <dsp:sp modelId="{39B153A2-561A-2049-865D-9379E55666B2}">
      <dsp:nvSpPr>
        <dsp:cNvPr id="0" name=""/>
        <dsp:cNvSpPr/>
      </dsp:nvSpPr>
      <dsp:spPr>
        <a:xfrm rot="5400000">
          <a:off x="9063124" y="825222"/>
          <a:ext cx="132794" cy="1327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3192055"/>
            <a:satOff val="-9701"/>
            <a:lumOff val="-1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9BCA9-F661-A04E-9C8E-207431B4C643}">
      <dsp:nvSpPr>
        <dsp:cNvPr id="0" name=""/>
        <dsp:cNvSpPr/>
      </dsp:nvSpPr>
      <dsp:spPr>
        <a:xfrm>
          <a:off x="7611871" y="1024413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2761278"/>
            <a:satOff val="-9774"/>
            <a:lumOff val="-42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761278"/>
              <a:satOff val="-9774"/>
              <a:lumOff val="-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Trained on sequence-to-sequence supervised tasks</a:t>
          </a:r>
        </a:p>
      </dsp:txBody>
      <dsp:txXfrm>
        <a:off x="7634096" y="1046638"/>
        <a:ext cx="2990849" cy="714374"/>
      </dsp:txXfrm>
    </dsp:sp>
    <dsp:sp modelId="{37AF6769-D176-E64D-AB16-4B5CA24C3613}">
      <dsp:nvSpPr>
        <dsp:cNvPr id="0" name=""/>
        <dsp:cNvSpPr/>
      </dsp:nvSpPr>
      <dsp:spPr>
        <a:xfrm rot="5400000">
          <a:off x="9063124" y="1849635"/>
          <a:ext cx="132794" cy="1327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3724064"/>
            <a:satOff val="-11317"/>
            <a:lumOff val="-1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99E32-CA13-BA49-9316-AA32EA9E62F0}">
      <dsp:nvSpPr>
        <dsp:cNvPr id="0" name=""/>
        <dsp:cNvSpPr/>
      </dsp:nvSpPr>
      <dsp:spPr>
        <a:xfrm>
          <a:off x="7611871" y="2048827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3221491"/>
            <a:satOff val="-11403"/>
            <a:lumOff val="-49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221491"/>
              <a:satOff val="-11403"/>
              <a:lumOff val="-4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Translation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”Le chat </a:t>
          </a:r>
          <a:r>
            <a:rPr lang="en-US" sz="1000" kern="1200" dirty="0" err="1"/>
            <a:t>est</a:t>
          </a:r>
          <a:r>
            <a:rPr lang="en-US" sz="1000" kern="1200" dirty="0"/>
            <a:t> </a:t>
          </a:r>
          <a:r>
            <a:rPr lang="en-US" sz="1000" kern="1200" dirty="0" err="1"/>
            <a:t>assis</a:t>
          </a:r>
          <a:r>
            <a:rPr lang="en-US" sz="1000" kern="1200" dirty="0"/>
            <a:t> sur le tapis” </a:t>
          </a:r>
          <a:r>
            <a:rPr lang="en-US" sz="1000" kern="1200" dirty="0">
              <a:sym typeface="Wingdings" pitchFamily="2" charset="2"/>
            </a:rPr>
            <a:t>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“The cat sat on the mat”</a:t>
          </a:r>
        </a:p>
      </dsp:txBody>
      <dsp:txXfrm>
        <a:off x="7634096" y="2071052"/>
        <a:ext cx="2990849" cy="714374"/>
      </dsp:txXfrm>
    </dsp:sp>
    <dsp:sp modelId="{4F4D9C0F-2FFC-5243-A80E-4D2AE7673857}">
      <dsp:nvSpPr>
        <dsp:cNvPr id="0" name=""/>
        <dsp:cNvSpPr/>
      </dsp:nvSpPr>
      <dsp:spPr>
        <a:xfrm rot="5400000">
          <a:off x="9063124" y="2874049"/>
          <a:ext cx="132794" cy="1327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4256073"/>
            <a:satOff val="-12934"/>
            <a:lumOff val="-1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356E8-92CD-B844-9F21-43482B451431}">
      <dsp:nvSpPr>
        <dsp:cNvPr id="0" name=""/>
        <dsp:cNvSpPr/>
      </dsp:nvSpPr>
      <dsp:spPr>
        <a:xfrm>
          <a:off x="7611871" y="3073240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3681704"/>
            <a:satOff val="-13032"/>
            <a:lumOff val="-56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681704"/>
              <a:satOff val="-13032"/>
              <a:lumOff val="-5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Question answering:</a:t>
          </a:r>
        </a:p>
      </dsp:txBody>
      <dsp:txXfrm>
        <a:off x="7634096" y="3095465"/>
        <a:ext cx="2990849" cy="714374"/>
      </dsp:txXfrm>
    </dsp:sp>
    <dsp:sp modelId="{1711D85B-0E6C-B642-84A1-E4D3251C6251}">
      <dsp:nvSpPr>
        <dsp:cNvPr id="0" name=""/>
        <dsp:cNvSpPr/>
      </dsp:nvSpPr>
      <dsp:spPr>
        <a:xfrm rot="5400000">
          <a:off x="9063124" y="3898462"/>
          <a:ext cx="132794" cy="1327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33987-FEDD-7348-ACB2-F512103158D6}">
      <dsp:nvSpPr>
        <dsp:cNvPr id="0" name=""/>
        <dsp:cNvSpPr/>
      </dsp:nvSpPr>
      <dsp:spPr>
        <a:xfrm>
          <a:off x="7611871" y="4097654"/>
          <a:ext cx="3035299" cy="7588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4141917"/>
            <a:satOff val="-14661"/>
            <a:lumOff val="-63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41917"/>
              <a:satOff val="-14661"/>
              <a:lumOff val="-6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Summarization</a:t>
          </a:r>
        </a:p>
      </dsp:txBody>
      <dsp:txXfrm>
        <a:off x="7634096" y="4119879"/>
        <a:ext cx="2990849" cy="714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624F1-E3C9-7848-B010-D4309441B9D0}">
      <dsp:nvSpPr>
        <dsp:cNvPr id="0" name=""/>
        <dsp:cNvSpPr/>
      </dsp:nvSpPr>
      <dsp:spPr>
        <a:xfrm>
          <a:off x="2335" y="8752"/>
          <a:ext cx="2276832" cy="6380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Instruction-tuning/ instruction-following</a:t>
          </a:r>
        </a:p>
      </dsp:txBody>
      <dsp:txXfrm>
        <a:off x="2335" y="8752"/>
        <a:ext cx="2276832" cy="638083"/>
      </dsp:txXfrm>
    </dsp:sp>
    <dsp:sp modelId="{6958CBE6-16A2-3A45-9890-22FB1ED5E58C}">
      <dsp:nvSpPr>
        <dsp:cNvPr id="0" name=""/>
        <dsp:cNvSpPr/>
      </dsp:nvSpPr>
      <dsp:spPr>
        <a:xfrm>
          <a:off x="2335" y="646835"/>
          <a:ext cx="2276832" cy="192973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LLM is provided as input an instruction to follow which might include summarizing text, writing code, writing a poem</a:t>
          </a:r>
        </a:p>
      </dsp:txBody>
      <dsp:txXfrm>
        <a:off x="2335" y="646835"/>
        <a:ext cx="2276832" cy="1929734"/>
      </dsp:txXfrm>
    </dsp:sp>
    <dsp:sp modelId="{1AA0F764-4EC9-2547-A5F5-C1FB097738B3}">
      <dsp:nvSpPr>
        <dsp:cNvPr id="0" name=""/>
        <dsp:cNvSpPr/>
      </dsp:nvSpPr>
      <dsp:spPr>
        <a:xfrm>
          <a:off x="2597923" y="8752"/>
          <a:ext cx="2276832" cy="6380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Dialogue-tuning</a:t>
          </a:r>
        </a:p>
      </dsp:txBody>
      <dsp:txXfrm>
        <a:off x="2597923" y="8752"/>
        <a:ext cx="2276832" cy="638083"/>
      </dsp:txXfrm>
    </dsp:sp>
    <dsp:sp modelId="{C11BEB78-C051-3E49-BF32-2AAEBB221803}">
      <dsp:nvSpPr>
        <dsp:cNvPr id="0" name=""/>
        <dsp:cNvSpPr/>
      </dsp:nvSpPr>
      <dsp:spPr>
        <a:xfrm>
          <a:off x="2597923" y="646835"/>
          <a:ext cx="2276832" cy="192973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LLM is fine-tuned on conversational data in the form of questions and responses (multi-turn dialogue)</a:t>
          </a:r>
        </a:p>
      </dsp:txBody>
      <dsp:txXfrm>
        <a:off x="2597923" y="646835"/>
        <a:ext cx="2276832" cy="1929734"/>
      </dsp:txXfrm>
    </dsp:sp>
    <dsp:sp modelId="{5FF0F4C8-2D2F-FE47-B1E3-09FBA5730C70}">
      <dsp:nvSpPr>
        <dsp:cNvPr id="0" name=""/>
        <dsp:cNvSpPr/>
      </dsp:nvSpPr>
      <dsp:spPr>
        <a:xfrm>
          <a:off x="5193512" y="8752"/>
          <a:ext cx="2276832" cy="6380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Safety tuning</a:t>
          </a:r>
        </a:p>
      </dsp:txBody>
      <dsp:txXfrm>
        <a:off x="5193512" y="8752"/>
        <a:ext cx="2276832" cy="638083"/>
      </dsp:txXfrm>
    </dsp:sp>
    <dsp:sp modelId="{F299A98C-AEB9-524C-9059-6DC7AD3EAD59}">
      <dsp:nvSpPr>
        <dsp:cNvPr id="0" name=""/>
        <dsp:cNvSpPr/>
      </dsp:nvSpPr>
      <dsp:spPr>
        <a:xfrm>
          <a:off x="5193512" y="646835"/>
          <a:ext cx="2276832" cy="192973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mitigates risks from bias, discrimination, toxic outputs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Reinforcement learning with human feedback</a:t>
          </a:r>
        </a:p>
      </dsp:txBody>
      <dsp:txXfrm>
        <a:off x="5193512" y="646835"/>
        <a:ext cx="2276832" cy="19297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5C876-7479-5141-88F8-E65BF8DC417B}">
      <dsp:nvSpPr>
        <dsp:cNvPr id="0" name=""/>
        <dsp:cNvSpPr/>
      </dsp:nvSpPr>
      <dsp:spPr>
        <a:xfrm>
          <a:off x="0" y="12527"/>
          <a:ext cx="9905999" cy="6388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Providing clear instructions to the LLM </a:t>
          </a:r>
        </a:p>
      </dsp:txBody>
      <dsp:txXfrm>
        <a:off x="31185" y="43712"/>
        <a:ext cx="9843629" cy="576449"/>
      </dsp:txXfrm>
    </dsp:sp>
    <dsp:sp modelId="{AC3615D1-0F7A-614A-957D-D5827C02D326}">
      <dsp:nvSpPr>
        <dsp:cNvPr id="0" name=""/>
        <dsp:cNvSpPr/>
      </dsp:nvSpPr>
      <dsp:spPr>
        <a:xfrm>
          <a:off x="0" y="731987"/>
          <a:ext cx="9905999" cy="638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Giving examples</a:t>
          </a:r>
        </a:p>
      </dsp:txBody>
      <dsp:txXfrm>
        <a:off x="31185" y="763172"/>
        <a:ext cx="9843629" cy="576449"/>
      </dsp:txXfrm>
    </dsp:sp>
    <dsp:sp modelId="{22B98F8E-07C1-AA4B-B3D7-C1821803CEF8}">
      <dsp:nvSpPr>
        <dsp:cNvPr id="0" name=""/>
        <dsp:cNvSpPr/>
      </dsp:nvSpPr>
      <dsp:spPr>
        <a:xfrm>
          <a:off x="0" y="1451447"/>
          <a:ext cx="9905999" cy="6388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 keywords</a:t>
          </a:r>
        </a:p>
      </dsp:txBody>
      <dsp:txXfrm>
        <a:off x="31185" y="1482632"/>
        <a:ext cx="9843629" cy="576449"/>
      </dsp:txXfrm>
    </dsp:sp>
    <dsp:sp modelId="{B8EC994E-655C-7942-A6F3-5EC43E12412E}">
      <dsp:nvSpPr>
        <dsp:cNvPr id="0" name=""/>
        <dsp:cNvSpPr/>
      </dsp:nvSpPr>
      <dsp:spPr>
        <a:xfrm>
          <a:off x="0" y="2170907"/>
          <a:ext cx="9905999" cy="6388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Format to emphasize important information</a:t>
          </a:r>
        </a:p>
      </dsp:txBody>
      <dsp:txXfrm>
        <a:off x="31185" y="2202092"/>
        <a:ext cx="9843629" cy="576449"/>
      </dsp:txXfrm>
    </dsp:sp>
    <dsp:sp modelId="{13B3D811-B33F-E247-99B5-754B630AF1D6}">
      <dsp:nvSpPr>
        <dsp:cNvPr id="0" name=""/>
        <dsp:cNvSpPr/>
      </dsp:nvSpPr>
      <dsp:spPr>
        <a:xfrm>
          <a:off x="0" y="2890366"/>
          <a:ext cx="9905999" cy="63881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Provide additional background</a:t>
          </a:r>
        </a:p>
      </dsp:txBody>
      <dsp:txXfrm>
        <a:off x="31185" y="2921551"/>
        <a:ext cx="9843629" cy="5764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A5C20-33D8-5D49-883B-4EAF6C8DFC73}">
      <dsp:nvSpPr>
        <dsp:cNvPr id="0" name=""/>
        <dsp:cNvSpPr/>
      </dsp:nvSpPr>
      <dsp:spPr>
        <a:xfrm>
          <a:off x="0" y="285459"/>
          <a:ext cx="9905999" cy="15261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95732" rIns="76881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Provide the LLM a task description as well as a few (three to five) carefully chosen examples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Example: provide the name of a few countries and their capital cities, then ask it to generate the capital for a new country that isn’t in the examples</a:t>
          </a:r>
        </a:p>
      </dsp:txBody>
      <dsp:txXfrm>
        <a:off x="0" y="285459"/>
        <a:ext cx="9905999" cy="1526174"/>
      </dsp:txXfrm>
    </dsp:sp>
    <dsp:sp modelId="{B405F0D0-4064-0F4F-84E1-30AF320A0782}">
      <dsp:nvSpPr>
        <dsp:cNvPr id="0" name=""/>
        <dsp:cNvSpPr/>
      </dsp:nvSpPr>
      <dsp:spPr>
        <a:xfrm>
          <a:off x="495299" y="5019"/>
          <a:ext cx="6934199" cy="560879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Few-shot prompting</a:t>
          </a:r>
        </a:p>
      </dsp:txBody>
      <dsp:txXfrm>
        <a:off x="522679" y="32399"/>
        <a:ext cx="6879439" cy="506119"/>
      </dsp:txXfrm>
    </dsp:sp>
    <dsp:sp modelId="{8878A32F-075D-7A42-9E7B-EF42B5630BF1}">
      <dsp:nvSpPr>
        <dsp:cNvPr id="0" name=""/>
        <dsp:cNvSpPr/>
      </dsp:nvSpPr>
      <dsp:spPr>
        <a:xfrm>
          <a:off x="0" y="2194674"/>
          <a:ext cx="9905999" cy="778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181248"/>
              <a:satOff val="8899"/>
              <a:lumOff val="264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95732" rIns="76881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Provide the LLM directly with a prompt with instructions</a:t>
          </a:r>
        </a:p>
      </dsp:txBody>
      <dsp:txXfrm>
        <a:off x="0" y="2194674"/>
        <a:ext cx="9905999" cy="778049"/>
      </dsp:txXfrm>
    </dsp:sp>
    <dsp:sp modelId="{3D2B5494-ACC1-2747-9481-26A29D5B2563}">
      <dsp:nvSpPr>
        <dsp:cNvPr id="0" name=""/>
        <dsp:cNvSpPr/>
      </dsp:nvSpPr>
      <dsp:spPr>
        <a:xfrm>
          <a:off x="495299" y="1914234"/>
          <a:ext cx="6934199" cy="560879"/>
        </a:xfrm>
        <a:prstGeom prst="roundRect">
          <a:avLst/>
        </a:prstGeom>
        <a:solidFill>
          <a:schemeClr val="accent2">
            <a:shade val="50000"/>
            <a:hueOff val="201614"/>
            <a:satOff val="8179"/>
            <a:lumOff val="287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Zero-shot prompting</a:t>
          </a:r>
        </a:p>
      </dsp:txBody>
      <dsp:txXfrm>
        <a:off x="522679" y="1941614"/>
        <a:ext cx="6879439" cy="506119"/>
      </dsp:txXfrm>
    </dsp:sp>
    <dsp:sp modelId="{8A3BBFA1-E881-F742-9372-925A4F934CAC}">
      <dsp:nvSpPr>
        <dsp:cNvPr id="0" name=""/>
        <dsp:cNvSpPr/>
      </dsp:nvSpPr>
      <dsp:spPr>
        <a:xfrm>
          <a:off x="0" y="3355764"/>
          <a:ext cx="9905999" cy="15261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181248"/>
              <a:satOff val="8899"/>
              <a:lumOff val="264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95732" rIns="76881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Aims to improve performance on complex reasoning tasks; provide a prompt that demonstrates how to solve similar problems using step-by-step reasoning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LLM then generates its own chain of thought for the new problem, breaking it down into smaller steps and explaining its reasoning</a:t>
          </a:r>
        </a:p>
      </dsp:txBody>
      <dsp:txXfrm>
        <a:off x="0" y="3355764"/>
        <a:ext cx="9905999" cy="1526174"/>
      </dsp:txXfrm>
    </dsp:sp>
    <dsp:sp modelId="{16A34BEB-FB49-414D-895F-53DF0BBDAD59}">
      <dsp:nvSpPr>
        <dsp:cNvPr id="0" name=""/>
        <dsp:cNvSpPr/>
      </dsp:nvSpPr>
      <dsp:spPr>
        <a:xfrm>
          <a:off x="495299" y="3075324"/>
          <a:ext cx="6934199" cy="560879"/>
        </a:xfrm>
        <a:prstGeom prst="roundRect">
          <a:avLst/>
        </a:prstGeom>
        <a:solidFill>
          <a:schemeClr val="accent2">
            <a:shade val="50000"/>
            <a:hueOff val="201614"/>
            <a:satOff val="8179"/>
            <a:lumOff val="287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Chain-of-thought prompting</a:t>
          </a:r>
        </a:p>
      </dsp:txBody>
      <dsp:txXfrm>
        <a:off x="522679" y="3102704"/>
        <a:ext cx="6879439" cy="5061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22EF7-C931-5F4A-B7DE-49F1EC2DD0C9}">
      <dsp:nvSpPr>
        <dsp:cNvPr id="0" name=""/>
        <dsp:cNvSpPr/>
      </dsp:nvSpPr>
      <dsp:spPr>
        <a:xfrm>
          <a:off x="0" y="301729"/>
          <a:ext cx="9905999" cy="9371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54076" rIns="76881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Selects the token with highest probability at each step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Simplest option, can be repetitive and predictable </a:t>
          </a:r>
        </a:p>
      </dsp:txBody>
      <dsp:txXfrm>
        <a:off x="0" y="301729"/>
        <a:ext cx="9905999" cy="937124"/>
      </dsp:txXfrm>
    </dsp:sp>
    <dsp:sp modelId="{39BFA6CA-B82A-7A41-B22B-6B925B63DF95}">
      <dsp:nvSpPr>
        <dsp:cNvPr id="0" name=""/>
        <dsp:cNvSpPr/>
      </dsp:nvSpPr>
      <dsp:spPr>
        <a:xfrm>
          <a:off x="495299" y="50809"/>
          <a:ext cx="6934199" cy="50184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Greedy search:</a:t>
          </a:r>
        </a:p>
      </dsp:txBody>
      <dsp:txXfrm>
        <a:off x="519797" y="75307"/>
        <a:ext cx="6885203" cy="452844"/>
      </dsp:txXfrm>
    </dsp:sp>
    <dsp:sp modelId="{63301A5E-1B33-E947-BA2D-F823D0F0D626}">
      <dsp:nvSpPr>
        <dsp:cNvPr id="0" name=""/>
        <dsp:cNvSpPr/>
      </dsp:nvSpPr>
      <dsp:spPr>
        <a:xfrm>
          <a:off x="0" y="1581574"/>
          <a:ext cx="9905999" cy="11513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107195"/>
              <a:satOff val="3785"/>
              <a:lumOff val="11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54076" rIns="76881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Selects next token according to probability distribution, where each token is sampled proportionally to its predicted probability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More surprising and creative text, higher chance of non-sensical output</a:t>
          </a:r>
        </a:p>
      </dsp:txBody>
      <dsp:txXfrm>
        <a:off x="0" y="1581574"/>
        <a:ext cx="9905999" cy="1151324"/>
      </dsp:txXfrm>
    </dsp:sp>
    <dsp:sp modelId="{99A47205-7270-0141-BEF4-34FD5FC75C0F}">
      <dsp:nvSpPr>
        <dsp:cNvPr id="0" name=""/>
        <dsp:cNvSpPr/>
      </dsp:nvSpPr>
      <dsp:spPr>
        <a:xfrm>
          <a:off x="495299" y="1330654"/>
          <a:ext cx="6934199" cy="501840"/>
        </a:xfrm>
        <a:prstGeom prst="roundRect">
          <a:avLst/>
        </a:prstGeom>
        <a:solidFill>
          <a:schemeClr val="accent2">
            <a:shade val="80000"/>
            <a:hueOff val="107195"/>
            <a:satOff val="3785"/>
            <a:lumOff val="115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Random sampling:</a:t>
          </a:r>
        </a:p>
      </dsp:txBody>
      <dsp:txXfrm>
        <a:off x="519797" y="1355152"/>
        <a:ext cx="6885203" cy="452844"/>
      </dsp:txXfrm>
    </dsp:sp>
    <dsp:sp modelId="{5FCDCA5F-2EA8-5A46-8BDE-0C31BE037C53}">
      <dsp:nvSpPr>
        <dsp:cNvPr id="0" name=""/>
        <dsp:cNvSpPr/>
      </dsp:nvSpPr>
      <dsp:spPr>
        <a:xfrm>
          <a:off x="0" y="3075619"/>
          <a:ext cx="9905999" cy="9371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214391"/>
              <a:satOff val="7571"/>
              <a:lumOff val="23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54076" rIns="76881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Adjusts probability distribution by a temperature parameter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Higher temperature promotes diversity, lower temperature favor high-probability tokens</a:t>
          </a:r>
        </a:p>
      </dsp:txBody>
      <dsp:txXfrm>
        <a:off x="0" y="3075619"/>
        <a:ext cx="9905999" cy="937124"/>
      </dsp:txXfrm>
    </dsp:sp>
    <dsp:sp modelId="{D2728B10-15F4-6C46-9FF1-D4C6E35AEB9C}">
      <dsp:nvSpPr>
        <dsp:cNvPr id="0" name=""/>
        <dsp:cNvSpPr/>
      </dsp:nvSpPr>
      <dsp:spPr>
        <a:xfrm>
          <a:off x="495299" y="2824699"/>
          <a:ext cx="6934199" cy="501840"/>
        </a:xfrm>
        <a:prstGeom prst="roundRect">
          <a:avLst/>
        </a:prstGeom>
        <a:solidFill>
          <a:schemeClr val="accent2">
            <a:shade val="80000"/>
            <a:hueOff val="214391"/>
            <a:satOff val="7571"/>
            <a:lumOff val="231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Temperature sampling</a:t>
          </a:r>
        </a:p>
      </dsp:txBody>
      <dsp:txXfrm>
        <a:off x="519797" y="2849197"/>
        <a:ext cx="6885203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696FF-DFDA-2448-A4E1-FAB1EC584E9A}">
      <dsp:nvSpPr>
        <dsp:cNvPr id="0" name=""/>
        <dsp:cNvSpPr/>
      </dsp:nvSpPr>
      <dsp:spPr>
        <a:xfrm>
          <a:off x="0" y="256825"/>
          <a:ext cx="9905999" cy="9371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54076" rIns="76881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Rnadomly selects from the top K most probable tokens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Value of K controls the degree of randomness</a:t>
          </a:r>
        </a:p>
      </dsp:txBody>
      <dsp:txXfrm>
        <a:off x="0" y="256825"/>
        <a:ext cx="9905999" cy="937124"/>
      </dsp:txXfrm>
    </dsp:sp>
    <dsp:sp modelId="{CB6F2D93-9AFA-7C4F-8FB3-8A1890C28389}">
      <dsp:nvSpPr>
        <dsp:cNvPr id="0" name=""/>
        <dsp:cNvSpPr/>
      </dsp:nvSpPr>
      <dsp:spPr>
        <a:xfrm>
          <a:off x="495299" y="5905"/>
          <a:ext cx="6934199" cy="50184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Top-K sampling:</a:t>
          </a:r>
        </a:p>
      </dsp:txBody>
      <dsp:txXfrm>
        <a:off x="519797" y="30403"/>
        <a:ext cx="6885203" cy="452844"/>
      </dsp:txXfrm>
    </dsp:sp>
    <dsp:sp modelId="{435BE38C-EBA3-A740-947F-1E248AD4B361}">
      <dsp:nvSpPr>
        <dsp:cNvPr id="0" name=""/>
        <dsp:cNvSpPr/>
      </dsp:nvSpPr>
      <dsp:spPr>
        <a:xfrm>
          <a:off x="0" y="1536670"/>
          <a:ext cx="9905999" cy="1606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181248"/>
              <a:satOff val="8899"/>
              <a:lumOff val="264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54076" rIns="76881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Nucleus sampling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Samples from a dynamic subset of tokens whose cumulative probability adds up to 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Allows model to adapt the number of potential candidates depending on its confidence, favoring more diversity when uncertain and focusing on a smaller set of highly probable words when confident</a:t>
          </a:r>
        </a:p>
      </dsp:txBody>
      <dsp:txXfrm>
        <a:off x="0" y="1536670"/>
        <a:ext cx="9905999" cy="1606499"/>
      </dsp:txXfrm>
    </dsp:sp>
    <dsp:sp modelId="{34BEA091-4839-AE4A-8A35-F046A13DF1D0}">
      <dsp:nvSpPr>
        <dsp:cNvPr id="0" name=""/>
        <dsp:cNvSpPr/>
      </dsp:nvSpPr>
      <dsp:spPr>
        <a:xfrm>
          <a:off x="495299" y="1285750"/>
          <a:ext cx="6934199" cy="501840"/>
        </a:xfrm>
        <a:prstGeom prst="roundRect">
          <a:avLst/>
        </a:prstGeom>
        <a:solidFill>
          <a:schemeClr val="accent2">
            <a:shade val="50000"/>
            <a:hueOff val="201614"/>
            <a:satOff val="8179"/>
            <a:lumOff val="287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Top-P sampling:</a:t>
          </a:r>
        </a:p>
      </dsp:txBody>
      <dsp:txXfrm>
        <a:off x="519797" y="1310248"/>
        <a:ext cx="6885203" cy="452844"/>
      </dsp:txXfrm>
    </dsp:sp>
    <dsp:sp modelId="{F4D7968B-091F-BC4F-83DC-C5B6EBFC157F}">
      <dsp:nvSpPr>
        <dsp:cNvPr id="0" name=""/>
        <dsp:cNvSpPr/>
      </dsp:nvSpPr>
      <dsp:spPr>
        <a:xfrm>
          <a:off x="0" y="3485889"/>
          <a:ext cx="9905999" cy="11513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181248"/>
              <a:satOff val="8899"/>
              <a:lumOff val="264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54076" rIns="76881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Generates N separate repsonses and selects the one deemed best according to a predetermined metric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Useful for short snippets or situations where logic and reasoning are key</a:t>
          </a:r>
        </a:p>
      </dsp:txBody>
      <dsp:txXfrm>
        <a:off x="0" y="3485889"/>
        <a:ext cx="9905999" cy="1151324"/>
      </dsp:txXfrm>
    </dsp:sp>
    <dsp:sp modelId="{122F87BD-61A4-A14B-B466-08C993ADB50D}">
      <dsp:nvSpPr>
        <dsp:cNvPr id="0" name=""/>
        <dsp:cNvSpPr/>
      </dsp:nvSpPr>
      <dsp:spPr>
        <a:xfrm>
          <a:off x="495299" y="3234969"/>
          <a:ext cx="6934199" cy="501840"/>
        </a:xfrm>
        <a:prstGeom prst="roundRect">
          <a:avLst/>
        </a:prstGeom>
        <a:solidFill>
          <a:schemeClr val="accent2">
            <a:shade val="50000"/>
            <a:hueOff val="201614"/>
            <a:satOff val="8179"/>
            <a:lumOff val="287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Best-of-N sampling:</a:t>
          </a:r>
        </a:p>
      </dsp:txBody>
      <dsp:txXfrm>
        <a:off x="519797" y="3259467"/>
        <a:ext cx="688520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254BF-F3AC-DA48-AB14-7B9B2A75B1B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6A68E-6013-D54D-9355-6AD134C4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8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6A68E-6013-D54D-9355-6AD134C4F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0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85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78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4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47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86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BE25-CC0B-7848-AEA0-E29CC055C708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6F93-887F-654B-9481-24F655A3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9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6C25-D25D-D204-1D9E-1C3359AE4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MIS547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8F300-A163-E3D5-3B57-CF186327D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8877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6BD7-64A8-4899-7037-6EB096B9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and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09C7-8D07-2405-6C18-B9E5501A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Encoder’s</a:t>
            </a:r>
            <a:r>
              <a:rPr lang="en-US" dirty="0"/>
              <a:t> primary function is to process the input sequence into a continuous representation that holds contextual information for each token</a:t>
            </a:r>
          </a:p>
          <a:p>
            <a:r>
              <a:rPr lang="en-US" dirty="0"/>
              <a:t>Input sequence is normalized, tokenized, converted into embeddings</a:t>
            </a:r>
          </a:p>
          <a:p>
            <a:r>
              <a:rPr lang="en-US" dirty="0"/>
              <a:t>Positional encodings are added to retain sequence order information</a:t>
            </a:r>
          </a:p>
          <a:p>
            <a:r>
              <a:rPr lang="en-US" dirty="0"/>
              <a:t>Self-attention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each token in the sequence can dynamically attend to any other token, thus understanding the contextual relationships within the sequence</a:t>
            </a:r>
          </a:p>
          <a:p>
            <a:r>
              <a:rPr lang="en-US" dirty="0"/>
              <a:t>Output from the encoder is a series of embedding vectors </a:t>
            </a:r>
            <a:r>
              <a:rPr lang="en-US" dirty="0">
                <a:solidFill>
                  <a:schemeClr val="accent3"/>
                </a:solidFill>
              </a:rPr>
              <a:t>Z</a:t>
            </a:r>
            <a:r>
              <a:rPr lang="en-US" dirty="0"/>
              <a:t> representing the entire input sequence</a:t>
            </a:r>
          </a:p>
        </p:txBody>
      </p:sp>
    </p:spTree>
    <p:extLst>
      <p:ext uri="{BB962C8B-B14F-4D97-AF65-F5344CB8AC3E}">
        <p14:creationId xmlns:p14="http://schemas.microsoft.com/office/powerpoint/2010/main" val="333244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0044-E061-15F1-750E-D5B03469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and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FE57-B9DA-6DD6-D7CE-7BB39E7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00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Decoder</a:t>
            </a:r>
            <a:r>
              <a:rPr lang="en-US" dirty="0"/>
              <a:t> generates an output sequence based on the context provided by the encoder’s output </a:t>
            </a:r>
            <a:r>
              <a:rPr lang="en-US" dirty="0">
                <a:solidFill>
                  <a:schemeClr val="accent3"/>
                </a:solidFill>
              </a:rPr>
              <a:t>Z</a:t>
            </a:r>
            <a:r>
              <a:rPr lang="en-US" dirty="0"/>
              <a:t>. </a:t>
            </a:r>
          </a:p>
          <a:p>
            <a:r>
              <a:rPr lang="en-US" dirty="0"/>
              <a:t>Operates token-by-token</a:t>
            </a:r>
          </a:p>
          <a:p>
            <a:pPr lvl="1"/>
            <a:r>
              <a:rPr lang="en-US" dirty="0"/>
              <a:t>Beings with a start-of-sequence token</a:t>
            </a:r>
          </a:p>
          <a:p>
            <a:r>
              <a:rPr lang="en-US" dirty="0"/>
              <a:t>Decoder layers employ two types of attention mechanisms:</a:t>
            </a:r>
          </a:p>
          <a:p>
            <a:pPr lvl="1"/>
            <a:r>
              <a:rPr lang="en-US" dirty="0"/>
              <a:t>Masked self-attention: ensures each position can only attend to earlier positions in the output sequence (preserving the auto-regressive property)</a:t>
            </a:r>
          </a:p>
          <a:p>
            <a:pPr lvl="2"/>
            <a:r>
              <a:rPr lang="en-US" dirty="0"/>
              <a:t>Prevents decoder from having access to future tokens in the output sequence</a:t>
            </a:r>
          </a:p>
          <a:p>
            <a:pPr lvl="1"/>
            <a:r>
              <a:rPr lang="en-US" dirty="0"/>
              <a:t>Encoder-decoder cross-attention: allows decoder to focus on relevant parts of the input sequence, utilizing the contextual embeddings generated by the encoder</a:t>
            </a:r>
          </a:p>
          <a:p>
            <a:pPr lvl="2"/>
            <a:r>
              <a:rPr lang="en-US" dirty="0"/>
              <a:t>Continues until the decoder predicts an end-of-sequence token </a:t>
            </a:r>
          </a:p>
        </p:txBody>
      </p:sp>
    </p:spTree>
    <p:extLst>
      <p:ext uri="{BB962C8B-B14F-4D97-AF65-F5344CB8AC3E}">
        <p14:creationId xmlns:p14="http://schemas.microsoft.com/office/powerpoint/2010/main" val="410052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94B0-25BA-8E96-CA07-E42EE477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and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57AC-C8C7-2B27-EB44-6F6D91F8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LLMs adopt a decoder-only transformer architecture</a:t>
            </a:r>
          </a:p>
          <a:p>
            <a:r>
              <a:rPr lang="en-US" dirty="0"/>
              <a:t>Forgoes traditional encoder-decoder separation, focusing instead on directly generating the output sequence from the input</a:t>
            </a:r>
          </a:p>
          <a:p>
            <a:r>
              <a:rPr lang="en-US" dirty="0"/>
              <a:t>Input sequence preprocessing includes embedding and positional encoding before being fed into the decoder. </a:t>
            </a:r>
          </a:p>
          <a:p>
            <a:r>
              <a:rPr lang="en-US" dirty="0"/>
              <a:t>Decoder then uses masked self-attention to generate </a:t>
            </a:r>
            <a:r>
              <a:rPr lang="en-US" dirty="0" err="1"/>
              <a:t>predcictions</a:t>
            </a:r>
            <a:r>
              <a:rPr lang="en-US" dirty="0"/>
              <a:t> for each token based on the previously generated tokens</a:t>
            </a:r>
          </a:p>
        </p:txBody>
      </p:sp>
    </p:spTree>
    <p:extLst>
      <p:ext uri="{BB962C8B-B14F-4D97-AF65-F5344CB8AC3E}">
        <p14:creationId xmlns:p14="http://schemas.microsoft.com/office/powerpoint/2010/main" val="295588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534D-9FDD-3B98-7E41-A959C17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00FE-C3D0-1113-74D8-C039AA04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Training</a:t>
            </a:r>
            <a:r>
              <a:rPr lang="en-US" dirty="0"/>
              <a:t>: modifying the parameters of the model, involves loss functions &amp; backpropagation</a:t>
            </a:r>
          </a:p>
          <a:p>
            <a:r>
              <a:rPr lang="en-US" dirty="0">
                <a:solidFill>
                  <a:schemeClr val="accent5"/>
                </a:solidFill>
              </a:rPr>
              <a:t>Inference</a:t>
            </a:r>
            <a:r>
              <a:rPr lang="en-US" dirty="0"/>
              <a:t>: when the model is used only for the predicted output, without updating the model weights </a:t>
            </a:r>
          </a:p>
          <a:p>
            <a:pPr lvl="1"/>
            <a:r>
              <a:rPr lang="en-US" dirty="0"/>
              <a:t>Model parameters are fixed during inference</a:t>
            </a:r>
          </a:p>
        </p:txBody>
      </p:sp>
    </p:spTree>
    <p:extLst>
      <p:ext uri="{BB962C8B-B14F-4D97-AF65-F5344CB8AC3E}">
        <p14:creationId xmlns:p14="http://schemas.microsoft.com/office/powerpoint/2010/main" val="278215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4B93-A6DE-C69B-7FCA-FA7E9FB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CD84-9DD6-7980-8EE9-3C16D51B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8960"/>
            <a:ext cx="10217467" cy="47142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Batches of input sequences are </a:t>
            </a:r>
            <a:r>
              <a:rPr lang="en-US" dirty="0">
                <a:solidFill>
                  <a:schemeClr val="accent5"/>
                </a:solidFill>
              </a:rPr>
              <a:t>sampled</a:t>
            </a:r>
            <a:r>
              <a:rPr lang="en-US" dirty="0"/>
              <a:t> from a training dataset</a:t>
            </a:r>
          </a:p>
          <a:p>
            <a:pPr lvl="1"/>
            <a:r>
              <a:rPr lang="en-US" dirty="0"/>
              <a:t>For each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, there is a corresponding </a:t>
            </a:r>
            <a:r>
              <a:rPr lang="en-US" dirty="0">
                <a:solidFill>
                  <a:schemeClr val="accent2"/>
                </a:solidFill>
              </a:rPr>
              <a:t>target</a:t>
            </a:r>
            <a:r>
              <a:rPr lang="en-US" dirty="0"/>
              <a:t> sequence</a:t>
            </a:r>
          </a:p>
          <a:p>
            <a:pPr lvl="1"/>
            <a:r>
              <a:rPr lang="en-US" dirty="0"/>
              <a:t>In unsupervised pre-training, the target sequence is derived from the input sequence itself</a:t>
            </a:r>
          </a:p>
          <a:p>
            <a:r>
              <a:rPr lang="en-US" dirty="0"/>
              <a:t>The batch of input sequences is fed into the transformer</a:t>
            </a:r>
          </a:p>
          <a:p>
            <a:r>
              <a:rPr lang="en-US" dirty="0"/>
              <a:t>The transformer predicts output sequences</a:t>
            </a:r>
          </a:p>
          <a:p>
            <a:r>
              <a:rPr lang="en-US" dirty="0"/>
              <a:t>The difference between predicted and target sequences is measure using a loss function (usually cross-entropy loss)</a:t>
            </a:r>
          </a:p>
          <a:p>
            <a:r>
              <a:rPr lang="en-US" dirty="0"/>
              <a:t>Gradients of the loss are calculated, and an optimizer uses them to update the transformers’ parameters</a:t>
            </a:r>
          </a:p>
          <a:p>
            <a:r>
              <a:rPr lang="en-US" dirty="0"/>
              <a:t>This is repeated until the transformer converges to a certain level of performance or until it has been pretrained on a pre-specified number of tokens</a:t>
            </a:r>
          </a:p>
        </p:txBody>
      </p:sp>
    </p:spTree>
    <p:extLst>
      <p:ext uri="{BB962C8B-B14F-4D97-AF65-F5344CB8AC3E}">
        <p14:creationId xmlns:p14="http://schemas.microsoft.com/office/powerpoint/2010/main" val="252483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8BB0-5915-AB54-246E-EC556397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5281"/>
            <a:ext cx="9905998" cy="1478570"/>
          </a:xfrm>
        </p:spPr>
        <p:txBody>
          <a:bodyPr/>
          <a:lstStyle/>
          <a:p>
            <a:r>
              <a:rPr lang="en-US" dirty="0"/>
              <a:t>Training the transformer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B6B292-D454-6911-F36D-A91050D46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084067"/>
              </p:ext>
            </p:extLst>
          </p:nvPr>
        </p:nvGraphicFramePr>
        <p:xfrm>
          <a:off x="497840" y="1666240"/>
          <a:ext cx="11338560" cy="4856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59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8AFD-E86C-A8DB-D994-9496388E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37BB-E461-8CAA-1EB2-B083A5ED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previous tokens the model can ‘remember’ and use to predict the next token in the sequence</a:t>
            </a:r>
          </a:p>
          <a:p>
            <a:r>
              <a:rPr lang="en-US" dirty="0"/>
              <a:t>Longer context lengths allow the model to capture more complex relationships and dependencies within the text, potentially leading to better performance</a:t>
            </a:r>
          </a:p>
          <a:p>
            <a:r>
              <a:rPr lang="en-US" dirty="0"/>
              <a:t>Longer contexts also require more computational resources and memory </a:t>
            </a:r>
          </a:p>
          <a:p>
            <a:r>
              <a:rPr lang="en-US" dirty="0"/>
              <a:t>Balance between performance and training</a:t>
            </a:r>
          </a:p>
        </p:txBody>
      </p:sp>
    </p:spTree>
    <p:extLst>
      <p:ext uri="{BB962C8B-B14F-4D97-AF65-F5344CB8AC3E}">
        <p14:creationId xmlns:p14="http://schemas.microsoft.com/office/powerpoint/2010/main" val="63725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E9D2-7C44-FAD7-D865-55955244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04E0-2A94-B266-9003-74FB691B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GPT-1 </a:t>
            </a:r>
          </a:p>
          <a:p>
            <a:pPr lvl="1"/>
            <a:r>
              <a:rPr lang="en-US" dirty="0"/>
              <a:t>Generative pre-trained transformer version 1</a:t>
            </a:r>
          </a:p>
          <a:p>
            <a:pPr lvl="2"/>
            <a:r>
              <a:rPr lang="en-US" dirty="0"/>
              <a:t>Decoder-only model developed by OpenAI</a:t>
            </a:r>
          </a:p>
          <a:p>
            <a:pPr lvl="2"/>
            <a:r>
              <a:rPr lang="en-US" dirty="0" err="1"/>
              <a:t>BooksCorpus</a:t>
            </a:r>
            <a:r>
              <a:rPr lang="en-US" dirty="0"/>
              <a:t> dataset (several billion words)</a:t>
            </a:r>
          </a:p>
          <a:p>
            <a:pPr lvl="1"/>
            <a:r>
              <a:rPr lang="en-US" dirty="0"/>
              <a:t>Main innovations</a:t>
            </a:r>
          </a:p>
          <a:p>
            <a:pPr lvl="2"/>
            <a:r>
              <a:rPr lang="en-US" dirty="0"/>
              <a:t>Combines transformers and unsupervised pre-training</a:t>
            </a:r>
          </a:p>
          <a:p>
            <a:pPr lvl="2"/>
            <a:r>
              <a:rPr lang="en-US" dirty="0"/>
              <a:t>Semi-supervised sequence learning</a:t>
            </a:r>
          </a:p>
          <a:p>
            <a:pPr lvl="3"/>
            <a:r>
              <a:rPr lang="en-US" dirty="0" err="1"/>
              <a:t>Usupervised</a:t>
            </a:r>
            <a:r>
              <a:rPr lang="en-US" dirty="0"/>
              <a:t> pre-training followed by supervised training</a:t>
            </a:r>
          </a:p>
        </p:txBody>
      </p:sp>
    </p:spTree>
    <p:extLst>
      <p:ext uri="{BB962C8B-B14F-4D97-AF65-F5344CB8AC3E}">
        <p14:creationId xmlns:p14="http://schemas.microsoft.com/office/powerpoint/2010/main" val="286633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D28C-ED5E-2411-2089-E85DFF3E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evolution: GPT-1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0FCB-8191-F1BB-5766-681DAE7D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Task- aware input transformations</a:t>
            </a:r>
          </a:p>
          <a:p>
            <a:r>
              <a:rPr lang="en-US" dirty="0"/>
              <a:t>Question answering requires a context document (a question) and possible answers </a:t>
            </a:r>
          </a:p>
          <a:p>
            <a:r>
              <a:rPr lang="en-US" dirty="0"/>
              <a:t>GPT-1 converts these types of tasks which require structured inputs into an input that the language model can parse without requiring task-specific architectures on top of the pre-trained architecture</a:t>
            </a:r>
          </a:p>
          <a:p>
            <a:r>
              <a:rPr lang="en-US" dirty="0"/>
              <a:t>Context document </a:t>
            </a:r>
            <a:r>
              <a:rPr lang="en-US" i="1" dirty="0"/>
              <a:t>c </a:t>
            </a:r>
            <a:r>
              <a:rPr lang="en-US" dirty="0"/>
              <a:t>is concatenated with the question </a:t>
            </a:r>
            <a:r>
              <a:rPr lang="en-US" i="1" dirty="0"/>
              <a:t>q</a:t>
            </a:r>
            <a:r>
              <a:rPr lang="en-US" dirty="0"/>
              <a:t> and a possible answer </a:t>
            </a:r>
            <a:r>
              <a:rPr lang="en-US" i="1" dirty="0"/>
              <a:t>a</a:t>
            </a:r>
            <a:r>
              <a:rPr lang="en-US" dirty="0"/>
              <a:t>, with a </a:t>
            </a:r>
            <a:r>
              <a:rPr lang="en-US" dirty="0" err="1"/>
              <a:t>delimeter</a:t>
            </a:r>
            <a:r>
              <a:rPr lang="en-US" dirty="0"/>
              <a:t> token in between the question and answer –[c, q, $, a]</a:t>
            </a:r>
          </a:p>
        </p:txBody>
      </p:sp>
    </p:spTree>
    <p:extLst>
      <p:ext uri="{BB962C8B-B14F-4D97-AF65-F5344CB8AC3E}">
        <p14:creationId xmlns:p14="http://schemas.microsoft.com/office/powerpoint/2010/main" val="200902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381F-9AE0-9DB8-0A95-764ED515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evolution: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C90D-34AA-F486-7828-6C8A8133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7200"/>
            <a:ext cx="9905999" cy="48463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Bidirectional encoder representations from transformers</a:t>
            </a:r>
          </a:p>
          <a:p>
            <a:r>
              <a:rPr lang="en-US" dirty="0"/>
              <a:t>Encoder-only architecture</a:t>
            </a:r>
          </a:p>
          <a:p>
            <a:r>
              <a:rPr lang="en-US" dirty="0"/>
              <a:t>Focuses on understanding context deeply by training on a masked language model objective</a:t>
            </a:r>
          </a:p>
          <a:p>
            <a:r>
              <a:rPr lang="en-US" dirty="0"/>
              <a:t>Random words in a sentence are replaced with a [MASK] token and BERT tries to predict the original word based on the surrounding context</a:t>
            </a:r>
          </a:p>
          <a:p>
            <a:r>
              <a:rPr lang="en-US" dirty="0"/>
              <a:t>Next sentence prediction loss</a:t>
            </a:r>
          </a:p>
          <a:p>
            <a:pPr lvl="1"/>
            <a:r>
              <a:rPr lang="en-US" dirty="0"/>
              <a:t>Learns to determine whether a given sentence logically follows a preceding one </a:t>
            </a:r>
          </a:p>
          <a:p>
            <a:r>
              <a:rPr lang="en-US" dirty="0"/>
              <a:t>BERT captures intricate context dependencies between pairs of sentences</a:t>
            </a:r>
          </a:p>
          <a:p>
            <a:r>
              <a:rPr lang="en-US" dirty="0"/>
              <a:t>BERT is especially good at tasks that require natural language understanding </a:t>
            </a:r>
          </a:p>
          <a:p>
            <a:pPr lvl="1"/>
            <a:r>
              <a:rPr lang="en-US" dirty="0"/>
              <a:t>Question-answering</a:t>
            </a:r>
          </a:p>
          <a:p>
            <a:pPr lvl="1"/>
            <a:r>
              <a:rPr lang="en-US" dirty="0" err="1"/>
              <a:t>Sentinemtn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Natural language inference</a:t>
            </a:r>
          </a:p>
          <a:p>
            <a:r>
              <a:rPr lang="en-US" dirty="0"/>
              <a:t>BERT cannot generate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1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CF88-D698-E35B-8094-6C0491D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Lecture 22: LLMs &amp; LLMOps</a:t>
            </a:r>
          </a:p>
        </p:txBody>
      </p:sp>
    </p:spTree>
    <p:extLst>
      <p:ext uri="{BB962C8B-B14F-4D97-AF65-F5344CB8AC3E}">
        <p14:creationId xmlns:p14="http://schemas.microsoft.com/office/powerpoint/2010/main" val="3324485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E905-F6CE-8046-C004-B85C6E84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evolution: GPT-2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E5BD-414C-49F5-DD53-871647D62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20" y="1696720"/>
            <a:ext cx="10061891" cy="49072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2019</a:t>
            </a:r>
          </a:p>
          <a:p>
            <a:r>
              <a:rPr lang="en-US" dirty="0"/>
              <a:t>Direct scale-up (tenfold increase in both parameter count and the size of its training dataset)</a:t>
            </a:r>
          </a:p>
          <a:p>
            <a:r>
              <a:rPr lang="en-US" dirty="0"/>
              <a:t>Trained on 40GB </a:t>
            </a:r>
            <a:r>
              <a:rPr lang="en-US" dirty="0" err="1"/>
              <a:t>WebText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45M webpages from Reddit w/ karma &gt;=3</a:t>
            </a:r>
          </a:p>
          <a:p>
            <a:r>
              <a:rPr lang="en-US" dirty="0"/>
              <a:t>1.5B parameters</a:t>
            </a:r>
          </a:p>
          <a:p>
            <a:r>
              <a:rPr lang="en-US" dirty="0"/>
              <a:t>Performed well in some tasks, did not outperform SOTA reading comprehension, summarization, translation</a:t>
            </a:r>
          </a:p>
          <a:p>
            <a:r>
              <a:rPr lang="en-US" dirty="0"/>
              <a:t>Most significant achievement was zero-shot learning on a variety of tasks</a:t>
            </a:r>
          </a:p>
          <a:p>
            <a:r>
              <a:rPr lang="en-US" dirty="0">
                <a:solidFill>
                  <a:schemeClr val="accent2"/>
                </a:solidFill>
              </a:rPr>
              <a:t>Zero-shot task transfer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Ability of a model to generalize to a new task without being trained on it</a:t>
            </a:r>
          </a:p>
          <a:p>
            <a:pPr lvl="1"/>
            <a:r>
              <a:rPr lang="en-US" dirty="0"/>
              <a:t>Input: [&lt;An English sentence&gt;, “German”, “:”]</a:t>
            </a:r>
          </a:p>
          <a:p>
            <a:pPr lvl="1"/>
            <a:r>
              <a:rPr lang="en-US" dirty="0"/>
              <a:t>Model ‘understands’ that this is a translation task and generate the German translation of the English sentence</a:t>
            </a:r>
          </a:p>
        </p:txBody>
      </p:sp>
    </p:spTree>
    <p:extLst>
      <p:ext uri="{BB962C8B-B14F-4D97-AF65-F5344CB8AC3E}">
        <p14:creationId xmlns:p14="http://schemas.microsoft.com/office/powerpoint/2010/main" val="360620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C2CD-90A8-8DEA-E8C9-2404B630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evolution: GPT-3/3.5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2EAF-D02C-F75A-26C0-14F6CD13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2753"/>
          </a:xfrm>
        </p:spPr>
        <p:txBody>
          <a:bodyPr>
            <a:normAutofit fontScale="92500"/>
          </a:bodyPr>
          <a:lstStyle/>
          <a:p>
            <a:r>
              <a:rPr lang="en-US" dirty="0"/>
              <a:t>Most notable difference is the size of GPT-3</a:t>
            </a:r>
          </a:p>
          <a:p>
            <a:r>
              <a:rPr lang="en-US" dirty="0"/>
              <a:t>175B parameters (compared to GPT-2 w/ 1.5B)</a:t>
            </a:r>
          </a:p>
          <a:p>
            <a:r>
              <a:rPr lang="en-US" dirty="0"/>
              <a:t>Store and recall vast amount of information, generate more coherent and </a:t>
            </a:r>
            <a:r>
              <a:rPr lang="en-US" dirty="0" err="1"/>
              <a:t>contextualy</a:t>
            </a:r>
            <a:r>
              <a:rPr lang="en-US" dirty="0"/>
              <a:t> relevant text over longer passages</a:t>
            </a:r>
          </a:p>
          <a:p>
            <a:r>
              <a:rPr lang="en-US" dirty="0"/>
              <a:t>Better generalization across range of tasks</a:t>
            </a:r>
          </a:p>
          <a:p>
            <a:r>
              <a:rPr lang="en-US" dirty="0">
                <a:solidFill>
                  <a:schemeClr val="accent2"/>
                </a:solidFill>
              </a:rPr>
              <a:t>Instruction tuning</a:t>
            </a:r>
          </a:p>
          <a:p>
            <a:pPr lvl="1"/>
            <a:r>
              <a:rPr lang="en-US" dirty="0" err="1"/>
              <a:t>InstructGPT</a:t>
            </a:r>
            <a:endParaRPr lang="en-US" dirty="0"/>
          </a:p>
          <a:p>
            <a:pPr lvl="1"/>
            <a:r>
              <a:rPr lang="en-US" dirty="0"/>
              <a:t>Reinforcement Learning from Human Feedback</a:t>
            </a:r>
          </a:p>
          <a:p>
            <a:pPr lvl="1"/>
            <a:r>
              <a:rPr lang="en-US" dirty="0"/>
              <a:t>1.3B parameter </a:t>
            </a:r>
            <a:r>
              <a:rPr lang="en-US" dirty="0" err="1"/>
              <a:t>InstructGPT</a:t>
            </a:r>
            <a:r>
              <a:rPr lang="en-US" dirty="0"/>
              <a:t> model had better human evaluations than 175B GPT-3 model</a:t>
            </a:r>
          </a:p>
        </p:txBody>
      </p:sp>
    </p:spTree>
    <p:extLst>
      <p:ext uri="{BB962C8B-B14F-4D97-AF65-F5344CB8AC3E}">
        <p14:creationId xmlns:p14="http://schemas.microsoft.com/office/powerpoint/2010/main" val="2613924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03F4-83E7-78C2-4D32-DBE2F675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Evolution: GPT-4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0707-3F83-F510-5852-1951D16B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GPT-3.5 as a large multimodal model capable of processing image and text inputs &amp; produces text outputs</a:t>
            </a:r>
          </a:p>
          <a:p>
            <a:r>
              <a:rPr lang="en-US" dirty="0"/>
              <a:t>Receive context windows of up to 128,000 tokens, has a maximum output of 4,096 tokens </a:t>
            </a:r>
          </a:p>
          <a:p>
            <a:r>
              <a:rPr lang="en-US" dirty="0"/>
              <a:t>Complex tasks: mathematics, coding, vision, medicine, law, psychology</a:t>
            </a:r>
          </a:p>
        </p:txBody>
      </p:sp>
    </p:spTree>
    <p:extLst>
      <p:ext uri="{BB962C8B-B14F-4D97-AF65-F5344CB8AC3E}">
        <p14:creationId xmlns:p14="http://schemas.microsoft.com/office/powerpoint/2010/main" val="2855665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5EC8-3442-0792-B5F2-A383AE63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Evolution: LaMDA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03CE-2ACE-1474-F58B-A7685F8C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 for Dialogue Applications</a:t>
            </a:r>
          </a:p>
          <a:p>
            <a:r>
              <a:rPr lang="en-US" dirty="0"/>
              <a:t>Designed to engage in open-ended conversations</a:t>
            </a:r>
          </a:p>
          <a:p>
            <a:r>
              <a:rPr lang="en-US" dirty="0"/>
              <a:t>Trained on dialogue-focused data</a:t>
            </a:r>
          </a:p>
          <a:p>
            <a:r>
              <a:rPr lang="en-US" dirty="0"/>
              <a:t>Primary focus is maintaining and enhancing conversational depth and breadth </a:t>
            </a:r>
          </a:p>
        </p:txBody>
      </p:sp>
    </p:spTree>
    <p:extLst>
      <p:ext uri="{BB962C8B-B14F-4D97-AF65-F5344CB8AC3E}">
        <p14:creationId xmlns:p14="http://schemas.microsoft.com/office/powerpoint/2010/main" val="241564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8710-32A8-1DA7-935B-27E0444C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Evolution: Gopher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DE8F-9B73-B8B1-B1CE-45254AC1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280B parameter based on decoder-only architecture</a:t>
            </a:r>
          </a:p>
          <a:p>
            <a:r>
              <a:rPr lang="en-US" dirty="0"/>
              <a:t>DeepMind 2021</a:t>
            </a:r>
          </a:p>
          <a:p>
            <a:r>
              <a:rPr lang="en-US" dirty="0"/>
              <a:t>Generate text, translate languages, write different kinds of creative content, answer questions</a:t>
            </a:r>
          </a:p>
          <a:p>
            <a:r>
              <a:rPr lang="en-US" dirty="0" err="1"/>
              <a:t>MassiveText</a:t>
            </a:r>
            <a:r>
              <a:rPr lang="en-US" dirty="0"/>
              <a:t> dataset: 10TB data, 2.45B documents from web pages, books, news articles, code (GitHub)</a:t>
            </a:r>
          </a:p>
          <a:p>
            <a:r>
              <a:rPr lang="en-US" dirty="0"/>
              <a:t>Improved quality of dataset by filtering it, removed duplicate text and deduplicating similar documents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7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541D-5B43-C474-BD03-D18395C1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Evolution: Chinchilla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347E-8C6D-C318-8F08-E30DAF89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DeepMind 70B parameter model</a:t>
            </a:r>
          </a:p>
          <a:p>
            <a:r>
              <a:rPr lang="en-US" dirty="0"/>
              <a:t>Compute-optimal scaling laws</a:t>
            </a:r>
          </a:p>
          <a:p>
            <a:r>
              <a:rPr lang="en-US" dirty="0"/>
              <a:t>Near equal scaling in parameters and data is optimal with increasing compute</a:t>
            </a:r>
          </a:p>
          <a:p>
            <a:r>
              <a:rPr lang="en-US" dirty="0"/>
              <a:t>100 fold increase in compute should translate into a 10-fold increase in both data size and model size</a:t>
            </a:r>
          </a:p>
          <a:p>
            <a:r>
              <a:rPr lang="en-US" dirty="0"/>
              <a:t>4x smaller than Gopher, outperforms Gopher, GPT-3, </a:t>
            </a:r>
            <a:r>
              <a:rPr lang="en-US" dirty="0" err="1"/>
              <a:t>Megatrong</a:t>
            </a:r>
            <a:r>
              <a:rPr lang="en-US" dirty="0"/>
              <a:t>-Turing NLG</a:t>
            </a:r>
          </a:p>
          <a:p>
            <a:r>
              <a:rPr lang="en-US" dirty="0"/>
              <a:t>Finding ways to scale dataset size (while maintaining quality) alongside increasing parameter count</a:t>
            </a:r>
          </a:p>
        </p:txBody>
      </p:sp>
    </p:spTree>
    <p:extLst>
      <p:ext uri="{BB962C8B-B14F-4D97-AF65-F5344CB8AC3E}">
        <p14:creationId xmlns:p14="http://schemas.microsoft.com/office/powerpoint/2010/main" val="3694097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B06B-0BDC-1D17-D5FF-FE94F8D6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Evolution: Gemini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11C5-503F-B5AB-C91A-F2F6533A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Multimodal language family of models</a:t>
            </a:r>
          </a:p>
          <a:p>
            <a:r>
              <a:rPr lang="en-US" dirty="0"/>
              <a:t>Transformer decoders</a:t>
            </a:r>
          </a:p>
          <a:p>
            <a:r>
              <a:rPr lang="en-US" dirty="0"/>
              <a:t>Mixture-of-experts model</a:t>
            </a:r>
          </a:p>
        </p:txBody>
      </p:sp>
    </p:spTree>
    <p:extLst>
      <p:ext uri="{BB962C8B-B14F-4D97-AF65-F5344CB8AC3E}">
        <p14:creationId xmlns:p14="http://schemas.microsoft.com/office/powerpoint/2010/main" val="484231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3CAB-4329-FECB-9575-F8B4BBA4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DC86E-2160-BF58-36D9-821D7ACB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6560"/>
            <a:ext cx="9905999" cy="509015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LLaMA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Meta</a:t>
            </a:r>
          </a:p>
          <a:p>
            <a:pPr lvl="1"/>
            <a:r>
              <a:rPr lang="en-US" dirty="0"/>
              <a:t>Family of pretrained and fine-tuned LLMs ranging from 7B-70B parameters</a:t>
            </a:r>
          </a:p>
          <a:p>
            <a:pPr lvl="1"/>
            <a:r>
              <a:rPr lang="en-US" dirty="0" err="1"/>
              <a:t>LLaMA</a:t>
            </a:r>
            <a:r>
              <a:rPr lang="en-US" dirty="0"/>
              <a:t> 2-Chat optimized for dialogue</a:t>
            </a:r>
          </a:p>
          <a:p>
            <a:r>
              <a:rPr lang="en-US" dirty="0" err="1"/>
              <a:t>LLaMA</a:t>
            </a:r>
            <a:r>
              <a:rPr lang="en-US" dirty="0"/>
              <a:t> 3.2</a:t>
            </a:r>
          </a:p>
          <a:p>
            <a:pPr lvl="1"/>
            <a:r>
              <a:rPr lang="en-US" dirty="0"/>
              <a:t>Meta AI</a:t>
            </a:r>
          </a:p>
          <a:p>
            <a:pPr lvl="1"/>
            <a:r>
              <a:rPr lang="en-US" dirty="0"/>
              <a:t>Multilingual text-only models (1B, 3B) and vision LLMs (11B, 90B)</a:t>
            </a:r>
          </a:p>
          <a:p>
            <a:r>
              <a:rPr lang="en-US" dirty="0" err="1"/>
              <a:t>Mixtral</a:t>
            </a:r>
            <a:endParaRPr lang="en-US" dirty="0"/>
          </a:p>
          <a:p>
            <a:pPr lvl="1"/>
            <a:r>
              <a:rPr lang="en-US" dirty="0"/>
              <a:t>Mistral AI</a:t>
            </a:r>
          </a:p>
          <a:p>
            <a:pPr lvl="1"/>
            <a:r>
              <a:rPr lang="en-US" dirty="0"/>
              <a:t>Sparse Mixture of Experts model</a:t>
            </a:r>
          </a:p>
          <a:p>
            <a:pPr lvl="1"/>
            <a:r>
              <a:rPr lang="en-US" dirty="0"/>
              <a:t>Excels in mathematics, code generation, multilingual tasks</a:t>
            </a:r>
          </a:p>
          <a:p>
            <a:pPr lvl="1"/>
            <a:r>
              <a:rPr lang="en-US" dirty="0"/>
              <a:t>32K token context length</a:t>
            </a:r>
          </a:p>
        </p:txBody>
      </p:sp>
    </p:spTree>
    <p:extLst>
      <p:ext uri="{BB962C8B-B14F-4D97-AF65-F5344CB8AC3E}">
        <p14:creationId xmlns:p14="http://schemas.microsoft.com/office/powerpoint/2010/main" val="2466767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00D5-1953-6B2F-35BD-A783D198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2918"/>
            <a:ext cx="9905998" cy="1478570"/>
          </a:xfrm>
        </p:spPr>
        <p:txBody>
          <a:bodyPr/>
          <a:lstStyle/>
          <a:p>
            <a:r>
              <a:rPr lang="en-US" dirty="0"/>
              <a:t>Transformer model comparison</a:t>
            </a:r>
          </a:p>
        </p:txBody>
      </p:sp>
      <p:pic>
        <p:nvPicPr>
          <p:cNvPr id="5" name="Content Placeholder 4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DB541D65-3674-CD73-58CA-34378F80D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62" y="1571783"/>
            <a:ext cx="7666038" cy="5127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E45A2-1E53-5B26-FCE2-04557C8A096B}"/>
              </a:ext>
            </a:extLst>
          </p:cNvPr>
          <p:cNvSpPr txBox="1"/>
          <p:nvPr/>
        </p:nvSpPr>
        <p:spPr>
          <a:xfrm>
            <a:off x="9180669" y="632957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398000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EE4-F5C5-E93D-72A2-EA853FF2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Fine Tuning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07599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9443-DFEE-AC6D-6CF5-FF42239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D08B-E615-A2CF-5E3C-017C99BA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20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Next token prediction </a:t>
            </a:r>
          </a:p>
          <a:p>
            <a:r>
              <a:rPr lang="en-US" dirty="0"/>
              <a:t>Given a prefix of text, a language model assigns probabilities to subsequent words</a:t>
            </a:r>
          </a:p>
          <a:p>
            <a:r>
              <a:rPr lang="en-US" dirty="0"/>
              <a:t>“The most famous city in the US is…”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716C534-4289-9E75-4945-F0C2B314C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118948"/>
              </p:ext>
            </p:extLst>
          </p:nvPr>
        </p:nvGraphicFramePr>
        <p:xfrm>
          <a:off x="2311400" y="4500879"/>
          <a:ext cx="7127240" cy="1899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174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BF39-2070-5B3A-6426-0C76937B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FCCC-9BAC-B09C-72BA-7536FC4C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Pre-training</a:t>
            </a:r>
          </a:p>
          <a:p>
            <a:pPr lvl="1"/>
            <a:r>
              <a:rPr lang="en-US" dirty="0"/>
              <a:t>The foundational stage where an LLM is trained on a large, diverse, </a:t>
            </a:r>
            <a:r>
              <a:rPr lang="en-US" dirty="0" err="1"/>
              <a:t>unlabelled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Tasked to predict the next token given the previous context</a:t>
            </a:r>
          </a:p>
          <a:p>
            <a:pPr lvl="1"/>
            <a:r>
              <a:rPr lang="en-US" dirty="0"/>
              <a:t>Leverage a large, general distribution of data, create a model that is good at sampling from this general distribution</a:t>
            </a:r>
          </a:p>
          <a:p>
            <a:pPr lvl="1"/>
            <a:r>
              <a:rPr lang="en-US" dirty="0"/>
              <a:t>Most expensive in terms of time and amount of compute</a:t>
            </a:r>
          </a:p>
        </p:txBody>
      </p:sp>
    </p:spTree>
    <p:extLst>
      <p:ext uri="{BB962C8B-B14F-4D97-AF65-F5344CB8AC3E}">
        <p14:creationId xmlns:p14="http://schemas.microsoft.com/office/powerpoint/2010/main" val="557081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A740-CEF3-A076-4CFC-87B88B90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9C34-2C4A-027C-7979-B0F26B90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3727"/>
            <a:ext cx="9905999" cy="1966914"/>
          </a:xfrm>
        </p:spPr>
        <p:txBody>
          <a:bodyPr>
            <a:normAutofit/>
          </a:bodyPr>
          <a:lstStyle/>
          <a:p>
            <a:r>
              <a:rPr lang="en-US" dirty="0"/>
              <a:t>After training, model can be specialized via fine-tuning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Instruction-tuning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supervised fine tuning (SFT) </a:t>
            </a:r>
          </a:p>
          <a:p>
            <a:r>
              <a:rPr lang="en-US" dirty="0"/>
              <a:t>SFT trains an LLM on a set of task-specific demonstration datasets where performance is evaluated across domain-specific tasks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4E4BDF-6420-5C49-4D8A-CD14027B4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64933"/>
              </p:ext>
            </p:extLst>
          </p:nvPr>
        </p:nvGraphicFramePr>
        <p:xfrm>
          <a:off x="2138680" y="4093478"/>
          <a:ext cx="7472680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858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DB2B-0EEA-F07D-FBA4-F2E207FB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9FB9-7A4A-9F25-F753-46B59D4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pPr lvl="1"/>
            <a:r>
              <a:rPr lang="en-US" dirty="0"/>
              <a:t>Each datapoint consists of an input (prompt) and a demonstration (target response)</a:t>
            </a:r>
          </a:p>
          <a:p>
            <a:r>
              <a:rPr lang="en-US" dirty="0"/>
              <a:t>Question (prompt) | Answer (target)</a:t>
            </a:r>
          </a:p>
          <a:p>
            <a:r>
              <a:rPr lang="en-US" dirty="0"/>
              <a:t>English (prompt) | Spanish (target)</a:t>
            </a:r>
          </a:p>
          <a:p>
            <a:r>
              <a:rPr lang="en-US" dirty="0"/>
              <a:t>Document (prompt) | summary (target)</a:t>
            </a:r>
          </a:p>
        </p:txBody>
      </p:sp>
    </p:spTree>
    <p:extLst>
      <p:ext uri="{BB962C8B-B14F-4D97-AF65-F5344CB8AC3E}">
        <p14:creationId xmlns:p14="http://schemas.microsoft.com/office/powerpoint/2010/main" val="3602821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66F-D40A-58F7-5FEE-CA0A9546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746B-28C4-6D3F-30A1-2F6448F7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33" y="2452687"/>
            <a:ext cx="4243388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Reinforcement learning from human feedback</a:t>
            </a:r>
          </a:p>
          <a:p>
            <a:pPr lvl="1"/>
            <a:r>
              <a:rPr lang="en-US" dirty="0"/>
              <a:t>RLHF</a:t>
            </a:r>
          </a:p>
          <a:p>
            <a:r>
              <a:rPr lang="en-US" dirty="0"/>
              <a:t>Reward model</a:t>
            </a:r>
          </a:p>
          <a:p>
            <a:pPr lvl="1"/>
            <a:r>
              <a:rPr lang="en-US" dirty="0"/>
              <a:t>Initialized with a pretrained transformer model</a:t>
            </a:r>
          </a:p>
          <a:p>
            <a:pPr lvl="1"/>
            <a:r>
              <a:rPr lang="en-US" dirty="0"/>
              <a:t>Tuned on human preference data</a:t>
            </a:r>
          </a:p>
          <a:p>
            <a:r>
              <a:rPr lang="en-US" dirty="0"/>
              <a:t>RLAIF leverages AI feedback instead of human feedback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33D1AB0B-BBDA-AEEE-B624-8E746D6E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69" r="15882"/>
          <a:stretch/>
        </p:blipFill>
        <p:spPr>
          <a:xfrm>
            <a:off x="5374639" y="2207418"/>
            <a:ext cx="6739095" cy="40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23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90EA-2742-F54B-04BB-0B54DE43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A321-53D9-DD86-41D5-114F3545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0080"/>
            <a:ext cx="9905998" cy="45923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 efficient fine tuning (PEFT)</a:t>
            </a:r>
          </a:p>
          <a:p>
            <a:pPr lvl="1"/>
            <a:r>
              <a:rPr lang="en-US" dirty="0"/>
              <a:t>Append a smaller set of weights that are used to perturb the pre-trained LLM weights</a:t>
            </a:r>
          </a:p>
          <a:p>
            <a:pPr lvl="1"/>
            <a:r>
              <a:rPr lang="en-US" dirty="0"/>
              <a:t>Adapter-based fine-tuning: small modules (adapters) are used to perturb the weights</a:t>
            </a:r>
          </a:p>
          <a:p>
            <a:pPr lvl="2"/>
            <a:r>
              <a:rPr lang="en-US" dirty="0"/>
              <a:t>Only the adapter parameters are trained </a:t>
            </a:r>
          </a:p>
          <a:p>
            <a:r>
              <a:rPr lang="en-US" dirty="0"/>
              <a:t>Low-Rank Adaptation (</a:t>
            </a:r>
            <a:r>
              <a:rPr lang="en-US" dirty="0" err="1"/>
              <a:t>LoRA</a:t>
            </a:r>
            <a:r>
              <a:rPr lang="en-US" dirty="0"/>
              <a:t>): tackles efficiency directly using two smaller matrices to approximate the original weight matrix update instead of fine-tuning the whole LLM</a:t>
            </a:r>
          </a:p>
          <a:p>
            <a:pPr lvl="1"/>
            <a:r>
              <a:rPr lang="en-US" dirty="0"/>
              <a:t>Freezes the original weights and trains these update matrices</a:t>
            </a:r>
          </a:p>
          <a:p>
            <a:pPr lvl="1"/>
            <a:r>
              <a:rPr lang="en-US" dirty="0" err="1"/>
              <a:t>QLoRA</a:t>
            </a:r>
            <a:r>
              <a:rPr lang="en-US" dirty="0"/>
              <a:t>: quantized weights for greater efficiency</a:t>
            </a:r>
          </a:p>
          <a:p>
            <a:pPr lvl="1"/>
            <a:r>
              <a:rPr lang="en-US" dirty="0"/>
              <a:t>Plug-and-play: train a </a:t>
            </a:r>
            <a:r>
              <a:rPr lang="en-US" dirty="0" err="1"/>
              <a:t>LoRA</a:t>
            </a:r>
            <a:r>
              <a:rPr lang="en-US" dirty="0"/>
              <a:t> module that specializes in one task and easily replace it with another </a:t>
            </a:r>
            <a:r>
              <a:rPr lang="en-US" dirty="0" err="1"/>
              <a:t>LoRA</a:t>
            </a:r>
            <a:r>
              <a:rPr lang="en-US" dirty="0"/>
              <a:t> module trained on a different task</a:t>
            </a:r>
          </a:p>
        </p:txBody>
      </p:sp>
    </p:spTree>
    <p:extLst>
      <p:ext uri="{BB962C8B-B14F-4D97-AF65-F5344CB8AC3E}">
        <p14:creationId xmlns:p14="http://schemas.microsoft.com/office/powerpoint/2010/main" val="1402738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5F76-34BB-1693-CE51-C1822180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B867B7-264B-C647-4363-3A70E709D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869279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428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7391-5B33-BA51-9600-ED8A9386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5318"/>
            <a:ext cx="9905998" cy="1478570"/>
          </a:xfrm>
        </p:spPr>
        <p:txBody>
          <a:bodyPr/>
          <a:lstStyle/>
          <a:p>
            <a:r>
              <a:rPr lang="en-US" dirty="0"/>
              <a:t>Prompt engineering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2567F9-2AC7-1FD2-7D65-F8B761AFE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867080"/>
              </p:ext>
            </p:extLst>
          </p:nvPr>
        </p:nvGraphicFramePr>
        <p:xfrm>
          <a:off x="1141412" y="1706880"/>
          <a:ext cx="9905999" cy="4886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382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2368-42AC-349C-73E7-07BA311D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techniques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91F60C-01D3-2347-12D1-16BF8A8C2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678820"/>
              </p:ext>
            </p:extLst>
          </p:nvPr>
        </p:nvGraphicFramePr>
        <p:xfrm>
          <a:off x="1141412" y="2316927"/>
          <a:ext cx="9905999" cy="4063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85CDD5-317B-4DB7-C1B7-E42448C87C31}"/>
              </a:ext>
            </a:extLst>
          </p:cNvPr>
          <p:cNvSpPr txBox="1"/>
          <p:nvPr/>
        </p:nvSpPr>
        <p:spPr>
          <a:xfrm>
            <a:off x="1141412" y="1727756"/>
            <a:ext cx="805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Essential for controlling quality, creativity, and diversity of LLM’s output</a:t>
            </a:r>
          </a:p>
        </p:txBody>
      </p:sp>
    </p:spTree>
    <p:extLst>
      <p:ext uri="{BB962C8B-B14F-4D97-AF65-F5344CB8AC3E}">
        <p14:creationId xmlns:p14="http://schemas.microsoft.com/office/powerpoint/2010/main" val="1189557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088B-D977-62D6-2A02-3BB84ACA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techniques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F53A6A-9590-F8CA-6898-644C8B9D9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314180"/>
              </p:ext>
            </p:extLst>
          </p:nvPr>
        </p:nvGraphicFramePr>
        <p:xfrm>
          <a:off x="1141412" y="1727200"/>
          <a:ext cx="9905999" cy="464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912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92485A-B5AE-1742-056E-A39BE5EC6B38}"/>
              </a:ext>
            </a:extLst>
          </p:cNvPr>
          <p:cNvSpPr/>
          <p:nvPr/>
        </p:nvSpPr>
        <p:spPr>
          <a:xfrm>
            <a:off x="1686560" y="2499360"/>
            <a:ext cx="8869680" cy="284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ED655-08CC-65CA-523F-CDE87662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CFC3-F7B4-3C74-A68A-85B80345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132" y="3021647"/>
            <a:ext cx="8036560" cy="1966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Combining prompt engineering with sampling techniques and correctly calibrated hyperparameters can greatly influence the LLM’s response, making it more relevant, creative, and consistent for your needs.</a:t>
            </a:r>
          </a:p>
        </p:txBody>
      </p:sp>
    </p:spTree>
    <p:extLst>
      <p:ext uri="{BB962C8B-B14F-4D97-AF65-F5344CB8AC3E}">
        <p14:creationId xmlns:p14="http://schemas.microsoft.com/office/powerpoint/2010/main" val="230720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D536-C8B6-4EA6-186C-58D7D3A8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B4A6-0B49-487D-769F-D01D16012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573" y="1761808"/>
            <a:ext cx="5614988" cy="41716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Transformers</a:t>
            </a:r>
          </a:p>
          <a:p>
            <a:pPr lvl="1"/>
            <a:r>
              <a:rPr lang="en-US" dirty="0"/>
              <a:t>A type of neural network that can process sequences of tokens in parallel </a:t>
            </a:r>
          </a:p>
          <a:p>
            <a:pPr lvl="1"/>
            <a:r>
              <a:rPr lang="en-US" dirty="0"/>
              <a:t>Self-attention mechanism</a:t>
            </a:r>
          </a:p>
          <a:p>
            <a:pPr lvl="1"/>
            <a:r>
              <a:rPr lang="en-US" dirty="0"/>
              <a:t>Easier to parallelize than RNNs </a:t>
            </a:r>
            <a:r>
              <a:rPr lang="en-US" dirty="0">
                <a:sym typeface="Wingdings" pitchFamily="2" charset="2"/>
              </a:rPr>
              <a:t> faster to train, more powerful for long-term dependencies in long sequence tasks</a:t>
            </a:r>
            <a:endParaRPr lang="en-US" dirty="0"/>
          </a:p>
        </p:txBody>
      </p:sp>
      <p:pic>
        <p:nvPicPr>
          <p:cNvPr id="5" name="Picture 4" descr="A toy robot with an object&#10;&#10;Description automatically generated">
            <a:extLst>
              <a:ext uri="{FF2B5EF4-FFF2-40B4-BE49-F238E27FC236}">
                <a16:creationId xmlns:a16="http://schemas.microsoft.com/office/drawing/2014/main" id="{9E0AB3CC-0E55-FDFD-14DC-93D2E786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1" y="1761808"/>
            <a:ext cx="4993963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13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2722-A332-D0AA-D000-BA5A4082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F93A-0FCC-3EE1-2E59-C104CC11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Developers are incentivized to reduce </a:t>
            </a:r>
            <a:r>
              <a:rPr lang="en-US" dirty="0">
                <a:solidFill>
                  <a:schemeClr val="accent2"/>
                </a:solidFill>
              </a:rPr>
              <a:t>cost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latency</a:t>
            </a:r>
            <a:r>
              <a:rPr lang="en-US" dirty="0"/>
              <a:t> for model users</a:t>
            </a:r>
          </a:p>
          <a:p>
            <a:r>
              <a:rPr lang="en-US" dirty="0"/>
              <a:t>Balancing the expense of serving a model in terms of time, money, and energy == </a:t>
            </a:r>
            <a:r>
              <a:rPr lang="en-US" dirty="0">
                <a:solidFill>
                  <a:schemeClr val="accent1"/>
                </a:solidFill>
              </a:rPr>
              <a:t>cost-performance tradeoff</a:t>
            </a:r>
          </a:p>
          <a:p>
            <a:r>
              <a:rPr lang="en-US" dirty="0"/>
              <a:t>Main compute resources used by LLMs: </a:t>
            </a:r>
            <a:r>
              <a:rPr lang="en-US" u="sng" dirty="0"/>
              <a:t>memory and computation</a:t>
            </a:r>
          </a:p>
          <a:p>
            <a:pPr lvl="1"/>
            <a:r>
              <a:rPr lang="en-US" dirty="0"/>
              <a:t>Improving inference focuses primarily on these resources</a:t>
            </a:r>
          </a:p>
          <a:p>
            <a:r>
              <a:rPr lang="en-US" dirty="0"/>
              <a:t>Finding ways to optimize inference performance has become a priority and an active research topic with significant advancements</a:t>
            </a:r>
          </a:p>
        </p:txBody>
      </p:sp>
    </p:spTree>
    <p:extLst>
      <p:ext uri="{BB962C8B-B14F-4D97-AF65-F5344CB8AC3E}">
        <p14:creationId xmlns:p14="http://schemas.microsoft.com/office/powerpoint/2010/main" val="2379004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C596-1F6F-52E9-911B-C8D91D3C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3123-0643-613A-2CDC-43C2E24F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Quality vs Latency/ Cost Tradeoff</a:t>
            </a:r>
          </a:p>
          <a:p>
            <a:pPr lvl="1"/>
            <a:r>
              <a:rPr lang="en-US" dirty="0"/>
              <a:t>Improve speed and cost of inference through accepting marginal drops in model’s accuracy</a:t>
            </a:r>
          </a:p>
          <a:p>
            <a:r>
              <a:rPr lang="en-US" dirty="0"/>
              <a:t>Latency vs Cost Tradeoff</a:t>
            </a:r>
          </a:p>
          <a:p>
            <a:pPr lvl="1"/>
            <a:r>
              <a:rPr lang="en-US" dirty="0"/>
              <a:t>Latency vs Throughput tradeoff where throughput refers to the system’s ability to handle multiple requests efficiently </a:t>
            </a:r>
          </a:p>
          <a:p>
            <a:pPr lvl="1"/>
            <a:r>
              <a:rPr lang="en-US" dirty="0"/>
              <a:t>Better throughput on the same hardware means that the LLM inference cost is reduced</a:t>
            </a:r>
          </a:p>
          <a:p>
            <a:pPr lvl="1"/>
            <a:r>
              <a:rPr lang="en-US" dirty="0"/>
              <a:t>Bulk inference: cost is more of a factor than latency of a request</a:t>
            </a:r>
          </a:p>
          <a:p>
            <a:pPr lvl="1"/>
            <a:r>
              <a:rPr lang="en-US" dirty="0"/>
              <a:t>LLM chatbot: much higher importance on request latency</a:t>
            </a:r>
          </a:p>
        </p:txBody>
      </p:sp>
    </p:spTree>
    <p:extLst>
      <p:ext uri="{BB962C8B-B14F-4D97-AF65-F5344CB8AC3E}">
        <p14:creationId xmlns:p14="http://schemas.microsoft.com/office/powerpoint/2010/main" val="2991432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520F-DFC4-6439-1A1D-94859C25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CA7D-F519-C115-05ED-5235EC47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Output-approximating methods</a:t>
            </a:r>
          </a:p>
          <a:p>
            <a:pPr lvl="1"/>
            <a:r>
              <a:rPr lang="en-US" dirty="0"/>
              <a:t>Quantization</a:t>
            </a:r>
          </a:p>
          <a:p>
            <a:pPr lvl="1"/>
            <a:r>
              <a:rPr lang="en-US" dirty="0"/>
              <a:t>Distillation</a:t>
            </a:r>
          </a:p>
          <a:p>
            <a:r>
              <a:rPr lang="en-US" dirty="0"/>
              <a:t>Output-preserving methods</a:t>
            </a:r>
          </a:p>
          <a:p>
            <a:pPr lvl="1"/>
            <a:r>
              <a:rPr lang="en-US" dirty="0"/>
              <a:t>Flash attention</a:t>
            </a:r>
          </a:p>
          <a:p>
            <a:pPr lvl="1"/>
            <a:r>
              <a:rPr lang="en-US" dirty="0"/>
              <a:t>Prefix caching</a:t>
            </a:r>
          </a:p>
          <a:p>
            <a:pPr lvl="1"/>
            <a:r>
              <a:rPr lang="en-US" dirty="0"/>
              <a:t>Speculative decoding</a:t>
            </a:r>
          </a:p>
          <a:p>
            <a:pPr lvl="1"/>
            <a:r>
              <a:rPr lang="en-US" dirty="0"/>
              <a:t>Batching and parallelization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55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C3D3-5433-30A2-7751-3B719A97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Vector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4273296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0CB6-DC40-1AD0-0741-1D046132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A392-B0DB-4D90-5049-337D5B54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154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Approximate Nearest Neighbor (ANN)</a:t>
            </a:r>
          </a:p>
          <a:p>
            <a:pPr lvl="1"/>
            <a:r>
              <a:rPr lang="en-US" dirty="0"/>
              <a:t>Finds closest points to a given point in a dataset with small margin of error</a:t>
            </a:r>
          </a:p>
          <a:p>
            <a:r>
              <a:rPr lang="en-US" dirty="0"/>
              <a:t>Locality sensitive hashing &amp; trees</a:t>
            </a:r>
          </a:p>
          <a:p>
            <a:pPr lvl="1"/>
            <a:r>
              <a:rPr lang="en-US" dirty="0"/>
              <a:t>LSH: finding similar items in a large dataset</a:t>
            </a:r>
          </a:p>
          <a:p>
            <a:pPr lvl="1"/>
            <a:r>
              <a:rPr lang="en-US" dirty="0"/>
              <a:t>Create one or more hash functions that map similar items to the same hash bucket with high probability</a:t>
            </a:r>
          </a:p>
          <a:p>
            <a:pPr lvl="1"/>
            <a:r>
              <a:rPr lang="en-US" dirty="0"/>
              <a:t>Quickly find all of the similar items to a given item by only looking at the candidate items in the same hash bucket (or adjacent buckets) and do a linear search among those candidate pairs</a:t>
            </a:r>
          </a:p>
          <a:p>
            <a:pPr lvl="1"/>
            <a:r>
              <a:rPr lang="en-US" dirty="0" err="1"/>
              <a:t>Kd</a:t>
            </a:r>
            <a:r>
              <a:rPr lang="en-US" dirty="0"/>
              <a:t>-trees: creates the decision boundaries by computing the median of the values </a:t>
            </a:r>
            <a:r>
              <a:rPr lang="en-US" dirty="0" err="1"/>
              <a:t>fo</a:t>
            </a:r>
            <a:r>
              <a:rPr lang="en-US" dirty="0"/>
              <a:t> the first dimension, then second dimension, etc. </a:t>
            </a:r>
          </a:p>
          <a:p>
            <a:pPr lvl="1"/>
            <a:r>
              <a:rPr lang="en-US" dirty="0"/>
              <a:t>Ball-tree algorithm: creates buckets based on the radical distance of the data points from the center</a:t>
            </a:r>
          </a:p>
        </p:txBody>
      </p:sp>
    </p:spTree>
    <p:extLst>
      <p:ext uri="{BB962C8B-B14F-4D97-AF65-F5344CB8AC3E}">
        <p14:creationId xmlns:p14="http://schemas.microsoft.com/office/powerpoint/2010/main" val="4069927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213E-30CE-A6E9-2939-EECD48DF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4583-BC56-DCE9-3E53-6FACD4F3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00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Facebook AI similarity search (FAISS)</a:t>
            </a:r>
          </a:p>
          <a:p>
            <a:pPr lvl="1"/>
            <a:r>
              <a:rPr lang="en-US" dirty="0"/>
              <a:t>Hierarchical navigable small world to perform vector similarity search in sub-linear (O(</a:t>
            </a:r>
            <a:r>
              <a:rPr lang="en-US" dirty="0" err="1"/>
              <a:t>Logn</a:t>
            </a:r>
            <a:r>
              <a:rPr lang="en-US" dirty="0"/>
              <a:t>)) runtime </a:t>
            </a:r>
          </a:p>
          <a:p>
            <a:pPr lvl="1"/>
            <a:r>
              <a:rPr lang="en-US" dirty="0"/>
              <a:t>HNSW is a proximity graph with a hierarchical structure where the graph links are spread across different layers</a:t>
            </a:r>
          </a:p>
          <a:p>
            <a:r>
              <a:rPr lang="en-US" dirty="0"/>
              <a:t>Scalable approximate nearest neighbor (</a:t>
            </a:r>
            <a:r>
              <a:rPr lang="en-US" dirty="0" err="1"/>
              <a:t>ScaNN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Partitioning step: partitions vector store into logical partitions/clusters where semantically related items are grouped together </a:t>
            </a:r>
          </a:p>
          <a:p>
            <a:pPr lvl="1"/>
            <a:r>
              <a:rPr lang="en-US" dirty="0"/>
              <a:t>User-specified distance measure to select the specified number of top-partitions</a:t>
            </a:r>
          </a:p>
          <a:p>
            <a:pPr lvl="1"/>
            <a:r>
              <a:rPr lang="en-US" dirty="0"/>
              <a:t>Scoring step: compares the query with all the points in the top partitions and selects the top K</a:t>
            </a:r>
          </a:p>
        </p:txBody>
      </p:sp>
    </p:spTree>
    <p:extLst>
      <p:ext uri="{BB962C8B-B14F-4D97-AF65-F5344CB8AC3E}">
        <p14:creationId xmlns:p14="http://schemas.microsoft.com/office/powerpoint/2010/main" val="1937461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53CC-A3E4-0ED3-8738-239D4AC5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Vector Databases</a:t>
            </a:r>
          </a:p>
        </p:txBody>
      </p:sp>
    </p:spTree>
    <p:extLst>
      <p:ext uri="{BB962C8B-B14F-4D97-AF65-F5344CB8AC3E}">
        <p14:creationId xmlns:p14="http://schemas.microsoft.com/office/powerpoint/2010/main" val="3703977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A524-26DB-8E04-4DCD-B1A31F52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Vector databases</a:t>
            </a:r>
          </a:p>
        </p:txBody>
      </p:sp>
      <p:pic>
        <p:nvPicPr>
          <p:cNvPr id="4" name="Content Placeholder 4" descr="A screenshot of a search box&#10;&#10;Description automatically generated">
            <a:extLst>
              <a:ext uri="{FF2B5EF4-FFF2-40B4-BE49-F238E27FC236}">
                <a16:creationId xmlns:a16="http://schemas.microsoft.com/office/drawing/2014/main" id="{2B9E9D7A-D929-0B2D-06D3-A55BA0BE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5" y="2772312"/>
            <a:ext cx="6573350" cy="213633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AC280-0E15-18B2-B5F2-3CE9AB97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6775" y="1117600"/>
            <a:ext cx="5511800" cy="55473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Built to manage vectors and vector search algorithms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Embedding model is used to embed the relevant data points as vectors with fixed dimensions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Vectors are augmented with metadata and complementary information (tags, etc.), indexed using specified algorithm for efficient search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Incoming query is embedded with the same model, and used to query and return specific amounts of the most semantically similar item and their associated unembedded content/metadata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Some databases provide caching and pre-filtering and post-filtering capabilities to further enhance the query speed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299636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E1E0-F4C4-5729-35C6-A3A17383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Vector Databases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5948191-8D34-09AF-6E8F-AA105A33F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163728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277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CA84-5F9A-FDB9-D0B4-E48B721D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Databases-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5EB3-B69B-BE92-DBD5-DB1DD119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Horizontal and vertical scalability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Data consistency</a:t>
            </a:r>
          </a:p>
          <a:p>
            <a:r>
              <a:rPr lang="en-US" dirty="0"/>
              <a:t>Real-time updates</a:t>
            </a:r>
          </a:p>
          <a:p>
            <a:r>
              <a:rPr lang="en-US" dirty="0"/>
              <a:t>Backups</a:t>
            </a:r>
          </a:p>
          <a:p>
            <a:r>
              <a:rPr lang="en-US" dirty="0"/>
              <a:t>Access control</a:t>
            </a:r>
          </a:p>
          <a:p>
            <a:r>
              <a:rPr lang="en-US" dirty="0"/>
              <a:t>Compliance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46821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2293-6FA5-0ECF-C468-F98E6AE1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93" y="344198"/>
            <a:ext cx="6519227" cy="1478570"/>
          </a:xfrm>
        </p:spPr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8B36-69C9-6B1D-23D6-BA0FE465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3" y="1822768"/>
            <a:ext cx="3745547" cy="335883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Input embeddings: </a:t>
            </a:r>
          </a:p>
          <a:p>
            <a:pPr lvl="1"/>
            <a:r>
              <a:rPr lang="en-US" sz="2400" dirty="0"/>
              <a:t>Represent the input tokens to the model</a:t>
            </a:r>
          </a:p>
          <a:p>
            <a:r>
              <a:rPr lang="en-US" sz="2800" dirty="0"/>
              <a:t>Output embeddings:</a:t>
            </a:r>
          </a:p>
          <a:p>
            <a:pPr lvl="1"/>
            <a:r>
              <a:rPr lang="en-US" sz="2400" dirty="0"/>
              <a:t>Represent the output tokens that the model predicts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10815E3-1022-F652-7521-5A394D620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78751"/>
              </p:ext>
            </p:extLst>
          </p:nvPr>
        </p:nvGraphicFramePr>
        <p:xfrm>
          <a:off x="4978400" y="959168"/>
          <a:ext cx="7020560" cy="5121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105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1FC4-C63A-236D-CB3A-FAC506E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databases-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48A2-F483-AAAB-A88E-4D7C7969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Embeddings can mutate over time, especially after retraining (to account for drift, changing objectives, etc.)</a:t>
            </a:r>
          </a:p>
          <a:p>
            <a:r>
              <a:rPr lang="en-US" dirty="0"/>
              <a:t>Frequently updating embeddings can be prohibitively expensive</a:t>
            </a:r>
          </a:p>
          <a:p>
            <a:r>
              <a:rPr lang="en-US" dirty="0"/>
              <a:t>Sometimes need combination of full-text search to pre-filter or post-filter search space before passing it onto the semantic search module</a:t>
            </a:r>
          </a:p>
        </p:txBody>
      </p:sp>
    </p:spTree>
    <p:extLst>
      <p:ext uri="{BB962C8B-B14F-4D97-AF65-F5344CB8AC3E}">
        <p14:creationId xmlns:p14="http://schemas.microsoft.com/office/powerpoint/2010/main" val="2647932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6299-1367-E109-4DAA-20092874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Language Model Tasks + Approaches</a:t>
            </a:r>
          </a:p>
        </p:txBody>
      </p:sp>
    </p:spTree>
    <p:extLst>
      <p:ext uri="{BB962C8B-B14F-4D97-AF65-F5344CB8AC3E}">
        <p14:creationId xmlns:p14="http://schemas.microsoft.com/office/powerpoint/2010/main" val="2947547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3C07-4DD2-FB64-4991-B17AC0D1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78EEFD-74E4-E52C-A0AD-ED3791C32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317649"/>
              </p:ext>
            </p:extLst>
          </p:nvPr>
        </p:nvGraphicFramePr>
        <p:xfrm>
          <a:off x="1141413" y="2249488"/>
          <a:ext cx="99060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147">
                  <a:extLst>
                    <a:ext uri="{9D8B030D-6E8A-4147-A177-3AD203B41FA5}">
                      <a16:colId xmlns:a16="http://schemas.microsoft.com/office/drawing/2014/main" val="4063979515"/>
                    </a:ext>
                  </a:extLst>
                </a:gridCol>
                <a:gridCol w="6820853">
                  <a:extLst>
                    <a:ext uri="{9D8B030D-6E8A-4147-A177-3AD203B41FA5}">
                      <a16:colId xmlns:a16="http://schemas.microsoft.com/office/drawing/2014/main" val="4090689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6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a query and a set of objects, retrieve the most relevant objects. Depending on the definition of relevant objects, subtasks include question answering and 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5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Semantic text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whether two sentences have the same semantic meaning. Subtasks include: paraphrasing, duplicate detection, bitext mining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2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Classify objects into possible categories. Based on the number of labels, subtasks include binary classification, multi-class classification, multi-label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objects together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05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Rerank</a:t>
                      </a:r>
                      <a:r>
                        <a:rPr lang="en-US" dirty="0"/>
                        <a:t> a set of objects based on a certain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3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48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D04D-024E-51DC-D89F-E2F8B667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with Retrieval Augmented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D281-D087-D4F4-B515-7E875D5E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RAG: a technique that combines retrieval and generation</a:t>
            </a:r>
          </a:p>
          <a:p>
            <a:r>
              <a:rPr lang="en-US" dirty="0"/>
              <a:t>First retrieves relevant documents from a knowledge base and then uses prompt expansion to generate an answer from those documents</a:t>
            </a:r>
          </a:p>
          <a:p>
            <a:r>
              <a:rPr lang="en-US" dirty="0"/>
              <a:t>Prompt expansion: model retrieves relevant information from the database (mostly using a combination of semantic search and business rules) and augments the original prompt with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49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6314-2338-276A-6CC0-428BE130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C3D5-7564-4C8D-7E64-C03B16CE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RAG can reduce hallucinations, but it does not eliminate them</a:t>
            </a:r>
          </a:p>
          <a:p>
            <a:r>
              <a:rPr lang="en-US" dirty="0"/>
              <a:t>Return sources from the retrieval and do a quick coherence check either by a human or an LLM</a:t>
            </a:r>
          </a:p>
        </p:txBody>
      </p:sp>
    </p:spTree>
    <p:extLst>
      <p:ext uri="{BB962C8B-B14F-4D97-AF65-F5344CB8AC3E}">
        <p14:creationId xmlns:p14="http://schemas.microsoft.com/office/powerpoint/2010/main" val="16705411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AE99-8778-F0A9-57D3-8BCC706D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1898096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D7A1-8B02-2416-9A26-6DB1D935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308D-1747-F89A-6E29-E9195049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agent is an application that attempts to achieve a goal by observing the world and acting upon it using the tools that it has at its disposal. </a:t>
            </a:r>
          </a:p>
          <a:p>
            <a:r>
              <a:rPr lang="en-US" dirty="0"/>
              <a:t>Agents are autonomous</a:t>
            </a:r>
          </a:p>
          <a:p>
            <a:r>
              <a:rPr lang="en-US" dirty="0"/>
              <a:t>Agents can be proactive in their approach to reaching their goals</a:t>
            </a:r>
          </a:p>
          <a:p>
            <a:r>
              <a:rPr lang="en-US" dirty="0"/>
              <a:t>An agent has a cognitive architecture comprise of behaviors, actions, and decisions</a:t>
            </a:r>
          </a:p>
        </p:txBody>
      </p:sp>
    </p:spTree>
    <p:extLst>
      <p:ext uri="{BB962C8B-B14F-4D97-AF65-F5344CB8AC3E}">
        <p14:creationId xmlns:p14="http://schemas.microsoft.com/office/powerpoint/2010/main" val="1050594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6749-A136-F134-91F6-B95FB85E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0A00-E1AE-993A-52FA-3049D2F8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an agent, a </a:t>
            </a:r>
            <a:r>
              <a:rPr lang="en-US" dirty="0">
                <a:solidFill>
                  <a:schemeClr val="accent2"/>
                </a:solidFill>
              </a:rPr>
              <a:t>model</a:t>
            </a:r>
            <a:r>
              <a:rPr lang="en-US" dirty="0"/>
              <a:t> refers to the language model that will be used as the centralized decision maker for agent processes</a:t>
            </a:r>
          </a:p>
          <a:p>
            <a:r>
              <a:rPr lang="en-US" dirty="0"/>
              <a:t>The model can be one or multiple LMs capable of following instruction-based reasoning and logic frameworks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ReAct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Chain-of-thought</a:t>
            </a:r>
            <a:r>
              <a:rPr lang="en-US" dirty="0"/>
              <a:t>, </a:t>
            </a:r>
            <a:r>
              <a:rPr lang="en-US" dirty="0">
                <a:solidFill>
                  <a:schemeClr val="accent3"/>
                </a:solidFill>
              </a:rPr>
              <a:t>Tree-of-Thoughts</a:t>
            </a:r>
          </a:p>
          <a:p>
            <a:r>
              <a:rPr lang="en-US" dirty="0"/>
              <a:t>Models can be general purpose, multi-modal, or fine-tuned</a:t>
            </a:r>
          </a:p>
        </p:txBody>
      </p:sp>
    </p:spTree>
    <p:extLst>
      <p:ext uri="{BB962C8B-B14F-4D97-AF65-F5344CB8AC3E}">
        <p14:creationId xmlns:p14="http://schemas.microsoft.com/office/powerpoint/2010/main" val="1998759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E0AF-9FFE-15DD-EF11-36E9707B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A5D1-5B6F-DEF7-3644-D9A3BAE8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models can’t interact with the outside world on their own</a:t>
            </a:r>
          </a:p>
          <a:p>
            <a:r>
              <a:rPr lang="en-US" dirty="0"/>
              <a:t>Tools allow agents to interact with external data and services</a:t>
            </a:r>
          </a:p>
          <a:p>
            <a:r>
              <a:rPr lang="en-US" dirty="0"/>
              <a:t>Tools typically align with common web API methods:</a:t>
            </a:r>
          </a:p>
          <a:p>
            <a:pPr lvl="1"/>
            <a:r>
              <a:rPr lang="en-US" dirty="0"/>
              <a:t>GET, POST, PATCH, 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142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D2B4-F9ED-6BEC-2CBD-8EF0D29B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D79E-C1A2-0AE8-6C36-9E34F7B9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can:</a:t>
            </a:r>
          </a:p>
          <a:p>
            <a:pPr lvl="1"/>
            <a:r>
              <a:rPr lang="en-US" dirty="0"/>
              <a:t>Update customer information in a database</a:t>
            </a:r>
          </a:p>
          <a:p>
            <a:pPr lvl="1"/>
            <a:r>
              <a:rPr lang="en-US" dirty="0"/>
              <a:t>Fetch weather data to influence a travel recommendation</a:t>
            </a:r>
          </a:p>
          <a:p>
            <a:r>
              <a:rPr lang="en-US" dirty="0"/>
              <a:t>Agents can access and process real-world information using tools</a:t>
            </a:r>
          </a:p>
          <a:p>
            <a:r>
              <a:rPr lang="en-US" dirty="0"/>
              <a:t>Tools empower more specialized systems like retrieval augmented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B93F-25E7-52D5-D12A-F402D7A6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295707" cy="1478570"/>
          </a:xfrm>
        </p:spPr>
        <p:txBody>
          <a:bodyPr/>
          <a:lstStyle/>
          <a:p>
            <a:r>
              <a:rPr lang="en-US" dirty="0"/>
              <a:t>Input preparation and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4872-255B-0343-0D51-0674B852E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52" y="2420143"/>
            <a:ext cx="6884988" cy="20177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Convert an input sequence into tokens and then into input embeddings</a:t>
            </a:r>
          </a:p>
          <a:p>
            <a:r>
              <a:rPr lang="en-US" dirty="0"/>
              <a:t>An input embedding is a high-dimensional vector that represents the meaning of each token in the sentence</a:t>
            </a:r>
          </a:p>
          <a:p>
            <a:r>
              <a:rPr lang="en-US" dirty="0"/>
              <a:t>Steps to generate input embeddings: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0CEF6AB2-0B66-1E0F-24A4-2AE544A9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160" y="-1"/>
            <a:ext cx="4307840" cy="6872623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5E1C566-C472-8BA3-EDE8-CD38863A0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724933"/>
              </p:ext>
            </p:extLst>
          </p:nvPr>
        </p:nvGraphicFramePr>
        <p:xfrm>
          <a:off x="213360" y="4358639"/>
          <a:ext cx="7538720" cy="177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5708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77BE-9B1E-D998-8F74-B8EA0ED4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CC04-3FEE-948F-0952-1664EAD5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agent takes in information, performs internal reasoning, uses that reasoning to inform next action or decision</a:t>
            </a:r>
          </a:p>
          <a:p>
            <a:r>
              <a:rPr lang="en-US" dirty="0"/>
              <a:t>Loop continues until an agent has reached its goal or a stopping point</a:t>
            </a:r>
          </a:p>
          <a:p>
            <a:r>
              <a:rPr lang="en-US" dirty="0"/>
              <a:t>Decision rules, chained logic, additional ML algorithms, other probabilistic reasoning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833521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2745-F2CB-39DA-D3A9-2E759A84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vs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B06A95-6401-1B87-BBFE-486C12685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029518"/>
              </p:ext>
            </p:extLst>
          </p:nvPr>
        </p:nvGraphicFramePr>
        <p:xfrm>
          <a:off x="1141413" y="2249488"/>
          <a:ext cx="9906000" cy="375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411264973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10353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Knowledge limited to what is available in their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Knowledge is extended through the connection with external systems via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9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inference/ prediction based on the user query; no management of session history or continuous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session history allows for multi-turn inference/ prediction based on user queries and decisions made in the orchestration layer. A turn is defined as an interaction between the interacting system and the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5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native tool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 are natively implemented in agent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1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native logic layer implemented. Users form prompts as simple questions or use reasoning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cognitive architecture that uses reasoning frameworks like </a:t>
                      </a:r>
                      <a:r>
                        <a:rPr lang="en-US" dirty="0" err="1"/>
                        <a:t>CoT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ReAct</a:t>
                      </a:r>
                      <a:r>
                        <a:rPr lang="en-US" dirty="0"/>
                        <a:t>, or </a:t>
                      </a:r>
                      <a:r>
                        <a:rPr lang="en-US" dirty="0" err="1"/>
                        <a:t>LangChain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3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0187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9B66-41F2-CFF2-275A-FF53CB6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architectures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B1F3FC-4264-57C5-91B2-930F4A70F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22312"/>
              </p:ext>
            </p:extLst>
          </p:nvPr>
        </p:nvGraphicFramePr>
        <p:xfrm>
          <a:off x="1141412" y="2276287"/>
          <a:ext cx="9905999" cy="420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C5159C-5B74-A558-6E4D-22E315C91F44}"/>
              </a:ext>
            </a:extLst>
          </p:cNvPr>
          <p:cNvSpPr txBox="1"/>
          <p:nvPr/>
        </p:nvSpPr>
        <p:spPr>
          <a:xfrm>
            <a:off x="1141412" y="1906955"/>
            <a:ext cx="831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Orchestration layer is responsible for maintaining memory, state, reasoning, planning</a:t>
            </a:r>
          </a:p>
        </p:txBody>
      </p:sp>
    </p:spTree>
    <p:extLst>
      <p:ext uri="{BB962C8B-B14F-4D97-AF65-F5344CB8AC3E}">
        <p14:creationId xmlns:p14="http://schemas.microsoft.com/office/powerpoint/2010/main" val="17651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6B8E-FB23-820F-48A6-856116CE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F79F-86E9-4CF1-D383-708394A1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5166"/>
            <a:ext cx="10779760" cy="4364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Helps to determine relationships between different words and phrases in the input text</a:t>
            </a:r>
          </a:p>
          <a:p>
            <a:pPr marL="0" indent="0">
              <a:buNone/>
            </a:pPr>
            <a:r>
              <a:rPr lang="en-US" dirty="0"/>
              <a:t>Each input embedding is multiplied by three learned weight matrices (</a:t>
            </a:r>
            <a:r>
              <a:rPr lang="en-US" dirty="0" err="1">
                <a:solidFill>
                  <a:schemeClr val="accent2"/>
                </a:solidFill>
              </a:rPr>
              <a:t>Wq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Wk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Wv</a:t>
            </a:r>
            <a:r>
              <a:rPr lang="en-US" dirty="0"/>
              <a:t>) to generate query (Q), key (K), and value (V) vectors.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Query</a:t>
            </a:r>
            <a:r>
              <a:rPr lang="en-US" dirty="0"/>
              <a:t>: The query vector helps the model ask “Which other words in the sequence are relevant to me?”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Key</a:t>
            </a:r>
            <a:r>
              <a:rPr lang="en-US" dirty="0"/>
              <a:t>: The key vector is similar to a label that helps the model identify how a word might be relevant to other words in the sequence.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Value</a:t>
            </a:r>
            <a:r>
              <a:rPr lang="en-US" dirty="0"/>
              <a:t>: The value vector holds the actual word content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7994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61E4-517B-6528-BBB3-88FAB742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49689-4BB0-EBBE-9483-9D22B0BE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3" y="1294446"/>
            <a:ext cx="7494588" cy="52485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Calculating Scores: Scores are calculated to determine how much each word should ‘attend’ to other words. </a:t>
            </a:r>
          </a:p>
          <a:p>
            <a:r>
              <a:rPr lang="en-US" dirty="0"/>
              <a:t>Take the dot product of the query vector of one word with the key vectors of all the words in the sequence</a:t>
            </a:r>
          </a:p>
          <a:p>
            <a:r>
              <a:rPr lang="en-US" dirty="0"/>
              <a:t>Normalization:</a:t>
            </a:r>
          </a:p>
          <a:p>
            <a:pPr lvl="1"/>
            <a:r>
              <a:rPr lang="en-US" dirty="0"/>
              <a:t>Scores are divided by the square root of the key vector dimension.</a:t>
            </a:r>
          </a:p>
          <a:p>
            <a:pPr lvl="1"/>
            <a:r>
              <a:rPr lang="en-US" dirty="0"/>
              <a:t>Then passed through a </a:t>
            </a:r>
            <a:r>
              <a:rPr lang="en-US" dirty="0" err="1"/>
              <a:t>softmax</a:t>
            </a:r>
            <a:r>
              <a:rPr lang="en-US" dirty="0"/>
              <a:t> function to obtain attention weights. </a:t>
            </a:r>
          </a:p>
          <a:p>
            <a:pPr lvl="1"/>
            <a:r>
              <a:rPr lang="en-US" dirty="0"/>
              <a:t>Weights indicate how strongly each word is connected to the others</a:t>
            </a:r>
          </a:p>
          <a:p>
            <a:r>
              <a:rPr lang="en-US" dirty="0"/>
              <a:t>Weighted values:</a:t>
            </a:r>
          </a:p>
          <a:p>
            <a:pPr lvl="1"/>
            <a:r>
              <a:rPr lang="en-US" dirty="0"/>
              <a:t>Each value vector is multiplied by its corresponding attention weight. </a:t>
            </a:r>
          </a:p>
          <a:p>
            <a:pPr lvl="1"/>
            <a:r>
              <a:rPr lang="en-US" dirty="0"/>
              <a:t>Results are summed, producing a context-aware representation for each word. 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0CE92D-009B-5FFE-40A8-48E7A69F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1" y="1956594"/>
            <a:ext cx="3949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C1CF-D4B8-FCD0-1C40-864657FC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38A0-02F7-91BB-C40A-734E3878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1807"/>
            <a:ext cx="9905999" cy="3541714"/>
          </a:xfrm>
        </p:spPr>
        <p:txBody>
          <a:bodyPr/>
          <a:lstStyle/>
          <a:p>
            <a:r>
              <a:rPr lang="en-US" dirty="0"/>
              <a:t>Multiple sets of Q, K, V weight matrices</a:t>
            </a:r>
          </a:p>
          <a:p>
            <a:pPr lvl="1"/>
            <a:r>
              <a:rPr lang="en-US" dirty="0"/>
              <a:t>Run in parallel, each ‘head’ potentially focusing on different aspects of the input relationships</a:t>
            </a:r>
          </a:p>
          <a:p>
            <a:pPr lvl="1"/>
            <a:r>
              <a:rPr lang="en-US" dirty="0"/>
              <a:t>Outputs from each head are concatenated and linearly transformed, giving the model a richer representation of input sequence</a:t>
            </a:r>
          </a:p>
          <a:p>
            <a:r>
              <a:rPr lang="en-US" dirty="0"/>
              <a:t>Improves model’s ability to handle complex language patterns and long-range dependencies</a:t>
            </a:r>
          </a:p>
        </p:txBody>
      </p:sp>
      <p:pic>
        <p:nvPicPr>
          <p:cNvPr id="4" name="Picture 3" descr="A white background with squares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2BC6661F-6A62-3317-A6D0-17905A36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41" y="5008879"/>
            <a:ext cx="5893339" cy="174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72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-Introduction to the Clooud" id="{EF52AB9B-5D80-BD41-8E97-AFC8AA84601E}" vid="{E5FE70CC-18AB-5448-A5FA-03375359C2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6989</TotalTime>
  <Words>3707</Words>
  <Application>Microsoft Macintosh PowerPoint</Application>
  <PresentationFormat>Widescreen</PresentationFormat>
  <Paragraphs>424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Tw Cen MT</vt:lpstr>
      <vt:lpstr>Wingdings</vt:lpstr>
      <vt:lpstr>Circuit</vt:lpstr>
      <vt:lpstr>MIS547</vt:lpstr>
      <vt:lpstr>Lecture 22: LLMs &amp; LLMOps</vt:lpstr>
      <vt:lpstr>Large language models</vt:lpstr>
      <vt:lpstr>Large language models</vt:lpstr>
      <vt:lpstr>Embeddings</vt:lpstr>
      <vt:lpstr>Input preparation and embedding</vt:lpstr>
      <vt:lpstr>Self-attention</vt:lpstr>
      <vt:lpstr>Self-Attention</vt:lpstr>
      <vt:lpstr>Multi-head attention</vt:lpstr>
      <vt:lpstr>Encoder and decoder</vt:lpstr>
      <vt:lpstr>Encoder and Decoder</vt:lpstr>
      <vt:lpstr>Encoder and decoder</vt:lpstr>
      <vt:lpstr>Training the transformer</vt:lpstr>
      <vt:lpstr>Training the transformer</vt:lpstr>
      <vt:lpstr>Training the transformer</vt:lpstr>
      <vt:lpstr>Context length</vt:lpstr>
      <vt:lpstr>Transformer evolution</vt:lpstr>
      <vt:lpstr>Transformer evolution: GPT-1</vt:lpstr>
      <vt:lpstr>Transformer evolution: BERT</vt:lpstr>
      <vt:lpstr>Transformer evolution: GPT-2</vt:lpstr>
      <vt:lpstr>Transformer evolution: GPT-3/3.5</vt:lpstr>
      <vt:lpstr>Transformer Evolution: GPT-4</vt:lpstr>
      <vt:lpstr>Transformer Evolution: LaMDA</vt:lpstr>
      <vt:lpstr>Transformer Evolution: Gopher</vt:lpstr>
      <vt:lpstr>Transformer Evolution: Chinchilla</vt:lpstr>
      <vt:lpstr>Transformer Evolution: Gemini</vt:lpstr>
      <vt:lpstr>Open Models</vt:lpstr>
      <vt:lpstr>Transformer model comparison</vt:lpstr>
      <vt:lpstr>Fine Tuning Language models</vt:lpstr>
      <vt:lpstr>Fine Tuning Language Models</vt:lpstr>
      <vt:lpstr>Fine Tuning Language models</vt:lpstr>
      <vt:lpstr>Fine Tuning Language models</vt:lpstr>
      <vt:lpstr>Fine Tuning Language models</vt:lpstr>
      <vt:lpstr>Fine Tuning Language models</vt:lpstr>
      <vt:lpstr>Prompt engineering</vt:lpstr>
      <vt:lpstr>Prompt engineering</vt:lpstr>
      <vt:lpstr>Sampling techniques</vt:lpstr>
      <vt:lpstr>Sampling techniques</vt:lpstr>
      <vt:lpstr>Sampling Techniques</vt:lpstr>
      <vt:lpstr>Accelerating inference</vt:lpstr>
      <vt:lpstr>Accelerating inference</vt:lpstr>
      <vt:lpstr>Accelerating inference</vt:lpstr>
      <vt:lpstr>Vector search algorithms</vt:lpstr>
      <vt:lpstr>Vector Search Algorithms</vt:lpstr>
      <vt:lpstr>Vector Search Algorithms</vt:lpstr>
      <vt:lpstr>Vector Databases</vt:lpstr>
      <vt:lpstr>Vector databases</vt:lpstr>
      <vt:lpstr>Vector Databases</vt:lpstr>
      <vt:lpstr>Vector Databases- Concerns</vt:lpstr>
      <vt:lpstr>Vector databases- Concerns</vt:lpstr>
      <vt:lpstr>Language Model Tasks + Approaches</vt:lpstr>
      <vt:lpstr>Tasks</vt:lpstr>
      <vt:lpstr>Q&amp;A with Retrieval Augmented Generation</vt:lpstr>
      <vt:lpstr>RAG</vt:lpstr>
      <vt:lpstr>Agents</vt:lpstr>
      <vt:lpstr>Agents</vt:lpstr>
      <vt:lpstr>The model</vt:lpstr>
      <vt:lpstr>The tools</vt:lpstr>
      <vt:lpstr>Tools</vt:lpstr>
      <vt:lpstr>Orchestration</vt:lpstr>
      <vt:lpstr>Agents vs Models</vt:lpstr>
      <vt:lpstr>Cognitive architectures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Zara Ahmad-Post</dc:creator>
  <cp:lastModifiedBy>Zara Ahmad-Post</cp:lastModifiedBy>
  <cp:revision>5</cp:revision>
  <dcterms:created xsi:type="dcterms:W3CDTF">2024-11-16T20:31:26Z</dcterms:created>
  <dcterms:modified xsi:type="dcterms:W3CDTF">2024-11-21T17:01:20Z</dcterms:modified>
</cp:coreProperties>
</file>