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Override2.xml" ContentType="application/vnd.openxmlformats-officedocument.themeOverride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0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theme/themeOverride3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14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57"/>
  </p:notesMasterIdLst>
  <p:sldIdLst>
    <p:sldId id="256" r:id="rId2"/>
    <p:sldId id="277" r:id="rId3"/>
    <p:sldId id="265" r:id="rId4"/>
    <p:sldId id="314" r:id="rId5"/>
    <p:sldId id="332" r:id="rId6"/>
    <p:sldId id="333" r:id="rId7"/>
    <p:sldId id="334" r:id="rId8"/>
    <p:sldId id="335" r:id="rId9"/>
    <p:sldId id="331" r:id="rId10"/>
    <p:sldId id="336" r:id="rId11"/>
    <p:sldId id="337" r:id="rId12"/>
    <p:sldId id="338" r:id="rId13"/>
    <p:sldId id="339" r:id="rId14"/>
    <p:sldId id="340" r:id="rId15"/>
    <p:sldId id="341" r:id="rId16"/>
    <p:sldId id="258" r:id="rId17"/>
    <p:sldId id="315" r:id="rId18"/>
    <p:sldId id="347" r:id="rId19"/>
    <p:sldId id="317" r:id="rId20"/>
    <p:sldId id="343" r:id="rId21"/>
    <p:sldId id="344" r:id="rId22"/>
    <p:sldId id="349" r:id="rId23"/>
    <p:sldId id="327" r:id="rId24"/>
    <p:sldId id="361" r:id="rId25"/>
    <p:sldId id="328" r:id="rId26"/>
    <p:sldId id="346" r:id="rId27"/>
    <p:sldId id="348" r:id="rId28"/>
    <p:sldId id="321" r:id="rId29"/>
    <p:sldId id="350" r:id="rId30"/>
    <p:sldId id="351" r:id="rId31"/>
    <p:sldId id="352" r:id="rId32"/>
    <p:sldId id="353" r:id="rId33"/>
    <p:sldId id="354" r:id="rId34"/>
    <p:sldId id="345" r:id="rId35"/>
    <p:sldId id="362" r:id="rId36"/>
    <p:sldId id="325" r:id="rId37"/>
    <p:sldId id="326" r:id="rId38"/>
    <p:sldId id="355" r:id="rId39"/>
    <p:sldId id="356" r:id="rId40"/>
    <p:sldId id="329" r:id="rId41"/>
    <p:sldId id="330" r:id="rId42"/>
    <p:sldId id="320" r:id="rId43"/>
    <p:sldId id="357" r:id="rId44"/>
    <p:sldId id="324" r:id="rId45"/>
    <p:sldId id="358" r:id="rId46"/>
    <p:sldId id="359" r:id="rId47"/>
    <p:sldId id="360" r:id="rId48"/>
    <p:sldId id="363" r:id="rId49"/>
    <p:sldId id="366" r:id="rId50"/>
    <p:sldId id="367" r:id="rId51"/>
    <p:sldId id="368" r:id="rId52"/>
    <p:sldId id="364" r:id="rId53"/>
    <p:sldId id="365" r:id="rId54"/>
    <p:sldId id="309" r:id="rId55"/>
    <p:sldId id="289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40"/>
    <p:restoredTop sz="87883"/>
  </p:normalViewPr>
  <p:slideViewPr>
    <p:cSldViewPr snapToGrid="0">
      <p:cViewPr varScale="1">
        <p:scale>
          <a:sx n="107" d="100"/>
          <a:sy n="107" d="100"/>
        </p:scale>
        <p:origin x="2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sv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10" Type="http://schemas.openxmlformats.org/officeDocument/2006/relationships/image" Target="../media/image62.svg"/><Relationship Id="rId4" Type="http://schemas.openxmlformats.org/officeDocument/2006/relationships/image" Target="../media/image56.svg"/><Relationship Id="rId9" Type="http://schemas.openxmlformats.org/officeDocument/2006/relationships/image" Target="../media/image61.png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svg"/><Relationship Id="rId1" Type="http://schemas.openxmlformats.org/officeDocument/2006/relationships/image" Target="../media/image65.png"/><Relationship Id="rId6" Type="http://schemas.openxmlformats.org/officeDocument/2006/relationships/image" Target="../media/image70.svg"/><Relationship Id="rId5" Type="http://schemas.openxmlformats.org/officeDocument/2006/relationships/image" Target="../media/image69.png"/><Relationship Id="rId4" Type="http://schemas.openxmlformats.org/officeDocument/2006/relationships/image" Target="../media/image6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diagrams/_rels/drawing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sv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10" Type="http://schemas.openxmlformats.org/officeDocument/2006/relationships/image" Target="../media/image62.svg"/><Relationship Id="rId4" Type="http://schemas.openxmlformats.org/officeDocument/2006/relationships/image" Target="../media/image56.svg"/><Relationship Id="rId9" Type="http://schemas.openxmlformats.org/officeDocument/2006/relationships/image" Target="../media/image61.pn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svg"/><Relationship Id="rId1" Type="http://schemas.openxmlformats.org/officeDocument/2006/relationships/image" Target="../media/image65.png"/><Relationship Id="rId6" Type="http://schemas.openxmlformats.org/officeDocument/2006/relationships/image" Target="../media/image70.svg"/><Relationship Id="rId5" Type="http://schemas.openxmlformats.org/officeDocument/2006/relationships/image" Target="../media/image69.png"/><Relationship Id="rId4" Type="http://schemas.openxmlformats.org/officeDocument/2006/relationships/image" Target="../media/image6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D2F462-DA32-4E26-81D8-34D0DDC815E5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0EE506A-B9A3-4847-A715-11CFC64C2F1D}">
      <dgm:prSet/>
      <dgm:spPr/>
      <dgm:t>
        <a:bodyPr/>
        <a:lstStyle/>
        <a:p>
          <a:r>
            <a:rPr lang="en-US" dirty="0"/>
            <a:t>Assignment 3 Due Sunday @ midnight</a:t>
          </a:r>
        </a:p>
      </dgm:t>
    </dgm:pt>
    <dgm:pt modelId="{98ED8B8E-1835-4EF5-89BC-26311057133D}" type="parTrans" cxnId="{5DCEE9D6-2360-466A-84B7-6A1943DD938F}">
      <dgm:prSet/>
      <dgm:spPr/>
      <dgm:t>
        <a:bodyPr/>
        <a:lstStyle/>
        <a:p>
          <a:endParaRPr lang="en-US"/>
        </a:p>
      </dgm:t>
    </dgm:pt>
    <dgm:pt modelId="{D40B74AD-D055-46AA-8556-021AC43DE5F9}" type="sibTrans" cxnId="{5DCEE9D6-2360-466A-84B7-6A1943DD938F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C2B56D0F-EEF4-334E-A0E2-0F406F8F0AFE}">
      <dgm:prSet/>
      <dgm:spPr/>
      <dgm:t>
        <a:bodyPr/>
        <a:lstStyle/>
        <a:p>
          <a:r>
            <a:rPr lang="en-US" dirty="0"/>
            <a:t>Quiz 3 Due Sunday @ midnight</a:t>
          </a:r>
        </a:p>
      </dgm:t>
    </dgm:pt>
    <dgm:pt modelId="{3A256BD1-CB28-E243-B84B-031E05306127}" type="parTrans" cxnId="{9A150B9A-7B04-6C40-96BD-10283E55EF97}">
      <dgm:prSet/>
      <dgm:spPr/>
    </dgm:pt>
    <dgm:pt modelId="{74F0A064-5411-7C4E-BCC9-E8351D1DCFE4}" type="sibTrans" cxnId="{9A150B9A-7B04-6C40-96BD-10283E55EF97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E5114822-5B30-B64A-90C6-EC75750E5DDE}">
      <dgm:prSet/>
      <dgm:spPr/>
      <dgm:t>
        <a:bodyPr/>
        <a:lstStyle/>
        <a:p>
          <a:r>
            <a:rPr lang="en-US" dirty="0"/>
            <a:t>Group formations by EOD today</a:t>
          </a:r>
        </a:p>
      </dgm:t>
    </dgm:pt>
    <dgm:pt modelId="{25AA066C-D902-C94C-935B-83025688EB98}" type="parTrans" cxnId="{8E39BF4A-96B6-DA4D-933A-310A1FD7CDB0}">
      <dgm:prSet/>
      <dgm:spPr/>
    </dgm:pt>
    <dgm:pt modelId="{31724C87-5419-DB47-8439-877E947A4D76}" type="sibTrans" cxnId="{8E39BF4A-96B6-DA4D-933A-310A1FD7CDB0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82E44E76-7598-2B4F-9F55-B40B4B082B70}">
      <dgm:prSet/>
      <dgm:spPr/>
      <dgm:t>
        <a:bodyPr/>
        <a:lstStyle/>
        <a:p>
          <a:r>
            <a:rPr lang="en-US" dirty="0"/>
            <a:t>Lectures 6, 7, 8 online only</a:t>
          </a:r>
        </a:p>
      </dgm:t>
    </dgm:pt>
    <dgm:pt modelId="{29594B00-3EDC-AD46-ADCB-3E603E1E7AB9}" type="parTrans" cxnId="{014A8156-D541-0441-96A5-89E52BA3C6A5}">
      <dgm:prSet/>
      <dgm:spPr/>
    </dgm:pt>
    <dgm:pt modelId="{110EDC3B-9AE6-7F47-8B6D-CDA641613601}" type="sibTrans" cxnId="{014A8156-D541-0441-96A5-89E52BA3C6A5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CFF522E9-B4E5-2C45-81FB-F10ADBF60890}" type="pres">
      <dgm:prSet presAssocID="{9ED2F462-DA32-4E26-81D8-34D0DDC815E5}" presName="Name0" presStyleCnt="0">
        <dgm:presLayoutVars>
          <dgm:animLvl val="lvl"/>
          <dgm:resizeHandles val="exact"/>
        </dgm:presLayoutVars>
      </dgm:prSet>
      <dgm:spPr/>
    </dgm:pt>
    <dgm:pt modelId="{F1B4D2B5-DD1B-E94A-8346-88CD293BCB2D}" type="pres">
      <dgm:prSet presAssocID="{10EE506A-B9A3-4847-A715-11CFC64C2F1D}" presName="compositeNode" presStyleCnt="0">
        <dgm:presLayoutVars>
          <dgm:bulletEnabled val="1"/>
        </dgm:presLayoutVars>
      </dgm:prSet>
      <dgm:spPr/>
    </dgm:pt>
    <dgm:pt modelId="{781CD2B1-BB4C-4645-8E23-F89FB29E9E76}" type="pres">
      <dgm:prSet presAssocID="{10EE506A-B9A3-4847-A715-11CFC64C2F1D}" presName="bgRect" presStyleLbl="alignNode1" presStyleIdx="0" presStyleCnt="4"/>
      <dgm:spPr/>
    </dgm:pt>
    <dgm:pt modelId="{0B5300B1-C156-E646-8D2B-6059147ED7D0}" type="pres">
      <dgm:prSet presAssocID="{D40B74AD-D055-46AA-8556-021AC43DE5F9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6EC14475-4C50-3545-AE4B-0D83A6CB3A97}" type="pres">
      <dgm:prSet presAssocID="{10EE506A-B9A3-4847-A715-11CFC64C2F1D}" presName="nodeRect" presStyleLbl="alignNode1" presStyleIdx="0" presStyleCnt="4">
        <dgm:presLayoutVars>
          <dgm:bulletEnabled val="1"/>
        </dgm:presLayoutVars>
      </dgm:prSet>
      <dgm:spPr/>
    </dgm:pt>
    <dgm:pt modelId="{2D07E35B-B85A-6B4F-9C07-1581995C1072}" type="pres">
      <dgm:prSet presAssocID="{D40B74AD-D055-46AA-8556-021AC43DE5F9}" presName="sibTrans" presStyleCnt="0"/>
      <dgm:spPr/>
    </dgm:pt>
    <dgm:pt modelId="{E857EED3-07CC-4D4E-9569-08981A61C52A}" type="pres">
      <dgm:prSet presAssocID="{C2B56D0F-EEF4-334E-A0E2-0F406F8F0AFE}" presName="compositeNode" presStyleCnt="0">
        <dgm:presLayoutVars>
          <dgm:bulletEnabled val="1"/>
        </dgm:presLayoutVars>
      </dgm:prSet>
      <dgm:spPr/>
    </dgm:pt>
    <dgm:pt modelId="{7D0806EE-9908-DD4F-AA26-5131B5174D9C}" type="pres">
      <dgm:prSet presAssocID="{C2B56D0F-EEF4-334E-A0E2-0F406F8F0AFE}" presName="bgRect" presStyleLbl="alignNode1" presStyleIdx="1" presStyleCnt="4"/>
      <dgm:spPr/>
    </dgm:pt>
    <dgm:pt modelId="{27DBFBC3-54FD-1449-A813-6417CDC61F34}" type="pres">
      <dgm:prSet presAssocID="{74F0A064-5411-7C4E-BCC9-E8351D1DCFE4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4E56B872-0322-F243-B695-53B7AFCE15E1}" type="pres">
      <dgm:prSet presAssocID="{C2B56D0F-EEF4-334E-A0E2-0F406F8F0AFE}" presName="nodeRect" presStyleLbl="alignNode1" presStyleIdx="1" presStyleCnt="4">
        <dgm:presLayoutVars>
          <dgm:bulletEnabled val="1"/>
        </dgm:presLayoutVars>
      </dgm:prSet>
      <dgm:spPr/>
    </dgm:pt>
    <dgm:pt modelId="{9B06C81F-EB75-A44C-9B1D-959B93F59D97}" type="pres">
      <dgm:prSet presAssocID="{74F0A064-5411-7C4E-BCC9-E8351D1DCFE4}" presName="sibTrans" presStyleCnt="0"/>
      <dgm:spPr/>
    </dgm:pt>
    <dgm:pt modelId="{421BDD9D-410F-164A-8F4C-E9C6D07D00F7}" type="pres">
      <dgm:prSet presAssocID="{E5114822-5B30-B64A-90C6-EC75750E5DDE}" presName="compositeNode" presStyleCnt="0">
        <dgm:presLayoutVars>
          <dgm:bulletEnabled val="1"/>
        </dgm:presLayoutVars>
      </dgm:prSet>
      <dgm:spPr/>
    </dgm:pt>
    <dgm:pt modelId="{F6AC9494-9A75-A94F-AAC8-23B17BA993B6}" type="pres">
      <dgm:prSet presAssocID="{E5114822-5B30-B64A-90C6-EC75750E5DDE}" presName="bgRect" presStyleLbl="alignNode1" presStyleIdx="2" presStyleCnt="4"/>
      <dgm:spPr/>
    </dgm:pt>
    <dgm:pt modelId="{2E35169F-9BFF-D743-AA26-BC8BD8F2B994}" type="pres">
      <dgm:prSet presAssocID="{31724C87-5419-DB47-8439-877E947A4D76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023D98AB-7E9F-A640-BA66-16905E318D2A}" type="pres">
      <dgm:prSet presAssocID="{E5114822-5B30-B64A-90C6-EC75750E5DDE}" presName="nodeRect" presStyleLbl="alignNode1" presStyleIdx="2" presStyleCnt="4">
        <dgm:presLayoutVars>
          <dgm:bulletEnabled val="1"/>
        </dgm:presLayoutVars>
      </dgm:prSet>
      <dgm:spPr/>
    </dgm:pt>
    <dgm:pt modelId="{77BC30DA-E38F-F34D-B486-E3BA97B2D6FE}" type="pres">
      <dgm:prSet presAssocID="{31724C87-5419-DB47-8439-877E947A4D76}" presName="sibTrans" presStyleCnt="0"/>
      <dgm:spPr/>
    </dgm:pt>
    <dgm:pt modelId="{4644915B-650E-4D49-A1B5-DA4B74366C31}" type="pres">
      <dgm:prSet presAssocID="{82E44E76-7598-2B4F-9F55-B40B4B082B70}" presName="compositeNode" presStyleCnt="0">
        <dgm:presLayoutVars>
          <dgm:bulletEnabled val="1"/>
        </dgm:presLayoutVars>
      </dgm:prSet>
      <dgm:spPr/>
    </dgm:pt>
    <dgm:pt modelId="{8BA0DC15-BFA9-B443-8BEB-C1935FBE0673}" type="pres">
      <dgm:prSet presAssocID="{82E44E76-7598-2B4F-9F55-B40B4B082B70}" presName="bgRect" presStyleLbl="alignNode1" presStyleIdx="3" presStyleCnt="4"/>
      <dgm:spPr/>
    </dgm:pt>
    <dgm:pt modelId="{19B0BB3B-1195-564E-AADA-5E8B180EA250}" type="pres">
      <dgm:prSet presAssocID="{110EDC3B-9AE6-7F47-8B6D-CDA641613601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6ECC8A66-E235-1740-8123-05CD954B873A}" type="pres">
      <dgm:prSet presAssocID="{82E44E76-7598-2B4F-9F55-B40B4B082B70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E8B0C90F-E4E8-C642-8F82-6188608FA3A3}" type="presOf" srcId="{10EE506A-B9A3-4847-A715-11CFC64C2F1D}" destId="{781CD2B1-BB4C-4645-8E23-F89FB29E9E76}" srcOrd="0" destOrd="0" presId="urn:microsoft.com/office/officeart/2016/7/layout/LinearBlockProcessNumbered"/>
    <dgm:cxn modelId="{8E39BF4A-96B6-DA4D-933A-310A1FD7CDB0}" srcId="{9ED2F462-DA32-4E26-81D8-34D0DDC815E5}" destId="{E5114822-5B30-B64A-90C6-EC75750E5DDE}" srcOrd="2" destOrd="0" parTransId="{25AA066C-D902-C94C-935B-83025688EB98}" sibTransId="{31724C87-5419-DB47-8439-877E947A4D76}"/>
    <dgm:cxn modelId="{014A8156-D541-0441-96A5-89E52BA3C6A5}" srcId="{9ED2F462-DA32-4E26-81D8-34D0DDC815E5}" destId="{82E44E76-7598-2B4F-9F55-B40B4B082B70}" srcOrd="3" destOrd="0" parTransId="{29594B00-3EDC-AD46-ADCB-3E603E1E7AB9}" sibTransId="{110EDC3B-9AE6-7F47-8B6D-CDA641613601}"/>
    <dgm:cxn modelId="{3309BA6E-5BD6-6E4A-9C51-9B6A8349998D}" type="presOf" srcId="{9ED2F462-DA32-4E26-81D8-34D0DDC815E5}" destId="{CFF522E9-B4E5-2C45-81FB-F10ADBF60890}" srcOrd="0" destOrd="0" presId="urn:microsoft.com/office/officeart/2016/7/layout/LinearBlockProcessNumbered"/>
    <dgm:cxn modelId="{876A8D6F-6A0A-8C47-93BC-9136B71862F0}" type="presOf" srcId="{10EE506A-B9A3-4847-A715-11CFC64C2F1D}" destId="{6EC14475-4C50-3545-AE4B-0D83A6CB3A97}" srcOrd="1" destOrd="0" presId="urn:microsoft.com/office/officeart/2016/7/layout/LinearBlockProcessNumbered"/>
    <dgm:cxn modelId="{7BDA4473-3A1B-5E46-BBD9-6B6848E9A9CC}" type="presOf" srcId="{82E44E76-7598-2B4F-9F55-B40B4B082B70}" destId="{6ECC8A66-E235-1740-8123-05CD954B873A}" srcOrd="1" destOrd="0" presId="urn:microsoft.com/office/officeart/2016/7/layout/LinearBlockProcessNumbered"/>
    <dgm:cxn modelId="{5642727F-6B96-C948-853F-B84B794F6A73}" type="presOf" srcId="{82E44E76-7598-2B4F-9F55-B40B4B082B70}" destId="{8BA0DC15-BFA9-B443-8BEB-C1935FBE0673}" srcOrd="0" destOrd="0" presId="urn:microsoft.com/office/officeart/2016/7/layout/LinearBlockProcessNumbered"/>
    <dgm:cxn modelId="{889AF77F-490F-4B4E-B30E-715A7E8192F3}" type="presOf" srcId="{31724C87-5419-DB47-8439-877E947A4D76}" destId="{2E35169F-9BFF-D743-AA26-BC8BD8F2B994}" srcOrd="0" destOrd="0" presId="urn:microsoft.com/office/officeart/2016/7/layout/LinearBlockProcessNumbered"/>
    <dgm:cxn modelId="{9A150B9A-7B04-6C40-96BD-10283E55EF97}" srcId="{9ED2F462-DA32-4E26-81D8-34D0DDC815E5}" destId="{C2B56D0F-EEF4-334E-A0E2-0F406F8F0AFE}" srcOrd="1" destOrd="0" parTransId="{3A256BD1-CB28-E243-B84B-031E05306127}" sibTransId="{74F0A064-5411-7C4E-BCC9-E8351D1DCFE4}"/>
    <dgm:cxn modelId="{4DAB00A0-7329-EA44-AAB1-0EA206BE27F6}" type="presOf" srcId="{E5114822-5B30-B64A-90C6-EC75750E5DDE}" destId="{023D98AB-7E9F-A640-BA66-16905E318D2A}" srcOrd="1" destOrd="0" presId="urn:microsoft.com/office/officeart/2016/7/layout/LinearBlockProcessNumbered"/>
    <dgm:cxn modelId="{314FACA7-BA3F-1749-B20B-95D773D2C5E6}" type="presOf" srcId="{E5114822-5B30-B64A-90C6-EC75750E5DDE}" destId="{F6AC9494-9A75-A94F-AAC8-23B17BA993B6}" srcOrd="0" destOrd="0" presId="urn:microsoft.com/office/officeart/2016/7/layout/LinearBlockProcessNumbered"/>
    <dgm:cxn modelId="{57B775BD-C472-034A-A6FA-A16FE20561BD}" type="presOf" srcId="{D40B74AD-D055-46AA-8556-021AC43DE5F9}" destId="{0B5300B1-C156-E646-8D2B-6059147ED7D0}" srcOrd="0" destOrd="0" presId="urn:microsoft.com/office/officeart/2016/7/layout/LinearBlockProcessNumbered"/>
    <dgm:cxn modelId="{D7CFC6D1-608E-8D4C-BE08-7D0423678BDD}" type="presOf" srcId="{74F0A064-5411-7C4E-BCC9-E8351D1DCFE4}" destId="{27DBFBC3-54FD-1449-A813-6417CDC61F34}" srcOrd="0" destOrd="0" presId="urn:microsoft.com/office/officeart/2016/7/layout/LinearBlockProcessNumbered"/>
    <dgm:cxn modelId="{5DCEE9D6-2360-466A-84B7-6A1943DD938F}" srcId="{9ED2F462-DA32-4E26-81D8-34D0DDC815E5}" destId="{10EE506A-B9A3-4847-A715-11CFC64C2F1D}" srcOrd="0" destOrd="0" parTransId="{98ED8B8E-1835-4EF5-89BC-26311057133D}" sibTransId="{D40B74AD-D055-46AA-8556-021AC43DE5F9}"/>
    <dgm:cxn modelId="{94749EE5-5196-8246-8267-F150F84514DB}" type="presOf" srcId="{110EDC3B-9AE6-7F47-8B6D-CDA641613601}" destId="{19B0BB3B-1195-564E-AADA-5E8B180EA250}" srcOrd="0" destOrd="0" presId="urn:microsoft.com/office/officeart/2016/7/layout/LinearBlockProcessNumbered"/>
    <dgm:cxn modelId="{8FF08FF2-63CD-0F42-A10F-FB253E45584D}" type="presOf" srcId="{C2B56D0F-EEF4-334E-A0E2-0F406F8F0AFE}" destId="{4E56B872-0322-F243-B695-53B7AFCE15E1}" srcOrd="1" destOrd="0" presId="urn:microsoft.com/office/officeart/2016/7/layout/LinearBlockProcessNumbered"/>
    <dgm:cxn modelId="{A284D7F3-52DC-6E4F-B97A-1B511B360F60}" type="presOf" srcId="{C2B56D0F-EEF4-334E-A0E2-0F406F8F0AFE}" destId="{7D0806EE-9908-DD4F-AA26-5131B5174D9C}" srcOrd="0" destOrd="0" presId="urn:microsoft.com/office/officeart/2016/7/layout/LinearBlockProcessNumbered"/>
    <dgm:cxn modelId="{5A107D9E-A621-C147-9F12-F0152887B705}" type="presParOf" srcId="{CFF522E9-B4E5-2C45-81FB-F10ADBF60890}" destId="{F1B4D2B5-DD1B-E94A-8346-88CD293BCB2D}" srcOrd="0" destOrd="0" presId="urn:microsoft.com/office/officeart/2016/7/layout/LinearBlockProcessNumbered"/>
    <dgm:cxn modelId="{975F5127-5D26-5C4F-B551-121BA886D558}" type="presParOf" srcId="{F1B4D2B5-DD1B-E94A-8346-88CD293BCB2D}" destId="{781CD2B1-BB4C-4645-8E23-F89FB29E9E76}" srcOrd="0" destOrd="0" presId="urn:microsoft.com/office/officeart/2016/7/layout/LinearBlockProcessNumbered"/>
    <dgm:cxn modelId="{A6FAA143-D5C7-0742-B606-706B67E9B848}" type="presParOf" srcId="{F1B4D2B5-DD1B-E94A-8346-88CD293BCB2D}" destId="{0B5300B1-C156-E646-8D2B-6059147ED7D0}" srcOrd="1" destOrd="0" presId="urn:microsoft.com/office/officeart/2016/7/layout/LinearBlockProcessNumbered"/>
    <dgm:cxn modelId="{BF4A4575-0102-6744-864C-FAECD0B001D4}" type="presParOf" srcId="{F1B4D2B5-DD1B-E94A-8346-88CD293BCB2D}" destId="{6EC14475-4C50-3545-AE4B-0D83A6CB3A97}" srcOrd="2" destOrd="0" presId="urn:microsoft.com/office/officeart/2016/7/layout/LinearBlockProcessNumbered"/>
    <dgm:cxn modelId="{3FF5B5D3-31F6-B44A-B07E-C2239DA85FF9}" type="presParOf" srcId="{CFF522E9-B4E5-2C45-81FB-F10ADBF60890}" destId="{2D07E35B-B85A-6B4F-9C07-1581995C1072}" srcOrd="1" destOrd="0" presId="urn:microsoft.com/office/officeart/2016/7/layout/LinearBlockProcessNumbered"/>
    <dgm:cxn modelId="{188A0983-1F1E-E04E-A000-68FC3E52B288}" type="presParOf" srcId="{CFF522E9-B4E5-2C45-81FB-F10ADBF60890}" destId="{E857EED3-07CC-4D4E-9569-08981A61C52A}" srcOrd="2" destOrd="0" presId="urn:microsoft.com/office/officeart/2016/7/layout/LinearBlockProcessNumbered"/>
    <dgm:cxn modelId="{EA7FC4AA-6772-B048-BFCB-14871F2BF960}" type="presParOf" srcId="{E857EED3-07CC-4D4E-9569-08981A61C52A}" destId="{7D0806EE-9908-DD4F-AA26-5131B5174D9C}" srcOrd="0" destOrd="0" presId="urn:microsoft.com/office/officeart/2016/7/layout/LinearBlockProcessNumbered"/>
    <dgm:cxn modelId="{E334CE8C-1C03-D548-9843-46AF6AFA82F1}" type="presParOf" srcId="{E857EED3-07CC-4D4E-9569-08981A61C52A}" destId="{27DBFBC3-54FD-1449-A813-6417CDC61F34}" srcOrd="1" destOrd="0" presId="urn:microsoft.com/office/officeart/2016/7/layout/LinearBlockProcessNumbered"/>
    <dgm:cxn modelId="{483D6AC3-B91C-D74D-9704-E80F44ADCFBA}" type="presParOf" srcId="{E857EED3-07CC-4D4E-9569-08981A61C52A}" destId="{4E56B872-0322-F243-B695-53B7AFCE15E1}" srcOrd="2" destOrd="0" presId="urn:microsoft.com/office/officeart/2016/7/layout/LinearBlockProcessNumbered"/>
    <dgm:cxn modelId="{B171F176-9DB5-744F-9C8D-39C0AB1488CB}" type="presParOf" srcId="{CFF522E9-B4E5-2C45-81FB-F10ADBF60890}" destId="{9B06C81F-EB75-A44C-9B1D-959B93F59D97}" srcOrd="3" destOrd="0" presId="urn:microsoft.com/office/officeart/2016/7/layout/LinearBlockProcessNumbered"/>
    <dgm:cxn modelId="{2260CE14-6E5B-AB4B-9B64-480AA8AE0804}" type="presParOf" srcId="{CFF522E9-B4E5-2C45-81FB-F10ADBF60890}" destId="{421BDD9D-410F-164A-8F4C-E9C6D07D00F7}" srcOrd="4" destOrd="0" presId="urn:microsoft.com/office/officeart/2016/7/layout/LinearBlockProcessNumbered"/>
    <dgm:cxn modelId="{C69EEA0E-6C7A-E94E-83C5-E0B8D251EB94}" type="presParOf" srcId="{421BDD9D-410F-164A-8F4C-E9C6D07D00F7}" destId="{F6AC9494-9A75-A94F-AAC8-23B17BA993B6}" srcOrd="0" destOrd="0" presId="urn:microsoft.com/office/officeart/2016/7/layout/LinearBlockProcessNumbered"/>
    <dgm:cxn modelId="{F3DE4B50-4545-5E46-A51E-C3B0A9D1A4C6}" type="presParOf" srcId="{421BDD9D-410F-164A-8F4C-E9C6D07D00F7}" destId="{2E35169F-9BFF-D743-AA26-BC8BD8F2B994}" srcOrd="1" destOrd="0" presId="urn:microsoft.com/office/officeart/2016/7/layout/LinearBlockProcessNumbered"/>
    <dgm:cxn modelId="{6D877157-D100-E340-8908-250602C7DEC2}" type="presParOf" srcId="{421BDD9D-410F-164A-8F4C-E9C6D07D00F7}" destId="{023D98AB-7E9F-A640-BA66-16905E318D2A}" srcOrd="2" destOrd="0" presId="urn:microsoft.com/office/officeart/2016/7/layout/LinearBlockProcessNumbered"/>
    <dgm:cxn modelId="{25AF525A-CEB3-7D4D-8D5C-0FF3190D2DF2}" type="presParOf" srcId="{CFF522E9-B4E5-2C45-81FB-F10ADBF60890}" destId="{77BC30DA-E38F-F34D-B486-E3BA97B2D6FE}" srcOrd="5" destOrd="0" presId="urn:microsoft.com/office/officeart/2016/7/layout/LinearBlockProcessNumbered"/>
    <dgm:cxn modelId="{757259E3-97F7-9542-AB46-503EDB2AB895}" type="presParOf" srcId="{CFF522E9-B4E5-2C45-81FB-F10ADBF60890}" destId="{4644915B-650E-4D49-A1B5-DA4B74366C31}" srcOrd="6" destOrd="0" presId="urn:microsoft.com/office/officeart/2016/7/layout/LinearBlockProcessNumbered"/>
    <dgm:cxn modelId="{A114E69E-16BF-8A40-BBAC-3AF2E91A03F6}" type="presParOf" srcId="{4644915B-650E-4D49-A1B5-DA4B74366C31}" destId="{8BA0DC15-BFA9-B443-8BEB-C1935FBE0673}" srcOrd="0" destOrd="0" presId="urn:microsoft.com/office/officeart/2016/7/layout/LinearBlockProcessNumbered"/>
    <dgm:cxn modelId="{4A4F0DF4-C71F-1749-9CCC-CCCE08955E17}" type="presParOf" srcId="{4644915B-650E-4D49-A1B5-DA4B74366C31}" destId="{19B0BB3B-1195-564E-AADA-5E8B180EA250}" srcOrd="1" destOrd="0" presId="urn:microsoft.com/office/officeart/2016/7/layout/LinearBlockProcessNumbered"/>
    <dgm:cxn modelId="{A12B0487-74C7-CF44-A8FC-5C29DE89582C}" type="presParOf" srcId="{4644915B-650E-4D49-A1B5-DA4B74366C31}" destId="{6ECC8A66-E235-1740-8123-05CD954B873A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390E42D-38EE-49D4-85F8-660440D77407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40DAD3D-79AD-43D3-9A3F-05A17E42E86A}">
      <dgm:prSet/>
      <dgm:spPr/>
      <dgm:t>
        <a:bodyPr/>
        <a:lstStyle/>
        <a:p>
          <a:r>
            <a:rPr lang="en-US"/>
            <a:t>31 regions</a:t>
          </a:r>
        </a:p>
      </dgm:t>
    </dgm:pt>
    <dgm:pt modelId="{D813C22B-834E-4CC6-B819-30158DD65483}" type="parTrans" cxnId="{AD29CB33-D0F3-44B2-8517-6E58B8F8C658}">
      <dgm:prSet/>
      <dgm:spPr/>
      <dgm:t>
        <a:bodyPr/>
        <a:lstStyle/>
        <a:p>
          <a:endParaRPr lang="en-US"/>
        </a:p>
      </dgm:t>
    </dgm:pt>
    <dgm:pt modelId="{34923F56-0F76-4850-839B-B4292C3311E6}" type="sibTrans" cxnId="{AD29CB33-D0F3-44B2-8517-6E58B8F8C658}">
      <dgm:prSet/>
      <dgm:spPr/>
      <dgm:t>
        <a:bodyPr/>
        <a:lstStyle/>
        <a:p>
          <a:endParaRPr lang="en-US"/>
        </a:p>
      </dgm:t>
    </dgm:pt>
    <dgm:pt modelId="{193BD326-8C32-4050-95E4-9C13BC4316BF}">
      <dgm:prSet/>
      <dgm:spPr/>
      <dgm:t>
        <a:bodyPr/>
        <a:lstStyle/>
        <a:p>
          <a:r>
            <a:rPr lang="en-US"/>
            <a:t>99 availability zones</a:t>
          </a:r>
        </a:p>
      </dgm:t>
    </dgm:pt>
    <dgm:pt modelId="{C128BBDD-1ADE-42DF-8FC3-C2C201390741}" type="parTrans" cxnId="{6E4C9EF7-4916-4769-92CA-B3B055954A87}">
      <dgm:prSet/>
      <dgm:spPr/>
      <dgm:t>
        <a:bodyPr/>
        <a:lstStyle/>
        <a:p>
          <a:endParaRPr lang="en-US"/>
        </a:p>
      </dgm:t>
    </dgm:pt>
    <dgm:pt modelId="{EF099918-42F9-46AE-988A-E8860D56FC51}" type="sibTrans" cxnId="{6E4C9EF7-4916-4769-92CA-B3B055954A87}">
      <dgm:prSet/>
      <dgm:spPr/>
      <dgm:t>
        <a:bodyPr/>
        <a:lstStyle/>
        <a:p>
          <a:endParaRPr lang="en-US"/>
        </a:p>
      </dgm:t>
    </dgm:pt>
    <dgm:pt modelId="{27EF6A07-5299-4B01-A912-A4B85FD56B03}">
      <dgm:prSet/>
      <dgm:spPr/>
      <dgm:t>
        <a:bodyPr/>
        <a:lstStyle/>
        <a:p>
          <a:r>
            <a:rPr lang="en-US"/>
            <a:t>100 million requests per second</a:t>
          </a:r>
        </a:p>
      </dgm:t>
    </dgm:pt>
    <dgm:pt modelId="{0BB9D8EE-DC3F-4C93-B86C-2655D3699B54}" type="parTrans" cxnId="{AD5C9D05-7881-447E-AC42-F7B58AAA74CA}">
      <dgm:prSet/>
      <dgm:spPr/>
      <dgm:t>
        <a:bodyPr/>
        <a:lstStyle/>
        <a:p>
          <a:endParaRPr lang="en-US"/>
        </a:p>
      </dgm:t>
    </dgm:pt>
    <dgm:pt modelId="{41FB2B46-F2E5-47C0-AD75-3C61FDD1CD18}" type="sibTrans" cxnId="{AD5C9D05-7881-447E-AC42-F7B58AAA74CA}">
      <dgm:prSet/>
      <dgm:spPr/>
      <dgm:t>
        <a:bodyPr/>
        <a:lstStyle/>
        <a:p>
          <a:endParaRPr lang="en-US"/>
        </a:p>
      </dgm:t>
    </dgm:pt>
    <dgm:pt modelId="{B2231DB2-A1AD-4DC1-A050-3A22575CF410}">
      <dgm:prSet/>
      <dgm:spPr/>
      <dgm:t>
        <a:bodyPr/>
        <a:lstStyle/>
        <a:p>
          <a:r>
            <a:rPr lang="en-US"/>
            <a:t>400 terabits per second</a:t>
          </a:r>
        </a:p>
      </dgm:t>
    </dgm:pt>
    <dgm:pt modelId="{27A18B0A-AB9C-4D33-A9AB-E1E93670DFD7}" type="parTrans" cxnId="{16A4AD49-961B-4501-8E1A-0F654A0DC985}">
      <dgm:prSet/>
      <dgm:spPr/>
      <dgm:t>
        <a:bodyPr/>
        <a:lstStyle/>
        <a:p>
          <a:endParaRPr lang="en-US"/>
        </a:p>
      </dgm:t>
    </dgm:pt>
    <dgm:pt modelId="{4074B929-4D51-4A97-8429-20A0D3BBC1A3}" type="sibTrans" cxnId="{16A4AD49-961B-4501-8E1A-0F654A0DC985}">
      <dgm:prSet/>
      <dgm:spPr/>
      <dgm:t>
        <a:bodyPr/>
        <a:lstStyle/>
        <a:p>
          <a:endParaRPr lang="en-US"/>
        </a:p>
      </dgm:t>
    </dgm:pt>
    <dgm:pt modelId="{F7974549-4C57-417B-8B8E-BD50575CFF0C}">
      <dgm:prSet/>
      <dgm:spPr/>
      <dgm:t>
        <a:bodyPr/>
        <a:lstStyle/>
        <a:p>
          <a:r>
            <a:rPr lang="en-US"/>
            <a:t>280 trillion objects stored</a:t>
          </a:r>
        </a:p>
      </dgm:t>
    </dgm:pt>
    <dgm:pt modelId="{FA85F083-E91A-48AD-ACE8-7124279DE717}" type="parTrans" cxnId="{CFDA4CA0-1F4D-416C-A1A3-384A77422242}">
      <dgm:prSet/>
      <dgm:spPr/>
      <dgm:t>
        <a:bodyPr/>
        <a:lstStyle/>
        <a:p>
          <a:endParaRPr lang="en-US"/>
        </a:p>
      </dgm:t>
    </dgm:pt>
    <dgm:pt modelId="{3FE26426-F563-422C-B350-E3037E62CA4D}" type="sibTrans" cxnId="{CFDA4CA0-1F4D-416C-A1A3-384A77422242}">
      <dgm:prSet/>
      <dgm:spPr/>
      <dgm:t>
        <a:bodyPr/>
        <a:lstStyle/>
        <a:p>
          <a:endParaRPr lang="en-US"/>
        </a:p>
      </dgm:t>
    </dgm:pt>
    <dgm:pt modelId="{579CEBF6-F5A6-E74C-B4ED-F52140F6DE93}" type="pres">
      <dgm:prSet presAssocID="{1390E42D-38EE-49D4-85F8-660440D77407}" presName="vert0" presStyleCnt="0">
        <dgm:presLayoutVars>
          <dgm:dir/>
          <dgm:animOne val="branch"/>
          <dgm:animLvl val="lvl"/>
        </dgm:presLayoutVars>
      </dgm:prSet>
      <dgm:spPr/>
    </dgm:pt>
    <dgm:pt modelId="{456F2235-66C9-4C4F-B349-502895115D65}" type="pres">
      <dgm:prSet presAssocID="{F40DAD3D-79AD-43D3-9A3F-05A17E42E86A}" presName="thickLine" presStyleLbl="alignNode1" presStyleIdx="0" presStyleCnt="5"/>
      <dgm:spPr/>
    </dgm:pt>
    <dgm:pt modelId="{0D52CB45-C8BF-BB46-95C9-96DFA034E751}" type="pres">
      <dgm:prSet presAssocID="{F40DAD3D-79AD-43D3-9A3F-05A17E42E86A}" presName="horz1" presStyleCnt="0"/>
      <dgm:spPr/>
    </dgm:pt>
    <dgm:pt modelId="{021FA6B7-8AE8-CA47-A354-A47BA7D7E149}" type="pres">
      <dgm:prSet presAssocID="{F40DAD3D-79AD-43D3-9A3F-05A17E42E86A}" presName="tx1" presStyleLbl="revTx" presStyleIdx="0" presStyleCnt="5"/>
      <dgm:spPr/>
    </dgm:pt>
    <dgm:pt modelId="{97B85977-1E8E-AB48-A3DC-6EDCE9A44305}" type="pres">
      <dgm:prSet presAssocID="{F40DAD3D-79AD-43D3-9A3F-05A17E42E86A}" presName="vert1" presStyleCnt="0"/>
      <dgm:spPr/>
    </dgm:pt>
    <dgm:pt modelId="{C82D6E10-5D88-A04B-879F-E9E3ED9B94B5}" type="pres">
      <dgm:prSet presAssocID="{193BD326-8C32-4050-95E4-9C13BC4316BF}" presName="thickLine" presStyleLbl="alignNode1" presStyleIdx="1" presStyleCnt="5"/>
      <dgm:spPr/>
    </dgm:pt>
    <dgm:pt modelId="{237A20EF-1DD3-CC46-988E-D1A1963213E4}" type="pres">
      <dgm:prSet presAssocID="{193BD326-8C32-4050-95E4-9C13BC4316BF}" presName="horz1" presStyleCnt="0"/>
      <dgm:spPr/>
    </dgm:pt>
    <dgm:pt modelId="{85E07005-B738-1D4E-936F-8FED10A97527}" type="pres">
      <dgm:prSet presAssocID="{193BD326-8C32-4050-95E4-9C13BC4316BF}" presName="tx1" presStyleLbl="revTx" presStyleIdx="1" presStyleCnt="5"/>
      <dgm:spPr/>
    </dgm:pt>
    <dgm:pt modelId="{E05B2319-8148-AB41-9DD0-6B339C76C865}" type="pres">
      <dgm:prSet presAssocID="{193BD326-8C32-4050-95E4-9C13BC4316BF}" presName="vert1" presStyleCnt="0"/>
      <dgm:spPr/>
    </dgm:pt>
    <dgm:pt modelId="{30628C03-B926-5A47-BF8C-99B3AE4235B7}" type="pres">
      <dgm:prSet presAssocID="{27EF6A07-5299-4B01-A912-A4B85FD56B03}" presName="thickLine" presStyleLbl="alignNode1" presStyleIdx="2" presStyleCnt="5"/>
      <dgm:spPr/>
    </dgm:pt>
    <dgm:pt modelId="{517EE47D-3B03-EC47-B721-810D4A0578CB}" type="pres">
      <dgm:prSet presAssocID="{27EF6A07-5299-4B01-A912-A4B85FD56B03}" presName="horz1" presStyleCnt="0"/>
      <dgm:spPr/>
    </dgm:pt>
    <dgm:pt modelId="{32C2F450-D92B-0342-9A0B-680B5E8701F2}" type="pres">
      <dgm:prSet presAssocID="{27EF6A07-5299-4B01-A912-A4B85FD56B03}" presName="tx1" presStyleLbl="revTx" presStyleIdx="2" presStyleCnt="5"/>
      <dgm:spPr/>
    </dgm:pt>
    <dgm:pt modelId="{DF0DC73B-A736-6945-A1AE-B7812ECE20B7}" type="pres">
      <dgm:prSet presAssocID="{27EF6A07-5299-4B01-A912-A4B85FD56B03}" presName="vert1" presStyleCnt="0"/>
      <dgm:spPr/>
    </dgm:pt>
    <dgm:pt modelId="{6330A289-41DD-BD47-A4F4-796EA41DFE23}" type="pres">
      <dgm:prSet presAssocID="{B2231DB2-A1AD-4DC1-A050-3A22575CF410}" presName="thickLine" presStyleLbl="alignNode1" presStyleIdx="3" presStyleCnt="5"/>
      <dgm:spPr/>
    </dgm:pt>
    <dgm:pt modelId="{98977A27-4E25-4E4A-9558-287EA5D5ECB8}" type="pres">
      <dgm:prSet presAssocID="{B2231DB2-A1AD-4DC1-A050-3A22575CF410}" presName="horz1" presStyleCnt="0"/>
      <dgm:spPr/>
    </dgm:pt>
    <dgm:pt modelId="{61FCE72F-12C9-F04C-A1FB-287872EA2F1E}" type="pres">
      <dgm:prSet presAssocID="{B2231DB2-A1AD-4DC1-A050-3A22575CF410}" presName="tx1" presStyleLbl="revTx" presStyleIdx="3" presStyleCnt="5"/>
      <dgm:spPr/>
    </dgm:pt>
    <dgm:pt modelId="{B00D09F4-F25A-7D4C-8AA1-BC233E207150}" type="pres">
      <dgm:prSet presAssocID="{B2231DB2-A1AD-4DC1-A050-3A22575CF410}" presName="vert1" presStyleCnt="0"/>
      <dgm:spPr/>
    </dgm:pt>
    <dgm:pt modelId="{74C142F4-BB6A-4C41-A559-D12510D3AB14}" type="pres">
      <dgm:prSet presAssocID="{F7974549-4C57-417B-8B8E-BD50575CFF0C}" presName="thickLine" presStyleLbl="alignNode1" presStyleIdx="4" presStyleCnt="5"/>
      <dgm:spPr/>
    </dgm:pt>
    <dgm:pt modelId="{5ECC1B7A-ACD9-D141-9811-F66733E36285}" type="pres">
      <dgm:prSet presAssocID="{F7974549-4C57-417B-8B8E-BD50575CFF0C}" presName="horz1" presStyleCnt="0"/>
      <dgm:spPr/>
    </dgm:pt>
    <dgm:pt modelId="{E3C58614-59FA-EA47-A0D8-98531157A834}" type="pres">
      <dgm:prSet presAssocID="{F7974549-4C57-417B-8B8E-BD50575CFF0C}" presName="tx1" presStyleLbl="revTx" presStyleIdx="4" presStyleCnt="5"/>
      <dgm:spPr/>
    </dgm:pt>
    <dgm:pt modelId="{14629A68-30AC-C947-8231-FFBA3BDF1270}" type="pres">
      <dgm:prSet presAssocID="{F7974549-4C57-417B-8B8E-BD50575CFF0C}" presName="vert1" presStyleCnt="0"/>
      <dgm:spPr/>
    </dgm:pt>
  </dgm:ptLst>
  <dgm:cxnLst>
    <dgm:cxn modelId="{AD5C9D05-7881-447E-AC42-F7B58AAA74CA}" srcId="{1390E42D-38EE-49D4-85F8-660440D77407}" destId="{27EF6A07-5299-4B01-A912-A4B85FD56B03}" srcOrd="2" destOrd="0" parTransId="{0BB9D8EE-DC3F-4C93-B86C-2655D3699B54}" sibTransId="{41FB2B46-F2E5-47C0-AD75-3C61FDD1CD18}"/>
    <dgm:cxn modelId="{D04E720F-01A0-D744-A291-33009C1A210F}" type="presOf" srcId="{B2231DB2-A1AD-4DC1-A050-3A22575CF410}" destId="{61FCE72F-12C9-F04C-A1FB-287872EA2F1E}" srcOrd="0" destOrd="0" presId="urn:microsoft.com/office/officeart/2008/layout/LinedList"/>
    <dgm:cxn modelId="{2FB91023-E983-3B4E-9F69-D4AE939BB1AD}" type="presOf" srcId="{193BD326-8C32-4050-95E4-9C13BC4316BF}" destId="{85E07005-B738-1D4E-936F-8FED10A97527}" srcOrd="0" destOrd="0" presId="urn:microsoft.com/office/officeart/2008/layout/LinedList"/>
    <dgm:cxn modelId="{5B1BA02C-8A0F-0A4B-B507-3D3907B790C0}" type="presOf" srcId="{1390E42D-38EE-49D4-85F8-660440D77407}" destId="{579CEBF6-F5A6-E74C-B4ED-F52140F6DE93}" srcOrd="0" destOrd="0" presId="urn:microsoft.com/office/officeart/2008/layout/LinedList"/>
    <dgm:cxn modelId="{AD29CB33-D0F3-44B2-8517-6E58B8F8C658}" srcId="{1390E42D-38EE-49D4-85F8-660440D77407}" destId="{F40DAD3D-79AD-43D3-9A3F-05A17E42E86A}" srcOrd="0" destOrd="0" parTransId="{D813C22B-834E-4CC6-B819-30158DD65483}" sibTransId="{34923F56-0F76-4850-839B-B4292C3311E6}"/>
    <dgm:cxn modelId="{16A4AD49-961B-4501-8E1A-0F654A0DC985}" srcId="{1390E42D-38EE-49D4-85F8-660440D77407}" destId="{B2231DB2-A1AD-4DC1-A050-3A22575CF410}" srcOrd="3" destOrd="0" parTransId="{27A18B0A-AB9C-4D33-A9AB-E1E93670DFD7}" sibTransId="{4074B929-4D51-4A97-8429-20A0D3BBC1A3}"/>
    <dgm:cxn modelId="{781DBA4C-A07A-6548-BFBE-754C8C3B1D6E}" type="presOf" srcId="{F40DAD3D-79AD-43D3-9A3F-05A17E42E86A}" destId="{021FA6B7-8AE8-CA47-A354-A47BA7D7E149}" srcOrd="0" destOrd="0" presId="urn:microsoft.com/office/officeart/2008/layout/LinedList"/>
    <dgm:cxn modelId="{A9EEB784-D359-1E49-82EC-2A74EC5D0AEE}" type="presOf" srcId="{27EF6A07-5299-4B01-A912-A4B85FD56B03}" destId="{32C2F450-D92B-0342-9A0B-680B5E8701F2}" srcOrd="0" destOrd="0" presId="urn:microsoft.com/office/officeart/2008/layout/LinedList"/>
    <dgm:cxn modelId="{CFDA4CA0-1F4D-416C-A1A3-384A77422242}" srcId="{1390E42D-38EE-49D4-85F8-660440D77407}" destId="{F7974549-4C57-417B-8B8E-BD50575CFF0C}" srcOrd="4" destOrd="0" parTransId="{FA85F083-E91A-48AD-ACE8-7124279DE717}" sibTransId="{3FE26426-F563-422C-B350-E3037E62CA4D}"/>
    <dgm:cxn modelId="{A2E307BD-DCE1-8F43-8BD6-622EDD22C889}" type="presOf" srcId="{F7974549-4C57-417B-8B8E-BD50575CFF0C}" destId="{E3C58614-59FA-EA47-A0D8-98531157A834}" srcOrd="0" destOrd="0" presId="urn:microsoft.com/office/officeart/2008/layout/LinedList"/>
    <dgm:cxn modelId="{6E4C9EF7-4916-4769-92CA-B3B055954A87}" srcId="{1390E42D-38EE-49D4-85F8-660440D77407}" destId="{193BD326-8C32-4050-95E4-9C13BC4316BF}" srcOrd="1" destOrd="0" parTransId="{C128BBDD-1ADE-42DF-8FC3-C2C201390741}" sibTransId="{EF099918-42F9-46AE-988A-E8860D56FC51}"/>
    <dgm:cxn modelId="{AE661A70-501A-9947-9DD0-56F7675F8DB6}" type="presParOf" srcId="{579CEBF6-F5A6-E74C-B4ED-F52140F6DE93}" destId="{456F2235-66C9-4C4F-B349-502895115D65}" srcOrd="0" destOrd="0" presId="urn:microsoft.com/office/officeart/2008/layout/LinedList"/>
    <dgm:cxn modelId="{86D513A5-264A-C942-BAF5-2E9C298DFBBD}" type="presParOf" srcId="{579CEBF6-F5A6-E74C-B4ED-F52140F6DE93}" destId="{0D52CB45-C8BF-BB46-95C9-96DFA034E751}" srcOrd="1" destOrd="0" presId="urn:microsoft.com/office/officeart/2008/layout/LinedList"/>
    <dgm:cxn modelId="{3EDA159C-661D-174D-959A-3CA3584EACD9}" type="presParOf" srcId="{0D52CB45-C8BF-BB46-95C9-96DFA034E751}" destId="{021FA6B7-8AE8-CA47-A354-A47BA7D7E149}" srcOrd="0" destOrd="0" presId="urn:microsoft.com/office/officeart/2008/layout/LinedList"/>
    <dgm:cxn modelId="{0B16DED8-36FF-6D4E-8E4E-C32D2549C9D6}" type="presParOf" srcId="{0D52CB45-C8BF-BB46-95C9-96DFA034E751}" destId="{97B85977-1E8E-AB48-A3DC-6EDCE9A44305}" srcOrd="1" destOrd="0" presId="urn:microsoft.com/office/officeart/2008/layout/LinedList"/>
    <dgm:cxn modelId="{482B0E52-5F7C-7E4F-98E6-34BDF447850C}" type="presParOf" srcId="{579CEBF6-F5A6-E74C-B4ED-F52140F6DE93}" destId="{C82D6E10-5D88-A04B-879F-E9E3ED9B94B5}" srcOrd="2" destOrd="0" presId="urn:microsoft.com/office/officeart/2008/layout/LinedList"/>
    <dgm:cxn modelId="{562CCA17-CEB5-7141-B62B-C5576D842DA2}" type="presParOf" srcId="{579CEBF6-F5A6-E74C-B4ED-F52140F6DE93}" destId="{237A20EF-1DD3-CC46-988E-D1A1963213E4}" srcOrd="3" destOrd="0" presId="urn:microsoft.com/office/officeart/2008/layout/LinedList"/>
    <dgm:cxn modelId="{4173CD57-789C-1444-8285-6A0937743907}" type="presParOf" srcId="{237A20EF-1DD3-CC46-988E-D1A1963213E4}" destId="{85E07005-B738-1D4E-936F-8FED10A97527}" srcOrd="0" destOrd="0" presId="urn:microsoft.com/office/officeart/2008/layout/LinedList"/>
    <dgm:cxn modelId="{60D5AD2C-CCF1-A646-96A1-7DE032E76C8D}" type="presParOf" srcId="{237A20EF-1DD3-CC46-988E-D1A1963213E4}" destId="{E05B2319-8148-AB41-9DD0-6B339C76C865}" srcOrd="1" destOrd="0" presId="urn:microsoft.com/office/officeart/2008/layout/LinedList"/>
    <dgm:cxn modelId="{888DC1AD-5EAC-0042-9302-7EB24FB58CEE}" type="presParOf" srcId="{579CEBF6-F5A6-E74C-B4ED-F52140F6DE93}" destId="{30628C03-B926-5A47-BF8C-99B3AE4235B7}" srcOrd="4" destOrd="0" presId="urn:microsoft.com/office/officeart/2008/layout/LinedList"/>
    <dgm:cxn modelId="{76ECEAA0-C28B-5F44-8F67-9EBA4BF2A53B}" type="presParOf" srcId="{579CEBF6-F5A6-E74C-B4ED-F52140F6DE93}" destId="{517EE47D-3B03-EC47-B721-810D4A0578CB}" srcOrd="5" destOrd="0" presId="urn:microsoft.com/office/officeart/2008/layout/LinedList"/>
    <dgm:cxn modelId="{7408047F-383F-5444-8633-A1E0B6869D8D}" type="presParOf" srcId="{517EE47D-3B03-EC47-B721-810D4A0578CB}" destId="{32C2F450-D92B-0342-9A0B-680B5E8701F2}" srcOrd="0" destOrd="0" presId="urn:microsoft.com/office/officeart/2008/layout/LinedList"/>
    <dgm:cxn modelId="{75FE2566-78D5-C147-8AFA-EEE12D44E6E4}" type="presParOf" srcId="{517EE47D-3B03-EC47-B721-810D4A0578CB}" destId="{DF0DC73B-A736-6945-A1AE-B7812ECE20B7}" srcOrd="1" destOrd="0" presId="urn:microsoft.com/office/officeart/2008/layout/LinedList"/>
    <dgm:cxn modelId="{ABFBD0CF-1385-AE40-830E-46BC66C94F5D}" type="presParOf" srcId="{579CEBF6-F5A6-E74C-B4ED-F52140F6DE93}" destId="{6330A289-41DD-BD47-A4F4-796EA41DFE23}" srcOrd="6" destOrd="0" presId="urn:microsoft.com/office/officeart/2008/layout/LinedList"/>
    <dgm:cxn modelId="{C77F9E5D-441E-D147-8684-CEB26B42A657}" type="presParOf" srcId="{579CEBF6-F5A6-E74C-B4ED-F52140F6DE93}" destId="{98977A27-4E25-4E4A-9558-287EA5D5ECB8}" srcOrd="7" destOrd="0" presId="urn:microsoft.com/office/officeart/2008/layout/LinedList"/>
    <dgm:cxn modelId="{9C834735-7ECA-1947-9F2A-56A3E4DB277C}" type="presParOf" srcId="{98977A27-4E25-4E4A-9558-287EA5D5ECB8}" destId="{61FCE72F-12C9-F04C-A1FB-287872EA2F1E}" srcOrd="0" destOrd="0" presId="urn:microsoft.com/office/officeart/2008/layout/LinedList"/>
    <dgm:cxn modelId="{6BE8920B-648C-E242-956B-BC8A0706A250}" type="presParOf" srcId="{98977A27-4E25-4E4A-9558-287EA5D5ECB8}" destId="{B00D09F4-F25A-7D4C-8AA1-BC233E207150}" srcOrd="1" destOrd="0" presId="urn:microsoft.com/office/officeart/2008/layout/LinedList"/>
    <dgm:cxn modelId="{53836BE7-79B6-924B-8203-B6A910FB9DA3}" type="presParOf" srcId="{579CEBF6-F5A6-E74C-B4ED-F52140F6DE93}" destId="{74C142F4-BB6A-4C41-A559-D12510D3AB14}" srcOrd="8" destOrd="0" presId="urn:microsoft.com/office/officeart/2008/layout/LinedList"/>
    <dgm:cxn modelId="{E77D76E1-C8DA-904E-81DB-2D6FD0681371}" type="presParOf" srcId="{579CEBF6-F5A6-E74C-B4ED-F52140F6DE93}" destId="{5ECC1B7A-ACD9-D141-9811-F66733E36285}" srcOrd="9" destOrd="0" presId="urn:microsoft.com/office/officeart/2008/layout/LinedList"/>
    <dgm:cxn modelId="{AA380559-D618-D74E-A3AF-165D1BC7F830}" type="presParOf" srcId="{5ECC1B7A-ACD9-D141-9811-F66733E36285}" destId="{E3C58614-59FA-EA47-A0D8-98531157A834}" srcOrd="0" destOrd="0" presId="urn:microsoft.com/office/officeart/2008/layout/LinedList"/>
    <dgm:cxn modelId="{29C26037-44EF-5B45-848C-A6D60EB25304}" type="presParOf" srcId="{5ECC1B7A-ACD9-D141-9811-F66733E36285}" destId="{14629A68-30AC-C947-8231-FFBA3BDF127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673D0B1-7F72-427E-B74A-449EE838463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C30810F-5606-4921-BAA1-310765D1C9EE}">
      <dgm:prSet/>
      <dgm:spPr/>
      <dgm:t>
        <a:bodyPr/>
        <a:lstStyle/>
        <a:p>
          <a:r>
            <a:rPr lang="en-US"/>
            <a:t>IoT data management</a:t>
          </a:r>
        </a:p>
      </dgm:t>
    </dgm:pt>
    <dgm:pt modelId="{B1ABE074-86FD-4DBD-881B-6870254CCE89}" type="parTrans" cxnId="{6D109F7A-970F-41A1-9EFA-5C34046D6DFA}">
      <dgm:prSet/>
      <dgm:spPr/>
      <dgm:t>
        <a:bodyPr/>
        <a:lstStyle/>
        <a:p>
          <a:endParaRPr lang="en-US"/>
        </a:p>
      </dgm:t>
    </dgm:pt>
    <dgm:pt modelId="{ED9427F3-CB9E-4A7C-9510-CBE65AB0CDFA}" type="sibTrans" cxnId="{6D109F7A-970F-41A1-9EFA-5C34046D6DFA}">
      <dgm:prSet/>
      <dgm:spPr/>
      <dgm:t>
        <a:bodyPr/>
        <a:lstStyle/>
        <a:p>
          <a:endParaRPr lang="en-US"/>
        </a:p>
      </dgm:t>
    </dgm:pt>
    <dgm:pt modelId="{C22606E5-6436-4F90-B446-EDCDE950E7A3}">
      <dgm:prSet/>
      <dgm:spPr/>
      <dgm:t>
        <a:bodyPr/>
        <a:lstStyle/>
        <a:p>
          <a:r>
            <a:rPr lang="en-US"/>
            <a:t>Email archiving</a:t>
          </a:r>
        </a:p>
      </dgm:t>
    </dgm:pt>
    <dgm:pt modelId="{31B8844B-EB21-4B75-90B8-3934DD815E26}" type="parTrans" cxnId="{1FC983AA-3345-4A63-BE77-5984555D811D}">
      <dgm:prSet/>
      <dgm:spPr/>
      <dgm:t>
        <a:bodyPr/>
        <a:lstStyle/>
        <a:p>
          <a:endParaRPr lang="en-US"/>
        </a:p>
      </dgm:t>
    </dgm:pt>
    <dgm:pt modelId="{53963447-D67B-4E4B-B952-8D1C22668157}" type="sibTrans" cxnId="{1FC983AA-3345-4A63-BE77-5984555D811D}">
      <dgm:prSet/>
      <dgm:spPr/>
      <dgm:t>
        <a:bodyPr/>
        <a:lstStyle/>
        <a:p>
          <a:endParaRPr lang="en-US"/>
        </a:p>
      </dgm:t>
    </dgm:pt>
    <dgm:pt modelId="{697E7398-FDF2-45CB-81D7-2EFE3104BBE0}">
      <dgm:prSet/>
      <dgm:spPr/>
      <dgm:t>
        <a:bodyPr/>
        <a:lstStyle/>
        <a:p>
          <a:r>
            <a:rPr lang="en-US"/>
            <a:t>Backup and recovery</a:t>
          </a:r>
        </a:p>
      </dgm:t>
    </dgm:pt>
    <dgm:pt modelId="{BA67A521-48F2-4F92-ADAE-099000217846}" type="parTrans" cxnId="{73853A4E-C162-4597-AE10-A066EBECFB3E}">
      <dgm:prSet/>
      <dgm:spPr/>
      <dgm:t>
        <a:bodyPr/>
        <a:lstStyle/>
        <a:p>
          <a:endParaRPr lang="en-US"/>
        </a:p>
      </dgm:t>
    </dgm:pt>
    <dgm:pt modelId="{990DE148-8603-4E4E-8543-99EF2D8A5B8F}" type="sibTrans" cxnId="{73853A4E-C162-4597-AE10-A066EBECFB3E}">
      <dgm:prSet/>
      <dgm:spPr/>
      <dgm:t>
        <a:bodyPr/>
        <a:lstStyle/>
        <a:p>
          <a:endParaRPr lang="en-US"/>
        </a:p>
      </dgm:t>
    </dgm:pt>
    <dgm:pt modelId="{7166AEA5-6F85-45C8-83FA-0B68B47EC2F0}">
      <dgm:prSet/>
      <dgm:spPr/>
      <dgm:t>
        <a:bodyPr/>
        <a:lstStyle/>
        <a:p>
          <a:r>
            <a:rPr lang="en-US"/>
            <a:t>Replicate video streaming data in global locations</a:t>
          </a:r>
        </a:p>
      </dgm:t>
    </dgm:pt>
    <dgm:pt modelId="{435FF91E-00CA-40C4-BC53-8BD8242434F4}" type="parTrans" cxnId="{DDB86B61-FCF2-42EE-9722-FA1EDB7CC85C}">
      <dgm:prSet/>
      <dgm:spPr/>
      <dgm:t>
        <a:bodyPr/>
        <a:lstStyle/>
        <a:p>
          <a:endParaRPr lang="en-US"/>
        </a:p>
      </dgm:t>
    </dgm:pt>
    <dgm:pt modelId="{30CD0119-4E3A-4F8D-873A-591F180A9997}" type="sibTrans" cxnId="{DDB86B61-FCF2-42EE-9722-FA1EDB7CC85C}">
      <dgm:prSet/>
      <dgm:spPr/>
      <dgm:t>
        <a:bodyPr/>
        <a:lstStyle/>
        <a:p>
          <a:endParaRPr lang="en-US"/>
        </a:p>
      </dgm:t>
    </dgm:pt>
    <dgm:pt modelId="{67B67CF2-D98F-4FAD-A9CC-FC4B20AD7C17}">
      <dgm:prSet/>
      <dgm:spPr/>
      <dgm:t>
        <a:bodyPr/>
        <a:lstStyle/>
        <a:p>
          <a:r>
            <a:rPr lang="en-US"/>
            <a:t>Digital archiving</a:t>
          </a:r>
        </a:p>
      </dgm:t>
    </dgm:pt>
    <dgm:pt modelId="{B37CAE1F-D6EC-4DD5-B223-610FCFF54542}" type="parTrans" cxnId="{0B7A2CE9-FF39-4729-8FF4-6FA7BBACD03B}">
      <dgm:prSet/>
      <dgm:spPr/>
      <dgm:t>
        <a:bodyPr/>
        <a:lstStyle/>
        <a:p>
          <a:endParaRPr lang="en-US"/>
        </a:p>
      </dgm:t>
    </dgm:pt>
    <dgm:pt modelId="{E7CAC37B-DD67-4D75-ADA7-5700ED466A1F}" type="sibTrans" cxnId="{0B7A2CE9-FF39-4729-8FF4-6FA7BBACD03B}">
      <dgm:prSet/>
      <dgm:spPr/>
      <dgm:t>
        <a:bodyPr/>
        <a:lstStyle/>
        <a:p>
          <a:endParaRPr lang="en-US"/>
        </a:p>
      </dgm:t>
    </dgm:pt>
    <dgm:pt modelId="{BC14AC9D-88B0-4F24-99BF-6EF55B83D0ED}" type="pres">
      <dgm:prSet presAssocID="{A673D0B1-7F72-427E-B74A-449EE838463B}" presName="root" presStyleCnt="0">
        <dgm:presLayoutVars>
          <dgm:dir/>
          <dgm:resizeHandles val="exact"/>
        </dgm:presLayoutVars>
      </dgm:prSet>
      <dgm:spPr/>
    </dgm:pt>
    <dgm:pt modelId="{A01F0563-3249-4B22-B389-8BAA567E6EAC}" type="pres">
      <dgm:prSet presAssocID="{CC30810F-5606-4921-BAA1-310765D1C9EE}" presName="compNode" presStyleCnt="0"/>
      <dgm:spPr/>
    </dgm:pt>
    <dgm:pt modelId="{D4CF252C-33A0-4C8E-A9C7-729A292C74DE}" type="pres">
      <dgm:prSet presAssocID="{CC30810F-5606-4921-BAA1-310765D1C9E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C149E5DD-EFBB-4B68-9A10-A9560F346D62}" type="pres">
      <dgm:prSet presAssocID="{CC30810F-5606-4921-BAA1-310765D1C9EE}" presName="spaceRect" presStyleCnt="0"/>
      <dgm:spPr/>
    </dgm:pt>
    <dgm:pt modelId="{797C39FC-04C5-4BD6-B728-C1F3A2CED995}" type="pres">
      <dgm:prSet presAssocID="{CC30810F-5606-4921-BAA1-310765D1C9EE}" presName="textRect" presStyleLbl="revTx" presStyleIdx="0" presStyleCnt="5">
        <dgm:presLayoutVars>
          <dgm:chMax val="1"/>
          <dgm:chPref val="1"/>
        </dgm:presLayoutVars>
      </dgm:prSet>
      <dgm:spPr/>
    </dgm:pt>
    <dgm:pt modelId="{E37CEBE6-0942-4988-9EA8-B39CAA9B5843}" type="pres">
      <dgm:prSet presAssocID="{ED9427F3-CB9E-4A7C-9510-CBE65AB0CDFA}" presName="sibTrans" presStyleCnt="0"/>
      <dgm:spPr/>
    </dgm:pt>
    <dgm:pt modelId="{72DED210-AB0C-45EA-9DA0-799326764A6C}" type="pres">
      <dgm:prSet presAssocID="{C22606E5-6436-4F90-B446-EDCDE950E7A3}" presName="compNode" presStyleCnt="0"/>
      <dgm:spPr/>
    </dgm:pt>
    <dgm:pt modelId="{AD397D1E-6681-49A5-A59A-ABC27A9D322E}" type="pres">
      <dgm:prSet presAssocID="{C22606E5-6436-4F90-B446-EDCDE950E7A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B0CB502F-C6EA-43FB-8DBD-3C8613F80815}" type="pres">
      <dgm:prSet presAssocID="{C22606E5-6436-4F90-B446-EDCDE950E7A3}" presName="spaceRect" presStyleCnt="0"/>
      <dgm:spPr/>
    </dgm:pt>
    <dgm:pt modelId="{92039933-E432-4007-BDBF-195FA63EE8FE}" type="pres">
      <dgm:prSet presAssocID="{C22606E5-6436-4F90-B446-EDCDE950E7A3}" presName="textRect" presStyleLbl="revTx" presStyleIdx="1" presStyleCnt="5">
        <dgm:presLayoutVars>
          <dgm:chMax val="1"/>
          <dgm:chPref val="1"/>
        </dgm:presLayoutVars>
      </dgm:prSet>
      <dgm:spPr/>
    </dgm:pt>
    <dgm:pt modelId="{DE507AC6-20AE-4C31-88C3-915C6BD19EE1}" type="pres">
      <dgm:prSet presAssocID="{53963447-D67B-4E4B-B952-8D1C22668157}" presName="sibTrans" presStyleCnt="0"/>
      <dgm:spPr/>
    </dgm:pt>
    <dgm:pt modelId="{8B373159-13F3-4A08-B7EB-1C12B5A6AE22}" type="pres">
      <dgm:prSet presAssocID="{697E7398-FDF2-45CB-81D7-2EFE3104BBE0}" presName="compNode" presStyleCnt="0"/>
      <dgm:spPr/>
    </dgm:pt>
    <dgm:pt modelId="{3426820D-EAC3-4DF7-8D46-1028503379FD}" type="pres">
      <dgm:prSet presAssocID="{697E7398-FDF2-45CB-81D7-2EFE3104BBE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4141FC45-E4B6-4F20-BCA9-6A64A3D22494}" type="pres">
      <dgm:prSet presAssocID="{697E7398-FDF2-45CB-81D7-2EFE3104BBE0}" presName="spaceRect" presStyleCnt="0"/>
      <dgm:spPr/>
    </dgm:pt>
    <dgm:pt modelId="{CB37CEDF-3FB0-4818-BED2-48DB5CC0F7D3}" type="pres">
      <dgm:prSet presAssocID="{697E7398-FDF2-45CB-81D7-2EFE3104BBE0}" presName="textRect" presStyleLbl="revTx" presStyleIdx="2" presStyleCnt="5">
        <dgm:presLayoutVars>
          <dgm:chMax val="1"/>
          <dgm:chPref val="1"/>
        </dgm:presLayoutVars>
      </dgm:prSet>
      <dgm:spPr/>
    </dgm:pt>
    <dgm:pt modelId="{5B745C9E-831C-404A-BDDF-B17E4534D02B}" type="pres">
      <dgm:prSet presAssocID="{990DE148-8603-4E4E-8543-99EF2D8A5B8F}" presName="sibTrans" presStyleCnt="0"/>
      <dgm:spPr/>
    </dgm:pt>
    <dgm:pt modelId="{32FB1DF7-E2C5-4495-B5C8-5945CAE13D8B}" type="pres">
      <dgm:prSet presAssocID="{7166AEA5-6F85-45C8-83FA-0B68B47EC2F0}" presName="compNode" presStyleCnt="0"/>
      <dgm:spPr/>
    </dgm:pt>
    <dgm:pt modelId="{05E2DAC0-B20F-40BF-8522-4D4B53F66E1E}" type="pres">
      <dgm:prSet presAssocID="{7166AEA5-6F85-45C8-83FA-0B68B47EC2F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46A66831-9608-47CA-8DD8-17533A673A5D}" type="pres">
      <dgm:prSet presAssocID="{7166AEA5-6F85-45C8-83FA-0B68B47EC2F0}" presName="spaceRect" presStyleCnt="0"/>
      <dgm:spPr/>
    </dgm:pt>
    <dgm:pt modelId="{98BBCC08-198D-436D-BE54-D5138549ACBE}" type="pres">
      <dgm:prSet presAssocID="{7166AEA5-6F85-45C8-83FA-0B68B47EC2F0}" presName="textRect" presStyleLbl="revTx" presStyleIdx="3" presStyleCnt="5">
        <dgm:presLayoutVars>
          <dgm:chMax val="1"/>
          <dgm:chPref val="1"/>
        </dgm:presLayoutVars>
      </dgm:prSet>
      <dgm:spPr/>
    </dgm:pt>
    <dgm:pt modelId="{72CECE3B-C13A-4B4A-95FC-1B6298359780}" type="pres">
      <dgm:prSet presAssocID="{30CD0119-4E3A-4F8D-873A-591F180A9997}" presName="sibTrans" presStyleCnt="0"/>
      <dgm:spPr/>
    </dgm:pt>
    <dgm:pt modelId="{94CBFA4A-B3A4-4E6A-A0B7-9BCD61E6BAF9}" type="pres">
      <dgm:prSet presAssocID="{67B67CF2-D98F-4FAD-A9CC-FC4B20AD7C17}" presName="compNode" presStyleCnt="0"/>
      <dgm:spPr/>
    </dgm:pt>
    <dgm:pt modelId="{FDCFF7F2-C888-4C6C-A412-7CBB14B1F23A}" type="pres">
      <dgm:prSet presAssocID="{67B67CF2-D98F-4FAD-A9CC-FC4B20AD7C1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3D9CE11D-D4A7-460E-A758-9D4DF866C67B}" type="pres">
      <dgm:prSet presAssocID="{67B67CF2-D98F-4FAD-A9CC-FC4B20AD7C17}" presName="spaceRect" presStyleCnt="0"/>
      <dgm:spPr/>
    </dgm:pt>
    <dgm:pt modelId="{CEA7A240-33B5-4EFD-98C3-6284C83D83D8}" type="pres">
      <dgm:prSet presAssocID="{67B67CF2-D98F-4FAD-A9CC-FC4B20AD7C17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B49D505-41EE-4310-9EED-B0C97A835016}" type="presOf" srcId="{CC30810F-5606-4921-BAA1-310765D1C9EE}" destId="{797C39FC-04C5-4BD6-B728-C1F3A2CED995}" srcOrd="0" destOrd="0" presId="urn:microsoft.com/office/officeart/2018/2/layout/IconLabelList"/>
    <dgm:cxn modelId="{2C770A10-A99D-4D14-AADD-333EC20CF8D9}" type="presOf" srcId="{7166AEA5-6F85-45C8-83FA-0B68B47EC2F0}" destId="{98BBCC08-198D-436D-BE54-D5138549ACBE}" srcOrd="0" destOrd="0" presId="urn:microsoft.com/office/officeart/2018/2/layout/IconLabelList"/>
    <dgm:cxn modelId="{73853A4E-C162-4597-AE10-A066EBECFB3E}" srcId="{A673D0B1-7F72-427E-B74A-449EE838463B}" destId="{697E7398-FDF2-45CB-81D7-2EFE3104BBE0}" srcOrd="2" destOrd="0" parTransId="{BA67A521-48F2-4F92-ADAE-099000217846}" sibTransId="{990DE148-8603-4E4E-8543-99EF2D8A5B8F}"/>
    <dgm:cxn modelId="{DDB86B61-FCF2-42EE-9722-FA1EDB7CC85C}" srcId="{A673D0B1-7F72-427E-B74A-449EE838463B}" destId="{7166AEA5-6F85-45C8-83FA-0B68B47EC2F0}" srcOrd="3" destOrd="0" parTransId="{435FF91E-00CA-40C4-BC53-8BD8242434F4}" sibTransId="{30CD0119-4E3A-4F8D-873A-591F180A9997}"/>
    <dgm:cxn modelId="{6D109F7A-970F-41A1-9EFA-5C34046D6DFA}" srcId="{A673D0B1-7F72-427E-B74A-449EE838463B}" destId="{CC30810F-5606-4921-BAA1-310765D1C9EE}" srcOrd="0" destOrd="0" parTransId="{B1ABE074-86FD-4DBD-881B-6870254CCE89}" sibTransId="{ED9427F3-CB9E-4A7C-9510-CBE65AB0CDFA}"/>
    <dgm:cxn modelId="{99943289-0BF9-42A6-B5DC-E54A03B8D8BB}" type="presOf" srcId="{67B67CF2-D98F-4FAD-A9CC-FC4B20AD7C17}" destId="{CEA7A240-33B5-4EFD-98C3-6284C83D83D8}" srcOrd="0" destOrd="0" presId="urn:microsoft.com/office/officeart/2018/2/layout/IconLabelList"/>
    <dgm:cxn modelId="{4DFB2F8A-9283-4286-82C2-42F608AC8356}" type="presOf" srcId="{A673D0B1-7F72-427E-B74A-449EE838463B}" destId="{BC14AC9D-88B0-4F24-99BF-6EF55B83D0ED}" srcOrd="0" destOrd="0" presId="urn:microsoft.com/office/officeart/2018/2/layout/IconLabelList"/>
    <dgm:cxn modelId="{1FC983AA-3345-4A63-BE77-5984555D811D}" srcId="{A673D0B1-7F72-427E-B74A-449EE838463B}" destId="{C22606E5-6436-4F90-B446-EDCDE950E7A3}" srcOrd="1" destOrd="0" parTransId="{31B8844B-EB21-4B75-90B8-3934DD815E26}" sibTransId="{53963447-D67B-4E4B-B952-8D1C22668157}"/>
    <dgm:cxn modelId="{F1C497E7-0476-4F4C-9299-330D9E800FA7}" type="presOf" srcId="{697E7398-FDF2-45CB-81D7-2EFE3104BBE0}" destId="{CB37CEDF-3FB0-4818-BED2-48DB5CC0F7D3}" srcOrd="0" destOrd="0" presId="urn:microsoft.com/office/officeart/2018/2/layout/IconLabelList"/>
    <dgm:cxn modelId="{0B7A2CE9-FF39-4729-8FF4-6FA7BBACD03B}" srcId="{A673D0B1-7F72-427E-B74A-449EE838463B}" destId="{67B67CF2-D98F-4FAD-A9CC-FC4B20AD7C17}" srcOrd="4" destOrd="0" parTransId="{B37CAE1F-D6EC-4DD5-B223-610FCFF54542}" sibTransId="{E7CAC37B-DD67-4D75-ADA7-5700ED466A1F}"/>
    <dgm:cxn modelId="{24775AF4-1285-4D86-AB5B-3DC0E84E7389}" type="presOf" srcId="{C22606E5-6436-4F90-B446-EDCDE950E7A3}" destId="{92039933-E432-4007-BDBF-195FA63EE8FE}" srcOrd="0" destOrd="0" presId="urn:microsoft.com/office/officeart/2018/2/layout/IconLabelList"/>
    <dgm:cxn modelId="{72CC1304-66B2-4B44-8F88-009A3A3DF78C}" type="presParOf" srcId="{BC14AC9D-88B0-4F24-99BF-6EF55B83D0ED}" destId="{A01F0563-3249-4B22-B389-8BAA567E6EAC}" srcOrd="0" destOrd="0" presId="urn:microsoft.com/office/officeart/2018/2/layout/IconLabelList"/>
    <dgm:cxn modelId="{3E64203F-898C-4711-9506-EB17C411C65C}" type="presParOf" srcId="{A01F0563-3249-4B22-B389-8BAA567E6EAC}" destId="{D4CF252C-33A0-4C8E-A9C7-729A292C74DE}" srcOrd="0" destOrd="0" presId="urn:microsoft.com/office/officeart/2018/2/layout/IconLabelList"/>
    <dgm:cxn modelId="{0BC3C880-9028-4675-A1B2-E614EF5B7D6B}" type="presParOf" srcId="{A01F0563-3249-4B22-B389-8BAA567E6EAC}" destId="{C149E5DD-EFBB-4B68-9A10-A9560F346D62}" srcOrd="1" destOrd="0" presId="urn:microsoft.com/office/officeart/2018/2/layout/IconLabelList"/>
    <dgm:cxn modelId="{74363BDA-04D3-4BA2-946E-1CE811B2119B}" type="presParOf" srcId="{A01F0563-3249-4B22-B389-8BAA567E6EAC}" destId="{797C39FC-04C5-4BD6-B728-C1F3A2CED995}" srcOrd="2" destOrd="0" presId="urn:microsoft.com/office/officeart/2018/2/layout/IconLabelList"/>
    <dgm:cxn modelId="{A0A71EB2-11D2-4301-9F76-7F2B6CE6EABC}" type="presParOf" srcId="{BC14AC9D-88B0-4F24-99BF-6EF55B83D0ED}" destId="{E37CEBE6-0942-4988-9EA8-B39CAA9B5843}" srcOrd="1" destOrd="0" presId="urn:microsoft.com/office/officeart/2018/2/layout/IconLabelList"/>
    <dgm:cxn modelId="{6C3C5E0B-CB1F-49BB-B7DB-8C6C5F6008C0}" type="presParOf" srcId="{BC14AC9D-88B0-4F24-99BF-6EF55B83D0ED}" destId="{72DED210-AB0C-45EA-9DA0-799326764A6C}" srcOrd="2" destOrd="0" presId="urn:microsoft.com/office/officeart/2018/2/layout/IconLabelList"/>
    <dgm:cxn modelId="{97017124-7A95-4AF1-8BA2-10E31A9EC369}" type="presParOf" srcId="{72DED210-AB0C-45EA-9DA0-799326764A6C}" destId="{AD397D1E-6681-49A5-A59A-ABC27A9D322E}" srcOrd="0" destOrd="0" presId="urn:microsoft.com/office/officeart/2018/2/layout/IconLabelList"/>
    <dgm:cxn modelId="{E6D9E4AE-C911-46F4-AF60-415C3A669717}" type="presParOf" srcId="{72DED210-AB0C-45EA-9DA0-799326764A6C}" destId="{B0CB502F-C6EA-43FB-8DBD-3C8613F80815}" srcOrd="1" destOrd="0" presId="urn:microsoft.com/office/officeart/2018/2/layout/IconLabelList"/>
    <dgm:cxn modelId="{23C8F7DF-569F-4E7B-B6B2-0F8000908E83}" type="presParOf" srcId="{72DED210-AB0C-45EA-9DA0-799326764A6C}" destId="{92039933-E432-4007-BDBF-195FA63EE8FE}" srcOrd="2" destOrd="0" presId="urn:microsoft.com/office/officeart/2018/2/layout/IconLabelList"/>
    <dgm:cxn modelId="{8035A33B-C17F-4CFF-A5AC-698612B97285}" type="presParOf" srcId="{BC14AC9D-88B0-4F24-99BF-6EF55B83D0ED}" destId="{DE507AC6-20AE-4C31-88C3-915C6BD19EE1}" srcOrd="3" destOrd="0" presId="urn:microsoft.com/office/officeart/2018/2/layout/IconLabelList"/>
    <dgm:cxn modelId="{A18E9501-426B-4D74-B28C-D5DACE7A6B07}" type="presParOf" srcId="{BC14AC9D-88B0-4F24-99BF-6EF55B83D0ED}" destId="{8B373159-13F3-4A08-B7EB-1C12B5A6AE22}" srcOrd="4" destOrd="0" presId="urn:microsoft.com/office/officeart/2018/2/layout/IconLabelList"/>
    <dgm:cxn modelId="{6B2089BA-9CEA-4A17-BCC8-BE691B463978}" type="presParOf" srcId="{8B373159-13F3-4A08-B7EB-1C12B5A6AE22}" destId="{3426820D-EAC3-4DF7-8D46-1028503379FD}" srcOrd="0" destOrd="0" presId="urn:microsoft.com/office/officeart/2018/2/layout/IconLabelList"/>
    <dgm:cxn modelId="{D1033D76-B019-43E0-A517-3D8CA90AD8D1}" type="presParOf" srcId="{8B373159-13F3-4A08-B7EB-1C12B5A6AE22}" destId="{4141FC45-E4B6-4F20-BCA9-6A64A3D22494}" srcOrd="1" destOrd="0" presId="urn:microsoft.com/office/officeart/2018/2/layout/IconLabelList"/>
    <dgm:cxn modelId="{3E3E29AE-7245-40EB-83FC-4BB914D6F64E}" type="presParOf" srcId="{8B373159-13F3-4A08-B7EB-1C12B5A6AE22}" destId="{CB37CEDF-3FB0-4818-BED2-48DB5CC0F7D3}" srcOrd="2" destOrd="0" presId="urn:microsoft.com/office/officeart/2018/2/layout/IconLabelList"/>
    <dgm:cxn modelId="{58455539-C849-4170-A23F-C9FA5BBEDA72}" type="presParOf" srcId="{BC14AC9D-88B0-4F24-99BF-6EF55B83D0ED}" destId="{5B745C9E-831C-404A-BDDF-B17E4534D02B}" srcOrd="5" destOrd="0" presId="urn:microsoft.com/office/officeart/2018/2/layout/IconLabelList"/>
    <dgm:cxn modelId="{C6DD5815-996D-4181-947E-6411A1CC304C}" type="presParOf" srcId="{BC14AC9D-88B0-4F24-99BF-6EF55B83D0ED}" destId="{32FB1DF7-E2C5-4495-B5C8-5945CAE13D8B}" srcOrd="6" destOrd="0" presId="urn:microsoft.com/office/officeart/2018/2/layout/IconLabelList"/>
    <dgm:cxn modelId="{CA9CBE95-ACB8-43C7-B9BC-5F7331AFD29F}" type="presParOf" srcId="{32FB1DF7-E2C5-4495-B5C8-5945CAE13D8B}" destId="{05E2DAC0-B20F-40BF-8522-4D4B53F66E1E}" srcOrd="0" destOrd="0" presId="urn:microsoft.com/office/officeart/2018/2/layout/IconLabelList"/>
    <dgm:cxn modelId="{58508D49-5916-4746-B042-59F2E3E5A9E8}" type="presParOf" srcId="{32FB1DF7-E2C5-4495-B5C8-5945CAE13D8B}" destId="{46A66831-9608-47CA-8DD8-17533A673A5D}" srcOrd="1" destOrd="0" presId="urn:microsoft.com/office/officeart/2018/2/layout/IconLabelList"/>
    <dgm:cxn modelId="{9F3C1BD1-FD54-4A4F-BBF6-005E657FF11E}" type="presParOf" srcId="{32FB1DF7-E2C5-4495-B5C8-5945CAE13D8B}" destId="{98BBCC08-198D-436D-BE54-D5138549ACBE}" srcOrd="2" destOrd="0" presId="urn:microsoft.com/office/officeart/2018/2/layout/IconLabelList"/>
    <dgm:cxn modelId="{DE00F0A1-20BB-41E8-BF50-026C0DE50441}" type="presParOf" srcId="{BC14AC9D-88B0-4F24-99BF-6EF55B83D0ED}" destId="{72CECE3B-C13A-4B4A-95FC-1B6298359780}" srcOrd="7" destOrd="0" presId="urn:microsoft.com/office/officeart/2018/2/layout/IconLabelList"/>
    <dgm:cxn modelId="{130EC4BC-7D87-4E69-8B79-805EBD646BD5}" type="presParOf" srcId="{BC14AC9D-88B0-4F24-99BF-6EF55B83D0ED}" destId="{94CBFA4A-B3A4-4E6A-A0B7-9BCD61E6BAF9}" srcOrd="8" destOrd="0" presId="urn:microsoft.com/office/officeart/2018/2/layout/IconLabelList"/>
    <dgm:cxn modelId="{0149F96F-33A5-4911-A3EC-FEDCDB6129FB}" type="presParOf" srcId="{94CBFA4A-B3A4-4E6A-A0B7-9BCD61E6BAF9}" destId="{FDCFF7F2-C888-4C6C-A412-7CBB14B1F23A}" srcOrd="0" destOrd="0" presId="urn:microsoft.com/office/officeart/2018/2/layout/IconLabelList"/>
    <dgm:cxn modelId="{5AE3F4B8-0785-4D13-9ACC-CA903B56DF43}" type="presParOf" srcId="{94CBFA4A-B3A4-4E6A-A0B7-9BCD61E6BAF9}" destId="{3D9CE11D-D4A7-460E-A758-9D4DF866C67B}" srcOrd="1" destOrd="0" presId="urn:microsoft.com/office/officeart/2018/2/layout/IconLabelList"/>
    <dgm:cxn modelId="{C7CBD85D-1E5D-4A0B-A7B5-51D43C31B200}" type="presParOf" srcId="{94CBFA4A-B3A4-4E6A-A0B7-9BCD61E6BAF9}" destId="{CEA7A240-33B5-4EFD-98C3-6284C83D83D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4654F83-B32C-4ED2-BA7F-478F269A7BF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495CCF6-22F2-4082-9B58-C62A2624157F}">
      <dgm:prSet/>
      <dgm:spPr/>
      <dgm:t>
        <a:bodyPr/>
        <a:lstStyle/>
        <a:p>
          <a:r>
            <a:rPr lang="en-US"/>
            <a:t>Databases</a:t>
          </a:r>
        </a:p>
      </dgm:t>
    </dgm:pt>
    <dgm:pt modelId="{34A74AB8-784F-4389-9935-3822EF17E0FC}" type="parTrans" cxnId="{E77C26AA-7652-4E9B-916C-11C235B0D04E}">
      <dgm:prSet/>
      <dgm:spPr/>
      <dgm:t>
        <a:bodyPr/>
        <a:lstStyle/>
        <a:p>
          <a:endParaRPr lang="en-US"/>
        </a:p>
      </dgm:t>
    </dgm:pt>
    <dgm:pt modelId="{396F7D87-DDA2-4ED2-B6B4-55BF76EAC7C3}" type="sibTrans" cxnId="{E77C26AA-7652-4E9B-916C-11C235B0D04E}">
      <dgm:prSet/>
      <dgm:spPr/>
      <dgm:t>
        <a:bodyPr/>
        <a:lstStyle/>
        <a:p>
          <a:endParaRPr lang="en-US"/>
        </a:p>
      </dgm:t>
    </dgm:pt>
    <dgm:pt modelId="{4BACCF62-58CB-48CF-B9FB-BC84953FEC33}">
      <dgm:prSet/>
      <dgm:spPr/>
      <dgm:t>
        <a:bodyPr/>
        <a:lstStyle/>
        <a:p>
          <a:r>
            <a:rPr lang="en-US"/>
            <a:t>Email servers</a:t>
          </a:r>
        </a:p>
      </dgm:t>
    </dgm:pt>
    <dgm:pt modelId="{8524C7ED-2D3C-4347-838C-8181C1C0568B}" type="parTrans" cxnId="{515FFA69-627D-46B8-964C-AC036F9D2704}">
      <dgm:prSet/>
      <dgm:spPr/>
      <dgm:t>
        <a:bodyPr/>
        <a:lstStyle/>
        <a:p>
          <a:endParaRPr lang="en-US"/>
        </a:p>
      </dgm:t>
    </dgm:pt>
    <dgm:pt modelId="{9E285F2C-9A23-4034-8B57-B2D88BBD0DE8}" type="sibTrans" cxnId="{515FFA69-627D-46B8-964C-AC036F9D2704}">
      <dgm:prSet/>
      <dgm:spPr/>
      <dgm:t>
        <a:bodyPr/>
        <a:lstStyle/>
        <a:p>
          <a:endParaRPr lang="en-US"/>
        </a:p>
      </dgm:t>
    </dgm:pt>
    <dgm:pt modelId="{00321BA9-162D-4341-8ECB-0A3106C2041F}">
      <dgm:prSet/>
      <dgm:spPr/>
      <dgm:t>
        <a:bodyPr/>
        <a:lstStyle/>
        <a:p>
          <a:r>
            <a:rPr lang="en-US"/>
            <a:t>Virtual machine file system (VMFS) volumes</a:t>
          </a:r>
        </a:p>
      </dgm:t>
    </dgm:pt>
    <dgm:pt modelId="{91A7D61B-2EAE-44D4-9471-40085F7A4DDA}" type="parTrans" cxnId="{46653DBD-9D53-46EE-9D42-2E19E62269CC}">
      <dgm:prSet/>
      <dgm:spPr/>
      <dgm:t>
        <a:bodyPr/>
        <a:lstStyle/>
        <a:p>
          <a:endParaRPr lang="en-US"/>
        </a:p>
      </dgm:t>
    </dgm:pt>
    <dgm:pt modelId="{C7C31212-BE19-4C6F-AC67-4767046E0A8D}" type="sibTrans" cxnId="{46653DBD-9D53-46EE-9D42-2E19E62269CC}">
      <dgm:prSet/>
      <dgm:spPr/>
      <dgm:t>
        <a:bodyPr/>
        <a:lstStyle/>
        <a:p>
          <a:endParaRPr lang="en-US"/>
        </a:p>
      </dgm:t>
    </dgm:pt>
    <dgm:pt modelId="{179FD0B8-F56E-47F7-ADFA-26A5F39D1FCE}" type="pres">
      <dgm:prSet presAssocID="{D4654F83-B32C-4ED2-BA7F-478F269A7BF6}" presName="root" presStyleCnt="0">
        <dgm:presLayoutVars>
          <dgm:dir/>
          <dgm:resizeHandles val="exact"/>
        </dgm:presLayoutVars>
      </dgm:prSet>
      <dgm:spPr/>
    </dgm:pt>
    <dgm:pt modelId="{05CE0380-040E-4640-9A32-3FD4296FBCC7}" type="pres">
      <dgm:prSet presAssocID="{1495CCF6-22F2-4082-9B58-C62A2624157F}" presName="compNode" presStyleCnt="0"/>
      <dgm:spPr/>
    </dgm:pt>
    <dgm:pt modelId="{A3EEF35B-C983-432E-95DC-75D15015CDA9}" type="pres">
      <dgm:prSet presAssocID="{1495CCF6-22F2-4082-9B58-C62A2624157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8983F21-C5BF-4F12-B3A0-38210ECB98AC}" type="pres">
      <dgm:prSet presAssocID="{1495CCF6-22F2-4082-9B58-C62A2624157F}" presName="spaceRect" presStyleCnt="0"/>
      <dgm:spPr/>
    </dgm:pt>
    <dgm:pt modelId="{EBEC68CF-185E-49B4-8478-254AB6934C6B}" type="pres">
      <dgm:prSet presAssocID="{1495CCF6-22F2-4082-9B58-C62A2624157F}" presName="textRect" presStyleLbl="revTx" presStyleIdx="0" presStyleCnt="3">
        <dgm:presLayoutVars>
          <dgm:chMax val="1"/>
          <dgm:chPref val="1"/>
        </dgm:presLayoutVars>
      </dgm:prSet>
      <dgm:spPr/>
    </dgm:pt>
    <dgm:pt modelId="{B11A349D-723B-4C56-BDB8-A2BD4DC9E496}" type="pres">
      <dgm:prSet presAssocID="{396F7D87-DDA2-4ED2-B6B4-55BF76EAC7C3}" presName="sibTrans" presStyleCnt="0"/>
      <dgm:spPr/>
    </dgm:pt>
    <dgm:pt modelId="{A9729F78-D198-4557-8C2F-7CFDD7BD7A5F}" type="pres">
      <dgm:prSet presAssocID="{4BACCF62-58CB-48CF-B9FB-BC84953FEC33}" presName="compNode" presStyleCnt="0"/>
      <dgm:spPr/>
    </dgm:pt>
    <dgm:pt modelId="{38F9F8A6-144A-4621-99D5-9E90F7046953}" type="pres">
      <dgm:prSet presAssocID="{4BACCF62-58CB-48CF-B9FB-BC84953FEC3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77B19F15-4907-4509-98FC-463248267EBA}" type="pres">
      <dgm:prSet presAssocID="{4BACCF62-58CB-48CF-B9FB-BC84953FEC33}" presName="spaceRect" presStyleCnt="0"/>
      <dgm:spPr/>
    </dgm:pt>
    <dgm:pt modelId="{2EB9F797-9F76-4EC6-9E4B-93E918508EB3}" type="pres">
      <dgm:prSet presAssocID="{4BACCF62-58CB-48CF-B9FB-BC84953FEC33}" presName="textRect" presStyleLbl="revTx" presStyleIdx="1" presStyleCnt="3">
        <dgm:presLayoutVars>
          <dgm:chMax val="1"/>
          <dgm:chPref val="1"/>
        </dgm:presLayoutVars>
      </dgm:prSet>
      <dgm:spPr/>
    </dgm:pt>
    <dgm:pt modelId="{E30FA76A-D6BE-43A3-B256-C3C60262BA39}" type="pres">
      <dgm:prSet presAssocID="{9E285F2C-9A23-4034-8B57-B2D88BBD0DE8}" presName="sibTrans" presStyleCnt="0"/>
      <dgm:spPr/>
    </dgm:pt>
    <dgm:pt modelId="{CF87B0F0-6429-4E46-9750-985049203E1B}" type="pres">
      <dgm:prSet presAssocID="{00321BA9-162D-4341-8ECB-0A3106C2041F}" presName="compNode" presStyleCnt="0"/>
      <dgm:spPr/>
    </dgm:pt>
    <dgm:pt modelId="{C6DFE799-B8CC-4B42-AA27-681422CE03EB}" type="pres">
      <dgm:prSet presAssocID="{00321BA9-162D-4341-8ECB-0A3106C2041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4320732C-6411-4DEC-8784-3F3DC94CA314}" type="pres">
      <dgm:prSet presAssocID="{00321BA9-162D-4341-8ECB-0A3106C2041F}" presName="spaceRect" presStyleCnt="0"/>
      <dgm:spPr/>
    </dgm:pt>
    <dgm:pt modelId="{DE49F459-B452-4A6F-9D12-87471449B7FB}" type="pres">
      <dgm:prSet presAssocID="{00321BA9-162D-4341-8ECB-0A3106C2041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B7FEE58-8D71-4AE7-A824-608C95E0BC31}" type="presOf" srcId="{D4654F83-B32C-4ED2-BA7F-478F269A7BF6}" destId="{179FD0B8-F56E-47F7-ADFA-26A5F39D1FCE}" srcOrd="0" destOrd="0" presId="urn:microsoft.com/office/officeart/2018/2/layout/IconLabelList"/>
    <dgm:cxn modelId="{515FFA69-627D-46B8-964C-AC036F9D2704}" srcId="{D4654F83-B32C-4ED2-BA7F-478F269A7BF6}" destId="{4BACCF62-58CB-48CF-B9FB-BC84953FEC33}" srcOrd="1" destOrd="0" parTransId="{8524C7ED-2D3C-4347-838C-8181C1C0568B}" sibTransId="{9E285F2C-9A23-4034-8B57-B2D88BBD0DE8}"/>
    <dgm:cxn modelId="{B8F0E676-E412-4894-AA15-A0BD9CD0231E}" type="presOf" srcId="{00321BA9-162D-4341-8ECB-0A3106C2041F}" destId="{DE49F459-B452-4A6F-9D12-87471449B7FB}" srcOrd="0" destOrd="0" presId="urn:microsoft.com/office/officeart/2018/2/layout/IconLabelList"/>
    <dgm:cxn modelId="{6D6E008E-64BF-43F7-AE04-EC3337662300}" type="presOf" srcId="{1495CCF6-22F2-4082-9B58-C62A2624157F}" destId="{EBEC68CF-185E-49B4-8478-254AB6934C6B}" srcOrd="0" destOrd="0" presId="urn:microsoft.com/office/officeart/2018/2/layout/IconLabelList"/>
    <dgm:cxn modelId="{E77C26AA-7652-4E9B-916C-11C235B0D04E}" srcId="{D4654F83-B32C-4ED2-BA7F-478F269A7BF6}" destId="{1495CCF6-22F2-4082-9B58-C62A2624157F}" srcOrd="0" destOrd="0" parTransId="{34A74AB8-784F-4389-9935-3822EF17E0FC}" sibTransId="{396F7D87-DDA2-4ED2-B6B4-55BF76EAC7C3}"/>
    <dgm:cxn modelId="{46653DBD-9D53-46EE-9D42-2E19E62269CC}" srcId="{D4654F83-B32C-4ED2-BA7F-478F269A7BF6}" destId="{00321BA9-162D-4341-8ECB-0A3106C2041F}" srcOrd="2" destOrd="0" parTransId="{91A7D61B-2EAE-44D4-9471-40085F7A4DDA}" sibTransId="{C7C31212-BE19-4C6F-AC67-4767046E0A8D}"/>
    <dgm:cxn modelId="{9A835DFC-6817-4DD4-ACA9-D2DEE11547C2}" type="presOf" srcId="{4BACCF62-58CB-48CF-B9FB-BC84953FEC33}" destId="{2EB9F797-9F76-4EC6-9E4B-93E918508EB3}" srcOrd="0" destOrd="0" presId="urn:microsoft.com/office/officeart/2018/2/layout/IconLabelList"/>
    <dgm:cxn modelId="{A655EE5F-E4A3-4348-AF9C-67D0231C7646}" type="presParOf" srcId="{179FD0B8-F56E-47F7-ADFA-26A5F39D1FCE}" destId="{05CE0380-040E-4640-9A32-3FD4296FBCC7}" srcOrd="0" destOrd="0" presId="urn:microsoft.com/office/officeart/2018/2/layout/IconLabelList"/>
    <dgm:cxn modelId="{03E8E4E9-EFB9-4EC2-91F4-5B81403DC10E}" type="presParOf" srcId="{05CE0380-040E-4640-9A32-3FD4296FBCC7}" destId="{A3EEF35B-C983-432E-95DC-75D15015CDA9}" srcOrd="0" destOrd="0" presId="urn:microsoft.com/office/officeart/2018/2/layout/IconLabelList"/>
    <dgm:cxn modelId="{56741210-B12A-4BC6-8E82-49E877551C75}" type="presParOf" srcId="{05CE0380-040E-4640-9A32-3FD4296FBCC7}" destId="{D8983F21-C5BF-4F12-B3A0-38210ECB98AC}" srcOrd="1" destOrd="0" presId="urn:microsoft.com/office/officeart/2018/2/layout/IconLabelList"/>
    <dgm:cxn modelId="{85C09017-E7A3-4508-BF9E-FF825A21335A}" type="presParOf" srcId="{05CE0380-040E-4640-9A32-3FD4296FBCC7}" destId="{EBEC68CF-185E-49B4-8478-254AB6934C6B}" srcOrd="2" destOrd="0" presId="urn:microsoft.com/office/officeart/2018/2/layout/IconLabelList"/>
    <dgm:cxn modelId="{D99D44E6-3335-413B-BB6C-F8FB4872F716}" type="presParOf" srcId="{179FD0B8-F56E-47F7-ADFA-26A5F39D1FCE}" destId="{B11A349D-723B-4C56-BDB8-A2BD4DC9E496}" srcOrd="1" destOrd="0" presId="urn:microsoft.com/office/officeart/2018/2/layout/IconLabelList"/>
    <dgm:cxn modelId="{A1E62FE3-6F93-45A5-96E2-925CFA1A5584}" type="presParOf" srcId="{179FD0B8-F56E-47F7-ADFA-26A5F39D1FCE}" destId="{A9729F78-D198-4557-8C2F-7CFDD7BD7A5F}" srcOrd="2" destOrd="0" presId="urn:microsoft.com/office/officeart/2018/2/layout/IconLabelList"/>
    <dgm:cxn modelId="{1793C4B5-B837-4BD2-B4FF-9A01D35CD4B9}" type="presParOf" srcId="{A9729F78-D198-4557-8C2F-7CFDD7BD7A5F}" destId="{38F9F8A6-144A-4621-99D5-9E90F7046953}" srcOrd="0" destOrd="0" presId="urn:microsoft.com/office/officeart/2018/2/layout/IconLabelList"/>
    <dgm:cxn modelId="{8436194E-56E2-4DA4-88D6-08EDD96FA339}" type="presParOf" srcId="{A9729F78-D198-4557-8C2F-7CFDD7BD7A5F}" destId="{77B19F15-4907-4509-98FC-463248267EBA}" srcOrd="1" destOrd="0" presId="urn:microsoft.com/office/officeart/2018/2/layout/IconLabelList"/>
    <dgm:cxn modelId="{89B732BE-7A62-487B-9AFB-82DDD3747618}" type="presParOf" srcId="{A9729F78-D198-4557-8C2F-7CFDD7BD7A5F}" destId="{2EB9F797-9F76-4EC6-9E4B-93E918508EB3}" srcOrd="2" destOrd="0" presId="urn:microsoft.com/office/officeart/2018/2/layout/IconLabelList"/>
    <dgm:cxn modelId="{D341199C-1FCE-4C29-8288-82D9F2F3DC03}" type="presParOf" srcId="{179FD0B8-F56E-47F7-ADFA-26A5F39D1FCE}" destId="{E30FA76A-D6BE-43A3-B256-C3C60262BA39}" srcOrd="3" destOrd="0" presId="urn:microsoft.com/office/officeart/2018/2/layout/IconLabelList"/>
    <dgm:cxn modelId="{25273DBC-1E90-4D6E-BD43-9E804FE94C09}" type="presParOf" srcId="{179FD0B8-F56E-47F7-ADFA-26A5F39D1FCE}" destId="{CF87B0F0-6429-4E46-9750-985049203E1B}" srcOrd="4" destOrd="0" presId="urn:microsoft.com/office/officeart/2018/2/layout/IconLabelList"/>
    <dgm:cxn modelId="{89065A73-67E1-4D73-9EBE-9DE91E9D57A7}" type="presParOf" srcId="{CF87B0F0-6429-4E46-9750-985049203E1B}" destId="{C6DFE799-B8CC-4B42-AA27-681422CE03EB}" srcOrd="0" destOrd="0" presId="urn:microsoft.com/office/officeart/2018/2/layout/IconLabelList"/>
    <dgm:cxn modelId="{9944BBE3-F6B4-4303-9E31-6BD9CBFC318F}" type="presParOf" srcId="{CF87B0F0-6429-4E46-9750-985049203E1B}" destId="{4320732C-6411-4DEC-8784-3F3DC94CA314}" srcOrd="1" destOrd="0" presId="urn:microsoft.com/office/officeart/2018/2/layout/IconLabelList"/>
    <dgm:cxn modelId="{7E555CE3-16F0-42BE-9BCF-B870A77FE523}" type="presParOf" srcId="{CF87B0F0-6429-4E46-9750-985049203E1B}" destId="{DE49F459-B452-4A6F-9D12-87471449B7F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7E6BA2-C740-4D66-9F0B-9FEC71C1E34B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6739696-6831-8E46-BA1D-E36329292E4A}">
      <dgm:prSet/>
      <dgm:spPr/>
      <dgm:t>
        <a:bodyPr/>
        <a:lstStyle/>
        <a:p>
          <a:r>
            <a:rPr lang="en-US" dirty="0"/>
            <a:t>File, Object, and Block Storage</a:t>
          </a:r>
        </a:p>
      </dgm:t>
    </dgm:pt>
    <dgm:pt modelId="{0EA16625-6D2A-E948-9187-E6DF938F5E70}" type="parTrans" cxnId="{FF574915-AA1E-C242-B8C7-48D317B38B9A}">
      <dgm:prSet/>
      <dgm:spPr/>
      <dgm:t>
        <a:bodyPr/>
        <a:lstStyle/>
        <a:p>
          <a:endParaRPr lang="en-US"/>
        </a:p>
      </dgm:t>
    </dgm:pt>
    <dgm:pt modelId="{1CEA3C08-0179-D643-A34E-57555F9E25BE}" type="sibTrans" cxnId="{FF574915-AA1E-C242-B8C7-48D317B38B9A}">
      <dgm:prSet/>
      <dgm:spPr/>
      <dgm:t>
        <a:bodyPr/>
        <a:lstStyle/>
        <a:p>
          <a:endParaRPr lang="en-US"/>
        </a:p>
      </dgm:t>
    </dgm:pt>
    <dgm:pt modelId="{C52DBBDC-8DDB-6345-B309-F26AF9171050}">
      <dgm:prSet/>
      <dgm:spPr/>
      <dgm:t>
        <a:bodyPr/>
        <a:lstStyle/>
        <a:p>
          <a:r>
            <a:rPr lang="en-US" dirty="0"/>
            <a:t>Agenda</a:t>
          </a:r>
        </a:p>
      </dgm:t>
    </dgm:pt>
    <dgm:pt modelId="{A9629CCE-723F-2443-8EBD-11B00140C3E6}" type="parTrans" cxnId="{DA39E6CB-0918-F44D-BC78-A15AA5FA7253}">
      <dgm:prSet/>
      <dgm:spPr/>
      <dgm:t>
        <a:bodyPr/>
        <a:lstStyle/>
        <a:p>
          <a:endParaRPr lang="en-US"/>
        </a:p>
      </dgm:t>
    </dgm:pt>
    <dgm:pt modelId="{542F0833-4C81-8848-99F7-158A7EE5BC00}" type="sibTrans" cxnId="{DA39E6CB-0918-F44D-BC78-A15AA5FA7253}">
      <dgm:prSet/>
      <dgm:spPr/>
      <dgm:t>
        <a:bodyPr/>
        <a:lstStyle/>
        <a:p>
          <a:endParaRPr lang="en-US"/>
        </a:p>
      </dgm:t>
    </dgm:pt>
    <dgm:pt modelId="{FED8D3F2-73E3-3A40-88FF-A7ADDCE77723}">
      <dgm:prSet/>
      <dgm:spPr/>
      <dgm:t>
        <a:bodyPr/>
        <a:lstStyle/>
        <a:p>
          <a:r>
            <a:rPr lang="en-US" dirty="0"/>
            <a:t>Cloud storage</a:t>
          </a:r>
        </a:p>
      </dgm:t>
    </dgm:pt>
    <dgm:pt modelId="{A32A7273-C8E2-1E4F-BE9B-101F53FE7FD9}" type="parTrans" cxnId="{3866D706-137F-5349-8728-70F29661A082}">
      <dgm:prSet/>
      <dgm:spPr/>
      <dgm:t>
        <a:bodyPr/>
        <a:lstStyle/>
        <a:p>
          <a:endParaRPr lang="en-US"/>
        </a:p>
      </dgm:t>
    </dgm:pt>
    <dgm:pt modelId="{14C54EE1-A85A-8044-9C91-6C28D63D1A6B}" type="sibTrans" cxnId="{3866D706-137F-5349-8728-70F29661A082}">
      <dgm:prSet/>
      <dgm:spPr/>
      <dgm:t>
        <a:bodyPr/>
        <a:lstStyle/>
        <a:p>
          <a:endParaRPr lang="en-US"/>
        </a:p>
      </dgm:t>
    </dgm:pt>
    <dgm:pt modelId="{3E9B9567-D562-C349-B089-3C1D49D9A929}">
      <dgm:prSet/>
      <dgm:spPr/>
      <dgm:t>
        <a:bodyPr/>
        <a:lstStyle/>
        <a:p>
          <a:r>
            <a:rPr lang="en-US" dirty="0"/>
            <a:t>Quiz 1 Review</a:t>
          </a:r>
        </a:p>
      </dgm:t>
    </dgm:pt>
    <dgm:pt modelId="{CB38A9ED-927B-644A-9B45-CC6BA752CEF5}" type="parTrans" cxnId="{975DD240-CB85-174A-B680-AA43CC117D24}">
      <dgm:prSet/>
      <dgm:spPr/>
      <dgm:t>
        <a:bodyPr/>
        <a:lstStyle/>
        <a:p>
          <a:endParaRPr lang="en-US"/>
        </a:p>
      </dgm:t>
    </dgm:pt>
    <dgm:pt modelId="{AB777130-4B77-C147-AC16-36956E302758}" type="sibTrans" cxnId="{975DD240-CB85-174A-B680-AA43CC117D24}">
      <dgm:prSet/>
      <dgm:spPr/>
      <dgm:t>
        <a:bodyPr/>
        <a:lstStyle/>
        <a:p>
          <a:endParaRPr lang="en-US"/>
        </a:p>
      </dgm:t>
    </dgm:pt>
    <dgm:pt modelId="{03FDD8F6-92EC-AF4B-8313-F198363FF696}">
      <dgm:prSet/>
      <dgm:spPr/>
      <dgm:t>
        <a:bodyPr/>
        <a:lstStyle/>
        <a:p>
          <a:r>
            <a:rPr lang="en-US" dirty="0"/>
            <a:t>Quiz 2 Review</a:t>
          </a:r>
        </a:p>
      </dgm:t>
    </dgm:pt>
    <dgm:pt modelId="{47A2044F-17E1-F047-8297-96B4C406342D}" type="parTrans" cxnId="{78AE9E88-C3F4-8D49-B98D-AF0C1CD1450E}">
      <dgm:prSet/>
      <dgm:spPr/>
      <dgm:t>
        <a:bodyPr/>
        <a:lstStyle/>
        <a:p>
          <a:endParaRPr lang="en-US"/>
        </a:p>
      </dgm:t>
    </dgm:pt>
    <dgm:pt modelId="{0B8C0F8C-BAD3-D242-A720-71ABBEA5295B}" type="sibTrans" cxnId="{78AE9E88-C3F4-8D49-B98D-AF0C1CD1450E}">
      <dgm:prSet/>
      <dgm:spPr/>
      <dgm:t>
        <a:bodyPr/>
        <a:lstStyle/>
        <a:p>
          <a:endParaRPr lang="en-US"/>
        </a:p>
      </dgm:t>
    </dgm:pt>
    <dgm:pt modelId="{FCC0633B-6C1C-7D4C-92F7-1ADD40880118}" type="pres">
      <dgm:prSet presAssocID="{B77E6BA2-C740-4D66-9F0B-9FEC71C1E34B}" presName="linear" presStyleCnt="0">
        <dgm:presLayoutVars>
          <dgm:dir/>
          <dgm:animLvl val="lvl"/>
          <dgm:resizeHandles val="exact"/>
        </dgm:presLayoutVars>
      </dgm:prSet>
      <dgm:spPr/>
    </dgm:pt>
    <dgm:pt modelId="{41B93F86-C257-6641-B5B1-4CEB9D58CF2A}" type="pres">
      <dgm:prSet presAssocID="{C52DBBDC-8DDB-6345-B309-F26AF9171050}" presName="parentLin" presStyleCnt="0"/>
      <dgm:spPr/>
    </dgm:pt>
    <dgm:pt modelId="{F450AE75-F0C3-B548-9BEF-C37ED401C648}" type="pres">
      <dgm:prSet presAssocID="{C52DBBDC-8DDB-6345-B309-F26AF9171050}" presName="parentLeftMargin" presStyleLbl="node1" presStyleIdx="0" presStyleCnt="1"/>
      <dgm:spPr/>
    </dgm:pt>
    <dgm:pt modelId="{C108615D-3B09-9942-922C-6212F8A22228}" type="pres">
      <dgm:prSet presAssocID="{C52DBBDC-8DDB-6345-B309-F26AF9171050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ABA5802B-65E9-1443-8836-31910B3AF941}" type="pres">
      <dgm:prSet presAssocID="{C52DBBDC-8DDB-6345-B309-F26AF9171050}" presName="negativeSpace" presStyleCnt="0"/>
      <dgm:spPr/>
    </dgm:pt>
    <dgm:pt modelId="{6DA7C3CB-7321-6A40-B2FB-0CC087F41DB6}" type="pres">
      <dgm:prSet presAssocID="{C52DBBDC-8DDB-6345-B309-F26AF9171050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7F52CA06-E223-2745-83D7-DE085E3EE850}" type="presOf" srcId="{03FDD8F6-92EC-AF4B-8313-F198363FF696}" destId="{6DA7C3CB-7321-6A40-B2FB-0CC087F41DB6}" srcOrd="0" destOrd="1" presId="urn:microsoft.com/office/officeart/2005/8/layout/list1"/>
    <dgm:cxn modelId="{3866D706-137F-5349-8728-70F29661A082}" srcId="{C52DBBDC-8DDB-6345-B309-F26AF9171050}" destId="{FED8D3F2-73E3-3A40-88FF-A7ADDCE77723}" srcOrd="2" destOrd="0" parTransId="{A32A7273-C8E2-1E4F-BE9B-101F53FE7FD9}" sibTransId="{14C54EE1-A85A-8044-9C91-6C28D63D1A6B}"/>
    <dgm:cxn modelId="{FF574915-AA1E-C242-B8C7-48D317B38B9A}" srcId="{FED8D3F2-73E3-3A40-88FF-A7ADDCE77723}" destId="{A6739696-6831-8E46-BA1D-E36329292E4A}" srcOrd="0" destOrd="0" parTransId="{0EA16625-6D2A-E948-9187-E6DF938F5E70}" sibTransId="{1CEA3C08-0179-D643-A34E-57555F9E25BE}"/>
    <dgm:cxn modelId="{975DD240-CB85-174A-B680-AA43CC117D24}" srcId="{C52DBBDC-8DDB-6345-B309-F26AF9171050}" destId="{3E9B9567-D562-C349-B089-3C1D49D9A929}" srcOrd="0" destOrd="0" parTransId="{CB38A9ED-927B-644A-9B45-CC6BA752CEF5}" sibTransId="{AB777130-4B77-C147-AC16-36956E302758}"/>
    <dgm:cxn modelId="{9ECC6D65-F046-8143-B535-DF8038488162}" type="presOf" srcId="{C52DBBDC-8DDB-6345-B309-F26AF9171050}" destId="{C108615D-3B09-9942-922C-6212F8A22228}" srcOrd="1" destOrd="0" presId="urn:microsoft.com/office/officeart/2005/8/layout/list1"/>
    <dgm:cxn modelId="{510E2E67-10C5-7444-AC1C-F770235DD346}" type="presOf" srcId="{B77E6BA2-C740-4D66-9F0B-9FEC71C1E34B}" destId="{FCC0633B-6C1C-7D4C-92F7-1ADD40880118}" srcOrd="0" destOrd="0" presId="urn:microsoft.com/office/officeart/2005/8/layout/list1"/>
    <dgm:cxn modelId="{89B83074-F134-654E-BA88-1505C523348B}" type="presOf" srcId="{A6739696-6831-8E46-BA1D-E36329292E4A}" destId="{6DA7C3CB-7321-6A40-B2FB-0CC087F41DB6}" srcOrd="0" destOrd="3" presId="urn:microsoft.com/office/officeart/2005/8/layout/list1"/>
    <dgm:cxn modelId="{78AE9E88-C3F4-8D49-B98D-AF0C1CD1450E}" srcId="{C52DBBDC-8DDB-6345-B309-F26AF9171050}" destId="{03FDD8F6-92EC-AF4B-8313-F198363FF696}" srcOrd="1" destOrd="0" parTransId="{47A2044F-17E1-F047-8297-96B4C406342D}" sibTransId="{0B8C0F8C-BAD3-D242-A720-71ABBEA5295B}"/>
    <dgm:cxn modelId="{DA39E6CB-0918-F44D-BC78-A15AA5FA7253}" srcId="{B77E6BA2-C740-4D66-9F0B-9FEC71C1E34B}" destId="{C52DBBDC-8DDB-6345-B309-F26AF9171050}" srcOrd="0" destOrd="0" parTransId="{A9629CCE-723F-2443-8EBD-11B00140C3E6}" sibTransId="{542F0833-4C81-8848-99F7-158A7EE5BC00}"/>
    <dgm:cxn modelId="{4BAEA7DC-3AF9-2F40-A9A1-E0DD2F2BC9A7}" type="presOf" srcId="{FED8D3F2-73E3-3A40-88FF-A7ADDCE77723}" destId="{6DA7C3CB-7321-6A40-B2FB-0CC087F41DB6}" srcOrd="0" destOrd="2" presId="urn:microsoft.com/office/officeart/2005/8/layout/list1"/>
    <dgm:cxn modelId="{106DE4E7-7BDF-A74B-A8C3-AEE9F5325C28}" type="presOf" srcId="{C52DBBDC-8DDB-6345-B309-F26AF9171050}" destId="{F450AE75-F0C3-B548-9BEF-C37ED401C648}" srcOrd="0" destOrd="0" presId="urn:microsoft.com/office/officeart/2005/8/layout/list1"/>
    <dgm:cxn modelId="{6DAEF3E9-8771-2C44-BF64-EDB1A6B48459}" type="presOf" srcId="{3E9B9567-D562-C349-B089-3C1D49D9A929}" destId="{6DA7C3CB-7321-6A40-B2FB-0CC087F41DB6}" srcOrd="0" destOrd="0" presId="urn:microsoft.com/office/officeart/2005/8/layout/list1"/>
    <dgm:cxn modelId="{D6EDC71D-FFD7-8F46-8FD1-21CB77B672F6}" type="presParOf" srcId="{FCC0633B-6C1C-7D4C-92F7-1ADD40880118}" destId="{41B93F86-C257-6641-B5B1-4CEB9D58CF2A}" srcOrd="0" destOrd="0" presId="urn:microsoft.com/office/officeart/2005/8/layout/list1"/>
    <dgm:cxn modelId="{4BFAC0E4-17DA-3C46-8F24-2818EC97A066}" type="presParOf" srcId="{41B93F86-C257-6641-B5B1-4CEB9D58CF2A}" destId="{F450AE75-F0C3-B548-9BEF-C37ED401C648}" srcOrd="0" destOrd="0" presId="urn:microsoft.com/office/officeart/2005/8/layout/list1"/>
    <dgm:cxn modelId="{7646286F-31CC-BD47-94BB-7A1521BF4039}" type="presParOf" srcId="{41B93F86-C257-6641-B5B1-4CEB9D58CF2A}" destId="{C108615D-3B09-9942-922C-6212F8A22228}" srcOrd="1" destOrd="0" presId="urn:microsoft.com/office/officeart/2005/8/layout/list1"/>
    <dgm:cxn modelId="{EBF572A0-FB7A-B64A-A56D-E9EAC8A650D8}" type="presParOf" srcId="{FCC0633B-6C1C-7D4C-92F7-1ADD40880118}" destId="{ABA5802B-65E9-1443-8836-31910B3AF941}" srcOrd="1" destOrd="0" presId="urn:microsoft.com/office/officeart/2005/8/layout/list1"/>
    <dgm:cxn modelId="{E256F9CD-DD3B-6842-A8DB-6021CEB13F35}" type="presParOf" srcId="{FCC0633B-6C1C-7D4C-92F7-1ADD40880118}" destId="{6DA7C3CB-7321-6A40-B2FB-0CC087F41DB6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CFEE732-DEDC-410A-83C1-69C7ECE1547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A9D8EC5-DC58-40BF-AF2D-5298758D14B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Object storage</a:t>
          </a:r>
        </a:p>
      </dgm:t>
    </dgm:pt>
    <dgm:pt modelId="{29D1E1F4-2187-42B3-8C23-1346411D763D}" type="parTrans" cxnId="{85080343-2770-4A3F-B7FE-FF307EA184D1}">
      <dgm:prSet/>
      <dgm:spPr/>
      <dgm:t>
        <a:bodyPr/>
        <a:lstStyle/>
        <a:p>
          <a:endParaRPr lang="en-US"/>
        </a:p>
      </dgm:t>
    </dgm:pt>
    <dgm:pt modelId="{FA587C9D-4F17-477D-AD08-26CB3AAA0493}" type="sibTrans" cxnId="{85080343-2770-4A3F-B7FE-FF307EA184D1}">
      <dgm:prSet/>
      <dgm:spPr/>
      <dgm:t>
        <a:bodyPr/>
        <a:lstStyle/>
        <a:p>
          <a:endParaRPr lang="en-US"/>
        </a:p>
      </dgm:t>
    </dgm:pt>
    <dgm:pt modelId="{FCB9C7ED-B7E6-45D4-BFA3-7E27A47149F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File storage</a:t>
          </a:r>
        </a:p>
      </dgm:t>
    </dgm:pt>
    <dgm:pt modelId="{9C7188C6-1039-4D0F-A28F-B628F1B72E41}" type="parTrans" cxnId="{89AFB574-0DF0-4808-B30A-B1455DB3C5A8}">
      <dgm:prSet/>
      <dgm:spPr/>
      <dgm:t>
        <a:bodyPr/>
        <a:lstStyle/>
        <a:p>
          <a:endParaRPr lang="en-US"/>
        </a:p>
      </dgm:t>
    </dgm:pt>
    <dgm:pt modelId="{84B3F6F4-095F-46F1-AF0E-4FBFA865FB6D}" type="sibTrans" cxnId="{89AFB574-0DF0-4808-B30A-B1455DB3C5A8}">
      <dgm:prSet/>
      <dgm:spPr/>
      <dgm:t>
        <a:bodyPr/>
        <a:lstStyle/>
        <a:p>
          <a:endParaRPr lang="en-US"/>
        </a:p>
      </dgm:t>
    </dgm:pt>
    <dgm:pt modelId="{BB86DC68-7566-47A4-83FD-6A62B0ED18B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Block storage</a:t>
          </a:r>
        </a:p>
      </dgm:t>
    </dgm:pt>
    <dgm:pt modelId="{D3533F33-DDEE-477F-8FE7-9C67EDFA0E72}" type="parTrans" cxnId="{2E913E16-8D55-4F97-9DD9-DC37FCF8DDC6}">
      <dgm:prSet/>
      <dgm:spPr/>
      <dgm:t>
        <a:bodyPr/>
        <a:lstStyle/>
        <a:p>
          <a:endParaRPr lang="en-US"/>
        </a:p>
      </dgm:t>
    </dgm:pt>
    <dgm:pt modelId="{063C10D5-3786-437F-A1F2-F363F18948AD}" type="sibTrans" cxnId="{2E913E16-8D55-4F97-9DD9-DC37FCF8DDC6}">
      <dgm:prSet/>
      <dgm:spPr/>
      <dgm:t>
        <a:bodyPr/>
        <a:lstStyle/>
        <a:p>
          <a:endParaRPr lang="en-US"/>
        </a:p>
      </dgm:t>
    </dgm:pt>
    <dgm:pt modelId="{631DA4ED-F9BE-44ED-8997-ADE9E105495C}" type="pres">
      <dgm:prSet presAssocID="{1CFEE732-DEDC-410A-83C1-69C7ECE15472}" presName="root" presStyleCnt="0">
        <dgm:presLayoutVars>
          <dgm:dir/>
          <dgm:resizeHandles val="exact"/>
        </dgm:presLayoutVars>
      </dgm:prSet>
      <dgm:spPr/>
    </dgm:pt>
    <dgm:pt modelId="{1AC6955B-7828-46BE-B272-FA370E2184BA}" type="pres">
      <dgm:prSet presAssocID="{FCB9C7ED-B7E6-45D4-BFA3-7E27A47149F8}" presName="compNode" presStyleCnt="0"/>
      <dgm:spPr/>
    </dgm:pt>
    <dgm:pt modelId="{B1FD06DA-2F7B-466C-9D8C-05CFA65301B7}" type="pres">
      <dgm:prSet presAssocID="{FCB9C7ED-B7E6-45D4-BFA3-7E27A47149F8}" presName="iconBgRect" presStyleLbl="bgShp" presStyleIdx="0" presStyleCnt="3"/>
      <dgm:spPr/>
    </dgm:pt>
    <dgm:pt modelId="{370802C9-8FB7-438D-B1F4-77CDDE35A1FF}" type="pres">
      <dgm:prSet presAssocID="{FCB9C7ED-B7E6-45D4-BFA3-7E27A47149F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DB37D7DC-6556-4001-A4A0-2548FB900145}" type="pres">
      <dgm:prSet presAssocID="{FCB9C7ED-B7E6-45D4-BFA3-7E27A47149F8}" presName="spaceRect" presStyleCnt="0"/>
      <dgm:spPr/>
    </dgm:pt>
    <dgm:pt modelId="{5547DA19-82C3-4895-B5E7-CDAF30BB9C67}" type="pres">
      <dgm:prSet presAssocID="{FCB9C7ED-B7E6-45D4-BFA3-7E27A47149F8}" presName="textRect" presStyleLbl="revTx" presStyleIdx="0" presStyleCnt="3">
        <dgm:presLayoutVars>
          <dgm:chMax val="1"/>
          <dgm:chPref val="1"/>
        </dgm:presLayoutVars>
      </dgm:prSet>
      <dgm:spPr/>
    </dgm:pt>
    <dgm:pt modelId="{3125AB8F-A77B-41EC-A22C-7ACF1A81A0AE}" type="pres">
      <dgm:prSet presAssocID="{84B3F6F4-095F-46F1-AF0E-4FBFA865FB6D}" presName="sibTrans" presStyleCnt="0"/>
      <dgm:spPr/>
    </dgm:pt>
    <dgm:pt modelId="{AEBEEF3E-776D-453E-9DDB-17FFD7EC8291}" type="pres">
      <dgm:prSet presAssocID="{BA9D8EC5-DC58-40BF-AF2D-5298758D14B9}" presName="compNode" presStyleCnt="0"/>
      <dgm:spPr/>
    </dgm:pt>
    <dgm:pt modelId="{0F614437-33D1-46C6-AE3B-996F758A6C58}" type="pres">
      <dgm:prSet presAssocID="{BA9D8EC5-DC58-40BF-AF2D-5298758D14B9}" presName="iconBgRect" presStyleLbl="bgShp" presStyleIdx="1" presStyleCnt="3"/>
      <dgm:spPr/>
    </dgm:pt>
    <dgm:pt modelId="{5668C0C7-BCA5-4743-B12E-E6162F050E75}" type="pres">
      <dgm:prSet presAssocID="{BA9D8EC5-DC58-40BF-AF2D-5298758D14B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887538C-5C3D-4559-ABFF-75BDBEF4AB24}" type="pres">
      <dgm:prSet presAssocID="{BA9D8EC5-DC58-40BF-AF2D-5298758D14B9}" presName="spaceRect" presStyleCnt="0"/>
      <dgm:spPr/>
    </dgm:pt>
    <dgm:pt modelId="{B00CA659-6CE7-4EF9-A9A0-241630F88680}" type="pres">
      <dgm:prSet presAssocID="{BA9D8EC5-DC58-40BF-AF2D-5298758D14B9}" presName="textRect" presStyleLbl="revTx" presStyleIdx="1" presStyleCnt="3">
        <dgm:presLayoutVars>
          <dgm:chMax val="1"/>
          <dgm:chPref val="1"/>
        </dgm:presLayoutVars>
      </dgm:prSet>
      <dgm:spPr/>
    </dgm:pt>
    <dgm:pt modelId="{3A5A128B-FB97-4205-B13D-1EA449001EFC}" type="pres">
      <dgm:prSet presAssocID="{FA587C9D-4F17-477D-AD08-26CB3AAA0493}" presName="sibTrans" presStyleCnt="0"/>
      <dgm:spPr/>
    </dgm:pt>
    <dgm:pt modelId="{18553756-7C43-4DF0-A507-9F3F5BDC7E72}" type="pres">
      <dgm:prSet presAssocID="{BB86DC68-7566-47A4-83FD-6A62B0ED18B7}" presName="compNode" presStyleCnt="0"/>
      <dgm:spPr/>
    </dgm:pt>
    <dgm:pt modelId="{0DA5B519-0E96-4250-81AC-334A86126F28}" type="pres">
      <dgm:prSet presAssocID="{BB86DC68-7566-47A4-83FD-6A62B0ED18B7}" presName="iconBgRect" presStyleLbl="bgShp" presStyleIdx="2" presStyleCnt="3"/>
      <dgm:spPr/>
    </dgm:pt>
    <dgm:pt modelId="{103F88C4-5116-4A84-88C5-B7ACA58603AF}" type="pres">
      <dgm:prSet presAssocID="{BB86DC68-7566-47A4-83FD-6A62B0ED18B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be with solid fill"/>
        </a:ext>
      </dgm:extLst>
    </dgm:pt>
    <dgm:pt modelId="{2EA3308B-B318-44B6-A3AF-1CDD10F3EA72}" type="pres">
      <dgm:prSet presAssocID="{BB86DC68-7566-47A4-83FD-6A62B0ED18B7}" presName="spaceRect" presStyleCnt="0"/>
      <dgm:spPr/>
    </dgm:pt>
    <dgm:pt modelId="{9ADFC904-EBA7-4C9C-8197-1131F3AAC57F}" type="pres">
      <dgm:prSet presAssocID="{BB86DC68-7566-47A4-83FD-6A62B0ED18B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E913E16-8D55-4F97-9DD9-DC37FCF8DDC6}" srcId="{1CFEE732-DEDC-410A-83C1-69C7ECE15472}" destId="{BB86DC68-7566-47A4-83FD-6A62B0ED18B7}" srcOrd="2" destOrd="0" parTransId="{D3533F33-DDEE-477F-8FE7-9C67EDFA0E72}" sibTransId="{063C10D5-3786-437F-A1F2-F363F18948AD}"/>
    <dgm:cxn modelId="{C38E8825-2189-C84C-B25A-AC8E53D7F065}" type="presOf" srcId="{BB86DC68-7566-47A4-83FD-6A62B0ED18B7}" destId="{9ADFC904-EBA7-4C9C-8197-1131F3AAC57F}" srcOrd="0" destOrd="0" presId="urn:microsoft.com/office/officeart/2018/5/layout/IconCircleLabelList"/>
    <dgm:cxn modelId="{85080343-2770-4A3F-B7FE-FF307EA184D1}" srcId="{1CFEE732-DEDC-410A-83C1-69C7ECE15472}" destId="{BA9D8EC5-DC58-40BF-AF2D-5298758D14B9}" srcOrd="1" destOrd="0" parTransId="{29D1E1F4-2187-42B3-8C23-1346411D763D}" sibTransId="{FA587C9D-4F17-477D-AD08-26CB3AAA0493}"/>
    <dgm:cxn modelId="{89AFB574-0DF0-4808-B30A-B1455DB3C5A8}" srcId="{1CFEE732-DEDC-410A-83C1-69C7ECE15472}" destId="{FCB9C7ED-B7E6-45D4-BFA3-7E27A47149F8}" srcOrd="0" destOrd="0" parTransId="{9C7188C6-1039-4D0F-A28F-B628F1B72E41}" sibTransId="{84B3F6F4-095F-46F1-AF0E-4FBFA865FB6D}"/>
    <dgm:cxn modelId="{1B5B4FAD-DA35-4072-8498-4D0A72FFCEB2}" type="presOf" srcId="{1CFEE732-DEDC-410A-83C1-69C7ECE15472}" destId="{631DA4ED-F9BE-44ED-8997-ADE9E105495C}" srcOrd="0" destOrd="0" presId="urn:microsoft.com/office/officeart/2018/5/layout/IconCircleLabelList"/>
    <dgm:cxn modelId="{C4F922CA-2C25-2141-A17A-303250310412}" type="presOf" srcId="{BA9D8EC5-DC58-40BF-AF2D-5298758D14B9}" destId="{B00CA659-6CE7-4EF9-A9A0-241630F88680}" srcOrd="0" destOrd="0" presId="urn:microsoft.com/office/officeart/2018/5/layout/IconCircleLabelList"/>
    <dgm:cxn modelId="{1DFF06F5-F06A-0A4E-A5D3-1F41938862AF}" type="presOf" srcId="{FCB9C7ED-B7E6-45D4-BFA3-7E27A47149F8}" destId="{5547DA19-82C3-4895-B5E7-CDAF30BB9C67}" srcOrd="0" destOrd="0" presId="urn:microsoft.com/office/officeart/2018/5/layout/IconCircleLabelList"/>
    <dgm:cxn modelId="{097E3AAF-76C5-434D-8566-B80416CD8D9B}" type="presParOf" srcId="{631DA4ED-F9BE-44ED-8997-ADE9E105495C}" destId="{1AC6955B-7828-46BE-B272-FA370E2184BA}" srcOrd="0" destOrd="0" presId="urn:microsoft.com/office/officeart/2018/5/layout/IconCircleLabelList"/>
    <dgm:cxn modelId="{EFD00FE6-FA47-B849-8F09-3BDA47ADFFA0}" type="presParOf" srcId="{1AC6955B-7828-46BE-B272-FA370E2184BA}" destId="{B1FD06DA-2F7B-466C-9D8C-05CFA65301B7}" srcOrd="0" destOrd="0" presId="urn:microsoft.com/office/officeart/2018/5/layout/IconCircleLabelList"/>
    <dgm:cxn modelId="{3DDE593D-46D2-444C-B5BE-5680A03780D6}" type="presParOf" srcId="{1AC6955B-7828-46BE-B272-FA370E2184BA}" destId="{370802C9-8FB7-438D-B1F4-77CDDE35A1FF}" srcOrd="1" destOrd="0" presId="urn:microsoft.com/office/officeart/2018/5/layout/IconCircleLabelList"/>
    <dgm:cxn modelId="{355F6FA6-E470-E04B-B387-54CEB8AFCC17}" type="presParOf" srcId="{1AC6955B-7828-46BE-B272-FA370E2184BA}" destId="{DB37D7DC-6556-4001-A4A0-2548FB900145}" srcOrd="2" destOrd="0" presId="urn:microsoft.com/office/officeart/2018/5/layout/IconCircleLabelList"/>
    <dgm:cxn modelId="{4A6091C4-CBE8-754B-BE67-78BD13CFDB9C}" type="presParOf" srcId="{1AC6955B-7828-46BE-B272-FA370E2184BA}" destId="{5547DA19-82C3-4895-B5E7-CDAF30BB9C67}" srcOrd="3" destOrd="0" presId="urn:microsoft.com/office/officeart/2018/5/layout/IconCircleLabelList"/>
    <dgm:cxn modelId="{0FFEE941-AEB0-B743-AF46-92594EFD1CAB}" type="presParOf" srcId="{631DA4ED-F9BE-44ED-8997-ADE9E105495C}" destId="{3125AB8F-A77B-41EC-A22C-7ACF1A81A0AE}" srcOrd="1" destOrd="0" presId="urn:microsoft.com/office/officeart/2018/5/layout/IconCircleLabelList"/>
    <dgm:cxn modelId="{5D368C6D-E06D-A94C-9151-EF8A9DFB7B03}" type="presParOf" srcId="{631DA4ED-F9BE-44ED-8997-ADE9E105495C}" destId="{AEBEEF3E-776D-453E-9DDB-17FFD7EC8291}" srcOrd="2" destOrd="0" presId="urn:microsoft.com/office/officeart/2018/5/layout/IconCircleLabelList"/>
    <dgm:cxn modelId="{4EAB7DC7-6265-3342-9DD6-72A313E39815}" type="presParOf" srcId="{AEBEEF3E-776D-453E-9DDB-17FFD7EC8291}" destId="{0F614437-33D1-46C6-AE3B-996F758A6C58}" srcOrd="0" destOrd="0" presId="urn:microsoft.com/office/officeart/2018/5/layout/IconCircleLabelList"/>
    <dgm:cxn modelId="{FF3B236F-6F40-E247-AA9A-3CD42F4E13DB}" type="presParOf" srcId="{AEBEEF3E-776D-453E-9DDB-17FFD7EC8291}" destId="{5668C0C7-BCA5-4743-B12E-E6162F050E75}" srcOrd="1" destOrd="0" presId="urn:microsoft.com/office/officeart/2018/5/layout/IconCircleLabelList"/>
    <dgm:cxn modelId="{BD778EA6-5094-0448-B92F-B0CCFDFEA83C}" type="presParOf" srcId="{AEBEEF3E-776D-453E-9DDB-17FFD7EC8291}" destId="{E887538C-5C3D-4559-ABFF-75BDBEF4AB24}" srcOrd="2" destOrd="0" presId="urn:microsoft.com/office/officeart/2018/5/layout/IconCircleLabelList"/>
    <dgm:cxn modelId="{54ECB6C9-5028-1148-B881-4F6665BAF306}" type="presParOf" srcId="{AEBEEF3E-776D-453E-9DDB-17FFD7EC8291}" destId="{B00CA659-6CE7-4EF9-A9A0-241630F88680}" srcOrd="3" destOrd="0" presId="urn:microsoft.com/office/officeart/2018/5/layout/IconCircleLabelList"/>
    <dgm:cxn modelId="{9E50A1D2-5C91-0945-9966-8B1F7A4BD161}" type="presParOf" srcId="{631DA4ED-F9BE-44ED-8997-ADE9E105495C}" destId="{3A5A128B-FB97-4205-B13D-1EA449001EFC}" srcOrd="3" destOrd="0" presId="urn:microsoft.com/office/officeart/2018/5/layout/IconCircleLabelList"/>
    <dgm:cxn modelId="{2A86B9A5-95B9-A542-844D-FFF97407122B}" type="presParOf" srcId="{631DA4ED-F9BE-44ED-8997-ADE9E105495C}" destId="{18553756-7C43-4DF0-A507-9F3F5BDC7E72}" srcOrd="4" destOrd="0" presId="urn:microsoft.com/office/officeart/2018/5/layout/IconCircleLabelList"/>
    <dgm:cxn modelId="{B6A3A7FE-1674-AF46-910F-5596342E93CF}" type="presParOf" srcId="{18553756-7C43-4DF0-A507-9F3F5BDC7E72}" destId="{0DA5B519-0E96-4250-81AC-334A86126F28}" srcOrd="0" destOrd="0" presId="urn:microsoft.com/office/officeart/2018/5/layout/IconCircleLabelList"/>
    <dgm:cxn modelId="{038C65BB-FEDC-EF46-9885-DD3E9CB5B991}" type="presParOf" srcId="{18553756-7C43-4DF0-A507-9F3F5BDC7E72}" destId="{103F88C4-5116-4A84-88C5-B7ACA58603AF}" srcOrd="1" destOrd="0" presId="urn:microsoft.com/office/officeart/2018/5/layout/IconCircleLabelList"/>
    <dgm:cxn modelId="{E4584F54-A9C9-C048-B1D0-A8D4A2CFFBBB}" type="presParOf" srcId="{18553756-7C43-4DF0-A507-9F3F5BDC7E72}" destId="{2EA3308B-B318-44B6-A3AF-1CDD10F3EA72}" srcOrd="2" destOrd="0" presId="urn:microsoft.com/office/officeart/2018/5/layout/IconCircleLabelList"/>
    <dgm:cxn modelId="{25E0367F-E199-B54C-8F26-A167F5BCE4CC}" type="presParOf" srcId="{18553756-7C43-4DF0-A507-9F3F5BDC7E72}" destId="{9ADFC904-EBA7-4C9C-8197-1131F3AAC57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F65DD60-A74F-4244-90EE-6722ED16F69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0499EAF-5E2E-432C-B4D5-5B7DDC256D47}">
      <dgm:prSet/>
      <dgm:spPr/>
      <dgm:t>
        <a:bodyPr/>
        <a:lstStyle/>
        <a:p>
          <a:r>
            <a:rPr lang="en-US"/>
            <a:t>Stored in units of files</a:t>
          </a:r>
        </a:p>
      </dgm:t>
    </dgm:pt>
    <dgm:pt modelId="{254049EA-E0DF-4664-B8CE-7C8CD05C016B}" type="parTrans" cxnId="{F278A0C5-BE1E-4B47-8A4F-F3CE0160E315}">
      <dgm:prSet/>
      <dgm:spPr/>
      <dgm:t>
        <a:bodyPr/>
        <a:lstStyle/>
        <a:p>
          <a:endParaRPr lang="en-US"/>
        </a:p>
      </dgm:t>
    </dgm:pt>
    <dgm:pt modelId="{5C8A8BC0-73AC-4E46-86CC-85FA8FA32D3E}" type="sibTrans" cxnId="{F278A0C5-BE1E-4B47-8A4F-F3CE0160E315}">
      <dgm:prSet/>
      <dgm:spPr/>
      <dgm:t>
        <a:bodyPr/>
        <a:lstStyle/>
        <a:p>
          <a:endParaRPr lang="en-US"/>
        </a:p>
      </dgm:t>
    </dgm:pt>
    <dgm:pt modelId="{8FBDC22A-1CB3-4B53-9B3A-6F7444409871}">
      <dgm:prSet/>
      <dgm:spPr/>
      <dgm:t>
        <a:bodyPr/>
        <a:lstStyle/>
        <a:p>
          <a:r>
            <a:rPr lang="en-US"/>
            <a:t>Hierarchical </a:t>
          </a:r>
        </a:p>
      </dgm:t>
    </dgm:pt>
    <dgm:pt modelId="{B353C78D-E5D1-47FC-824D-FE03C8933674}" type="parTrans" cxnId="{E7712111-1633-43BD-A12C-9E25BB5BECF5}">
      <dgm:prSet/>
      <dgm:spPr/>
      <dgm:t>
        <a:bodyPr/>
        <a:lstStyle/>
        <a:p>
          <a:endParaRPr lang="en-US"/>
        </a:p>
      </dgm:t>
    </dgm:pt>
    <dgm:pt modelId="{E5717A94-E5BA-4393-B323-BDD5B5FC9BD8}" type="sibTrans" cxnId="{E7712111-1633-43BD-A12C-9E25BB5BECF5}">
      <dgm:prSet/>
      <dgm:spPr/>
      <dgm:t>
        <a:bodyPr/>
        <a:lstStyle/>
        <a:p>
          <a:endParaRPr lang="en-US"/>
        </a:p>
      </dgm:t>
    </dgm:pt>
    <dgm:pt modelId="{65BF2D8A-59B3-4C80-921E-CF4623610337}">
      <dgm:prSet/>
      <dgm:spPr/>
      <dgm:t>
        <a:bodyPr/>
        <a:lstStyle/>
        <a:p>
          <a:r>
            <a:rPr lang="en-US" dirty="0"/>
            <a:t>Familiar in end-user computing</a:t>
          </a:r>
        </a:p>
      </dgm:t>
    </dgm:pt>
    <dgm:pt modelId="{3B74A3F4-D96A-42AD-892A-115B5A6C8733}" type="parTrans" cxnId="{5B2D722D-E9C4-4799-B1E2-400BEBFACA89}">
      <dgm:prSet/>
      <dgm:spPr/>
      <dgm:t>
        <a:bodyPr/>
        <a:lstStyle/>
        <a:p>
          <a:endParaRPr lang="en-US"/>
        </a:p>
      </dgm:t>
    </dgm:pt>
    <dgm:pt modelId="{8D9DA3EA-2803-43CB-84EB-829646CB26FD}" type="sibTrans" cxnId="{5B2D722D-E9C4-4799-B1E2-400BEBFACA89}">
      <dgm:prSet/>
      <dgm:spPr/>
      <dgm:t>
        <a:bodyPr/>
        <a:lstStyle/>
        <a:p>
          <a:endParaRPr lang="en-US"/>
        </a:p>
      </dgm:t>
    </dgm:pt>
    <dgm:pt modelId="{871B0C94-9FC1-4989-83AC-C5CA71C36777}" type="pres">
      <dgm:prSet presAssocID="{DF65DD60-A74F-4244-90EE-6722ED16F691}" presName="root" presStyleCnt="0">
        <dgm:presLayoutVars>
          <dgm:dir/>
          <dgm:resizeHandles val="exact"/>
        </dgm:presLayoutVars>
      </dgm:prSet>
      <dgm:spPr/>
    </dgm:pt>
    <dgm:pt modelId="{913BA5DB-414B-47A2-938C-D5B1017475AE}" type="pres">
      <dgm:prSet presAssocID="{70499EAF-5E2E-432C-B4D5-5B7DDC256D47}" presName="compNode" presStyleCnt="0"/>
      <dgm:spPr/>
    </dgm:pt>
    <dgm:pt modelId="{2A140495-6729-423C-855E-7DB104378782}" type="pres">
      <dgm:prSet presAssocID="{70499EAF-5E2E-432C-B4D5-5B7DDC256D4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1A631A1C-7EFA-4DB7-A250-B61BF0BAB8CF}" type="pres">
      <dgm:prSet presAssocID="{70499EAF-5E2E-432C-B4D5-5B7DDC256D47}" presName="spaceRect" presStyleCnt="0"/>
      <dgm:spPr/>
    </dgm:pt>
    <dgm:pt modelId="{D27CA99E-7A46-465D-B9D8-02D77D8B9DF5}" type="pres">
      <dgm:prSet presAssocID="{70499EAF-5E2E-432C-B4D5-5B7DDC256D47}" presName="textRect" presStyleLbl="revTx" presStyleIdx="0" presStyleCnt="3">
        <dgm:presLayoutVars>
          <dgm:chMax val="1"/>
          <dgm:chPref val="1"/>
        </dgm:presLayoutVars>
      </dgm:prSet>
      <dgm:spPr/>
    </dgm:pt>
    <dgm:pt modelId="{1C15EEDD-C54E-48AA-B07E-30D678B6ADB6}" type="pres">
      <dgm:prSet presAssocID="{5C8A8BC0-73AC-4E46-86CC-85FA8FA32D3E}" presName="sibTrans" presStyleCnt="0"/>
      <dgm:spPr/>
    </dgm:pt>
    <dgm:pt modelId="{B8C6F1A0-5339-4631-BBDF-F9AC63324004}" type="pres">
      <dgm:prSet presAssocID="{8FBDC22A-1CB3-4B53-9B3A-6F7444409871}" presName="compNode" presStyleCnt="0"/>
      <dgm:spPr/>
    </dgm:pt>
    <dgm:pt modelId="{0AA1AD5D-9F1F-4B43-82C4-5CFF97D43797}" type="pres">
      <dgm:prSet presAssocID="{8FBDC22A-1CB3-4B53-9B3A-6F744440987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AE4AE424-FA9A-4E5C-9D9D-0C392ED779AE}" type="pres">
      <dgm:prSet presAssocID="{8FBDC22A-1CB3-4B53-9B3A-6F7444409871}" presName="spaceRect" presStyleCnt="0"/>
      <dgm:spPr/>
    </dgm:pt>
    <dgm:pt modelId="{8364A16C-5AB8-4864-9EF6-50B6E53F6EEA}" type="pres">
      <dgm:prSet presAssocID="{8FBDC22A-1CB3-4B53-9B3A-6F7444409871}" presName="textRect" presStyleLbl="revTx" presStyleIdx="1" presStyleCnt="3">
        <dgm:presLayoutVars>
          <dgm:chMax val="1"/>
          <dgm:chPref val="1"/>
        </dgm:presLayoutVars>
      </dgm:prSet>
      <dgm:spPr/>
    </dgm:pt>
    <dgm:pt modelId="{396DC8A2-DE9F-4823-AADA-5C541F0E73B1}" type="pres">
      <dgm:prSet presAssocID="{E5717A94-E5BA-4393-B323-BDD5B5FC9BD8}" presName="sibTrans" presStyleCnt="0"/>
      <dgm:spPr/>
    </dgm:pt>
    <dgm:pt modelId="{01D2138A-5FEA-490A-9FFE-F96D7F0EEC80}" type="pres">
      <dgm:prSet presAssocID="{65BF2D8A-59B3-4C80-921E-CF4623610337}" presName="compNode" presStyleCnt="0"/>
      <dgm:spPr/>
    </dgm:pt>
    <dgm:pt modelId="{A742D80D-C819-4178-BF16-186F27F3F1EE}" type="pres">
      <dgm:prSet presAssocID="{65BF2D8A-59B3-4C80-921E-CF462361033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10E99853-AFA3-4D1F-9ACE-AED23395CA2B}" type="pres">
      <dgm:prSet presAssocID="{65BF2D8A-59B3-4C80-921E-CF4623610337}" presName="spaceRect" presStyleCnt="0"/>
      <dgm:spPr/>
    </dgm:pt>
    <dgm:pt modelId="{C80426F8-55AB-4C1D-A9F0-48FF3D29EBC7}" type="pres">
      <dgm:prSet presAssocID="{65BF2D8A-59B3-4C80-921E-CF462361033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5F67C00-03B8-4C7A-9EEE-805B707C5504}" type="presOf" srcId="{65BF2D8A-59B3-4C80-921E-CF4623610337}" destId="{C80426F8-55AB-4C1D-A9F0-48FF3D29EBC7}" srcOrd="0" destOrd="0" presId="urn:microsoft.com/office/officeart/2018/2/layout/IconLabelList"/>
    <dgm:cxn modelId="{E7712111-1633-43BD-A12C-9E25BB5BECF5}" srcId="{DF65DD60-A74F-4244-90EE-6722ED16F691}" destId="{8FBDC22A-1CB3-4B53-9B3A-6F7444409871}" srcOrd="1" destOrd="0" parTransId="{B353C78D-E5D1-47FC-824D-FE03C8933674}" sibTransId="{E5717A94-E5BA-4393-B323-BDD5B5FC9BD8}"/>
    <dgm:cxn modelId="{5B2D722D-E9C4-4799-B1E2-400BEBFACA89}" srcId="{DF65DD60-A74F-4244-90EE-6722ED16F691}" destId="{65BF2D8A-59B3-4C80-921E-CF4623610337}" srcOrd="2" destOrd="0" parTransId="{3B74A3F4-D96A-42AD-892A-115B5A6C8733}" sibTransId="{8D9DA3EA-2803-43CB-84EB-829646CB26FD}"/>
    <dgm:cxn modelId="{56D2E284-C63F-48B4-AF7E-2EC5B924C73B}" type="presOf" srcId="{70499EAF-5E2E-432C-B4D5-5B7DDC256D47}" destId="{D27CA99E-7A46-465D-B9D8-02D77D8B9DF5}" srcOrd="0" destOrd="0" presId="urn:microsoft.com/office/officeart/2018/2/layout/IconLabelList"/>
    <dgm:cxn modelId="{0C3DD59A-8E9A-4642-BEA4-FC678B5073C1}" type="presOf" srcId="{8FBDC22A-1CB3-4B53-9B3A-6F7444409871}" destId="{8364A16C-5AB8-4864-9EF6-50B6E53F6EEA}" srcOrd="0" destOrd="0" presId="urn:microsoft.com/office/officeart/2018/2/layout/IconLabelList"/>
    <dgm:cxn modelId="{45C80DAC-6F7F-4FC4-A206-0F2E750754D2}" type="presOf" srcId="{DF65DD60-A74F-4244-90EE-6722ED16F691}" destId="{871B0C94-9FC1-4989-83AC-C5CA71C36777}" srcOrd="0" destOrd="0" presId="urn:microsoft.com/office/officeart/2018/2/layout/IconLabelList"/>
    <dgm:cxn modelId="{F278A0C5-BE1E-4B47-8A4F-F3CE0160E315}" srcId="{DF65DD60-A74F-4244-90EE-6722ED16F691}" destId="{70499EAF-5E2E-432C-B4D5-5B7DDC256D47}" srcOrd="0" destOrd="0" parTransId="{254049EA-E0DF-4664-B8CE-7C8CD05C016B}" sibTransId="{5C8A8BC0-73AC-4E46-86CC-85FA8FA32D3E}"/>
    <dgm:cxn modelId="{A57A4C14-4157-4DAB-B082-CC23D5747F1D}" type="presParOf" srcId="{871B0C94-9FC1-4989-83AC-C5CA71C36777}" destId="{913BA5DB-414B-47A2-938C-D5B1017475AE}" srcOrd="0" destOrd="0" presId="urn:microsoft.com/office/officeart/2018/2/layout/IconLabelList"/>
    <dgm:cxn modelId="{9EC4589A-0EBD-45DD-9D4F-820155D55424}" type="presParOf" srcId="{913BA5DB-414B-47A2-938C-D5B1017475AE}" destId="{2A140495-6729-423C-855E-7DB104378782}" srcOrd="0" destOrd="0" presId="urn:microsoft.com/office/officeart/2018/2/layout/IconLabelList"/>
    <dgm:cxn modelId="{3D881AC4-BA80-4AB1-8425-1256194A0D80}" type="presParOf" srcId="{913BA5DB-414B-47A2-938C-D5B1017475AE}" destId="{1A631A1C-7EFA-4DB7-A250-B61BF0BAB8CF}" srcOrd="1" destOrd="0" presId="urn:microsoft.com/office/officeart/2018/2/layout/IconLabelList"/>
    <dgm:cxn modelId="{6508DD5B-26E6-4C1F-8155-BDD8B8B01CDE}" type="presParOf" srcId="{913BA5DB-414B-47A2-938C-D5B1017475AE}" destId="{D27CA99E-7A46-465D-B9D8-02D77D8B9DF5}" srcOrd="2" destOrd="0" presId="urn:microsoft.com/office/officeart/2018/2/layout/IconLabelList"/>
    <dgm:cxn modelId="{A2864A25-61B6-4544-8849-DB7EF652502E}" type="presParOf" srcId="{871B0C94-9FC1-4989-83AC-C5CA71C36777}" destId="{1C15EEDD-C54E-48AA-B07E-30D678B6ADB6}" srcOrd="1" destOrd="0" presId="urn:microsoft.com/office/officeart/2018/2/layout/IconLabelList"/>
    <dgm:cxn modelId="{0D0BC2C5-1495-4588-8969-902BA79B1C16}" type="presParOf" srcId="{871B0C94-9FC1-4989-83AC-C5CA71C36777}" destId="{B8C6F1A0-5339-4631-BBDF-F9AC63324004}" srcOrd="2" destOrd="0" presId="urn:microsoft.com/office/officeart/2018/2/layout/IconLabelList"/>
    <dgm:cxn modelId="{B5C0519B-2873-433B-ACDA-18B7855798BC}" type="presParOf" srcId="{B8C6F1A0-5339-4631-BBDF-F9AC63324004}" destId="{0AA1AD5D-9F1F-4B43-82C4-5CFF97D43797}" srcOrd="0" destOrd="0" presId="urn:microsoft.com/office/officeart/2018/2/layout/IconLabelList"/>
    <dgm:cxn modelId="{3770177B-D871-43E7-A963-E5F939E1E099}" type="presParOf" srcId="{B8C6F1A0-5339-4631-BBDF-F9AC63324004}" destId="{AE4AE424-FA9A-4E5C-9D9D-0C392ED779AE}" srcOrd="1" destOrd="0" presId="urn:microsoft.com/office/officeart/2018/2/layout/IconLabelList"/>
    <dgm:cxn modelId="{17C69144-27F8-4205-B19D-C377B5E37B46}" type="presParOf" srcId="{B8C6F1A0-5339-4631-BBDF-F9AC63324004}" destId="{8364A16C-5AB8-4864-9EF6-50B6E53F6EEA}" srcOrd="2" destOrd="0" presId="urn:microsoft.com/office/officeart/2018/2/layout/IconLabelList"/>
    <dgm:cxn modelId="{8BF40501-4DE6-4A8C-9645-00B5F5ED3EE1}" type="presParOf" srcId="{871B0C94-9FC1-4989-83AC-C5CA71C36777}" destId="{396DC8A2-DE9F-4823-AADA-5C541F0E73B1}" srcOrd="3" destOrd="0" presId="urn:microsoft.com/office/officeart/2018/2/layout/IconLabelList"/>
    <dgm:cxn modelId="{0E708D10-D430-40E1-9498-F37BF1AC1597}" type="presParOf" srcId="{871B0C94-9FC1-4989-83AC-C5CA71C36777}" destId="{01D2138A-5FEA-490A-9FFE-F96D7F0EEC80}" srcOrd="4" destOrd="0" presId="urn:microsoft.com/office/officeart/2018/2/layout/IconLabelList"/>
    <dgm:cxn modelId="{75F0097E-8C9F-46E1-AA10-9014B77DA698}" type="presParOf" srcId="{01D2138A-5FEA-490A-9FFE-F96D7F0EEC80}" destId="{A742D80D-C819-4178-BF16-186F27F3F1EE}" srcOrd="0" destOrd="0" presId="urn:microsoft.com/office/officeart/2018/2/layout/IconLabelList"/>
    <dgm:cxn modelId="{B440A467-D7BF-4DAA-A49C-AFF502DE68EE}" type="presParOf" srcId="{01D2138A-5FEA-490A-9FFE-F96D7F0EEC80}" destId="{10E99853-AFA3-4D1F-9ACE-AED23395CA2B}" srcOrd="1" destOrd="0" presId="urn:microsoft.com/office/officeart/2018/2/layout/IconLabelList"/>
    <dgm:cxn modelId="{54A25BF0-8C58-4427-A7E5-30AD01A0D3E6}" type="presParOf" srcId="{01D2138A-5FEA-490A-9FFE-F96D7F0EEC80}" destId="{C80426F8-55AB-4C1D-A9F0-48FF3D29EBC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926B0A6-5283-9244-B53C-3FC034C38EE0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B2AC34F-D86F-0E48-84F3-A63B6D13DC06}">
      <dgm:prSet/>
      <dgm:spPr/>
      <dgm:t>
        <a:bodyPr/>
        <a:lstStyle/>
        <a:p>
          <a:r>
            <a:rPr lang="en-US"/>
            <a:t>Pros</a:t>
          </a:r>
        </a:p>
      </dgm:t>
    </dgm:pt>
    <dgm:pt modelId="{B3EEDB4E-6943-6748-8A9C-F97D9B056139}" type="parTrans" cxnId="{37EC0613-A9A1-444C-AE6C-999BAAA18F6B}">
      <dgm:prSet/>
      <dgm:spPr/>
      <dgm:t>
        <a:bodyPr/>
        <a:lstStyle/>
        <a:p>
          <a:endParaRPr lang="en-US"/>
        </a:p>
      </dgm:t>
    </dgm:pt>
    <dgm:pt modelId="{356951BA-3DC0-8B48-BE53-DA54EF8F4A24}" type="sibTrans" cxnId="{37EC0613-A9A1-444C-AE6C-999BAAA18F6B}">
      <dgm:prSet/>
      <dgm:spPr/>
      <dgm:t>
        <a:bodyPr/>
        <a:lstStyle/>
        <a:p>
          <a:endParaRPr lang="en-US"/>
        </a:p>
      </dgm:t>
    </dgm:pt>
    <dgm:pt modelId="{E841E751-F762-5C4D-B163-B9F96BDE0C95}">
      <dgm:prSet/>
      <dgm:spPr/>
      <dgm:t>
        <a:bodyPr/>
        <a:lstStyle/>
        <a:p>
          <a:r>
            <a:rPr lang="en-US" dirty="0"/>
            <a:t>Easy to manage on a small scale</a:t>
          </a:r>
        </a:p>
      </dgm:t>
    </dgm:pt>
    <dgm:pt modelId="{2F5AB220-EA54-8B46-A003-F602C5516D50}" type="parTrans" cxnId="{7CFEA869-9AB0-D547-B6CF-A55809BF695B}">
      <dgm:prSet/>
      <dgm:spPr/>
      <dgm:t>
        <a:bodyPr/>
        <a:lstStyle/>
        <a:p>
          <a:endParaRPr lang="en-US"/>
        </a:p>
      </dgm:t>
    </dgm:pt>
    <dgm:pt modelId="{AF69A30A-084B-2B49-B266-B2A0639EE2C4}" type="sibTrans" cxnId="{7CFEA869-9AB0-D547-B6CF-A55809BF695B}">
      <dgm:prSet/>
      <dgm:spPr/>
      <dgm:t>
        <a:bodyPr/>
        <a:lstStyle/>
        <a:p>
          <a:endParaRPr lang="en-US"/>
        </a:p>
      </dgm:t>
    </dgm:pt>
    <dgm:pt modelId="{0106F418-BAC3-5A42-9F5F-E5A21D2A297F}">
      <dgm:prSet/>
      <dgm:spPr/>
      <dgm:t>
        <a:bodyPr/>
        <a:lstStyle/>
        <a:p>
          <a:r>
            <a:rPr lang="en-US" dirty="0"/>
            <a:t>Familiar to most users</a:t>
          </a:r>
        </a:p>
      </dgm:t>
    </dgm:pt>
    <dgm:pt modelId="{1AFAD74C-3C9B-844D-B6D0-434C7B8FBFD0}" type="parTrans" cxnId="{B42ED70C-FC32-4F4F-986F-722AFCE5FA6E}">
      <dgm:prSet/>
      <dgm:spPr/>
      <dgm:t>
        <a:bodyPr/>
        <a:lstStyle/>
        <a:p>
          <a:endParaRPr lang="en-US"/>
        </a:p>
      </dgm:t>
    </dgm:pt>
    <dgm:pt modelId="{C4111ECB-D284-EF4C-B9D9-59745B31795F}" type="sibTrans" cxnId="{B42ED70C-FC32-4F4F-986F-722AFCE5FA6E}">
      <dgm:prSet/>
      <dgm:spPr/>
      <dgm:t>
        <a:bodyPr/>
        <a:lstStyle/>
        <a:p>
          <a:endParaRPr lang="en-US"/>
        </a:p>
      </dgm:t>
    </dgm:pt>
    <dgm:pt modelId="{A9FA103A-DDAB-F645-9FA0-2BD84A220D12}">
      <dgm:prSet/>
      <dgm:spPr/>
      <dgm:t>
        <a:bodyPr/>
        <a:lstStyle/>
        <a:p>
          <a:r>
            <a:rPr lang="en-US" dirty="0"/>
            <a:t>Users can manage their own files</a:t>
          </a:r>
        </a:p>
      </dgm:t>
    </dgm:pt>
    <dgm:pt modelId="{B4759928-B07E-D843-B027-0E010E96B3C2}" type="parTrans" cxnId="{37EEF893-A7B1-844C-9F2E-B7EF929FCB37}">
      <dgm:prSet/>
      <dgm:spPr/>
      <dgm:t>
        <a:bodyPr/>
        <a:lstStyle/>
        <a:p>
          <a:endParaRPr lang="en-US"/>
        </a:p>
      </dgm:t>
    </dgm:pt>
    <dgm:pt modelId="{E5F5C8A6-9F1B-6346-933E-42A290E6EEBB}" type="sibTrans" cxnId="{37EEF893-A7B1-844C-9F2E-B7EF929FCB37}">
      <dgm:prSet/>
      <dgm:spPr/>
      <dgm:t>
        <a:bodyPr/>
        <a:lstStyle/>
        <a:p>
          <a:endParaRPr lang="en-US"/>
        </a:p>
      </dgm:t>
    </dgm:pt>
    <dgm:pt modelId="{370174DB-3411-D04B-93FE-2EE5C8BE1199}">
      <dgm:prSet/>
      <dgm:spPr/>
      <dgm:t>
        <a:bodyPr/>
        <a:lstStyle/>
        <a:p>
          <a:r>
            <a:rPr lang="en-US" dirty="0"/>
            <a:t>Allows access rights/ file sharing/ file locking to be set at user level</a:t>
          </a:r>
        </a:p>
      </dgm:t>
    </dgm:pt>
    <dgm:pt modelId="{6BAD2136-DCB8-ED4D-9F4E-BF84D3EB7051}" type="parTrans" cxnId="{532E5E35-CEC4-5144-8CB4-0A4DBEAD139C}">
      <dgm:prSet/>
      <dgm:spPr/>
      <dgm:t>
        <a:bodyPr/>
        <a:lstStyle/>
        <a:p>
          <a:endParaRPr lang="en-US"/>
        </a:p>
      </dgm:t>
    </dgm:pt>
    <dgm:pt modelId="{578C68EE-EAAD-5E45-82E0-C8AA0ABDF388}" type="sibTrans" cxnId="{532E5E35-CEC4-5144-8CB4-0A4DBEAD139C}">
      <dgm:prSet/>
      <dgm:spPr/>
      <dgm:t>
        <a:bodyPr/>
        <a:lstStyle/>
        <a:p>
          <a:endParaRPr lang="en-US"/>
        </a:p>
      </dgm:t>
    </dgm:pt>
    <dgm:pt modelId="{E12F2975-F4C2-2643-A7BF-74959CCC63A7}" type="pres">
      <dgm:prSet presAssocID="{5926B0A6-5283-9244-B53C-3FC034C38EE0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EB66C93-22ED-B54F-B1D2-BA1DEDD46457}" type="pres">
      <dgm:prSet presAssocID="{5B2AC34F-D86F-0E48-84F3-A63B6D13DC06}" presName="root1" presStyleCnt="0"/>
      <dgm:spPr/>
    </dgm:pt>
    <dgm:pt modelId="{BF4C3C27-AA6B-5C46-AB63-3345CF44C51E}" type="pres">
      <dgm:prSet presAssocID="{5B2AC34F-D86F-0E48-84F3-A63B6D13DC06}" presName="LevelOneTextNode" presStyleLbl="node0" presStyleIdx="0" presStyleCnt="1">
        <dgm:presLayoutVars>
          <dgm:chPref val="3"/>
        </dgm:presLayoutVars>
      </dgm:prSet>
      <dgm:spPr/>
    </dgm:pt>
    <dgm:pt modelId="{055CE622-D944-1546-AFE2-DBCA05154473}" type="pres">
      <dgm:prSet presAssocID="{5B2AC34F-D86F-0E48-84F3-A63B6D13DC06}" presName="level2hierChild" presStyleCnt="0"/>
      <dgm:spPr/>
    </dgm:pt>
    <dgm:pt modelId="{43003AD0-3348-574D-BB51-7FBBBC100DE4}" type="pres">
      <dgm:prSet presAssocID="{2F5AB220-EA54-8B46-A003-F602C5516D50}" presName="conn2-1" presStyleLbl="parChTrans1D2" presStyleIdx="0" presStyleCnt="4"/>
      <dgm:spPr/>
    </dgm:pt>
    <dgm:pt modelId="{8FE731DF-6059-E749-93DF-D50EC1C74398}" type="pres">
      <dgm:prSet presAssocID="{2F5AB220-EA54-8B46-A003-F602C5516D50}" presName="connTx" presStyleLbl="parChTrans1D2" presStyleIdx="0" presStyleCnt="4"/>
      <dgm:spPr/>
    </dgm:pt>
    <dgm:pt modelId="{E54823A6-9075-7546-81F9-D5D94F1ECB99}" type="pres">
      <dgm:prSet presAssocID="{E841E751-F762-5C4D-B163-B9F96BDE0C95}" presName="root2" presStyleCnt="0"/>
      <dgm:spPr/>
    </dgm:pt>
    <dgm:pt modelId="{70AAA484-84DA-4B41-AEF3-DA670DD9906B}" type="pres">
      <dgm:prSet presAssocID="{E841E751-F762-5C4D-B163-B9F96BDE0C95}" presName="LevelTwoTextNode" presStyleLbl="node2" presStyleIdx="0" presStyleCnt="4">
        <dgm:presLayoutVars>
          <dgm:chPref val="3"/>
        </dgm:presLayoutVars>
      </dgm:prSet>
      <dgm:spPr/>
    </dgm:pt>
    <dgm:pt modelId="{2014F65F-2571-D546-A31B-C7FF60B1CAEF}" type="pres">
      <dgm:prSet presAssocID="{E841E751-F762-5C4D-B163-B9F96BDE0C95}" presName="level3hierChild" presStyleCnt="0"/>
      <dgm:spPr/>
    </dgm:pt>
    <dgm:pt modelId="{E91CFC33-0DE7-0747-96EA-4F4147C037A7}" type="pres">
      <dgm:prSet presAssocID="{1AFAD74C-3C9B-844D-B6D0-434C7B8FBFD0}" presName="conn2-1" presStyleLbl="parChTrans1D2" presStyleIdx="1" presStyleCnt="4"/>
      <dgm:spPr/>
    </dgm:pt>
    <dgm:pt modelId="{FBCE08B2-F8B6-EE49-97AA-BDA42389CF78}" type="pres">
      <dgm:prSet presAssocID="{1AFAD74C-3C9B-844D-B6D0-434C7B8FBFD0}" presName="connTx" presStyleLbl="parChTrans1D2" presStyleIdx="1" presStyleCnt="4"/>
      <dgm:spPr/>
    </dgm:pt>
    <dgm:pt modelId="{94083AB3-2F52-E44C-B84B-9CAF46BA2800}" type="pres">
      <dgm:prSet presAssocID="{0106F418-BAC3-5A42-9F5F-E5A21D2A297F}" presName="root2" presStyleCnt="0"/>
      <dgm:spPr/>
    </dgm:pt>
    <dgm:pt modelId="{4BC69DCB-AE78-E848-9298-1879D7A55B77}" type="pres">
      <dgm:prSet presAssocID="{0106F418-BAC3-5A42-9F5F-E5A21D2A297F}" presName="LevelTwoTextNode" presStyleLbl="node2" presStyleIdx="1" presStyleCnt="4">
        <dgm:presLayoutVars>
          <dgm:chPref val="3"/>
        </dgm:presLayoutVars>
      </dgm:prSet>
      <dgm:spPr/>
    </dgm:pt>
    <dgm:pt modelId="{40C1BC6E-BE58-CE4E-ACE0-BA185B2C2755}" type="pres">
      <dgm:prSet presAssocID="{0106F418-BAC3-5A42-9F5F-E5A21D2A297F}" presName="level3hierChild" presStyleCnt="0"/>
      <dgm:spPr/>
    </dgm:pt>
    <dgm:pt modelId="{6F82923D-04E1-2E49-B509-263D11C0CA00}" type="pres">
      <dgm:prSet presAssocID="{B4759928-B07E-D843-B027-0E010E96B3C2}" presName="conn2-1" presStyleLbl="parChTrans1D2" presStyleIdx="2" presStyleCnt="4"/>
      <dgm:spPr/>
    </dgm:pt>
    <dgm:pt modelId="{1FEF3BED-2B92-EE4C-84A1-67A7CE97F200}" type="pres">
      <dgm:prSet presAssocID="{B4759928-B07E-D843-B027-0E010E96B3C2}" presName="connTx" presStyleLbl="parChTrans1D2" presStyleIdx="2" presStyleCnt="4"/>
      <dgm:spPr/>
    </dgm:pt>
    <dgm:pt modelId="{B0CD72AC-4809-5745-B715-48D7A6906511}" type="pres">
      <dgm:prSet presAssocID="{A9FA103A-DDAB-F645-9FA0-2BD84A220D12}" presName="root2" presStyleCnt="0"/>
      <dgm:spPr/>
    </dgm:pt>
    <dgm:pt modelId="{40784982-FC36-C54F-9536-53939D6EE5EE}" type="pres">
      <dgm:prSet presAssocID="{A9FA103A-DDAB-F645-9FA0-2BD84A220D12}" presName="LevelTwoTextNode" presStyleLbl="node2" presStyleIdx="2" presStyleCnt="4">
        <dgm:presLayoutVars>
          <dgm:chPref val="3"/>
        </dgm:presLayoutVars>
      </dgm:prSet>
      <dgm:spPr/>
    </dgm:pt>
    <dgm:pt modelId="{EBE8C22B-D8AF-1A4D-8FAD-5AC23CD500D1}" type="pres">
      <dgm:prSet presAssocID="{A9FA103A-DDAB-F645-9FA0-2BD84A220D12}" presName="level3hierChild" presStyleCnt="0"/>
      <dgm:spPr/>
    </dgm:pt>
    <dgm:pt modelId="{5F89E0CC-C0BC-0C41-93A4-B27AB0CEE7F1}" type="pres">
      <dgm:prSet presAssocID="{6BAD2136-DCB8-ED4D-9F4E-BF84D3EB7051}" presName="conn2-1" presStyleLbl="parChTrans1D2" presStyleIdx="3" presStyleCnt="4"/>
      <dgm:spPr/>
    </dgm:pt>
    <dgm:pt modelId="{CACFFDB8-F419-DA4A-BC48-C2AF0BC96D00}" type="pres">
      <dgm:prSet presAssocID="{6BAD2136-DCB8-ED4D-9F4E-BF84D3EB7051}" presName="connTx" presStyleLbl="parChTrans1D2" presStyleIdx="3" presStyleCnt="4"/>
      <dgm:spPr/>
    </dgm:pt>
    <dgm:pt modelId="{6CDCEFA0-3A46-F340-A651-F803F6EFCA66}" type="pres">
      <dgm:prSet presAssocID="{370174DB-3411-D04B-93FE-2EE5C8BE1199}" presName="root2" presStyleCnt="0"/>
      <dgm:spPr/>
    </dgm:pt>
    <dgm:pt modelId="{289504D8-027F-F04D-8835-0A8791B5A996}" type="pres">
      <dgm:prSet presAssocID="{370174DB-3411-D04B-93FE-2EE5C8BE1199}" presName="LevelTwoTextNode" presStyleLbl="node2" presStyleIdx="3" presStyleCnt="4">
        <dgm:presLayoutVars>
          <dgm:chPref val="3"/>
        </dgm:presLayoutVars>
      </dgm:prSet>
      <dgm:spPr/>
    </dgm:pt>
    <dgm:pt modelId="{23E5827D-0C30-0541-9641-EAC9604F6FA9}" type="pres">
      <dgm:prSet presAssocID="{370174DB-3411-D04B-93FE-2EE5C8BE1199}" presName="level3hierChild" presStyleCnt="0"/>
      <dgm:spPr/>
    </dgm:pt>
  </dgm:ptLst>
  <dgm:cxnLst>
    <dgm:cxn modelId="{B42ED70C-FC32-4F4F-986F-722AFCE5FA6E}" srcId="{5B2AC34F-D86F-0E48-84F3-A63B6D13DC06}" destId="{0106F418-BAC3-5A42-9F5F-E5A21D2A297F}" srcOrd="1" destOrd="0" parTransId="{1AFAD74C-3C9B-844D-B6D0-434C7B8FBFD0}" sibTransId="{C4111ECB-D284-EF4C-B9D9-59745B31795F}"/>
    <dgm:cxn modelId="{37EC0613-A9A1-444C-AE6C-999BAAA18F6B}" srcId="{5926B0A6-5283-9244-B53C-3FC034C38EE0}" destId="{5B2AC34F-D86F-0E48-84F3-A63B6D13DC06}" srcOrd="0" destOrd="0" parTransId="{B3EEDB4E-6943-6748-8A9C-F97D9B056139}" sibTransId="{356951BA-3DC0-8B48-BE53-DA54EF8F4A24}"/>
    <dgm:cxn modelId="{B9B36D29-AF1E-6048-A443-9C7C12DAE6D9}" type="presOf" srcId="{0106F418-BAC3-5A42-9F5F-E5A21D2A297F}" destId="{4BC69DCB-AE78-E848-9298-1879D7A55B77}" srcOrd="0" destOrd="0" presId="urn:microsoft.com/office/officeart/2008/layout/HorizontalMultiLevelHierarchy"/>
    <dgm:cxn modelId="{1304E12C-0C66-634E-BEE4-A6014FA5EFA0}" type="presOf" srcId="{370174DB-3411-D04B-93FE-2EE5C8BE1199}" destId="{289504D8-027F-F04D-8835-0A8791B5A996}" srcOrd="0" destOrd="0" presId="urn:microsoft.com/office/officeart/2008/layout/HorizontalMultiLevelHierarchy"/>
    <dgm:cxn modelId="{FA779A2E-6A04-CF41-8D37-FEFFE6345A3C}" type="presOf" srcId="{2F5AB220-EA54-8B46-A003-F602C5516D50}" destId="{43003AD0-3348-574D-BB51-7FBBBC100DE4}" srcOrd="0" destOrd="0" presId="urn:microsoft.com/office/officeart/2008/layout/HorizontalMultiLevelHierarchy"/>
    <dgm:cxn modelId="{532E5E35-CEC4-5144-8CB4-0A4DBEAD139C}" srcId="{5B2AC34F-D86F-0E48-84F3-A63B6D13DC06}" destId="{370174DB-3411-D04B-93FE-2EE5C8BE1199}" srcOrd="3" destOrd="0" parTransId="{6BAD2136-DCB8-ED4D-9F4E-BF84D3EB7051}" sibTransId="{578C68EE-EAAD-5E45-82E0-C8AA0ABDF388}"/>
    <dgm:cxn modelId="{B6F2494E-5919-3045-86D8-544A9113BF3D}" type="presOf" srcId="{1AFAD74C-3C9B-844D-B6D0-434C7B8FBFD0}" destId="{E91CFC33-0DE7-0747-96EA-4F4147C037A7}" srcOrd="0" destOrd="0" presId="urn:microsoft.com/office/officeart/2008/layout/HorizontalMultiLevelHierarchy"/>
    <dgm:cxn modelId="{76B21C65-7B67-4F4A-9BE2-79E225213D10}" type="presOf" srcId="{5926B0A6-5283-9244-B53C-3FC034C38EE0}" destId="{E12F2975-F4C2-2643-A7BF-74959CCC63A7}" srcOrd="0" destOrd="0" presId="urn:microsoft.com/office/officeart/2008/layout/HorizontalMultiLevelHierarchy"/>
    <dgm:cxn modelId="{7CFEA869-9AB0-D547-B6CF-A55809BF695B}" srcId="{5B2AC34F-D86F-0E48-84F3-A63B6D13DC06}" destId="{E841E751-F762-5C4D-B163-B9F96BDE0C95}" srcOrd="0" destOrd="0" parTransId="{2F5AB220-EA54-8B46-A003-F602C5516D50}" sibTransId="{AF69A30A-084B-2B49-B266-B2A0639EE2C4}"/>
    <dgm:cxn modelId="{49A83D6D-BF71-544F-A76A-D0D022485D12}" type="presOf" srcId="{6BAD2136-DCB8-ED4D-9F4E-BF84D3EB7051}" destId="{5F89E0CC-C0BC-0C41-93A4-B27AB0CEE7F1}" srcOrd="0" destOrd="0" presId="urn:microsoft.com/office/officeart/2008/layout/HorizontalMultiLevelHierarchy"/>
    <dgm:cxn modelId="{432F0E83-07C0-CC46-AE4E-92987A116772}" type="presOf" srcId="{B4759928-B07E-D843-B027-0E010E96B3C2}" destId="{1FEF3BED-2B92-EE4C-84A1-67A7CE97F200}" srcOrd="1" destOrd="0" presId="urn:microsoft.com/office/officeart/2008/layout/HorizontalMultiLevelHierarchy"/>
    <dgm:cxn modelId="{E2FAE592-6913-314E-B24A-1DD5D7893AEB}" type="presOf" srcId="{A9FA103A-DDAB-F645-9FA0-2BD84A220D12}" destId="{40784982-FC36-C54F-9536-53939D6EE5EE}" srcOrd="0" destOrd="0" presId="urn:microsoft.com/office/officeart/2008/layout/HorizontalMultiLevelHierarchy"/>
    <dgm:cxn modelId="{37EEF893-A7B1-844C-9F2E-B7EF929FCB37}" srcId="{5B2AC34F-D86F-0E48-84F3-A63B6D13DC06}" destId="{A9FA103A-DDAB-F645-9FA0-2BD84A220D12}" srcOrd="2" destOrd="0" parTransId="{B4759928-B07E-D843-B027-0E010E96B3C2}" sibTransId="{E5F5C8A6-9F1B-6346-933E-42A290E6EEBB}"/>
    <dgm:cxn modelId="{DF18FF9D-D497-B947-9EC3-1A7B43E80CED}" type="presOf" srcId="{5B2AC34F-D86F-0E48-84F3-A63B6D13DC06}" destId="{BF4C3C27-AA6B-5C46-AB63-3345CF44C51E}" srcOrd="0" destOrd="0" presId="urn:microsoft.com/office/officeart/2008/layout/HorizontalMultiLevelHierarchy"/>
    <dgm:cxn modelId="{52FDBEAA-743A-9D4B-816C-324B2225C858}" type="presOf" srcId="{6BAD2136-DCB8-ED4D-9F4E-BF84D3EB7051}" destId="{CACFFDB8-F419-DA4A-BC48-C2AF0BC96D00}" srcOrd="1" destOrd="0" presId="urn:microsoft.com/office/officeart/2008/layout/HorizontalMultiLevelHierarchy"/>
    <dgm:cxn modelId="{D50E6FB7-9568-F543-80D5-302844710280}" type="presOf" srcId="{1AFAD74C-3C9B-844D-B6D0-434C7B8FBFD0}" destId="{FBCE08B2-F8B6-EE49-97AA-BDA42389CF78}" srcOrd="1" destOrd="0" presId="urn:microsoft.com/office/officeart/2008/layout/HorizontalMultiLevelHierarchy"/>
    <dgm:cxn modelId="{64AEB3BF-9C35-9E4B-9BD9-6F5F22ED2B79}" type="presOf" srcId="{2F5AB220-EA54-8B46-A003-F602C5516D50}" destId="{8FE731DF-6059-E749-93DF-D50EC1C74398}" srcOrd="1" destOrd="0" presId="urn:microsoft.com/office/officeart/2008/layout/HorizontalMultiLevelHierarchy"/>
    <dgm:cxn modelId="{AA5276D4-3BE6-E14B-B96C-5C1981EC9C28}" type="presOf" srcId="{E841E751-F762-5C4D-B163-B9F96BDE0C95}" destId="{70AAA484-84DA-4B41-AEF3-DA670DD9906B}" srcOrd="0" destOrd="0" presId="urn:microsoft.com/office/officeart/2008/layout/HorizontalMultiLevelHierarchy"/>
    <dgm:cxn modelId="{2B959AF5-D130-B84F-8452-E35A662152E1}" type="presOf" srcId="{B4759928-B07E-D843-B027-0E010E96B3C2}" destId="{6F82923D-04E1-2E49-B509-263D11C0CA00}" srcOrd="0" destOrd="0" presId="urn:microsoft.com/office/officeart/2008/layout/HorizontalMultiLevelHierarchy"/>
    <dgm:cxn modelId="{7A8A3386-8722-CF4F-B3E1-0B1D8A7C4584}" type="presParOf" srcId="{E12F2975-F4C2-2643-A7BF-74959CCC63A7}" destId="{FEB66C93-22ED-B54F-B1D2-BA1DEDD46457}" srcOrd="0" destOrd="0" presId="urn:microsoft.com/office/officeart/2008/layout/HorizontalMultiLevelHierarchy"/>
    <dgm:cxn modelId="{330E3A40-DF7F-F047-8152-76464E3A184B}" type="presParOf" srcId="{FEB66C93-22ED-B54F-B1D2-BA1DEDD46457}" destId="{BF4C3C27-AA6B-5C46-AB63-3345CF44C51E}" srcOrd="0" destOrd="0" presId="urn:microsoft.com/office/officeart/2008/layout/HorizontalMultiLevelHierarchy"/>
    <dgm:cxn modelId="{500025F4-926F-634A-B8AA-812B473BD3C2}" type="presParOf" srcId="{FEB66C93-22ED-B54F-B1D2-BA1DEDD46457}" destId="{055CE622-D944-1546-AFE2-DBCA05154473}" srcOrd="1" destOrd="0" presId="urn:microsoft.com/office/officeart/2008/layout/HorizontalMultiLevelHierarchy"/>
    <dgm:cxn modelId="{541A26DC-BF69-1E4A-9900-C6C4FBEF00D0}" type="presParOf" srcId="{055CE622-D944-1546-AFE2-DBCA05154473}" destId="{43003AD0-3348-574D-BB51-7FBBBC100DE4}" srcOrd="0" destOrd="0" presId="urn:microsoft.com/office/officeart/2008/layout/HorizontalMultiLevelHierarchy"/>
    <dgm:cxn modelId="{8F76A848-A1ED-D14D-B853-08752E42C8C0}" type="presParOf" srcId="{43003AD0-3348-574D-BB51-7FBBBC100DE4}" destId="{8FE731DF-6059-E749-93DF-D50EC1C74398}" srcOrd="0" destOrd="0" presId="urn:microsoft.com/office/officeart/2008/layout/HorizontalMultiLevelHierarchy"/>
    <dgm:cxn modelId="{9518090A-218B-9A4D-A4E5-0F6A76426A08}" type="presParOf" srcId="{055CE622-D944-1546-AFE2-DBCA05154473}" destId="{E54823A6-9075-7546-81F9-D5D94F1ECB99}" srcOrd="1" destOrd="0" presId="urn:microsoft.com/office/officeart/2008/layout/HorizontalMultiLevelHierarchy"/>
    <dgm:cxn modelId="{0B2852AD-D0CC-AE42-9FCD-FF1FF6F9DC27}" type="presParOf" srcId="{E54823A6-9075-7546-81F9-D5D94F1ECB99}" destId="{70AAA484-84DA-4B41-AEF3-DA670DD9906B}" srcOrd="0" destOrd="0" presId="urn:microsoft.com/office/officeart/2008/layout/HorizontalMultiLevelHierarchy"/>
    <dgm:cxn modelId="{2171D755-C26A-5646-BAD9-B1D3D7445DA9}" type="presParOf" srcId="{E54823A6-9075-7546-81F9-D5D94F1ECB99}" destId="{2014F65F-2571-D546-A31B-C7FF60B1CAEF}" srcOrd="1" destOrd="0" presId="urn:microsoft.com/office/officeart/2008/layout/HorizontalMultiLevelHierarchy"/>
    <dgm:cxn modelId="{80D31455-FA8D-CF42-B080-43338DCFBC8C}" type="presParOf" srcId="{055CE622-D944-1546-AFE2-DBCA05154473}" destId="{E91CFC33-0DE7-0747-96EA-4F4147C037A7}" srcOrd="2" destOrd="0" presId="urn:microsoft.com/office/officeart/2008/layout/HorizontalMultiLevelHierarchy"/>
    <dgm:cxn modelId="{F5AD7ECF-FEAA-DF44-B84A-95B21F0F542B}" type="presParOf" srcId="{E91CFC33-0DE7-0747-96EA-4F4147C037A7}" destId="{FBCE08B2-F8B6-EE49-97AA-BDA42389CF78}" srcOrd="0" destOrd="0" presId="urn:microsoft.com/office/officeart/2008/layout/HorizontalMultiLevelHierarchy"/>
    <dgm:cxn modelId="{0805DE2D-C6D7-CE4B-B993-9F494B00FFF8}" type="presParOf" srcId="{055CE622-D944-1546-AFE2-DBCA05154473}" destId="{94083AB3-2F52-E44C-B84B-9CAF46BA2800}" srcOrd="3" destOrd="0" presId="urn:microsoft.com/office/officeart/2008/layout/HorizontalMultiLevelHierarchy"/>
    <dgm:cxn modelId="{C26D5175-5071-0949-B445-F5C9C0F086DF}" type="presParOf" srcId="{94083AB3-2F52-E44C-B84B-9CAF46BA2800}" destId="{4BC69DCB-AE78-E848-9298-1879D7A55B77}" srcOrd="0" destOrd="0" presId="urn:microsoft.com/office/officeart/2008/layout/HorizontalMultiLevelHierarchy"/>
    <dgm:cxn modelId="{A3F23080-C60C-234D-B11C-8FFE6CE1349D}" type="presParOf" srcId="{94083AB3-2F52-E44C-B84B-9CAF46BA2800}" destId="{40C1BC6E-BE58-CE4E-ACE0-BA185B2C2755}" srcOrd="1" destOrd="0" presId="urn:microsoft.com/office/officeart/2008/layout/HorizontalMultiLevelHierarchy"/>
    <dgm:cxn modelId="{A3C1B3DC-69B9-CF4F-9923-933784C0FDCA}" type="presParOf" srcId="{055CE622-D944-1546-AFE2-DBCA05154473}" destId="{6F82923D-04E1-2E49-B509-263D11C0CA00}" srcOrd="4" destOrd="0" presId="urn:microsoft.com/office/officeart/2008/layout/HorizontalMultiLevelHierarchy"/>
    <dgm:cxn modelId="{CC9EDE0D-BC5C-874B-8605-BAE4A871E54A}" type="presParOf" srcId="{6F82923D-04E1-2E49-B509-263D11C0CA00}" destId="{1FEF3BED-2B92-EE4C-84A1-67A7CE97F200}" srcOrd="0" destOrd="0" presId="urn:microsoft.com/office/officeart/2008/layout/HorizontalMultiLevelHierarchy"/>
    <dgm:cxn modelId="{32356FA8-D3E1-3847-BC6E-8DEF72C1F29B}" type="presParOf" srcId="{055CE622-D944-1546-AFE2-DBCA05154473}" destId="{B0CD72AC-4809-5745-B715-48D7A6906511}" srcOrd="5" destOrd="0" presId="urn:microsoft.com/office/officeart/2008/layout/HorizontalMultiLevelHierarchy"/>
    <dgm:cxn modelId="{9A19D30E-FE38-B541-9A3D-81078A3683B7}" type="presParOf" srcId="{B0CD72AC-4809-5745-B715-48D7A6906511}" destId="{40784982-FC36-C54F-9536-53939D6EE5EE}" srcOrd="0" destOrd="0" presId="urn:microsoft.com/office/officeart/2008/layout/HorizontalMultiLevelHierarchy"/>
    <dgm:cxn modelId="{50AF2516-4507-C94B-B8AE-1B2044A4AAB7}" type="presParOf" srcId="{B0CD72AC-4809-5745-B715-48D7A6906511}" destId="{EBE8C22B-D8AF-1A4D-8FAD-5AC23CD500D1}" srcOrd="1" destOrd="0" presId="urn:microsoft.com/office/officeart/2008/layout/HorizontalMultiLevelHierarchy"/>
    <dgm:cxn modelId="{446AF206-DCE2-9C4A-BED8-C36FECD1CEE9}" type="presParOf" srcId="{055CE622-D944-1546-AFE2-DBCA05154473}" destId="{5F89E0CC-C0BC-0C41-93A4-B27AB0CEE7F1}" srcOrd="6" destOrd="0" presId="urn:microsoft.com/office/officeart/2008/layout/HorizontalMultiLevelHierarchy"/>
    <dgm:cxn modelId="{0BD6DE6B-2842-2249-8267-0D01A1C06F85}" type="presParOf" srcId="{5F89E0CC-C0BC-0C41-93A4-B27AB0CEE7F1}" destId="{CACFFDB8-F419-DA4A-BC48-C2AF0BC96D00}" srcOrd="0" destOrd="0" presId="urn:microsoft.com/office/officeart/2008/layout/HorizontalMultiLevelHierarchy"/>
    <dgm:cxn modelId="{80B23265-85FC-DF40-B8E6-953152D69F23}" type="presParOf" srcId="{055CE622-D944-1546-AFE2-DBCA05154473}" destId="{6CDCEFA0-3A46-F340-A651-F803F6EFCA66}" srcOrd="7" destOrd="0" presId="urn:microsoft.com/office/officeart/2008/layout/HorizontalMultiLevelHierarchy"/>
    <dgm:cxn modelId="{2BB1BE80-2051-1B48-8052-8F7858C1DBD0}" type="presParOf" srcId="{6CDCEFA0-3A46-F340-A651-F803F6EFCA66}" destId="{289504D8-027F-F04D-8835-0A8791B5A996}" srcOrd="0" destOrd="0" presId="urn:microsoft.com/office/officeart/2008/layout/HorizontalMultiLevelHierarchy"/>
    <dgm:cxn modelId="{02011E36-B065-5E42-B7B5-4F1742EF5379}" type="presParOf" srcId="{6CDCEFA0-3A46-F340-A651-F803F6EFCA66}" destId="{23E5827D-0C30-0541-9641-EAC9604F6F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DE3B27F-B585-C943-85AC-E5375BE02F3A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051FCAB-6670-2B4A-A67A-77677AD2E5DF}">
      <dgm:prSet/>
      <dgm:spPr/>
      <dgm:t>
        <a:bodyPr/>
        <a:lstStyle/>
        <a:p>
          <a:r>
            <a:rPr lang="en-US" dirty="0"/>
            <a:t>Cons</a:t>
          </a:r>
        </a:p>
      </dgm:t>
    </dgm:pt>
    <dgm:pt modelId="{421B4448-FCAD-A644-A40F-4FEBB3F78CDB}" type="parTrans" cxnId="{005CAA7D-685F-334B-853F-81B094820678}">
      <dgm:prSet/>
      <dgm:spPr/>
      <dgm:t>
        <a:bodyPr/>
        <a:lstStyle/>
        <a:p>
          <a:endParaRPr lang="en-US"/>
        </a:p>
      </dgm:t>
    </dgm:pt>
    <dgm:pt modelId="{77B798AA-8699-D541-9944-38DC3DF331CB}" type="sibTrans" cxnId="{005CAA7D-685F-334B-853F-81B094820678}">
      <dgm:prSet/>
      <dgm:spPr/>
      <dgm:t>
        <a:bodyPr/>
        <a:lstStyle/>
        <a:p>
          <a:endParaRPr lang="en-US"/>
        </a:p>
      </dgm:t>
    </dgm:pt>
    <dgm:pt modelId="{DE1F3DAE-1E41-8048-92FE-380F915F5F0A}">
      <dgm:prSet/>
      <dgm:spPr/>
      <dgm:t>
        <a:bodyPr/>
        <a:lstStyle/>
        <a:p>
          <a:r>
            <a:rPr lang="en-US" dirty="0"/>
            <a:t>Challenging to manage and retrieve large numbers of files</a:t>
          </a:r>
        </a:p>
      </dgm:t>
    </dgm:pt>
    <dgm:pt modelId="{C4AE3FA3-40A8-ED46-9624-1ECC4CA2C06B}" type="parTrans" cxnId="{13A6BF33-22D1-AE4B-B920-FB82FBE72E8F}">
      <dgm:prSet/>
      <dgm:spPr/>
      <dgm:t>
        <a:bodyPr/>
        <a:lstStyle/>
        <a:p>
          <a:endParaRPr lang="en-US"/>
        </a:p>
      </dgm:t>
    </dgm:pt>
    <dgm:pt modelId="{390451A8-62EF-1045-B02F-D7624DE914E7}" type="sibTrans" cxnId="{13A6BF33-22D1-AE4B-B920-FB82FBE72E8F}">
      <dgm:prSet/>
      <dgm:spPr/>
      <dgm:t>
        <a:bodyPr/>
        <a:lstStyle/>
        <a:p>
          <a:endParaRPr lang="en-US"/>
        </a:p>
      </dgm:t>
    </dgm:pt>
    <dgm:pt modelId="{75CD6865-B8FB-564D-920E-002468576F9F}">
      <dgm:prSet/>
      <dgm:spPr/>
      <dgm:t>
        <a:bodyPr/>
        <a:lstStyle/>
        <a:p>
          <a:r>
            <a:rPr lang="en-US" dirty="0"/>
            <a:t>Hard to work with unstructured data</a:t>
          </a:r>
        </a:p>
      </dgm:t>
    </dgm:pt>
    <dgm:pt modelId="{07515BB7-0A51-554B-B9C1-999513BA7EED}" type="parTrans" cxnId="{A422ED38-2603-1649-88A9-09510A5AF3D1}">
      <dgm:prSet/>
      <dgm:spPr/>
      <dgm:t>
        <a:bodyPr/>
        <a:lstStyle/>
        <a:p>
          <a:endParaRPr lang="en-US"/>
        </a:p>
      </dgm:t>
    </dgm:pt>
    <dgm:pt modelId="{52247D98-E006-5341-8DD3-B9AB8D6E81B2}" type="sibTrans" cxnId="{A422ED38-2603-1649-88A9-09510A5AF3D1}">
      <dgm:prSet/>
      <dgm:spPr/>
      <dgm:t>
        <a:bodyPr/>
        <a:lstStyle/>
        <a:p>
          <a:endParaRPr lang="en-US"/>
        </a:p>
      </dgm:t>
    </dgm:pt>
    <dgm:pt modelId="{C455A348-F447-364C-904C-AFB687789F8F}">
      <dgm:prSet/>
      <dgm:spPr/>
      <dgm:t>
        <a:bodyPr/>
        <a:lstStyle/>
        <a:p>
          <a:r>
            <a:rPr lang="en-US" dirty="0"/>
            <a:t>Expensive at large scales</a:t>
          </a:r>
        </a:p>
      </dgm:t>
    </dgm:pt>
    <dgm:pt modelId="{838B754A-36A1-D249-B876-38F8D269C4EC}" type="parTrans" cxnId="{9A7D8455-4C79-EA44-BBA5-96E3D40A1089}">
      <dgm:prSet/>
      <dgm:spPr/>
      <dgm:t>
        <a:bodyPr/>
        <a:lstStyle/>
        <a:p>
          <a:endParaRPr lang="en-US"/>
        </a:p>
      </dgm:t>
    </dgm:pt>
    <dgm:pt modelId="{491E5EEB-2FE2-D840-93A0-1A77F5FA140A}" type="sibTrans" cxnId="{9A7D8455-4C79-EA44-BBA5-96E3D40A1089}">
      <dgm:prSet/>
      <dgm:spPr/>
      <dgm:t>
        <a:bodyPr/>
        <a:lstStyle/>
        <a:p>
          <a:endParaRPr lang="en-US"/>
        </a:p>
      </dgm:t>
    </dgm:pt>
    <dgm:pt modelId="{90A4FBDE-6606-BA48-95C3-ECB7B89D22B2}">
      <dgm:prSet/>
      <dgm:spPr/>
      <dgm:t>
        <a:bodyPr/>
        <a:lstStyle/>
        <a:p>
          <a:r>
            <a:rPr lang="en-US" dirty="0"/>
            <a:t>Latency</a:t>
          </a:r>
        </a:p>
      </dgm:t>
    </dgm:pt>
    <dgm:pt modelId="{A8A52316-7A9F-D74D-8553-0D564937DDEB}" type="parTrans" cxnId="{F2C467DD-4D8D-7948-BB90-65BF28F9A67D}">
      <dgm:prSet/>
      <dgm:spPr/>
      <dgm:t>
        <a:bodyPr/>
        <a:lstStyle/>
        <a:p>
          <a:endParaRPr lang="en-US"/>
        </a:p>
      </dgm:t>
    </dgm:pt>
    <dgm:pt modelId="{713F594B-075D-5649-BF0A-35DE1D950CC5}" type="sibTrans" cxnId="{F2C467DD-4D8D-7948-BB90-65BF28F9A67D}">
      <dgm:prSet/>
      <dgm:spPr/>
      <dgm:t>
        <a:bodyPr/>
        <a:lstStyle/>
        <a:p>
          <a:endParaRPr lang="en-US"/>
        </a:p>
      </dgm:t>
    </dgm:pt>
    <dgm:pt modelId="{14FC2769-10A1-FC49-A5FA-17F60DC141D0}" type="pres">
      <dgm:prSet presAssocID="{3DE3B27F-B585-C943-85AC-E5375BE02F3A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DD1A7A7-F5B4-F443-B78D-D73CE04FAD33}" type="pres">
      <dgm:prSet presAssocID="{F051FCAB-6670-2B4A-A67A-77677AD2E5DF}" presName="root1" presStyleCnt="0"/>
      <dgm:spPr/>
    </dgm:pt>
    <dgm:pt modelId="{D121BA71-B282-9A45-9C76-E302B5A7E79B}" type="pres">
      <dgm:prSet presAssocID="{F051FCAB-6670-2B4A-A67A-77677AD2E5DF}" presName="LevelOneTextNode" presStyleLbl="node0" presStyleIdx="0" presStyleCnt="1">
        <dgm:presLayoutVars>
          <dgm:chPref val="3"/>
        </dgm:presLayoutVars>
      </dgm:prSet>
      <dgm:spPr/>
    </dgm:pt>
    <dgm:pt modelId="{5667F560-902C-D34D-835A-FE81FB29B7E0}" type="pres">
      <dgm:prSet presAssocID="{F051FCAB-6670-2B4A-A67A-77677AD2E5DF}" presName="level2hierChild" presStyleCnt="0"/>
      <dgm:spPr/>
    </dgm:pt>
    <dgm:pt modelId="{1765E03F-2432-434C-B0F9-DB4B894425CA}" type="pres">
      <dgm:prSet presAssocID="{C4AE3FA3-40A8-ED46-9624-1ECC4CA2C06B}" presName="conn2-1" presStyleLbl="parChTrans1D2" presStyleIdx="0" presStyleCnt="4"/>
      <dgm:spPr/>
    </dgm:pt>
    <dgm:pt modelId="{D3996B4C-7DC1-924A-935C-26EE99124E92}" type="pres">
      <dgm:prSet presAssocID="{C4AE3FA3-40A8-ED46-9624-1ECC4CA2C06B}" presName="connTx" presStyleLbl="parChTrans1D2" presStyleIdx="0" presStyleCnt="4"/>
      <dgm:spPr/>
    </dgm:pt>
    <dgm:pt modelId="{3232A094-C499-CE45-9265-93D457B49FC8}" type="pres">
      <dgm:prSet presAssocID="{DE1F3DAE-1E41-8048-92FE-380F915F5F0A}" presName="root2" presStyleCnt="0"/>
      <dgm:spPr/>
    </dgm:pt>
    <dgm:pt modelId="{5D22419B-58B4-E247-9904-1B0290DE4C37}" type="pres">
      <dgm:prSet presAssocID="{DE1F3DAE-1E41-8048-92FE-380F915F5F0A}" presName="LevelTwoTextNode" presStyleLbl="node2" presStyleIdx="0" presStyleCnt="4">
        <dgm:presLayoutVars>
          <dgm:chPref val="3"/>
        </dgm:presLayoutVars>
      </dgm:prSet>
      <dgm:spPr/>
    </dgm:pt>
    <dgm:pt modelId="{D184872B-4F06-F04C-8227-D68579841C3A}" type="pres">
      <dgm:prSet presAssocID="{DE1F3DAE-1E41-8048-92FE-380F915F5F0A}" presName="level3hierChild" presStyleCnt="0"/>
      <dgm:spPr/>
    </dgm:pt>
    <dgm:pt modelId="{4F0E09E0-5F3A-5B4B-8155-AF777E48D712}" type="pres">
      <dgm:prSet presAssocID="{07515BB7-0A51-554B-B9C1-999513BA7EED}" presName="conn2-1" presStyleLbl="parChTrans1D2" presStyleIdx="1" presStyleCnt="4"/>
      <dgm:spPr/>
    </dgm:pt>
    <dgm:pt modelId="{D560826E-BBF0-B34A-9A36-D18B734E6BB7}" type="pres">
      <dgm:prSet presAssocID="{07515BB7-0A51-554B-B9C1-999513BA7EED}" presName="connTx" presStyleLbl="parChTrans1D2" presStyleIdx="1" presStyleCnt="4"/>
      <dgm:spPr/>
    </dgm:pt>
    <dgm:pt modelId="{E7A47298-DB10-9F4D-BD6F-CEFD0C24BA42}" type="pres">
      <dgm:prSet presAssocID="{75CD6865-B8FB-564D-920E-002468576F9F}" presName="root2" presStyleCnt="0"/>
      <dgm:spPr/>
    </dgm:pt>
    <dgm:pt modelId="{07485E2E-E5C6-0D4D-BDD5-17A66AFDFBA3}" type="pres">
      <dgm:prSet presAssocID="{75CD6865-B8FB-564D-920E-002468576F9F}" presName="LevelTwoTextNode" presStyleLbl="node2" presStyleIdx="1" presStyleCnt="4">
        <dgm:presLayoutVars>
          <dgm:chPref val="3"/>
        </dgm:presLayoutVars>
      </dgm:prSet>
      <dgm:spPr/>
    </dgm:pt>
    <dgm:pt modelId="{627E5AC4-209E-614E-9786-0AFAAC071628}" type="pres">
      <dgm:prSet presAssocID="{75CD6865-B8FB-564D-920E-002468576F9F}" presName="level3hierChild" presStyleCnt="0"/>
      <dgm:spPr/>
    </dgm:pt>
    <dgm:pt modelId="{2B00DAB0-0131-D042-B07F-0C37BC17B451}" type="pres">
      <dgm:prSet presAssocID="{838B754A-36A1-D249-B876-38F8D269C4EC}" presName="conn2-1" presStyleLbl="parChTrans1D2" presStyleIdx="2" presStyleCnt="4"/>
      <dgm:spPr/>
    </dgm:pt>
    <dgm:pt modelId="{CC21BA2D-9861-2741-B72C-4E21CAA4EB18}" type="pres">
      <dgm:prSet presAssocID="{838B754A-36A1-D249-B876-38F8D269C4EC}" presName="connTx" presStyleLbl="parChTrans1D2" presStyleIdx="2" presStyleCnt="4"/>
      <dgm:spPr/>
    </dgm:pt>
    <dgm:pt modelId="{C9BA2604-538B-3F42-890B-0363AFEAFB96}" type="pres">
      <dgm:prSet presAssocID="{C455A348-F447-364C-904C-AFB687789F8F}" presName="root2" presStyleCnt="0"/>
      <dgm:spPr/>
    </dgm:pt>
    <dgm:pt modelId="{9345484F-28CE-8B4D-8705-0D0271042D73}" type="pres">
      <dgm:prSet presAssocID="{C455A348-F447-364C-904C-AFB687789F8F}" presName="LevelTwoTextNode" presStyleLbl="node2" presStyleIdx="2" presStyleCnt="4">
        <dgm:presLayoutVars>
          <dgm:chPref val="3"/>
        </dgm:presLayoutVars>
      </dgm:prSet>
      <dgm:spPr/>
    </dgm:pt>
    <dgm:pt modelId="{B8A9E90A-7F54-F34B-A3D7-CD36E02ED387}" type="pres">
      <dgm:prSet presAssocID="{C455A348-F447-364C-904C-AFB687789F8F}" presName="level3hierChild" presStyleCnt="0"/>
      <dgm:spPr/>
    </dgm:pt>
    <dgm:pt modelId="{C2271E24-3AFC-4E43-8C3C-610F603F6A0D}" type="pres">
      <dgm:prSet presAssocID="{A8A52316-7A9F-D74D-8553-0D564937DDEB}" presName="conn2-1" presStyleLbl="parChTrans1D2" presStyleIdx="3" presStyleCnt="4"/>
      <dgm:spPr/>
    </dgm:pt>
    <dgm:pt modelId="{D394ADE4-CC0F-5E4F-BA10-096DF5C76A17}" type="pres">
      <dgm:prSet presAssocID="{A8A52316-7A9F-D74D-8553-0D564937DDEB}" presName="connTx" presStyleLbl="parChTrans1D2" presStyleIdx="3" presStyleCnt="4"/>
      <dgm:spPr/>
    </dgm:pt>
    <dgm:pt modelId="{E3C4E7DB-EE30-3541-A1EB-681C97A1F541}" type="pres">
      <dgm:prSet presAssocID="{90A4FBDE-6606-BA48-95C3-ECB7B89D22B2}" presName="root2" presStyleCnt="0"/>
      <dgm:spPr/>
    </dgm:pt>
    <dgm:pt modelId="{DC886181-8731-AC41-A8AE-281871467369}" type="pres">
      <dgm:prSet presAssocID="{90A4FBDE-6606-BA48-95C3-ECB7B89D22B2}" presName="LevelTwoTextNode" presStyleLbl="node2" presStyleIdx="3" presStyleCnt="4">
        <dgm:presLayoutVars>
          <dgm:chPref val="3"/>
        </dgm:presLayoutVars>
      </dgm:prSet>
      <dgm:spPr/>
    </dgm:pt>
    <dgm:pt modelId="{94A40B53-D088-F34A-A6F6-3CCCE990BC1A}" type="pres">
      <dgm:prSet presAssocID="{90A4FBDE-6606-BA48-95C3-ECB7B89D22B2}" presName="level3hierChild" presStyleCnt="0"/>
      <dgm:spPr/>
    </dgm:pt>
  </dgm:ptLst>
  <dgm:cxnLst>
    <dgm:cxn modelId="{2BB53C03-93AD-E849-BDFD-F40972C54826}" type="presOf" srcId="{A8A52316-7A9F-D74D-8553-0D564937DDEB}" destId="{C2271E24-3AFC-4E43-8C3C-610F603F6A0D}" srcOrd="0" destOrd="0" presId="urn:microsoft.com/office/officeart/2008/layout/HorizontalMultiLevelHierarchy"/>
    <dgm:cxn modelId="{A7892805-EC5F-4D49-B441-53171CF008A7}" type="presOf" srcId="{C4AE3FA3-40A8-ED46-9624-1ECC4CA2C06B}" destId="{1765E03F-2432-434C-B0F9-DB4B894425CA}" srcOrd="0" destOrd="0" presId="urn:microsoft.com/office/officeart/2008/layout/HorizontalMultiLevelHierarchy"/>
    <dgm:cxn modelId="{9159B40E-7342-2645-A094-0D1A10C57262}" type="presOf" srcId="{C455A348-F447-364C-904C-AFB687789F8F}" destId="{9345484F-28CE-8B4D-8705-0D0271042D73}" srcOrd="0" destOrd="0" presId="urn:microsoft.com/office/officeart/2008/layout/HorizontalMultiLevelHierarchy"/>
    <dgm:cxn modelId="{92E17910-B102-5641-8E87-1AF6F61FCAB0}" type="presOf" srcId="{A8A52316-7A9F-D74D-8553-0D564937DDEB}" destId="{D394ADE4-CC0F-5E4F-BA10-096DF5C76A17}" srcOrd="1" destOrd="0" presId="urn:microsoft.com/office/officeart/2008/layout/HorizontalMultiLevelHierarchy"/>
    <dgm:cxn modelId="{1998A22E-7BBA-CE4C-9B48-AD0E40406C1A}" type="presOf" srcId="{75CD6865-B8FB-564D-920E-002468576F9F}" destId="{07485E2E-E5C6-0D4D-BDD5-17A66AFDFBA3}" srcOrd="0" destOrd="0" presId="urn:microsoft.com/office/officeart/2008/layout/HorizontalMultiLevelHierarchy"/>
    <dgm:cxn modelId="{13A6BF33-22D1-AE4B-B920-FB82FBE72E8F}" srcId="{F051FCAB-6670-2B4A-A67A-77677AD2E5DF}" destId="{DE1F3DAE-1E41-8048-92FE-380F915F5F0A}" srcOrd="0" destOrd="0" parTransId="{C4AE3FA3-40A8-ED46-9624-1ECC4CA2C06B}" sibTransId="{390451A8-62EF-1045-B02F-D7624DE914E7}"/>
    <dgm:cxn modelId="{58BF3D38-D98C-6C43-9725-E67FC153AD41}" type="presOf" srcId="{838B754A-36A1-D249-B876-38F8D269C4EC}" destId="{CC21BA2D-9861-2741-B72C-4E21CAA4EB18}" srcOrd="1" destOrd="0" presId="urn:microsoft.com/office/officeart/2008/layout/HorizontalMultiLevelHierarchy"/>
    <dgm:cxn modelId="{A422ED38-2603-1649-88A9-09510A5AF3D1}" srcId="{F051FCAB-6670-2B4A-A67A-77677AD2E5DF}" destId="{75CD6865-B8FB-564D-920E-002468576F9F}" srcOrd="1" destOrd="0" parTransId="{07515BB7-0A51-554B-B9C1-999513BA7EED}" sibTransId="{52247D98-E006-5341-8DD3-B9AB8D6E81B2}"/>
    <dgm:cxn modelId="{13C2603C-61F0-364D-9217-F9EADF6C9714}" type="presOf" srcId="{3DE3B27F-B585-C943-85AC-E5375BE02F3A}" destId="{14FC2769-10A1-FC49-A5FA-17F60DC141D0}" srcOrd="0" destOrd="0" presId="urn:microsoft.com/office/officeart/2008/layout/HorizontalMultiLevelHierarchy"/>
    <dgm:cxn modelId="{C998E04E-2AF9-AF44-8CC7-4B8379D159AF}" type="presOf" srcId="{F051FCAB-6670-2B4A-A67A-77677AD2E5DF}" destId="{D121BA71-B282-9A45-9C76-E302B5A7E79B}" srcOrd="0" destOrd="0" presId="urn:microsoft.com/office/officeart/2008/layout/HorizontalMultiLevelHierarchy"/>
    <dgm:cxn modelId="{F34D7D52-9EE8-6049-B7B1-6F09916630CC}" type="presOf" srcId="{07515BB7-0A51-554B-B9C1-999513BA7EED}" destId="{D560826E-BBF0-B34A-9A36-D18B734E6BB7}" srcOrd="1" destOrd="0" presId="urn:microsoft.com/office/officeart/2008/layout/HorizontalMultiLevelHierarchy"/>
    <dgm:cxn modelId="{9A7D8455-4C79-EA44-BBA5-96E3D40A1089}" srcId="{F051FCAB-6670-2B4A-A67A-77677AD2E5DF}" destId="{C455A348-F447-364C-904C-AFB687789F8F}" srcOrd="2" destOrd="0" parTransId="{838B754A-36A1-D249-B876-38F8D269C4EC}" sibTransId="{491E5EEB-2FE2-D840-93A0-1A77F5FA140A}"/>
    <dgm:cxn modelId="{0FF6187D-A788-F44E-ABF1-0E000D9691FC}" type="presOf" srcId="{C4AE3FA3-40A8-ED46-9624-1ECC4CA2C06B}" destId="{D3996B4C-7DC1-924A-935C-26EE99124E92}" srcOrd="1" destOrd="0" presId="urn:microsoft.com/office/officeart/2008/layout/HorizontalMultiLevelHierarchy"/>
    <dgm:cxn modelId="{005CAA7D-685F-334B-853F-81B094820678}" srcId="{3DE3B27F-B585-C943-85AC-E5375BE02F3A}" destId="{F051FCAB-6670-2B4A-A67A-77677AD2E5DF}" srcOrd="0" destOrd="0" parTransId="{421B4448-FCAD-A644-A40F-4FEBB3F78CDB}" sibTransId="{77B798AA-8699-D541-9944-38DC3DF331CB}"/>
    <dgm:cxn modelId="{646187A1-7ED9-5542-B82D-25F8EFAA3374}" type="presOf" srcId="{90A4FBDE-6606-BA48-95C3-ECB7B89D22B2}" destId="{DC886181-8731-AC41-A8AE-281871467369}" srcOrd="0" destOrd="0" presId="urn:microsoft.com/office/officeart/2008/layout/HorizontalMultiLevelHierarchy"/>
    <dgm:cxn modelId="{9B6CB7A8-A14D-3645-8C5A-DD138059C2BD}" type="presOf" srcId="{07515BB7-0A51-554B-B9C1-999513BA7EED}" destId="{4F0E09E0-5F3A-5B4B-8155-AF777E48D712}" srcOrd="0" destOrd="0" presId="urn:microsoft.com/office/officeart/2008/layout/HorizontalMultiLevelHierarchy"/>
    <dgm:cxn modelId="{4CB621D9-A6B9-6E47-8E92-359E14177F63}" type="presOf" srcId="{838B754A-36A1-D249-B876-38F8D269C4EC}" destId="{2B00DAB0-0131-D042-B07F-0C37BC17B451}" srcOrd="0" destOrd="0" presId="urn:microsoft.com/office/officeart/2008/layout/HorizontalMultiLevelHierarchy"/>
    <dgm:cxn modelId="{F2C467DD-4D8D-7948-BB90-65BF28F9A67D}" srcId="{F051FCAB-6670-2B4A-A67A-77677AD2E5DF}" destId="{90A4FBDE-6606-BA48-95C3-ECB7B89D22B2}" srcOrd="3" destOrd="0" parTransId="{A8A52316-7A9F-D74D-8553-0D564937DDEB}" sibTransId="{713F594B-075D-5649-BF0A-35DE1D950CC5}"/>
    <dgm:cxn modelId="{C0B805EC-A18E-6944-9479-3573C3CB38A5}" type="presOf" srcId="{DE1F3DAE-1E41-8048-92FE-380F915F5F0A}" destId="{5D22419B-58B4-E247-9904-1B0290DE4C37}" srcOrd="0" destOrd="0" presId="urn:microsoft.com/office/officeart/2008/layout/HorizontalMultiLevelHierarchy"/>
    <dgm:cxn modelId="{11125E5A-F044-5C44-94CC-E34437FF62F6}" type="presParOf" srcId="{14FC2769-10A1-FC49-A5FA-17F60DC141D0}" destId="{8DD1A7A7-F5B4-F443-B78D-D73CE04FAD33}" srcOrd="0" destOrd="0" presId="urn:microsoft.com/office/officeart/2008/layout/HorizontalMultiLevelHierarchy"/>
    <dgm:cxn modelId="{4631FD3D-6CAC-9346-A1E0-A16D5D3C69B8}" type="presParOf" srcId="{8DD1A7A7-F5B4-F443-B78D-D73CE04FAD33}" destId="{D121BA71-B282-9A45-9C76-E302B5A7E79B}" srcOrd="0" destOrd="0" presId="urn:microsoft.com/office/officeart/2008/layout/HorizontalMultiLevelHierarchy"/>
    <dgm:cxn modelId="{3A8A8354-2B5E-2C4B-84FB-522C23E5A5DB}" type="presParOf" srcId="{8DD1A7A7-F5B4-F443-B78D-D73CE04FAD33}" destId="{5667F560-902C-D34D-835A-FE81FB29B7E0}" srcOrd="1" destOrd="0" presId="urn:microsoft.com/office/officeart/2008/layout/HorizontalMultiLevelHierarchy"/>
    <dgm:cxn modelId="{379DDAC4-727C-0F44-945B-76401ED4BA58}" type="presParOf" srcId="{5667F560-902C-D34D-835A-FE81FB29B7E0}" destId="{1765E03F-2432-434C-B0F9-DB4B894425CA}" srcOrd="0" destOrd="0" presId="urn:microsoft.com/office/officeart/2008/layout/HorizontalMultiLevelHierarchy"/>
    <dgm:cxn modelId="{694274DC-4B50-C94A-BEB9-7449381B80FA}" type="presParOf" srcId="{1765E03F-2432-434C-B0F9-DB4B894425CA}" destId="{D3996B4C-7DC1-924A-935C-26EE99124E92}" srcOrd="0" destOrd="0" presId="urn:microsoft.com/office/officeart/2008/layout/HorizontalMultiLevelHierarchy"/>
    <dgm:cxn modelId="{4779BE17-4380-2142-815C-A0A6CD402DD9}" type="presParOf" srcId="{5667F560-902C-D34D-835A-FE81FB29B7E0}" destId="{3232A094-C499-CE45-9265-93D457B49FC8}" srcOrd="1" destOrd="0" presId="urn:microsoft.com/office/officeart/2008/layout/HorizontalMultiLevelHierarchy"/>
    <dgm:cxn modelId="{7934486F-64F9-8245-A0E0-4B6959455F3D}" type="presParOf" srcId="{3232A094-C499-CE45-9265-93D457B49FC8}" destId="{5D22419B-58B4-E247-9904-1B0290DE4C37}" srcOrd="0" destOrd="0" presId="urn:microsoft.com/office/officeart/2008/layout/HorizontalMultiLevelHierarchy"/>
    <dgm:cxn modelId="{7C94D923-F48D-5946-9E6D-ECCDE1296EE8}" type="presParOf" srcId="{3232A094-C499-CE45-9265-93D457B49FC8}" destId="{D184872B-4F06-F04C-8227-D68579841C3A}" srcOrd="1" destOrd="0" presId="urn:microsoft.com/office/officeart/2008/layout/HorizontalMultiLevelHierarchy"/>
    <dgm:cxn modelId="{D3A3303C-BECC-3443-ACBC-B4B24BF0F5F9}" type="presParOf" srcId="{5667F560-902C-D34D-835A-FE81FB29B7E0}" destId="{4F0E09E0-5F3A-5B4B-8155-AF777E48D712}" srcOrd="2" destOrd="0" presId="urn:microsoft.com/office/officeart/2008/layout/HorizontalMultiLevelHierarchy"/>
    <dgm:cxn modelId="{5F39B3C5-226C-A24E-8B64-5518322450EB}" type="presParOf" srcId="{4F0E09E0-5F3A-5B4B-8155-AF777E48D712}" destId="{D560826E-BBF0-B34A-9A36-D18B734E6BB7}" srcOrd="0" destOrd="0" presId="urn:microsoft.com/office/officeart/2008/layout/HorizontalMultiLevelHierarchy"/>
    <dgm:cxn modelId="{148A9F85-6154-BF47-9F87-10E2C6287480}" type="presParOf" srcId="{5667F560-902C-D34D-835A-FE81FB29B7E0}" destId="{E7A47298-DB10-9F4D-BD6F-CEFD0C24BA42}" srcOrd="3" destOrd="0" presId="urn:microsoft.com/office/officeart/2008/layout/HorizontalMultiLevelHierarchy"/>
    <dgm:cxn modelId="{444664EE-295B-A64F-A78A-BE99E6C9CE52}" type="presParOf" srcId="{E7A47298-DB10-9F4D-BD6F-CEFD0C24BA42}" destId="{07485E2E-E5C6-0D4D-BDD5-17A66AFDFBA3}" srcOrd="0" destOrd="0" presId="urn:microsoft.com/office/officeart/2008/layout/HorizontalMultiLevelHierarchy"/>
    <dgm:cxn modelId="{4306101C-E426-AA46-AA8B-E710F8846E83}" type="presParOf" srcId="{E7A47298-DB10-9F4D-BD6F-CEFD0C24BA42}" destId="{627E5AC4-209E-614E-9786-0AFAAC071628}" srcOrd="1" destOrd="0" presId="urn:microsoft.com/office/officeart/2008/layout/HorizontalMultiLevelHierarchy"/>
    <dgm:cxn modelId="{B702BB7C-75B4-F649-8252-6AE008DA1F48}" type="presParOf" srcId="{5667F560-902C-D34D-835A-FE81FB29B7E0}" destId="{2B00DAB0-0131-D042-B07F-0C37BC17B451}" srcOrd="4" destOrd="0" presId="urn:microsoft.com/office/officeart/2008/layout/HorizontalMultiLevelHierarchy"/>
    <dgm:cxn modelId="{D5DBF255-37C7-3A4D-A14D-3B8F72436C7F}" type="presParOf" srcId="{2B00DAB0-0131-D042-B07F-0C37BC17B451}" destId="{CC21BA2D-9861-2741-B72C-4E21CAA4EB18}" srcOrd="0" destOrd="0" presId="urn:microsoft.com/office/officeart/2008/layout/HorizontalMultiLevelHierarchy"/>
    <dgm:cxn modelId="{A1E17AA8-C5E3-E841-8F2A-353F0D375A1D}" type="presParOf" srcId="{5667F560-902C-D34D-835A-FE81FB29B7E0}" destId="{C9BA2604-538B-3F42-890B-0363AFEAFB96}" srcOrd="5" destOrd="0" presId="urn:microsoft.com/office/officeart/2008/layout/HorizontalMultiLevelHierarchy"/>
    <dgm:cxn modelId="{00313BC7-711D-0F45-BEED-F1865863C9E3}" type="presParOf" srcId="{C9BA2604-538B-3F42-890B-0363AFEAFB96}" destId="{9345484F-28CE-8B4D-8705-0D0271042D73}" srcOrd="0" destOrd="0" presId="urn:microsoft.com/office/officeart/2008/layout/HorizontalMultiLevelHierarchy"/>
    <dgm:cxn modelId="{E90ADAD0-4291-6549-803B-034A7DD683E4}" type="presParOf" srcId="{C9BA2604-538B-3F42-890B-0363AFEAFB96}" destId="{B8A9E90A-7F54-F34B-A3D7-CD36E02ED387}" srcOrd="1" destOrd="0" presId="urn:microsoft.com/office/officeart/2008/layout/HorizontalMultiLevelHierarchy"/>
    <dgm:cxn modelId="{D626AA5D-1F52-8E4F-B73A-26291832A92B}" type="presParOf" srcId="{5667F560-902C-D34D-835A-FE81FB29B7E0}" destId="{C2271E24-3AFC-4E43-8C3C-610F603F6A0D}" srcOrd="6" destOrd="0" presId="urn:microsoft.com/office/officeart/2008/layout/HorizontalMultiLevelHierarchy"/>
    <dgm:cxn modelId="{6C7EBC69-5AA9-3549-9CD2-EF3736F56C32}" type="presParOf" srcId="{C2271E24-3AFC-4E43-8C3C-610F603F6A0D}" destId="{D394ADE4-CC0F-5E4F-BA10-096DF5C76A17}" srcOrd="0" destOrd="0" presId="urn:microsoft.com/office/officeart/2008/layout/HorizontalMultiLevelHierarchy"/>
    <dgm:cxn modelId="{E433240E-CC57-1D42-8BF2-443B9B3A6C11}" type="presParOf" srcId="{5667F560-902C-D34D-835A-FE81FB29B7E0}" destId="{E3C4E7DB-EE30-3541-A1EB-681C97A1F541}" srcOrd="7" destOrd="0" presId="urn:microsoft.com/office/officeart/2008/layout/HorizontalMultiLevelHierarchy"/>
    <dgm:cxn modelId="{D84F4F7E-7A42-CA45-BCE1-C0A7B40DB350}" type="presParOf" srcId="{E3C4E7DB-EE30-3541-A1EB-681C97A1F541}" destId="{DC886181-8731-AC41-A8AE-281871467369}" srcOrd="0" destOrd="0" presId="urn:microsoft.com/office/officeart/2008/layout/HorizontalMultiLevelHierarchy"/>
    <dgm:cxn modelId="{2B28B8BB-847B-4B41-BC7C-197590A696DA}" type="presParOf" srcId="{E3C4E7DB-EE30-3541-A1EB-681C97A1F541}" destId="{94A40B53-D088-F34A-A6F6-3CCCE990BC1A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7CCFEDC-7799-466D-A0F8-2B03C63144C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EF656AE-4BF9-4D45-888D-D0882D7D183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Collaboration on documents</a:t>
          </a:r>
        </a:p>
      </dgm:t>
    </dgm:pt>
    <dgm:pt modelId="{A3E81E0E-87F4-4AF3-8CE0-05778D90947B}" type="parTrans" cxnId="{BA3BFF9A-D73E-469A-B3EB-6958DEC44E50}">
      <dgm:prSet/>
      <dgm:spPr/>
      <dgm:t>
        <a:bodyPr/>
        <a:lstStyle/>
        <a:p>
          <a:endParaRPr lang="en-US"/>
        </a:p>
      </dgm:t>
    </dgm:pt>
    <dgm:pt modelId="{1AFDE232-9067-4AA3-B9DE-F0A3D75A3F5B}" type="sibTrans" cxnId="{BA3BFF9A-D73E-469A-B3EB-6958DEC44E50}">
      <dgm:prSet/>
      <dgm:spPr/>
      <dgm:t>
        <a:bodyPr/>
        <a:lstStyle/>
        <a:p>
          <a:endParaRPr lang="en-US"/>
        </a:p>
      </dgm:t>
    </dgm:pt>
    <dgm:pt modelId="{4A856BEE-902D-4628-92F6-EA5C5A2E147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Backup and recovery</a:t>
          </a:r>
        </a:p>
      </dgm:t>
    </dgm:pt>
    <dgm:pt modelId="{057BEA8A-AD02-4775-BB94-5EA5E013CA8B}" type="parTrans" cxnId="{4324E76F-E49C-4D8E-884C-D6392402FD9F}">
      <dgm:prSet/>
      <dgm:spPr/>
      <dgm:t>
        <a:bodyPr/>
        <a:lstStyle/>
        <a:p>
          <a:endParaRPr lang="en-US"/>
        </a:p>
      </dgm:t>
    </dgm:pt>
    <dgm:pt modelId="{D7460B43-EE76-4F49-90CB-E72C04639EA4}" type="sibTrans" cxnId="{4324E76F-E49C-4D8E-884C-D6392402FD9F}">
      <dgm:prSet/>
      <dgm:spPr/>
      <dgm:t>
        <a:bodyPr/>
        <a:lstStyle/>
        <a:p>
          <a:endParaRPr lang="en-US"/>
        </a:p>
      </dgm:t>
    </dgm:pt>
    <dgm:pt modelId="{8D9210D3-5ECB-4E27-BC8F-134583AF4C5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Archiving</a:t>
          </a:r>
        </a:p>
      </dgm:t>
    </dgm:pt>
    <dgm:pt modelId="{85C058A3-1721-44C5-81F2-84278EAABE2A}" type="parTrans" cxnId="{4C426568-7CF2-4773-88AF-F85601B3AA81}">
      <dgm:prSet/>
      <dgm:spPr/>
      <dgm:t>
        <a:bodyPr/>
        <a:lstStyle/>
        <a:p>
          <a:endParaRPr lang="en-US"/>
        </a:p>
      </dgm:t>
    </dgm:pt>
    <dgm:pt modelId="{5B3C163F-182A-4DE7-8605-D7C8EFA4DD86}" type="sibTrans" cxnId="{4C426568-7CF2-4773-88AF-F85601B3AA81}">
      <dgm:prSet/>
      <dgm:spPr/>
      <dgm:t>
        <a:bodyPr/>
        <a:lstStyle/>
        <a:p>
          <a:endParaRPr lang="en-US"/>
        </a:p>
      </dgm:t>
    </dgm:pt>
    <dgm:pt modelId="{A0EC3B26-FBB9-5044-8AD7-CD69B20A396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Access to shared files for </a:t>
          </a:r>
          <a:r>
            <a:rPr lang="en-US" dirty="0" err="1"/>
            <a:t>vM</a:t>
          </a:r>
          <a:r>
            <a:rPr lang="en-US" dirty="0"/>
            <a:t> deployment</a:t>
          </a:r>
        </a:p>
      </dgm:t>
    </dgm:pt>
    <dgm:pt modelId="{1D413FD7-9CEC-DC46-A9C7-5D0785DBAFF6}" type="parTrans" cxnId="{EB746AB3-2254-E24B-B4C1-1A4C5A172C5A}">
      <dgm:prSet/>
      <dgm:spPr/>
      <dgm:t>
        <a:bodyPr/>
        <a:lstStyle/>
        <a:p>
          <a:endParaRPr lang="en-US"/>
        </a:p>
      </dgm:t>
    </dgm:pt>
    <dgm:pt modelId="{7D165074-B3CD-3144-8C1B-708637EA0CFD}" type="sibTrans" cxnId="{EB746AB3-2254-E24B-B4C1-1A4C5A172C5A}">
      <dgm:prSet/>
      <dgm:spPr/>
      <dgm:t>
        <a:bodyPr/>
        <a:lstStyle/>
        <a:p>
          <a:endParaRPr lang="en-US"/>
        </a:p>
      </dgm:t>
    </dgm:pt>
    <dgm:pt modelId="{E5F37B07-C7B4-4EEA-82F1-C2E310D97436}" type="pres">
      <dgm:prSet presAssocID="{47CCFEDC-7799-466D-A0F8-2B03C63144C7}" presName="root" presStyleCnt="0">
        <dgm:presLayoutVars>
          <dgm:dir/>
          <dgm:resizeHandles val="exact"/>
        </dgm:presLayoutVars>
      </dgm:prSet>
      <dgm:spPr/>
    </dgm:pt>
    <dgm:pt modelId="{1C63B5C0-1324-4742-8450-58C40DE1AE19}" type="pres">
      <dgm:prSet presAssocID="{3EF656AE-4BF9-4D45-888D-D0882D7D1833}" presName="compNode" presStyleCnt="0"/>
      <dgm:spPr/>
    </dgm:pt>
    <dgm:pt modelId="{01B8F774-777F-4873-872E-AB7CBF9E3740}" type="pres">
      <dgm:prSet presAssocID="{3EF656AE-4BF9-4D45-888D-D0882D7D1833}" presName="iconBgRect" presStyleLbl="bgShp" presStyleIdx="0" presStyleCnt="4"/>
      <dgm:spPr/>
    </dgm:pt>
    <dgm:pt modelId="{158D98F8-FA99-40E0-8926-C0CF5A7C1817}" type="pres">
      <dgm:prSet presAssocID="{3EF656AE-4BF9-4D45-888D-D0882D7D183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FFFA4C74-DAEB-4055-91FE-477E01A20DC1}" type="pres">
      <dgm:prSet presAssocID="{3EF656AE-4BF9-4D45-888D-D0882D7D1833}" presName="spaceRect" presStyleCnt="0"/>
      <dgm:spPr/>
    </dgm:pt>
    <dgm:pt modelId="{8EBDA9C9-6AEC-4825-B7FD-4161C6FC0120}" type="pres">
      <dgm:prSet presAssocID="{3EF656AE-4BF9-4D45-888D-D0882D7D1833}" presName="textRect" presStyleLbl="revTx" presStyleIdx="0" presStyleCnt="4">
        <dgm:presLayoutVars>
          <dgm:chMax val="1"/>
          <dgm:chPref val="1"/>
        </dgm:presLayoutVars>
      </dgm:prSet>
      <dgm:spPr/>
    </dgm:pt>
    <dgm:pt modelId="{AE3D1915-B62B-4835-9321-0B4348E04C29}" type="pres">
      <dgm:prSet presAssocID="{1AFDE232-9067-4AA3-B9DE-F0A3D75A3F5B}" presName="sibTrans" presStyleCnt="0"/>
      <dgm:spPr/>
    </dgm:pt>
    <dgm:pt modelId="{A4A2CBF2-278A-47F8-835F-A8A70F4ADCAC}" type="pres">
      <dgm:prSet presAssocID="{4A856BEE-902D-4628-92F6-EA5C5A2E147B}" presName="compNode" presStyleCnt="0"/>
      <dgm:spPr/>
    </dgm:pt>
    <dgm:pt modelId="{0C88E20E-4B30-47A8-A0A9-6206391A5AF6}" type="pres">
      <dgm:prSet presAssocID="{4A856BEE-902D-4628-92F6-EA5C5A2E147B}" presName="iconBgRect" presStyleLbl="bgShp" presStyleIdx="1" presStyleCnt="4"/>
      <dgm:spPr/>
    </dgm:pt>
    <dgm:pt modelId="{FF9295C4-0AB2-4F75-B78C-CEFEA47BAC9B}" type="pres">
      <dgm:prSet presAssocID="{4A856BEE-902D-4628-92F6-EA5C5A2E147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D823657F-5D21-420A-B2A6-6A2CBD11A1C8}" type="pres">
      <dgm:prSet presAssocID="{4A856BEE-902D-4628-92F6-EA5C5A2E147B}" presName="spaceRect" presStyleCnt="0"/>
      <dgm:spPr/>
    </dgm:pt>
    <dgm:pt modelId="{64BBDAB1-7968-46C3-AA6B-9FAA3B3CB14D}" type="pres">
      <dgm:prSet presAssocID="{4A856BEE-902D-4628-92F6-EA5C5A2E147B}" presName="textRect" presStyleLbl="revTx" presStyleIdx="1" presStyleCnt="4">
        <dgm:presLayoutVars>
          <dgm:chMax val="1"/>
          <dgm:chPref val="1"/>
        </dgm:presLayoutVars>
      </dgm:prSet>
      <dgm:spPr/>
    </dgm:pt>
    <dgm:pt modelId="{7EFC8F35-B749-4F91-83CE-9EE52FFBE9E4}" type="pres">
      <dgm:prSet presAssocID="{D7460B43-EE76-4F49-90CB-E72C04639EA4}" presName="sibTrans" presStyleCnt="0"/>
      <dgm:spPr/>
    </dgm:pt>
    <dgm:pt modelId="{A747376C-D362-4E16-9DDD-F97E25EC16A8}" type="pres">
      <dgm:prSet presAssocID="{8D9210D3-5ECB-4E27-BC8F-134583AF4C5F}" presName="compNode" presStyleCnt="0"/>
      <dgm:spPr/>
    </dgm:pt>
    <dgm:pt modelId="{5997ECC5-DE78-4F65-BFA6-BE5A8F462358}" type="pres">
      <dgm:prSet presAssocID="{8D9210D3-5ECB-4E27-BC8F-134583AF4C5F}" presName="iconBgRect" presStyleLbl="bgShp" presStyleIdx="2" presStyleCnt="4"/>
      <dgm:spPr/>
    </dgm:pt>
    <dgm:pt modelId="{05EE4669-D7CD-4E3B-802E-361FA63601DE}" type="pres">
      <dgm:prSet presAssocID="{8D9210D3-5ECB-4E27-BC8F-134583AF4C5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E138AC30-DE7A-4E9A-9644-1918845BE62E}" type="pres">
      <dgm:prSet presAssocID="{8D9210D3-5ECB-4E27-BC8F-134583AF4C5F}" presName="spaceRect" presStyleCnt="0"/>
      <dgm:spPr/>
    </dgm:pt>
    <dgm:pt modelId="{4692A1C2-81CB-4BD1-92EA-5ECF7B52569C}" type="pres">
      <dgm:prSet presAssocID="{8D9210D3-5ECB-4E27-BC8F-134583AF4C5F}" presName="textRect" presStyleLbl="revTx" presStyleIdx="2" presStyleCnt="4">
        <dgm:presLayoutVars>
          <dgm:chMax val="1"/>
          <dgm:chPref val="1"/>
        </dgm:presLayoutVars>
      </dgm:prSet>
      <dgm:spPr/>
    </dgm:pt>
    <dgm:pt modelId="{67034F41-0F26-654D-AC75-C98F785E1BC3}" type="pres">
      <dgm:prSet presAssocID="{5B3C163F-182A-4DE7-8605-D7C8EFA4DD86}" presName="sibTrans" presStyleCnt="0"/>
      <dgm:spPr/>
    </dgm:pt>
    <dgm:pt modelId="{034BDD0A-5314-2A4F-80FA-0061BEAB1521}" type="pres">
      <dgm:prSet presAssocID="{A0EC3B26-FBB9-5044-8AD7-CD69B20A3968}" presName="compNode" presStyleCnt="0"/>
      <dgm:spPr/>
    </dgm:pt>
    <dgm:pt modelId="{2734B2D4-0462-2A44-9E35-EC3287AD73D9}" type="pres">
      <dgm:prSet presAssocID="{A0EC3B26-FBB9-5044-8AD7-CD69B20A3968}" presName="iconBgRect" presStyleLbl="bgShp" presStyleIdx="3" presStyleCnt="4"/>
      <dgm:spPr/>
    </dgm:pt>
    <dgm:pt modelId="{AF2A8A92-CC51-6649-8CD6-B81C14B496D8}" type="pres">
      <dgm:prSet presAssocID="{A0EC3B26-FBB9-5044-8AD7-CD69B20A396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CE2B0FF-4A68-CF4E-B552-2F3217851E49}" type="pres">
      <dgm:prSet presAssocID="{A0EC3B26-FBB9-5044-8AD7-CD69B20A3968}" presName="spaceRect" presStyleCnt="0"/>
      <dgm:spPr/>
    </dgm:pt>
    <dgm:pt modelId="{F94623D6-4F74-044D-B9CB-64164B352684}" type="pres">
      <dgm:prSet presAssocID="{A0EC3B26-FBB9-5044-8AD7-CD69B20A396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F612C13-7724-4FC6-9998-6D889507019A}" type="presOf" srcId="{47CCFEDC-7799-466D-A0F8-2B03C63144C7}" destId="{E5F37B07-C7B4-4EEA-82F1-C2E310D97436}" srcOrd="0" destOrd="0" presId="urn:microsoft.com/office/officeart/2018/5/layout/IconCircleLabelList"/>
    <dgm:cxn modelId="{CED8B52E-71F9-4097-B720-377BA0BD0DB2}" type="presOf" srcId="{4A856BEE-902D-4628-92F6-EA5C5A2E147B}" destId="{64BBDAB1-7968-46C3-AA6B-9FAA3B3CB14D}" srcOrd="0" destOrd="0" presId="urn:microsoft.com/office/officeart/2018/5/layout/IconCircleLabelList"/>
    <dgm:cxn modelId="{F2450940-205D-4CE9-99DC-33E1AA448949}" type="presOf" srcId="{3EF656AE-4BF9-4D45-888D-D0882D7D1833}" destId="{8EBDA9C9-6AEC-4825-B7FD-4161C6FC0120}" srcOrd="0" destOrd="0" presId="urn:microsoft.com/office/officeart/2018/5/layout/IconCircleLabelList"/>
    <dgm:cxn modelId="{027B3867-F7B8-418B-9CFB-234F182CF077}" type="presOf" srcId="{8D9210D3-5ECB-4E27-BC8F-134583AF4C5F}" destId="{4692A1C2-81CB-4BD1-92EA-5ECF7B52569C}" srcOrd="0" destOrd="0" presId="urn:microsoft.com/office/officeart/2018/5/layout/IconCircleLabelList"/>
    <dgm:cxn modelId="{4C426568-7CF2-4773-88AF-F85601B3AA81}" srcId="{47CCFEDC-7799-466D-A0F8-2B03C63144C7}" destId="{8D9210D3-5ECB-4E27-BC8F-134583AF4C5F}" srcOrd="2" destOrd="0" parTransId="{85C058A3-1721-44C5-81F2-84278EAABE2A}" sibTransId="{5B3C163F-182A-4DE7-8605-D7C8EFA4DD86}"/>
    <dgm:cxn modelId="{4324E76F-E49C-4D8E-884C-D6392402FD9F}" srcId="{47CCFEDC-7799-466D-A0F8-2B03C63144C7}" destId="{4A856BEE-902D-4628-92F6-EA5C5A2E147B}" srcOrd="1" destOrd="0" parTransId="{057BEA8A-AD02-4775-BB94-5EA5E013CA8B}" sibTransId="{D7460B43-EE76-4F49-90CB-E72C04639EA4}"/>
    <dgm:cxn modelId="{BA3BFF9A-D73E-469A-B3EB-6958DEC44E50}" srcId="{47CCFEDC-7799-466D-A0F8-2B03C63144C7}" destId="{3EF656AE-4BF9-4D45-888D-D0882D7D1833}" srcOrd="0" destOrd="0" parTransId="{A3E81E0E-87F4-4AF3-8CE0-05778D90947B}" sibTransId="{1AFDE232-9067-4AA3-B9DE-F0A3D75A3F5B}"/>
    <dgm:cxn modelId="{EB746AB3-2254-E24B-B4C1-1A4C5A172C5A}" srcId="{47CCFEDC-7799-466D-A0F8-2B03C63144C7}" destId="{A0EC3B26-FBB9-5044-8AD7-CD69B20A3968}" srcOrd="3" destOrd="0" parTransId="{1D413FD7-9CEC-DC46-A9C7-5D0785DBAFF6}" sibTransId="{7D165074-B3CD-3144-8C1B-708637EA0CFD}"/>
    <dgm:cxn modelId="{EC65DEED-9F9D-4642-AE13-433B0F782666}" type="presOf" srcId="{A0EC3B26-FBB9-5044-8AD7-CD69B20A3968}" destId="{F94623D6-4F74-044D-B9CB-64164B352684}" srcOrd="0" destOrd="0" presId="urn:microsoft.com/office/officeart/2018/5/layout/IconCircleLabelList"/>
    <dgm:cxn modelId="{13B237CB-84AF-41C1-B155-6AE090EA5C5A}" type="presParOf" srcId="{E5F37B07-C7B4-4EEA-82F1-C2E310D97436}" destId="{1C63B5C0-1324-4742-8450-58C40DE1AE19}" srcOrd="0" destOrd="0" presId="urn:microsoft.com/office/officeart/2018/5/layout/IconCircleLabelList"/>
    <dgm:cxn modelId="{3988CDEB-0B49-4B23-AEFD-0DCD5B1AF396}" type="presParOf" srcId="{1C63B5C0-1324-4742-8450-58C40DE1AE19}" destId="{01B8F774-777F-4873-872E-AB7CBF9E3740}" srcOrd="0" destOrd="0" presId="urn:microsoft.com/office/officeart/2018/5/layout/IconCircleLabelList"/>
    <dgm:cxn modelId="{E8DB207D-A654-4750-8C38-A7F3B52BD050}" type="presParOf" srcId="{1C63B5C0-1324-4742-8450-58C40DE1AE19}" destId="{158D98F8-FA99-40E0-8926-C0CF5A7C1817}" srcOrd="1" destOrd="0" presId="urn:microsoft.com/office/officeart/2018/5/layout/IconCircleLabelList"/>
    <dgm:cxn modelId="{B465786F-2268-4C01-8E37-5EDFC02848A6}" type="presParOf" srcId="{1C63B5C0-1324-4742-8450-58C40DE1AE19}" destId="{FFFA4C74-DAEB-4055-91FE-477E01A20DC1}" srcOrd="2" destOrd="0" presId="urn:microsoft.com/office/officeart/2018/5/layout/IconCircleLabelList"/>
    <dgm:cxn modelId="{2ACF9DBF-427C-4A5B-A84F-CF51FE27D1A2}" type="presParOf" srcId="{1C63B5C0-1324-4742-8450-58C40DE1AE19}" destId="{8EBDA9C9-6AEC-4825-B7FD-4161C6FC0120}" srcOrd="3" destOrd="0" presId="urn:microsoft.com/office/officeart/2018/5/layout/IconCircleLabelList"/>
    <dgm:cxn modelId="{5C8F1169-DDC2-4DD3-9DE2-2600198AF7F1}" type="presParOf" srcId="{E5F37B07-C7B4-4EEA-82F1-C2E310D97436}" destId="{AE3D1915-B62B-4835-9321-0B4348E04C29}" srcOrd="1" destOrd="0" presId="urn:microsoft.com/office/officeart/2018/5/layout/IconCircleLabelList"/>
    <dgm:cxn modelId="{E0E22CDA-F931-4010-9FF6-34B7F3CFAB42}" type="presParOf" srcId="{E5F37B07-C7B4-4EEA-82F1-C2E310D97436}" destId="{A4A2CBF2-278A-47F8-835F-A8A70F4ADCAC}" srcOrd="2" destOrd="0" presId="urn:microsoft.com/office/officeart/2018/5/layout/IconCircleLabelList"/>
    <dgm:cxn modelId="{8CF37411-E66F-41D8-A5C8-D0B5F5D24C65}" type="presParOf" srcId="{A4A2CBF2-278A-47F8-835F-A8A70F4ADCAC}" destId="{0C88E20E-4B30-47A8-A0A9-6206391A5AF6}" srcOrd="0" destOrd="0" presId="urn:microsoft.com/office/officeart/2018/5/layout/IconCircleLabelList"/>
    <dgm:cxn modelId="{348C919D-4365-42C1-863F-8C3F001D4F83}" type="presParOf" srcId="{A4A2CBF2-278A-47F8-835F-A8A70F4ADCAC}" destId="{FF9295C4-0AB2-4F75-B78C-CEFEA47BAC9B}" srcOrd="1" destOrd="0" presId="urn:microsoft.com/office/officeart/2018/5/layout/IconCircleLabelList"/>
    <dgm:cxn modelId="{8CD5FF54-5D52-4F83-A5AE-9880F0C64E5F}" type="presParOf" srcId="{A4A2CBF2-278A-47F8-835F-A8A70F4ADCAC}" destId="{D823657F-5D21-420A-B2A6-6A2CBD11A1C8}" srcOrd="2" destOrd="0" presId="urn:microsoft.com/office/officeart/2018/5/layout/IconCircleLabelList"/>
    <dgm:cxn modelId="{ABBD0F55-5660-41B6-98D4-29019E8C8441}" type="presParOf" srcId="{A4A2CBF2-278A-47F8-835F-A8A70F4ADCAC}" destId="{64BBDAB1-7968-46C3-AA6B-9FAA3B3CB14D}" srcOrd="3" destOrd="0" presId="urn:microsoft.com/office/officeart/2018/5/layout/IconCircleLabelList"/>
    <dgm:cxn modelId="{A640CFD5-913C-4548-9D3C-12C1D9726AB4}" type="presParOf" srcId="{E5F37B07-C7B4-4EEA-82F1-C2E310D97436}" destId="{7EFC8F35-B749-4F91-83CE-9EE52FFBE9E4}" srcOrd="3" destOrd="0" presId="urn:microsoft.com/office/officeart/2018/5/layout/IconCircleLabelList"/>
    <dgm:cxn modelId="{151AEEE1-A842-4098-8F11-8D07129D24FC}" type="presParOf" srcId="{E5F37B07-C7B4-4EEA-82F1-C2E310D97436}" destId="{A747376C-D362-4E16-9DDD-F97E25EC16A8}" srcOrd="4" destOrd="0" presId="urn:microsoft.com/office/officeart/2018/5/layout/IconCircleLabelList"/>
    <dgm:cxn modelId="{B4E44C3C-AF8E-4416-829A-B9678A27B05F}" type="presParOf" srcId="{A747376C-D362-4E16-9DDD-F97E25EC16A8}" destId="{5997ECC5-DE78-4F65-BFA6-BE5A8F462358}" srcOrd="0" destOrd="0" presId="urn:microsoft.com/office/officeart/2018/5/layout/IconCircleLabelList"/>
    <dgm:cxn modelId="{272668A9-B5AF-4BCE-8457-52AB576FF522}" type="presParOf" srcId="{A747376C-D362-4E16-9DDD-F97E25EC16A8}" destId="{05EE4669-D7CD-4E3B-802E-361FA63601DE}" srcOrd="1" destOrd="0" presId="urn:microsoft.com/office/officeart/2018/5/layout/IconCircleLabelList"/>
    <dgm:cxn modelId="{F097CB1A-D311-4938-80DE-385321FA4B91}" type="presParOf" srcId="{A747376C-D362-4E16-9DDD-F97E25EC16A8}" destId="{E138AC30-DE7A-4E9A-9644-1918845BE62E}" srcOrd="2" destOrd="0" presId="urn:microsoft.com/office/officeart/2018/5/layout/IconCircleLabelList"/>
    <dgm:cxn modelId="{CFDB038D-239D-4657-BA4F-0048F4D3E5A5}" type="presParOf" srcId="{A747376C-D362-4E16-9DDD-F97E25EC16A8}" destId="{4692A1C2-81CB-4BD1-92EA-5ECF7B52569C}" srcOrd="3" destOrd="0" presId="urn:microsoft.com/office/officeart/2018/5/layout/IconCircleLabelList"/>
    <dgm:cxn modelId="{8E91794E-6707-5B46-BF81-97B5B649D6E7}" type="presParOf" srcId="{E5F37B07-C7B4-4EEA-82F1-C2E310D97436}" destId="{67034F41-0F26-654D-AC75-C98F785E1BC3}" srcOrd="5" destOrd="0" presId="urn:microsoft.com/office/officeart/2018/5/layout/IconCircleLabelList"/>
    <dgm:cxn modelId="{82CCB420-DBAE-2C47-8078-3800AD08D9DA}" type="presParOf" srcId="{E5F37B07-C7B4-4EEA-82F1-C2E310D97436}" destId="{034BDD0A-5314-2A4F-80FA-0061BEAB1521}" srcOrd="6" destOrd="0" presId="urn:microsoft.com/office/officeart/2018/5/layout/IconCircleLabelList"/>
    <dgm:cxn modelId="{E51030C4-82A2-8E45-BBC0-B0649BB873BC}" type="presParOf" srcId="{034BDD0A-5314-2A4F-80FA-0061BEAB1521}" destId="{2734B2D4-0462-2A44-9E35-EC3287AD73D9}" srcOrd="0" destOrd="0" presId="urn:microsoft.com/office/officeart/2018/5/layout/IconCircleLabelList"/>
    <dgm:cxn modelId="{50FAEBF8-58C1-014A-9434-E3DC265757A6}" type="presParOf" srcId="{034BDD0A-5314-2A4F-80FA-0061BEAB1521}" destId="{AF2A8A92-CC51-6649-8CD6-B81C14B496D8}" srcOrd="1" destOrd="0" presId="urn:microsoft.com/office/officeart/2018/5/layout/IconCircleLabelList"/>
    <dgm:cxn modelId="{5B3A7E82-5A7B-D544-BCD8-D84958EB966F}" type="presParOf" srcId="{034BDD0A-5314-2A4F-80FA-0061BEAB1521}" destId="{6CE2B0FF-4A68-CF4E-B552-2F3217851E49}" srcOrd="2" destOrd="0" presId="urn:microsoft.com/office/officeart/2018/5/layout/IconCircleLabelList"/>
    <dgm:cxn modelId="{5AD4F22C-A4B2-D84C-A062-FF832474F744}" type="presParOf" srcId="{034BDD0A-5314-2A4F-80FA-0061BEAB1521}" destId="{F94623D6-4F74-044D-B9CB-64164B35268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2E50F65-3084-5444-B21A-32DCF989D0C7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DD17BEE-9C16-5D42-AED3-6295E4E3CCB6}">
      <dgm:prSet/>
      <dgm:spPr/>
      <dgm:t>
        <a:bodyPr/>
        <a:lstStyle/>
        <a:p>
          <a:r>
            <a:rPr lang="en-US"/>
            <a:t>Identifier</a:t>
          </a:r>
        </a:p>
      </dgm:t>
    </dgm:pt>
    <dgm:pt modelId="{72562F5A-55A5-6942-82E0-9A69CF4F6FC1}" type="parTrans" cxnId="{E35444BF-95C7-BF44-9CBB-6744CDE32F32}">
      <dgm:prSet/>
      <dgm:spPr/>
      <dgm:t>
        <a:bodyPr/>
        <a:lstStyle/>
        <a:p>
          <a:endParaRPr lang="en-US"/>
        </a:p>
      </dgm:t>
    </dgm:pt>
    <dgm:pt modelId="{43943953-AB65-4643-9989-AC18F46712BB}" type="sibTrans" cxnId="{E35444BF-95C7-BF44-9CBB-6744CDE32F32}">
      <dgm:prSet/>
      <dgm:spPr/>
      <dgm:t>
        <a:bodyPr/>
        <a:lstStyle/>
        <a:p>
          <a:endParaRPr lang="en-US"/>
        </a:p>
      </dgm:t>
    </dgm:pt>
    <dgm:pt modelId="{2506D3F2-6880-D544-B6CC-9028BD6DE255}">
      <dgm:prSet/>
      <dgm:spPr/>
      <dgm:t>
        <a:bodyPr/>
        <a:lstStyle/>
        <a:p>
          <a:r>
            <a:rPr lang="en-US"/>
            <a:t>A unique ID that allows the object to be located</a:t>
          </a:r>
        </a:p>
      </dgm:t>
    </dgm:pt>
    <dgm:pt modelId="{941875DA-C61C-7442-A5F9-D9FCE5DAC9CF}" type="parTrans" cxnId="{E81FA0DD-527C-DD4D-B093-234640940A82}">
      <dgm:prSet/>
      <dgm:spPr/>
      <dgm:t>
        <a:bodyPr/>
        <a:lstStyle/>
        <a:p>
          <a:endParaRPr lang="en-US"/>
        </a:p>
      </dgm:t>
    </dgm:pt>
    <dgm:pt modelId="{25A7ABAA-1753-1C4A-ABD7-571B1BDD2959}" type="sibTrans" cxnId="{E81FA0DD-527C-DD4D-B093-234640940A82}">
      <dgm:prSet/>
      <dgm:spPr/>
      <dgm:t>
        <a:bodyPr/>
        <a:lstStyle/>
        <a:p>
          <a:endParaRPr lang="en-US"/>
        </a:p>
      </dgm:t>
    </dgm:pt>
    <dgm:pt modelId="{7F6D3E59-F27C-B347-806F-1370518F808D}">
      <dgm:prSet/>
      <dgm:spPr/>
      <dgm:t>
        <a:bodyPr/>
        <a:lstStyle/>
        <a:p>
          <a:r>
            <a:rPr lang="en-US"/>
            <a:t>Data</a:t>
          </a:r>
        </a:p>
      </dgm:t>
    </dgm:pt>
    <dgm:pt modelId="{72AD5F9E-B63F-BB42-9315-D0A508452B59}" type="parTrans" cxnId="{742C2582-4C62-1A41-A5AC-461B53FA60A5}">
      <dgm:prSet/>
      <dgm:spPr/>
      <dgm:t>
        <a:bodyPr/>
        <a:lstStyle/>
        <a:p>
          <a:endParaRPr lang="en-US"/>
        </a:p>
      </dgm:t>
    </dgm:pt>
    <dgm:pt modelId="{1FE80DAD-7277-D245-BA49-A7A30CFDEB3E}" type="sibTrans" cxnId="{742C2582-4C62-1A41-A5AC-461B53FA60A5}">
      <dgm:prSet/>
      <dgm:spPr/>
      <dgm:t>
        <a:bodyPr/>
        <a:lstStyle/>
        <a:p>
          <a:endParaRPr lang="en-US"/>
        </a:p>
      </dgm:t>
    </dgm:pt>
    <dgm:pt modelId="{F91F6D9C-5822-444F-995F-1B08A477C05D}">
      <dgm:prSet/>
      <dgm:spPr/>
      <dgm:t>
        <a:bodyPr/>
        <a:lstStyle/>
        <a:p>
          <a:r>
            <a:rPr lang="en-US"/>
            <a:t>The actual data itself</a:t>
          </a:r>
        </a:p>
      </dgm:t>
    </dgm:pt>
    <dgm:pt modelId="{67D0331C-46A2-4446-830A-8BD38B7629AB}" type="parTrans" cxnId="{FFD4F2B8-CD9E-9A4F-926F-2AE079E0CA59}">
      <dgm:prSet/>
      <dgm:spPr/>
      <dgm:t>
        <a:bodyPr/>
        <a:lstStyle/>
        <a:p>
          <a:endParaRPr lang="en-US"/>
        </a:p>
      </dgm:t>
    </dgm:pt>
    <dgm:pt modelId="{1D037EF2-D930-A046-8402-FF2866A9769C}" type="sibTrans" cxnId="{FFD4F2B8-CD9E-9A4F-926F-2AE079E0CA59}">
      <dgm:prSet/>
      <dgm:spPr/>
      <dgm:t>
        <a:bodyPr/>
        <a:lstStyle/>
        <a:p>
          <a:endParaRPr lang="en-US"/>
        </a:p>
      </dgm:t>
    </dgm:pt>
    <dgm:pt modelId="{84762F9A-ED97-0E40-ACAA-E8B50DC92B1B}">
      <dgm:prSet/>
      <dgm:spPr/>
      <dgm:t>
        <a:bodyPr/>
        <a:lstStyle/>
        <a:p>
          <a:r>
            <a:rPr lang="en-US"/>
            <a:t>Metadata &amp; attributes</a:t>
          </a:r>
        </a:p>
      </dgm:t>
    </dgm:pt>
    <dgm:pt modelId="{39C66198-ABC1-BD4B-B668-F16AA73CADA2}" type="parTrans" cxnId="{2A031764-783A-FD43-8D71-C272D9506205}">
      <dgm:prSet/>
      <dgm:spPr/>
      <dgm:t>
        <a:bodyPr/>
        <a:lstStyle/>
        <a:p>
          <a:endParaRPr lang="en-US"/>
        </a:p>
      </dgm:t>
    </dgm:pt>
    <dgm:pt modelId="{DF8ACE8C-D14F-2948-93BA-C6AB5C6D7838}" type="sibTrans" cxnId="{2A031764-783A-FD43-8D71-C272D9506205}">
      <dgm:prSet/>
      <dgm:spPr/>
      <dgm:t>
        <a:bodyPr/>
        <a:lstStyle/>
        <a:p>
          <a:endParaRPr lang="en-US"/>
        </a:p>
      </dgm:t>
    </dgm:pt>
    <dgm:pt modelId="{AD53783E-0012-DF41-A4A1-3C33C13968D7}">
      <dgm:prSet/>
      <dgm:spPr/>
      <dgm:t>
        <a:bodyPr/>
        <a:lstStyle/>
        <a:p>
          <a:r>
            <a:rPr lang="en-US"/>
            <a:t>ID, access controls, creation date, size, etc. </a:t>
          </a:r>
        </a:p>
      </dgm:t>
    </dgm:pt>
    <dgm:pt modelId="{67931574-6169-A741-A8A3-634A64536383}" type="parTrans" cxnId="{D5B3D1B1-735A-7341-9695-C73BF7EBF0A9}">
      <dgm:prSet/>
      <dgm:spPr/>
      <dgm:t>
        <a:bodyPr/>
        <a:lstStyle/>
        <a:p>
          <a:endParaRPr lang="en-US"/>
        </a:p>
      </dgm:t>
    </dgm:pt>
    <dgm:pt modelId="{3B5545D2-A08D-124C-B034-44D1DCCBAFAA}" type="sibTrans" cxnId="{D5B3D1B1-735A-7341-9695-C73BF7EBF0A9}">
      <dgm:prSet/>
      <dgm:spPr/>
      <dgm:t>
        <a:bodyPr/>
        <a:lstStyle/>
        <a:p>
          <a:endParaRPr lang="en-US"/>
        </a:p>
      </dgm:t>
    </dgm:pt>
    <dgm:pt modelId="{16C29434-254C-9E48-9894-3F55B741EA86}" type="pres">
      <dgm:prSet presAssocID="{12E50F65-3084-5444-B21A-32DCF989D0C7}" presName="Name0" presStyleCnt="0">
        <dgm:presLayoutVars>
          <dgm:dir/>
          <dgm:animLvl val="lvl"/>
          <dgm:resizeHandles val="exact"/>
        </dgm:presLayoutVars>
      </dgm:prSet>
      <dgm:spPr/>
    </dgm:pt>
    <dgm:pt modelId="{7AB6DE10-F585-AE49-A41B-E80BFE8CA89C}" type="pres">
      <dgm:prSet presAssocID="{5DD17BEE-9C16-5D42-AED3-6295E4E3CCB6}" presName="composite" presStyleCnt="0"/>
      <dgm:spPr/>
    </dgm:pt>
    <dgm:pt modelId="{506731CC-4FA0-BB4C-96E4-A962D206F426}" type="pres">
      <dgm:prSet presAssocID="{5DD17BEE-9C16-5D42-AED3-6295E4E3CCB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FB2D7F72-3C3E-A74B-86E9-68682EB3EFE5}" type="pres">
      <dgm:prSet presAssocID="{5DD17BEE-9C16-5D42-AED3-6295E4E3CCB6}" presName="desTx" presStyleLbl="alignAccFollowNode1" presStyleIdx="0" presStyleCnt="3">
        <dgm:presLayoutVars>
          <dgm:bulletEnabled val="1"/>
        </dgm:presLayoutVars>
      </dgm:prSet>
      <dgm:spPr/>
    </dgm:pt>
    <dgm:pt modelId="{C83FCE8A-EFF4-534A-8DC4-F9C21B9080EB}" type="pres">
      <dgm:prSet presAssocID="{43943953-AB65-4643-9989-AC18F46712BB}" presName="space" presStyleCnt="0"/>
      <dgm:spPr/>
    </dgm:pt>
    <dgm:pt modelId="{8B6AE79D-FA8B-E747-8BC4-6F15704F2437}" type="pres">
      <dgm:prSet presAssocID="{7F6D3E59-F27C-B347-806F-1370518F808D}" presName="composite" presStyleCnt="0"/>
      <dgm:spPr/>
    </dgm:pt>
    <dgm:pt modelId="{6F8EE4E9-36B6-7147-97A4-F8F38A21679A}" type="pres">
      <dgm:prSet presAssocID="{7F6D3E59-F27C-B347-806F-1370518F808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23F2ED34-E766-9B47-B66C-4981314B7BB0}" type="pres">
      <dgm:prSet presAssocID="{7F6D3E59-F27C-B347-806F-1370518F808D}" presName="desTx" presStyleLbl="alignAccFollowNode1" presStyleIdx="1" presStyleCnt="3">
        <dgm:presLayoutVars>
          <dgm:bulletEnabled val="1"/>
        </dgm:presLayoutVars>
      </dgm:prSet>
      <dgm:spPr/>
    </dgm:pt>
    <dgm:pt modelId="{F86F361C-4846-4846-B8AA-9491D59D1F8E}" type="pres">
      <dgm:prSet presAssocID="{1FE80DAD-7277-D245-BA49-A7A30CFDEB3E}" presName="space" presStyleCnt="0"/>
      <dgm:spPr/>
    </dgm:pt>
    <dgm:pt modelId="{B756A0DE-14AD-AD4D-8899-039DB507FAC7}" type="pres">
      <dgm:prSet presAssocID="{84762F9A-ED97-0E40-ACAA-E8B50DC92B1B}" presName="composite" presStyleCnt="0"/>
      <dgm:spPr/>
    </dgm:pt>
    <dgm:pt modelId="{18568940-BD20-EF4E-B6A1-C2121F412B53}" type="pres">
      <dgm:prSet presAssocID="{84762F9A-ED97-0E40-ACAA-E8B50DC92B1B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406EE57A-199B-9B4E-9916-A15B92101C6A}" type="pres">
      <dgm:prSet presAssocID="{84762F9A-ED97-0E40-ACAA-E8B50DC92B1B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9CC0CE06-07D0-9649-BA5C-EF25DBADCC13}" type="presOf" srcId="{F91F6D9C-5822-444F-995F-1B08A477C05D}" destId="{23F2ED34-E766-9B47-B66C-4981314B7BB0}" srcOrd="0" destOrd="0" presId="urn:microsoft.com/office/officeart/2005/8/layout/hList1"/>
    <dgm:cxn modelId="{622F3726-4DF2-8A4D-911C-4C028FBB49A4}" type="presOf" srcId="{84762F9A-ED97-0E40-ACAA-E8B50DC92B1B}" destId="{18568940-BD20-EF4E-B6A1-C2121F412B53}" srcOrd="0" destOrd="0" presId="urn:microsoft.com/office/officeart/2005/8/layout/hList1"/>
    <dgm:cxn modelId="{2A031764-783A-FD43-8D71-C272D9506205}" srcId="{12E50F65-3084-5444-B21A-32DCF989D0C7}" destId="{84762F9A-ED97-0E40-ACAA-E8B50DC92B1B}" srcOrd="2" destOrd="0" parTransId="{39C66198-ABC1-BD4B-B668-F16AA73CADA2}" sibTransId="{DF8ACE8C-D14F-2948-93BA-C6AB5C6D7838}"/>
    <dgm:cxn modelId="{742C2582-4C62-1A41-A5AC-461B53FA60A5}" srcId="{12E50F65-3084-5444-B21A-32DCF989D0C7}" destId="{7F6D3E59-F27C-B347-806F-1370518F808D}" srcOrd="1" destOrd="0" parTransId="{72AD5F9E-B63F-BB42-9315-D0A508452B59}" sibTransId="{1FE80DAD-7277-D245-BA49-A7A30CFDEB3E}"/>
    <dgm:cxn modelId="{FA980E84-75A7-D848-8ADB-FD70AA803F0D}" type="presOf" srcId="{7F6D3E59-F27C-B347-806F-1370518F808D}" destId="{6F8EE4E9-36B6-7147-97A4-F8F38A21679A}" srcOrd="0" destOrd="0" presId="urn:microsoft.com/office/officeart/2005/8/layout/hList1"/>
    <dgm:cxn modelId="{14A18A8F-2E66-CC40-B006-88F983CBF87A}" type="presOf" srcId="{2506D3F2-6880-D544-B6CC-9028BD6DE255}" destId="{FB2D7F72-3C3E-A74B-86E9-68682EB3EFE5}" srcOrd="0" destOrd="0" presId="urn:microsoft.com/office/officeart/2005/8/layout/hList1"/>
    <dgm:cxn modelId="{814876A6-9B96-A349-BD55-5FB8FF45EFD9}" type="presOf" srcId="{12E50F65-3084-5444-B21A-32DCF989D0C7}" destId="{16C29434-254C-9E48-9894-3F55B741EA86}" srcOrd="0" destOrd="0" presId="urn:microsoft.com/office/officeart/2005/8/layout/hList1"/>
    <dgm:cxn modelId="{FBF3F7A8-6652-9F4A-860B-5B9D84004AB6}" type="presOf" srcId="{5DD17BEE-9C16-5D42-AED3-6295E4E3CCB6}" destId="{506731CC-4FA0-BB4C-96E4-A962D206F426}" srcOrd="0" destOrd="0" presId="urn:microsoft.com/office/officeart/2005/8/layout/hList1"/>
    <dgm:cxn modelId="{DE8438AA-6177-C741-9131-B1A8FA49BCF5}" type="presOf" srcId="{AD53783E-0012-DF41-A4A1-3C33C13968D7}" destId="{406EE57A-199B-9B4E-9916-A15B92101C6A}" srcOrd="0" destOrd="0" presId="urn:microsoft.com/office/officeart/2005/8/layout/hList1"/>
    <dgm:cxn modelId="{D5B3D1B1-735A-7341-9695-C73BF7EBF0A9}" srcId="{84762F9A-ED97-0E40-ACAA-E8B50DC92B1B}" destId="{AD53783E-0012-DF41-A4A1-3C33C13968D7}" srcOrd="0" destOrd="0" parTransId="{67931574-6169-A741-A8A3-634A64536383}" sibTransId="{3B5545D2-A08D-124C-B034-44D1DCCBAFAA}"/>
    <dgm:cxn modelId="{FFD4F2B8-CD9E-9A4F-926F-2AE079E0CA59}" srcId="{7F6D3E59-F27C-B347-806F-1370518F808D}" destId="{F91F6D9C-5822-444F-995F-1B08A477C05D}" srcOrd="0" destOrd="0" parTransId="{67D0331C-46A2-4446-830A-8BD38B7629AB}" sibTransId="{1D037EF2-D930-A046-8402-FF2866A9769C}"/>
    <dgm:cxn modelId="{E35444BF-95C7-BF44-9CBB-6744CDE32F32}" srcId="{12E50F65-3084-5444-B21A-32DCF989D0C7}" destId="{5DD17BEE-9C16-5D42-AED3-6295E4E3CCB6}" srcOrd="0" destOrd="0" parTransId="{72562F5A-55A5-6942-82E0-9A69CF4F6FC1}" sibTransId="{43943953-AB65-4643-9989-AC18F46712BB}"/>
    <dgm:cxn modelId="{E81FA0DD-527C-DD4D-B093-234640940A82}" srcId="{5DD17BEE-9C16-5D42-AED3-6295E4E3CCB6}" destId="{2506D3F2-6880-D544-B6CC-9028BD6DE255}" srcOrd="0" destOrd="0" parTransId="{941875DA-C61C-7442-A5F9-D9FCE5DAC9CF}" sibTransId="{25A7ABAA-1753-1C4A-ABD7-571B1BDD2959}"/>
    <dgm:cxn modelId="{42077D9B-2DC6-BB4D-A4E0-473FBC45B184}" type="presParOf" srcId="{16C29434-254C-9E48-9894-3F55B741EA86}" destId="{7AB6DE10-F585-AE49-A41B-E80BFE8CA89C}" srcOrd="0" destOrd="0" presId="urn:microsoft.com/office/officeart/2005/8/layout/hList1"/>
    <dgm:cxn modelId="{5D7E720F-6184-6640-B9F7-0659283A26AB}" type="presParOf" srcId="{7AB6DE10-F585-AE49-A41B-E80BFE8CA89C}" destId="{506731CC-4FA0-BB4C-96E4-A962D206F426}" srcOrd="0" destOrd="0" presId="urn:microsoft.com/office/officeart/2005/8/layout/hList1"/>
    <dgm:cxn modelId="{37273F0B-F720-DD45-9086-1A49BE68D2A1}" type="presParOf" srcId="{7AB6DE10-F585-AE49-A41B-E80BFE8CA89C}" destId="{FB2D7F72-3C3E-A74B-86E9-68682EB3EFE5}" srcOrd="1" destOrd="0" presId="urn:microsoft.com/office/officeart/2005/8/layout/hList1"/>
    <dgm:cxn modelId="{699F1FA1-EA20-F344-AAD1-A4F8B932CEFF}" type="presParOf" srcId="{16C29434-254C-9E48-9894-3F55B741EA86}" destId="{C83FCE8A-EFF4-534A-8DC4-F9C21B9080EB}" srcOrd="1" destOrd="0" presId="urn:microsoft.com/office/officeart/2005/8/layout/hList1"/>
    <dgm:cxn modelId="{F219BC68-BFFD-C540-8C06-A5FF1DAB6FC5}" type="presParOf" srcId="{16C29434-254C-9E48-9894-3F55B741EA86}" destId="{8B6AE79D-FA8B-E747-8BC4-6F15704F2437}" srcOrd="2" destOrd="0" presId="urn:microsoft.com/office/officeart/2005/8/layout/hList1"/>
    <dgm:cxn modelId="{B5A81C74-8587-4042-A919-9C91E1909F28}" type="presParOf" srcId="{8B6AE79D-FA8B-E747-8BC4-6F15704F2437}" destId="{6F8EE4E9-36B6-7147-97A4-F8F38A21679A}" srcOrd="0" destOrd="0" presId="urn:microsoft.com/office/officeart/2005/8/layout/hList1"/>
    <dgm:cxn modelId="{0F026E90-B3AF-E84E-B3BE-FE9AE478C0E6}" type="presParOf" srcId="{8B6AE79D-FA8B-E747-8BC4-6F15704F2437}" destId="{23F2ED34-E766-9B47-B66C-4981314B7BB0}" srcOrd="1" destOrd="0" presId="urn:microsoft.com/office/officeart/2005/8/layout/hList1"/>
    <dgm:cxn modelId="{25A64731-36FB-C148-AF17-6CE4F13C1E81}" type="presParOf" srcId="{16C29434-254C-9E48-9894-3F55B741EA86}" destId="{F86F361C-4846-4846-B8AA-9491D59D1F8E}" srcOrd="3" destOrd="0" presId="urn:microsoft.com/office/officeart/2005/8/layout/hList1"/>
    <dgm:cxn modelId="{2BE7EFAB-9901-634D-999A-CF56D63981B5}" type="presParOf" srcId="{16C29434-254C-9E48-9894-3F55B741EA86}" destId="{B756A0DE-14AD-AD4D-8899-039DB507FAC7}" srcOrd="4" destOrd="0" presId="urn:microsoft.com/office/officeart/2005/8/layout/hList1"/>
    <dgm:cxn modelId="{BB521944-B29C-CA48-9A7C-291DBF046C8D}" type="presParOf" srcId="{B756A0DE-14AD-AD4D-8899-039DB507FAC7}" destId="{18568940-BD20-EF4E-B6A1-C2121F412B53}" srcOrd="0" destOrd="0" presId="urn:microsoft.com/office/officeart/2005/8/layout/hList1"/>
    <dgm:cxn modelId="{DB6C6072-6E78-0948-9D49-BEEC83DCE7A9}" type="presParOf" srcId="{B756A0DE-14AD-AD4D-8899-039DB507FAC7}" destId="{406EE57A-199B-9B4E-9916-A15B92101C6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D2305A1-9FCD-45F6-AD23-F0ADA5453456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16B6B1-D38B-4A84-9C6B-D7C1B3127C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Exabyte Scalability</a:t>
          </a:r>
        </a:p>
      </dgm:t>
    </dgm:pt>
    <dgm:pt modelId="{C391C28A-AEAA-4596-A8DA-8C4B8E7E954B}" type="parTrans" cxnId="{3BD10469-179F-4273-AB0D-4149B0D9EE33}">
      <dgm:prSet/>
      <dgm:spPr/>
      <dgm:t>
        <a:bodyPr/>
        <a:lstStyle/>
        <a:p>
          <a:endParaRPr lang="en-US"/>
        </a:p>
      </dgm:t>
    </dgm:pt>
    <dgm:pt modelId="{60E9CE77-02D0-4649-87E8-4842474C851B}" type="sibTrans" cxnId="{3BD10469-179F-4273-AB0D-4149B0D9EE3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3D4C06E-2C95-4D27-8BD0-2C504018A0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Scale-out architecture</a:t>
          </a:r>
        </a:p>
      </dgm:t>
    </dgm:pt>
    <dgm:pt modelId="{3B793E9D-B87D-4271-9C67-39DE4928A7ED}" type="parTrans" cxnId="{DFE986D5-60D3-4CDC-AC61-A2DAA9045478}">
      <dgm:prSet/>
      <dgm:spPr/>
      <dgm:t>
        <a:bodyPr/>
        <a:lstStyle/>
        <a:p>
          <a:endParaRPr lang="en-US"/>
        </a:p>
      </dgm:t>
    </dgm:pt>
    <dgm:pt modelId="{3FCDC1CE-9630-40C2-AD8C-14373997DF4D}" type="sibTrans" cxnId="{DFE986D5-60D3-4CDC-AC61-A2DAA904547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342CD17-5E6D-49DB-AEF2-2B1044F654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Customizable metadata</a:t>
          </a:r>
        </a:p>
      </dgm:t>
    </dgm:pt>
    <dgm:pt modelId="{ABB1DB08-DF5D-4D37-B236-B9D40EF0C6E6}" type="parTrans" cxnId="{5EA32A48-60EA-4EA0-BE08-6A5A5EC8E48B}">
      <dgm:prSet/>
      <dgm:spPr/>
      <dgm:t>
        <a:bodyPr/>
        <a:lstStyle/>
        <a:p>
          <a:endParaRPr lang="en-US"/>
        </a:p>
      </dgm:t>
    </dgm:pt>
    <dgm:pt modelId="{CE4B6AA0-B1CA-4C73-BBCE-B7CFA8560DDF}" type="sibTrans" cxnId="{5EA32A48-60EA-4EA0-BE08-6A5A5EC8E48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6BC8318-A851-4D14-87F7-CD2897D5D2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High throughput performance </a:t>
          </a:r>
        </a:p>
      </dgm:t>
    </dgm:pt>
    <dgm:pt modelId="{F517CC33-F870-4532-AE30-C34D90C713C8}" type="parTrans" cxnId="{F69E5237-389C-4F6C-B2D9-185801323DD6}">
      <dgm:prSet/>
      <dgm:spPr/>
      <dgm:t>
        <a:bodyPr/>
        <a:lstStyle/>
        <a:p>
          <a:endParaRPr lang="en-US"/>
        </a:p>
      </dgm:t>
    </dgm:pt>
    <dgm:pt modelId="{6A80F3F3-C978-4A0E-8887-CA5A2177C1D3}" type="sibTrans" cxnId="{F69E5237-389C-4F6C-B2D9-185801323DD6}">
      <dgm:prSet/>
      <dgm:spPr/>
      <dgm:t>
        <a:bodyPr/>
        <a:lstStyle/>
        <a:p>
          <a:endParaRPr lang="en-US"/>
        </a:p>
      </dgm:t>
    </dgm:pt>
    <dgm:pt modelId="{891D2FF0-161E-48DA-B394-5CECB07E1311}" type="pres">
      <dgm:prSet presAssocID="{CD2305A1-9FCD-45F6-AD23-F0ADA5453456}" presName="root" presStyleCnt="0">
        <dgm:presLayoutVars>
          <dgm:dir/>
          <dgm:resizeHandles val="exact"/>
        </dgm:presLayoutVars>
      </dgm:prSet>
      <dgm:spPr/>
    </dgm:pt>
    <dgm:pt modelId="{56933182-140C-4ED4-ACCE-1969E3D10FC5}" type="pres">
      <dgm:prSet presAssocID="{CD2305A1-9FCD-45F6-AD23-F0ADA5453456}" presName="container" presStyleCnt="0">
        <dgm:presLayoutVars>
          <dgm:dir/>
          <dgm:resizeHandles val="exact"/>
        </dgm:presLayoutVars>
      </dgm:prSet>
      <dgm:spPr/>
    </dgm:pt>
    <dgm:pt modelId="{74BBC452-9609-4AEE-878D-4A9DB199015D}" type="pres">
      <dgm:prSet presAssocID="{8C16B6B1-D38B-4A84-9C6B-D7C1B3127C1B}" presName="compNode" presStyleCnt="0"/>
      <dgm:spPr/>
    </dgm:pt>
    <dgm:pt modelId="{AF3E60A7-1398-45C7-9589-67A233F5B929}" type="pres">
      <dgm:prSet presAssocID="{8C16B6B1-D38B-4A84-9C6B-D7C1B3127C1B}" presName="iconBgRect" presStyleLbl="bgShp" presStyleIdx="0" presStyleCnt="4"/>
      <dgm:spPr/>
    </dgm:pt>
    <dgm:pt modelId="{2FADC477-2DEE-4938-96A1-A9D340D9A35B}" type="pres">
      <dgm:prSet presAssocID="{8C16B6B1-D38B-4A84-9C6B-D7C1B3127C1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5D6F4D6-4681-4520-8331-2A6249D219AF}" type="pres">
      <dgm:prSet presAssocID="{8C16B6B1-D38B-4A84-9C6B-D7C1B3127C1B}" presName="spaceRect" presStyleCnt="0"/>
      <dgm:spPr/>
    </dgm:pt>
    <dgm:pt modelId="{7F9C2FD4-CA87-405D-BC33-28FEB36B53A1}" type="pres">
      <dgm:prSet presAssocID="{8C16B6B1-D38B-4A84-9C6B-D7C1B3127C1B}" presName="textRect" presStyleLbl="revTx" presStyleIdx="0" presStyleCnt="4">
        <dgm:presLayoutVars>
          <dgm:chMax val="1"/>
          <dgm:chPref val="1"/>
        </dgm:presLayoutVars>
      </dgm:prSet>
      <dgm:spPr/>
    </dgm:pt>
    <dgm:pt modelId="{548AC9EB-6D37-4B18-A0D2-DA60AC2443F7}" type="pres">
      <dgm:prSet presAssocID="{60E9CE77-02D0-4649-87E8-4842474C851B}" presName="sibTrans" presStyleLbl="sibTrans2D1" presStyleIdx="0" presStyleCnt="0"/>
      <dgm:spPr/>
    </dgm:pt>
    <dgm:pt modelId="{33A1F5C5-3D69-415B-AC0C-420B61140218}" type="pres">
      <dgm:prSet presAssocID="{D3D4C06E-2C95-4D27-8BD0-2C504018A0AF}" presName="compNode" presStyleCnt="0"/>
      <dgm:spPr/>
    </dgm:pt>
    <dgm:pt modelId="{1F7589F9-D250-4A16-9167-AC405CC8EE43}" type="pres">
      <dgm:prSet presAssocID="{D3D4C06E-2C95-4D27-8BD0-2C504018A0AF}" presName="iconBgRect" presStyleLbl="bgShp" presStyleIdx="1" presStyleCnt="4"/>
      <dgm:spPr/>
    </dgm:pt>
    <dgm:pt modelId="{DDC19CAB-0138-44D2-9FEB-580B36624ED6}" type="pres">
      <dgm:prSet presAssocID="{D3D4C06E-2C95-4D27-8BD0-2C504018A0A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7B056AA-5B6E-4CDE-924E-0E444B7E6AE7}" type="pres">
      <dgm:prSet presAssocID="{D3D4C06E-2C95-4D27-8BD0-2C504018A0AF}" presName="spaceRect" presStyleCnt="0"/>
      <dgm:spPr/>
    </dgm:pt>
    <dgm:pt modelId="{79E0B055-682C-4983-907B-2E46771E7118}" type="pres">
      <dgm:prSet presAssocID="{D3D4C06E-2C95-4D27-8BD0-2C504018A0AF}" presName="textRect" presStyleLbl="revTx" presStyleIdx="1" presStyleCnt="4">
        <dgm:presLayoutVars>
          <dgm:chMax val="1"/>
          <dgm:chPref val="1"/>
        </dgm:presLayoutVars>
      </dgm:prSet>
      <dgm:spPr/>
    </dgm:pt>
    <dgm:pt modelId="{888EC584-516C-4AAB-B7FD-7E053E686590}" type="pres">
      <dgm:prSet presAssocID="{3FCDC1CE-9630-40C2-AD8C-14373997DF4D}" presName="sibTrans" presStyleLbl="sibTrans2D1" presStyleIdx="0" presStyleCnt="0"/>
      <dgm:spPr/>
    </dgm:pt>
    <dgm:pt modelId="{25431D9B-D4D7-45DB-BA5C-933C60B6FD1A}" type="pres">
      <dgm:prSet presAssocID="{7342CD17-5E6D-49DB-AEF2-2B1044F65465}" presName="compNode" presStyleCnt="0"/>
      <dgm:spPr/>
    </dgm:pt>
    <dgm:pt modelId="{3894541C-F948-4A0A-A870-B861FD01BA26}" type="pres">
      <dgm:prSet presAssocID="{7342CD17-5E6D-49DB-AEF2-2B1044F65465}" presName="iconBgRect" presStyleLbl="bgShp" presStyleIdx="2" presStyleCnt="4"/>
      <dgm:spPr/>
    </dgm:pt>
    <dgm:pt modelId="{5D2A765F-C33F-41B5-9DB4-B0A69B0E86B9}" type="pres">
      <dgm:prSet presAssocID="{7342CD17-5E6D-49DB-AEF2-2B1044F6546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5DFACDD-2701-4770-A02F-D3DE4B9A140C}" type="pres">
      <dgm:prSet presAssocID="{7342CD17-5E6D-49DB-AEF2-2B1044F65465}" presName="spaceRect" presStyleCnt="0"/>
      <dgm:spPr/>
    </dgm:pt>
    <dgm:pt modelId="{6A3BD13B-3809-4CA7-9193-E9ABCB613DA8}" type="pres">
      <dgm:prSet presAssocID="{7342CD17-5E6D-49DB-AEF2-2B1044F65465}" presName="textRect" presStyleLbl="revTx" presStyleIdx="2" presStyleCnt="4">
        <dgm:presLayoutVars>
          <dgm:chMax val="1"/>
          <dgm:chPref val="1"/>
        </dgm:presLayoutVars>
      </dgm:prSet>
      <dgm:spPr/>
    </dgm:pt>
    <dgm:pt modelId="{AF1F8939-37E7-4D23-B183-B52E337A789C}" type="pres">
      <dgm:prSet presAssocID="{CE4B6AA0-B1CA-4C73-BBCE-B7CFA8560DDF}" presName="sibTrans" presStyleLbl="sibTrans2D1" presStyleIdx="0" presStyleCnt="0"/>
      <dgm:spPr/>
    </dgm:pt>
    <dgm:pt modelId="{2ECAD6DF-DD6F-4475-A902-405956425471}" type="pres">
      <dgm:prSet presAssocID="{B6BC8318-A851-4D14-87F7-CD2897D5D233}" presName="compNode" presStyleCnt="0"/>
      <dgm:spPr/>
    </dgm:pt>
    <dgm:pt modelId="{9AAEC7A7-D697-44E4-A582-C2108E58E068}" type="pres">
      <dgm:prSet presAssocID="{B6BC8318-A851-4D14-87F7-CD2897D5D233}" presName="iconBgRect" presStyleLbl="bgShp" presStyleIdx="3" presStyleCnt="4"/>
      <dgm:spPr/>
    </dgm:pt>
    <dgm:pt modelId="{664F7A24-6A29-44D5-8228-55756FBBAD30}" type="pres">
      <dgm:prSet presAssocID="{B6BC8318-A851-4D14-87F7-CD2897D5D23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69E048B4-BC49-4B19-A485-6A7BC9FEED80}" type="pres">
      <dgm:prSet presAssocID="{B6BC8318-A851-4D14-87F7-CD2897D5D233}" presName="spaceRect" presStyleCnt="0"/>
      <dgm:spPr/>
    </dgm:pt>
    <dgm:pt modelId="{5E611CB3-0FCF-4F74-9398-09ABA883FD74}" type="pres">
      <dgm:prSet presAssocID="{B6BC8318-A851-4D14-87F7-CD2897D5D23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931E40B-5496-4AF7-9E97-107C3FBA25CC}" type="presOf" srcId="{60E9CE77-02D0-4649-87E8-4842474C851B}" destId="{548AC9EB-6D37-4B18-A0D2-DA60AC2443F7}" srcOrd="0" destOrd="0" presId="urn:microsoft.com/office/officeart/2018/2/layout/IconCircleList"/>
    <dgm:cxn modelId="{E8E2170E-9D4E-477B-9EFF-41A1485BC50D}" type="presOf" srcId="{B6BC8318-A851-4D14-87F7-CD2897D5D233}" destId="{5E611CB3-0FCF-4F74-9398-09ABA883FD74}" srcOrd="0" destOrd="0" presId="urn:microsoft.com/office/officeart/2018/2/layout/IconCircleList"/>
    <dgm:cxn modelId="{84D34012-BDB1-4EB7-8413-4A353D403DF0}" type="presOf" srcId="{7342CD17-5E6D-49DB-AEF2-2B1044F65465}" destId="{6A3BD13B-3809-4CA7-9193-E9ABCB613DA8}" srcOrd="0" destOrd="0" presId="urn:microsoft.com/office/officeart/2018/2/layout/IconCircleList"/>
    <dgm:cxn modelId="{19425621-7A6A-42FA-9CC0-4AC55EF7BDE4}" type="presOf" srcId="{3FCDC1CE-9630-40C2-AD8C-14373997DF4D}" destId="{888EC584-516C-4AAB-B7FD-7E053E686590}" srcOrd="0" destOrd="0" presId="urn:microsoft.com/office/officeart/2018/2/layout/IconCircleList"/>
    <dgm:cxn modelId="{F69E5237-389C-4F6C-B2D9-185801323DD6}" srcId="{CD2305A1-9FCD-45F6-AD23-F0ADA5453456}" destId="{B6BC8318-A851-4D14-87F7-CD2897D5D233}" srcOrd="3" destOrd="0" parTransId="{F517CC33-F870-4532-AE30-C34D90C713C8}" sibTransId="{6A80F3F3-C978-4A0E-8887-CA5A2177C1D3}"/>
    <dgm:cxn modelId="{5EA32A48-60EA-4EA0-BE08-6A5A5EC8E48B}" srcId="{CD2305A1-9FCD-45F6-AD23-F0ADA5453456}" destId="{7342CD17-5E6D-49DB-AEF2-2B1044F65465}" srcOrd="2" destOrd="0" parTransId="{ABB1DB08-DF5D-4D37-B236-B9D40EF0C6E6}" sibTransId="{CE4B6AA0-B1CA-4C73-BBCE-B7CFA8560DDF}"/>
    <dgm:cxn modelId="{52C5534C-0346-48FE-B94B-19E5E937C5A8}" type="presOf" srcId="{D3D4C06E-2C95-4D27-8BD0-2C504018A0AF}" destId="{79E0B055-682C-4983-907B-2E46771E7118}" srcOrd="0" destOrd="0" presId="urn:microsoft.com/office/officeart/2018/2/layout/IconCircleList"/>
    <dgm:cxn modelId="{F38D0857-5627-460A-A838-B611168804E0}" type="presOf" srcId="{8C16B6B1-D38B-4A84-9C6B-D7C1B3127C1B}" destId="{7F9C2FD4-CA87-405D-BC33-28FEB36B53A1}" srcOrd="0" destOrd="0" presId="urn:microsoft.com/office/officeart/2018/2/layout/IconCircleList"/>
    <dgm:cxn modelId="{3BD10469-179F-4273-AB0D-4149B0D9EE33}" srcId="{CD2305A1-9FCD-45F6-AD23-F0ADA5453456}" destId="{8C16B6B1-D38B-4A84-9C6B-D7C1B3127C1B}" srcOrd="0" destOrd="0" parTransId="{C391C28A-AEAA-4596-A8DA-8C4B8E7E954B}" sibTransId="{60E9CE77-02D0-4649-87E8-4842474C851B}"/>
    <dgm:cxn modelId="{6B09B69C-094C-4D30-BD40-2C464F5DDA78}" type="presOf" srcId="{CD2305A1-9FCD-45F6-AD23-F0ADA5453456}" destId="{891D2FF0-161E-48DA-B394-5CECB07E1311}" srcOrd="0" destOrd="0" presId="urn:microsoft.com/office/officeart/2018/2/layout/IconCircleList"/>
    <dgm:cxn modelId="{DFE986D5-60D3-4CDC-AC61-A2DAA9045478}" srcId="{CD2305A1-9FCD-45F6-AD23-F0ADA5453456}" destId="{D3D4C06E-2C95-4D27-8BD0-2C504018A0AF}" srcOrd="1" destOrd="0" parTransId="{3B793E9D-B87D-4271-9C67-39DE4928A7ED}" sibTransId="{3FCDC1CE-9630-40C2-AD8C-14373997DF4D}"/>
    <dgm:cxn modelId="{08C171E6-C8CC-4F02-B979-7D32D4A19E4D}" type="presOf" srcId="{CE4B6AA0-B1CA-4C73-BBCE-B7CFA8560DDF}" destId="{AF1F8939-37E7-4D23-B183-B52E337A789C}" srcOrd="0" destOrd="0" presId="urn:microsoft.com/office/officeart/2018/2/layout/IconCircleList"/>
    <dgm:cxn modelId="{390B54AC-A589-4CC7-BDFA-BEC71A076289}" type="presParOf" srcId="{891D2FF0-161E-48DA-B394-5CECB07E1311}" destId="{56933182-140C-4ED4-ACCE-1969E3D10FC5}" srcOrd="0" destOrd="0" presId="urn:microsoft.com/office/officeart/2018/2/layout/IconCircleList"/>
    <dgm:cxn modelId="{788B4397-842C-4661-851D-D798EB62248E}" type="presParOf" srcId="{56933182-140C-4ED4-ACCE-1969E3D10FC5}" destId="{74BBC452-9609-4AEE-878D-4A9DB199015D}" srcOrd="0" destOrd="0" presId="urn:microsoft.com/office/officeart/2018/2/layout/IconCircleList"/>
    <dgm:cxn modelId="{9263BD24-0F6B-4A60-869D-DA0CCF67654B}" type="presParOf" srcId="{74BBC452-9609-4AEE-878D-4A9DB199015D}" destId="{AF3E60A7-1398-45C7-9589-67A233F5B929}" srcOrd="0" destOrd="0" presId="urn:microsoft.com/office/officeart/2018/2/layout/IconCircleList"/>
    <dgm:cxn modelId="{42AE938D-EA5B-40F9-9A26-0D4D3DA67AB6}" type="presParOf" srcId="{74BBC452-9609-4AEE-878D-4A9DB199015D}" destId="{2FADC477-2DEE-4938-96A1-A9D340D9A35B}" srcOrd="1" destOrd="0" presId="urn:microsoft.com/office/officeart/2018/2/layout/IconCircleList"/>
    <dgm:cxn modelId="{DE27C1B5-BAEA-45E7-B9BF-E0A224E32D53}" type="presParOf" srcId="{74BBC452-9609-4AEE-878D-4A9DB199015D}" destId="{C5D6F4D6-4681-4520-8331-2A6249D219AF}" srcOrd="2" destOrd="0" presId="urn:microsoft.com/office/officeart/2018/2/layout/IconCircleList"/>
    <dgm:cxn modelId="{FDFA6A02-2503-4535-ACD8-B21DC4726675}" type="presParOf" srcId="{74BBC452-9609-4AEE-878D-4A9DB199015D}" destId="{7F9C2FD4-CA87-405D-BC33-28FEB36B53A1}" srcOrd="3" destOrd="0" presId="urn:microsoft.com/office/officeart/2018/2/layout/IconCircleList"/>
    <dgm:cxn modelId="{F697FF26-33F7-4A6B-A1B1-19C5F4EC5980}" type="presParOf" srcId="{56933182-140C-4ED4-ACCE-1969E3D10FC5}" destId="{548AC9EB-6D37-4B18-A0D2-DA60AC2443F7}" srcOrd="1" destOrd="0" presId="urn:microsoft.com/office/officeart/2018/2/layout/IconCircleList"/>
    <dgm:cxn modelId="{7C288D54-2037-48C1-9CE8-B8803AE062DE}" type="presParOf" srcId="{56933182-140C-4ED4-ACCE-1969E3D10FC5}" destId="{33A1F5C5-3D69-415B-AC0C-420B61140218}" srcOrd="2" destOrd="0" presId="urn:microsoft.com/office/officeart/2018/2/layout/IconCircleList"/>
    <dgm:cxn modelId="{C6A311E4-0DCE-416F-8656-742B421F5B25}" type="presParOf" srcId="{33A1F5C5-3D69-415B-AC0C-420B61140218}" destId="{1F7589F9-D250-4A16-9167-AC405CC8EE43}" srcOrd="0" destOrd="0" presId="urn:microsoft.com/office/officeart/2018/2/layout/IconCircleList"/>
    <dgm:cxn modelId="{D25463E9-13AF-4976-B743-E42E06AEEC24}" type="presParOf" srcId="{33A1F5C5-3D69-415B-AC0C-420B61140218}" destId="{DDC19CAB-0138-44D2-9FEB-580B36624ED6}" srcOrd="1" destOrd="0" presId="urn:microsoft.com/office/officeart/2018/2/layout/IconCircleList"/>
    <dgm:cxn modelId="{D9ECA953-0636-443E-B99F-0DB540F05629}" type="presParOf" srcId="{33A1F5C5-3D69-415B-AC0C-420B61140218}" destId="{67B056AA-5B6E-4CDE-924E-0E444B7E6AE7}" srcOrd="2" destOrd="0" presId="urn:microsoft.com/office/officeart/2018/2/layout/IconCircleList"/>
    <dgm:cxn modelId="{825CB949-E7CA-4600-A378-2E50DCBD1CFC}" type="presParOf" srcId="{33A1F5C5-3D69-415B-AC0C-420B61140218}" destId="{79E0B055-682C-4983-907B-2E46771E7118}" srcOrd="3" destOrd="0" presId="urn:microsoft.com/office/officeart/2018/2/layout/IconCircleList"/>
    <dgm:cxn modelId="{3B21757D-F900-4985-9F07-9FDB97487882}" type="presParOf" srcId="{56933182-140C-4ED4-ACCE-1969E3D10FC5}" destId="{888EC584-516C-4AAB-B7FD-7E053E686590}" srcOrd="3" destOrd="0" presId="urn:microsoft.com/office/officeart/2018/2/layout/IconCircleList"/>
    <dgm:cxn modelId="{222044BC-30E2-432D-A746-53CAEF4E22ED}" type="presParOf" srcId="{56933182-140C-4ED4-ACCE-1969E3D10FC5}" destId="{25431D9B-D4D7-45DB-BA5C-933C60B6FD1A}" srcOrd="4" destOrd="0" presId="urn:microsoft.com/office/officeart/2018/2/layout/IconCircleList"/>
    <dgm:cxn modelId="{B9CFBD75-09E3-4222-AC1D-EDBC2239AE2C}" type="presParOf" srcId="{25431D9B-D4D7-45DB-BA5C-933C60B6FD1A}" destId="{3894541C-F948-4A0A-A870-B861FD01BA26}" srcOrd="0" destOrd="0" presId="urn:microsoft.com/office/officeart/2018/2/layout/IconCircleList"/>
    <dgm:cxn modelId="{306885ED-0585-400F-BBD2-7C76C99AAD79}" type="presParOf" srcId="{25431D9B-D4D7-45DB-BA5C-933C60B6FD1A}" destId="{5D2A765F-C33F-41B5-9DB4-B0A69B0E86B9}" srcOrd="1" destOrd="0" presId="urn:microsoft.com/office/officeart/2018/2/layout/IconCircleList"/>
    <dgm:cxn modelId="{304C6691-98A5-4AA3-98F8-7638AF8CC38C}" type="presParOf" srcId="{25431D9B-D4D7-45DB-BA5C-933C60B6FD1A}" destId="{C5DFACDD-2701-4770-A02F-D3DE4B9A140C}" srcOrd="2" destOrd="0" presId="urn:microsoft.com/office/officeart/2018/2/layout/IconCircleList"/>
    <dgm:cxn modelId="{462E6F41-2A17-45EC-A561-616FC1869149}" type="presParOf" srcId="{25431D9B-D4D7-45DB-BA5C-933C60B6FD1A}" destId="{6A3BD13B-3809-4CA7-9193-E9ABCB613DA8}" srcOrd="3" destOrd="0" presId="urn:microsoft.com/office/officeart/2018/2/layout/IconCircleList"/>
    <dgm:cxn modelId="{D9DB28F0-D3CD-491E-88F9-A33F7ED04191}" type="presParOf" srcId="{56933182-140C-4ED4-ACCE-1969E3D10FC5}" destId="{AF1F8939-37E7-4D23-B183-B52E337A789C}" srcOrd="5" destOrd="0" presId="urn:microsoft.com/office/officeart/2018/2/layout/IconCircleList"/>
    <dgm:cxn modelId="{C5244997-8266-4F0B-9B6E-4AF323EE70CA}" type="presParOf" srcId="{56933182-140C-4ED4-ACCE-1969E3D10FC5}" destId="{2ECAD6DF-DD6F-4475-A902-405956425471}" srcOrd="6" destOrd="0" presId="urn:microsoft.com/office/officeart/2018/2/layout/IconCircleList"/>
    <dgm:cxn modelId="{01CCB180-6B42-46D4-8C7C-024F56AD3968}" type="presParOf" srcId="{2ECAD6DF-DD6F-4475-A902-405956425471}" destId="{9AAEC7A7-D697-44E4-A582-C2108E58E068}" srcOrd="0" destOrd="0" presId="urn:microsoft.com/office/officeart/2018/2/layout/IconCircleList"/>
    <dgm:cxn modelId="{271BB7FF-346B-41E2-9058-17A5902CC19D}" type="presParOf" srcId="{2ECAD6DF-DD6F-4475-A902-405956425471}" destId="{664F7A24-6A29-44D5-8228-55756FBBAD30}" srcOrd="1" destOrd="0" presId="urn:microsoft.com/office/officeart/2018/2/layout/IconCircleList"/>
    <dgm:cxn modelId="{DE1E8C04-4E1F-4427-978C-828DEFEC0DB6}" type="presParOf" srcId="{2ECAD6DF-DD6F-4475-A902-405956425471}" destId="{69E048B4-BC49-4B19-A485-6A7BC9FEED80}" srcOrd="2" destOrd="0" presId="urn:microsoft.com/office/officeart/2018/2/layout/IconCircleList"/>
    <dgm:cxn modelId="{BBB430D6-A669-40F4-9C40-19A714CD1ADA}" type="presParOf" srcId="{2ECAD6DF-DD6F-4475-A902-405956425471}" destId="{5E611CB3-0FCF-4F74-9398-09ABA883FD7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1CD2B1-BB4C-4645-8E23-F89FB29E9E76}">
      <dsp:nvSpPr>
        <dsp:cNvPr id="0" name=""/>
        <dsp:cNvSpPr/>
      </dsp:nvSpPr>
      <dsp:spPr>
        <a:xfrm>
          <a:off x="193" y="169622"/>
          <a:ext cx="2336229" cy="280347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0768" tIns="0" rIns="23076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Assignment 3 Due Sunday @ midnight</a:t>
          </a:r>
        </a:p>
      </dsp:txBody>
      <dsp:txXfrm>
        <a:off x="193" y="1291012"/>
        <a:ext cx="2336229" cy="1682085"/>
      </dsp:txXfrm>
    </dsp:sp>
    <dsp:sp modelId="{0B5300B1-C156-E646-8D2B-6059147ED7D0}">
      <dsp:nvSpPr>
        <dsp:cNvPr id="0" name=""/>
        <dsp:cNvSpPr/>
      </dsp:nvSpPr>
      <dsp:spPr>
        <a:xfrm>
          <a:off x="193" y="169622"/>
          <a:ext cx="2336229" cy="1121390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0768" tIns="165100" rIns="230768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01</a:t>
          </a:r>
        </a:p>
      </dsp:txBody>
      <dsp:txXfrm>
        <a:off x="193" y="169622"/>
        <a:ext cx="2336229" cy="1121390"/>
      </dsp:txXfrm>
    </dsp:sp>
    <dsp:sp modelId="{7D0806EE-9908-DD4F-AA26-5131B5174D9C}">
      <dsp:nvSpPr>
        <dsp:cNvPr id="0" name=""/>
        <dsp:cNvSpPr/>
      </dsp:nvSpPr>
      <dsp:spPr>
        <a:xfrm>
          <a:off x="2523321" y="169622"/>
          <a:ext cx="2336229" cy="2803475"/>
        </a:xfrm>
        <a:prstGeom prst="rect">
          <a:avLst/>
        </a:prstGeom>
        <a:gradFill rotWithShape="0">
          <a:gsLst>
            <a:gs pos="0">
              <a:schemeClr val="accent5">
                <a:hueOff val="1420348"/>
                <a:satOff val="-9402"/>
                <a:lumOff val="-1634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1420348"/>
                <a:satOff val="-9402"/>
                <a:lumOff val="-1634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1420348"/>
              <a:satOff val="-9402"/>
              <a:lumOff val="-163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0768" tIns="0" rIns="23076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Quiz 3 Due Sunday @ midnight</a:t>
          </a:r>
        </a:p>
      </dsp:txBody>
      <dsp:txXfrm>
        <a:off x="2523321" y="1291012"/>
        <a:ext cx="2336229" cy="1682085"/>
      </dsp:txXfrm>
    </dsp:sp>
    <dsp:sp modelId="{27DBFBC3-54FD-1449-A813-6417CDC61F34}">
      <dsp:nvSpPr>
        <dsp:cNvPr id="0" name=""/>
        <dsp:cNvSpPr/>
      </dsp:nvSpPr>
      <dsp:spPr>
        <a:xfrm>
          <a:off x="2523321" y="169622"/>
          <a:ext cx="2336229" cy="1121390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0768" tIns="165100" rIns="230768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02</a:t>
          </a:r>
        </a:p>
      </dsp:txBody>
      <dsp:txXfrm>
        <a:off x="2523321" y="169622"/>
        <a:ext cx="2336229" cy="1121390"/>
      </dsp:txXfrm>
    </dsp:sp>
    <dsp:sp modelId="{F6AC9494-9A75-A94F-AAC8-23B17BA993B6}">
      <dsp:nvSpPr>
        <dsp:cNvPr id="0" name=""/>
        <dsp:cNvSpPr/>
      </dsp:nvSpPr>
      <dsp:spPr>
        <a:xfrm>
          <a:off x="5046449" y="169622"/>
          <a:ext cx="2336229" cy="2803475"/>
        </a:xfrm>
        <a:prstGeom prst="rect">
          <a:avLst/>
        </a:prstGeom>
        <a:gradFill rotWithShape="0">
          <a:gsLst>
            <a:gs pos="0">
              <a:schemeClr val="accent5">
                <a:hueOff val="2840696"/>
                <a:satOff val="-18805"/>
                <a:lumOff val="-326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2840696"/>
                <a:satOff val="-18805"/>
                <a:lumOff val="-326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2840696"/>
              <a:satOff val="-18805"/>
              <a:lumOff val="-326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0768" tIns="0" rIns="23076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Group formations by EOD today</a:t>
          </a:r>
        </a:p>
      </dsp:txBody>
      <dsp:txXfrm>
        <a:off x="5046449" y="1291012"/>
        <a:ext cx="2336229" cy="1682085"/>
      </dsp:txXfrm>
    </dsp:sp>
    <dsp:sp modelId="{2E35169F-9BFF-D743-AA26-BC8BD8F2B994}">
      <dsp:nvSpPr>
        <dsp:cNvPr id="0" name=""/>
        <dsp:cNvSpPr/>
      </dsp:nvSpPr>
      <dsp:spPr>
        <a:xfrm>
          <a:off x="5046449" y="169622"/>
          <a:ext cx="2336229" cy="1121390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0768" tIns="165100" rIns="230768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03</a:t>
          </a:r>
        </a:p>
      </dsp:txBody>
      <dsp:txXfrm>
        <a:off x="5046449" y="169622"/>
        <a:ext cx="2336229" cy="1121390"/>
      </dsp:txXfrm>
    </dsp:sp>
    <dsp:sp modelId="{8BA0DC15-BFA9-B443-8BEB-C1935FBE0673}">
      <dsp:nvSpPr>
        <dsp:cNvPr id="0" name=""/>
        <dsp:cNvSpPr/>
      </dsp:nvSpPr>
      <dsp:spPr>
        <a:xfrm>
          <a:off x="7569577" y="169622"/>
          <a:ext cx="2336229" cy="2803475"/>
        </a:xfrm>
        <a:prstGeom prst="rect">
          <a:avLst/>
        </a:prstGeom>
        <a:gradFill rotWithShape="0">
          <a:gsLst>
            <a:gs pos="0">
              <a:schemeClr val="accent5">
                <a:hueOff val="4261045"/>
                <a:satOff val="-28207"/>
                <a:lumOff val="-4902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4261045"/>
                <a:satOff val="-28207"/>
                <a:lumOff val="-4902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4261045"/>
              <a:satOff val="-28207"/>
              <a:lumOff val="-490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0768" tIns="0" rIns="23076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Lectures 6, 7, 8 online only</a:t>
          </a:r>
        </a:p>
      </dsp:txBody>
      <dsp:txXfrm>
        <a:off x="7569577" y="1291012"/>
        <a:ext cx="2336229" cy="1682085"/>
      </dsp:txXfrm>
    </dsp:sp>
    <dsp:sp modelId="{19B0BB3B-1195-564E-AADA-5E8B180EA250}">
      <dsp:nvSpPr>
        <dsp:cNvPr id="0" name=""/>
        <dsp:cNvSpPr/>
      </dsp:nvSpPr>
      <dsp:spPr>
        <a:xfrm>
          <a:off x="7569577" y="169622"/>
          <a:ext cx="2336229" cy="1121390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0768" tIns="165100" rIns="230768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04</a:t>
          </a:r>
        </a:p>
      </dsp:txBody>
      <dsp:txXfrm>
        <a:off x="7569577" y="169622"/>
        <a:ext cx="2336229" cy="112139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6F2235-66C9-4C4F-B349-502895115D65}">
      <dsp:nvSpPr>
        <dsp:cNvPr id="0" name=""/>
        <dsp:cNvSpPr/>
      </dsp:nvSpPr>
      <dsp:spPr>
        <a:xfrm>
          <a:off x="0" y="519"/>
          <a:ext cx="6692748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1FA6B7-8AE8-CA47-A354-A47BA7D7E149}">
      <dsp:nvSpPr>
        <dsp:cNvPr id="0" name=""/>
        <dsp:cNvSpPr/>
      </dsp:nvSpPr>
      <dsp:spPr>
        <a:xfrm>
          <a:off x="0" y="519"/>
          <a:ext cx="6692748" cy="850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31 regions</a:t>
          </a:r>
        </a:p>
      </dsp:txBody>
      <dsp:txXfrm>
        <a:off x="0" y="519"/>
        <a:ext cx="6692748" cy="850797"/>
      </dsp:txXfrm>
    </dsp:sp>
    <dsp:sp modelId="{C82D6E10-5D88-A04B-879F-E9E3ED9B94B5}">
      <dsp:nvSpPr>
        <dsp:cNvPr id="0" name=""/>
        <dsp:cNvSpPr/>
      </dsp:nvSpPr>
      <dsp:spPr>
        <a:xfrm>
          <a:off x="0" y="851316"/>
          <a:ext cx="6692748" cy="0"/>
        </a:xfrm>
        <a:prstGeom prst="line">
          <a:avLst/>
        </a:prstGeom>
        <a:gradFill rotWithShape="0">
          <a:gsLst>
            <a:gs pos="0">
              <a:schemeClr val="accent5">
                <a:hueOff val="1065261"/>
                <a:satOff val="-7052"/>
                <a:lumOff val="-1225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1065261"/>
                <a:satOff val="-7052"/>
                <a:lumOff val="-1225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1065261"/>
              <a:satOff val="-7052"/>
              <a:lumOff val="-122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E07005-B738-1D4E-936F-8FED10A97527}">
      <dsp:nvSpPr>
        <dsp:cNvPr id="0" name=""/>
        <dsp:cNvSpPr/>
      </dsp:nvSpPr>
      <dsp:spPr>
        <a:xfrm>
          <a:off x="0" y="851316"/>
          <a:ext cx="6692748" cy="850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99 availability zones</a:t>
          </a:r>
        </a:p>
      </dsp:txBody>
      <dsp:txXfrm>
        <a:off x="0" y="851316"/>
        <a:ext cx="6692748" cy="850797"/>
      </dsp:txXfrm>
    </dsp:sp>
    <dsp:sp modelId="{30628C03-B926-5A47-BF8C-99B3AE4235B7}">
      <dsp:nvSpPr>
        <dsp:cNvPr id="0" name=""/>
        <dsp:cNvSpPr/>
      </dsp:nvSpPr>
      <dsp:spPr>
        <a:xfrm>
          <a:off x="0" y="1702113"/>
          <a:ext cx="6692748" cy="0"/>
        </a:xfrm>
        <a:prstGeom prst="line">
          <a:avLst/>
        </a:prstGeom>
        <a:gradFill rotWithShape="0">
          <a:gsLst>
            <a:gs pos="0">
              <a:schemeClr val="accent5">
                <a:hueOff val="2130522"/>
                <a:satOff val="-14104"/>
                <a:lumOff val="-2451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2130522"/>
                <a:satOff val="-14104"/>
                <a:lumOff val="-2451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2130522"/>
              <a:satOff val="-14104"/>
              <a:lumOff val="-245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2C2F450-D92B-0342-9A0B-680B5E8701F2}">
      <dsp:nvSpPr>
        <dsp:cNvPr id="0" name=""/>
        <dsp:cNvSpPr/>
      </dsp:nvSpPr>
      <dsp:spPr>
        <a:xfrm>
          <a:off x="0" y="1702113"/>
          <a:ext cx="6692748" cy="850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100 million requests per second</a:t>
          </a:r>
        </a:p>
      </dsp:txBody>
      <dsp:txXfrm>
        <a:off x="0" y="1702113"/>
        <a:ext cx="6692748" cy="850797"/>
      </dsp:txXfrm>
    </dsp:sp>
    <dsp:sp modelId="{6330A289-41DD-BD47-A4F4-796EA41DFE23}">
      <dsp:nvSpPr>
        <dsp:cNvPr id="0" name=""/>
        <dsp:cNvSpPr/>
      </dsp:nvSpPr>
      <dsp:spPr>
        <a:xfrm>
          <a:off x="0" y="2552910"/>
          <a:ext cx="6692748" cy="0"/>
        </a:xfrm>
        <a:prstGeom prst="line">
          <a:avLst/>
        </a:prstGeom>
        <a:gradFill rotWithShape="0">
          <a:gsLst>
            <a:gs pos="0">
              <a:schemeClr val="accent5">
                <a:hueOff val="3195783"/>
                <a:satOff val="-21155"/>
                <a:lumOff val="-3676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3195783"/>
                <a:satOff val="-21155"/>
                <a:lumOff val="-3676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3195783"/>
              <a:satOff val="-21155"/>
              <a:lumOff val="-367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FCE72F-12C9-F04C-A1FB-287872EA2F1E}">
      <dsp:nvSpPr>
        <dsp:cNvPr id="0" name=""/>
        <dsp:cNvSpPr/>
      </dsp:nvSpPr>
      <dsp:spPr>
        <a:xfrm>
          <a:off x="0" y="2552910"/>
          <a:ext cx="6692748" cy="850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400 terabits per second</a:t>
          </a:r>
        </a:p>
      </dsp:txBody>
      <dsp:txXfrm>
        <a:off x="0" y="2552910"/>
        <a:ext cx="6692748" cy="850797"/>
      </dsp:txXfrm>
    </dsp:sp>
    <dsp:sp modelId="{74C142F4-BB6A-4C41-A559-D12510D3AB14}">
      <dsp:nvSpPr>
        <dsp:cNvPr id="0" name=""/>
        <dsp:cNvSpPr/>
      </dsp:nvSpPr>
      <dsp:spPr>
        <a:xfrm>
          <a:off x="0" y="3403707"/>
          <a:ext cx="6692748" cy="0"/>
        </a:xfrm>
        <a:prstGeom prst="line">
          <a:avLst/>
        </a:prstGeom>
        <a:gradFill rotWithShape="0">
          <a:gsLst>
            <a:gs pos="0">
              <a:schemeClr val="accent5">
                <a:hueOff val="4261045"/>
                <a:satOff val="-28207"/>
                <a:lumOff val="-4902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4261045"/>
                <a:satOff val="-28207"/>
                <a:lumOff val="-4902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4261045"/>
              <a:satOff val="-28207"/>
              <a:lumOff val="-490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3C58614-59FA-EA47-A0D8-98531157A834}">
      <dsp:nvSpPr>
        <dsp:cNvPr id="0" name=""/>
        <dsp:cNvSpPr/>
      </dsp:nvSpPr>
      <dsp:spPr>
        <a:xfrm>
          <a:off x="0" y="3403707"/>
          <a:ext cx="6692748" cy="850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280 trillion objects stored</a:t>
          </a:r>
        </a:p>
      </dsp:txBody>
      <dsp:txXfrm>
        <a:off x="0" y="3403707"/>
        <a:ext cx="6692748" cy="85079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CF252C-33A0-4C8E-A9C7-729A292C74DE}">
      <dsp:nvSpPr>
        <dsp:cNvPr id="0" name=""/>
        <dsp:cNvSpPr/>
      </dsp:nvSpPr>
      <dsp:spPr>
        <a:xfrm>
          <a:off x="480949" y="902426"/>
          <a:ext cx="781523" cy="7815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7C39FC-04C5-4BD6-B728-C1F3A2CED995}">
      <dsp:nvSpPr>
        <dsp:cNvPr id="0" name=""/>
        <dsp:cNvSpPr/>
      </dsp:nvSpPr>
      <dsp:spPr>
        <a:xfrm>
          <a:off x="3351" y="1944597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IoT data management</a:t>
          </a:r>
        </a:p>
      </dsp:txBody>
      <dsp:txXfrm>
        <a:off x="3351" y="1944597"/>
        <a:ext cx="1736718" cy="694687"/>
      </dsp:txXfrm>
    </dsp:sp>
    <dsp:sp modelId="{AD397D1E-6681-49A5-A59A-ABC27A9D322E}">
      <dsp:nvSpPr>
        <dsp:cNvPr id="0" name=""/>
        <dsp:cNvSpPr/>
      </dsp:nvSpPr>
      <dsp:spPr>
        <a:xfrm>
          <a:off x="2521593" y="902426"/>
          <a:ext cx="781523" cy="7815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039933-E432-4007-BDBF-195FA63EE8FE}">
      <dsp:nvSpPr>
        <dsp:cNvPr id="0" name=""/>
        <dsp:cNvSpPr/>
      </dsp:nvSpPr>
      <dsp:spPr>
        <a:xfrm>
          <a:off x="2043996" y="1944597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Email archiving</a:t>
          </a:r>
        </a:p>
      </dsp:txBody>
      <dsp:txXfrm>
        <a:off x="2043996" y="1944597"/>
        <a:ext cx="1736718" cy="694687"/>
      </dsp:txXfrm>
    </dsp:sp>
    <dsp:sp modelId="{3426820D-EAC3-4DF7-8D46-1028503379FD}">
      <dsp:nvSpPr>
        <dsp:cNvPr id="0" name=""/>
        <dsp:cNvSpPr/>
      </dsp:nvSpPr>
      <dsp:spPr>
        <a:xfrm>
          <a:off x="4562238" y="902426"/>
          <a:ext cx="781523" cy="7815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7CEDF-3FB0-4818-BED2-48DB5CC0F7D3}">
      <dsp:nvSpPr>
        <dsp:cNvPr id="0" name=""/>
        <dsp:cNvSpPr/>
      </dsp:nvSpPr>
      <dsp:spPr>
        <a:xfrm>
          <a:off x="4084640" y="1944597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Backup and recovery</a:t>
          </a:r>
        </a:p>
      </dsp:txBody>
      <dsp:txXfrm>
        <a:off x="4084640" y="1944597"/>
        <a:ext cx="1736718" cy="694687"/>
      </dsp:txXfrm>
    </dsp:sp>
    <dsp:sp modelId="{05E2DAC0-B20F-40BF-8522-4D4B53F66E1E}">
      <dsp:nvSpPr>
        <dsp:cNvPr id="0" name=""/>
        <dsp:cNvSpPr/>
      </dsp:nvSpPr>
      <dsp:spPr>
        <a:xfrm>
          <a:off x="6602882" y="902426"/>
          <a:ext cx="781523" cy="7815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BBCC08-198D-436D-BE54-D5138549ACBE}">
      <dsp:nvSpPr>
        <dsp:cNvPr id="0" name=""/>
        <dsp:cNvSpPr/>
      </dsp:nvSpPr>
      <dsp:spPr>
        <a:xfrm>
          <a:off x="6125285" y="1944597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Replicate video streaming data in global locations</a:t>
          </a:r>
        </a:p>
      </dsp:txBody>
      <dsp:txXfrm>
        <a:off x="6125285" y="1944597"/>
        <a:ext cx="1736718" cy="694687"/>
      </dsp:txXfrm>
    </dsp:sp>
    <dsp:sp modelId="{FDCFF7F2-C888-4C6C-A412-7CBB14B1F23A}">
      <dsp:nvSpPr>
        <dsp:cNvPr id="0" name=""/>
        <dsp:cNvSpPr/>
      </dsp:nvSpPr>
      <dsp:spPr>
        <a:xfrm>
          <a:off x="8643527" y="902426"/>
          <a:ext cx="781523" cy="78152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A7A240-33B5-4EFD-98C3-6284C83D83D8}">
      <dsp:nvSpPr>
        <dsp:cNvPr id="0" name=""/>
        <dsp:cNvSpPr/>
      </dsp:nvSpPr>
      <dsp:spPr>
        <a:xfrm>
          <a:off x="8165929" y="1944597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Digital archiving</a:t>
          </a:r>
        </a:p>
      </dsp:txBody>
      <dsp:txXfrm>
        <a:off x="8165929" y="1944597"/>
        <a:ext cx="1736718" cy="69468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EEF35B-C983-432E-95DC-75D15015CDA9}">
      <dsp:nvSpPr>
        <dsp:cNvPr id="0" name=""/>
        <dsp:cNvSpPr/>
      </dsp:nvSpPr>
      <dsp:spPr>
        <a:xfrm>
          <a:off x="1014449" y="624157"/>
          <a:ext cx="1265962" cy="12659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EC68CF-185E-49B4-8478-254AB6934C6B}">
      <dsp:nvSpPr>
        <dsp:cNvPr id="0" name=""/>
        <dsp:cNvSpPr/>
      </dsp:nvSpPr>
      <dsp:spPr>
        <a:xfrm>
          <a:off x="240805" y="2240692"/>
          <a:ext cx="281324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Databases</a:t>
          </a:r>
        </a:p>
      </dsp:txBody>
      <dsp:txXfrm>
        <a:off x="240805" y="2240692"/>
        <a:ext cx="2813249" cy="720000"/>
      </dsp:txXfrm>
    </dsp:sp>
    <dsp:sp modelId="{38F9F8A6-144A-4621-99D5-9E90F7046953}">
      <dsp:nvSpPr>
        <dsp:cNvPr id="0" name=""/>
        <dsp:cNvSpPr/>
      </dsp:nvSpPr>
      <dsp:spPr>
        <a:xfrm>
          <a:off x="4320018" y="624157"/>
          <a:ext cx="1265962" cy="12659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B9F797-9F76-4EC6-9E4B-93E918508EB3}">
      <dsp:nvSpPr>
        <dsp:cNvPr id="0" name=""/>
        <dsp:cNvSpPr/>
      </dsp:nvSpPr>
      <dsp:spPr>
        <a:xfrm>
          <a:off x="3546374" y="2240692"/>
          <a:ext cx="281324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Email servers</a:t>
          </a:r>
        </a:p>
      </dsp:txBody>
      <dsp:txXfrm>
        <a:off x="3546374" y="2240692"/>
        <a:ext cx="2813249" cy="720000"/>
      </dsp:txXfrm>
    </dsp:sp>
    <dsp:sp modelId="{C6DFE799-B8CC-4B42-AA27-681422CE03EB}">
      <dsp:nvSpPr>
        <dsp:cNvPr id="0" name=""/>
        <dsp:cNvSpPr/>
      </dsp:nvSpPr>
      <dsp:spPr>
        <a:xfrm>
          <a:off x="7625586" y="624157"/>
          <a:ext cx="1265962" cy="12659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9F459-B452-4A6F-9D12-87471449B7FB}">
      <dsp:nvSpPr>
        <dsp:cNvPr id="0" name=""/>
        <dsp:cNvSpPr/>
      </dsp:nvSpPr>
      <dsp:spPr>
        <a:xfrm>
          <a:off x="6851943" y="2240692"/>
          <a:ext cx="281324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Virtual machine file system (VMFS) volumes</a:t>
          </a:r>
        </a:p>
      </dsp:txBody>
      <dsp:txXfrm>
        <a:off x="6851943" y="2240692"/>
        <a:ext cx="2813249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7C3CB-7321-6A40-B2FB-0CC087F41DB6}">
      <dsp:nvSpPr>
        <dsp:cNvPr id="0" name=""/>
        <dsp:cNvSpPr/>
      </dsp:nvSpPr>
      <dsp:spPr>
        <a:xfrm>
          <a:off x="0" y="371531"/>
          <a:ext cx="6692748" cy="2126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9432" tIns="520700" rIns="519432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Quiz 1 Review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Quiz 2 Review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Cloud storage</a:t>
          </a:r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File, Object, and Block Storage</a:t>
          </a:r>
        </a:p>
      </dsp:txBody>
      <dsp:txXfrm>
        <a:off x="0" y="371531"/>
        <a:ext cx="6692748" cy="2126250"/>
      </dsp:txXfrm>
    </dsp:sp>
    <dsp:sp modelId="{C108615D-3B09-9942-922C-6212F8A22228}">
      <dsp:nvSpPr>
        <dsp:cNvPr id="0" name=""/>
        <dsp:cNvSpPr/>
      </dsp:nvSpPr>
      <dsp:spPr>
        <a:xfrm>
          <a:off x="334637" y="2531"/>
          <a:ext cx="4684923" cy="7380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079" tIns="0" rIns="177079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Agenda</a:t>
          </a:r>
        </a:p>
      </dsp:txBody>
      <dsp:txXfrm>
        <a:off x="370663" y="38557"/>
        <a:ext cx="4612871" cy="6659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FD06DA-2F7B-466C-9D8C-05CFA65301B7}">
      <dsp:nvSpPr>
        <dsp:cNvPr id="0" name=""/>
        <dsp:cNvSpPr/>
      </dsp:nvSpPr>
      <dsp:spPr>
        <a:xfrm>
          <a:off x="624000" y="240856"/>
          <a:ext cx="1784250" cy="17842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0802C9-8FB7-438D-B1F4-77CDDE35A1FF}">
      <dsp:nvSpPr>
        <dsp:cNvPr id="0" name=""/>
        <dsp:cNvSpPr/>
      </dsp:nvSpPr>
      <dsp:spPr>
        <a:xfrm>
          <a:off x="1004250" y="621106"/>
          <a:ext cx="1023749" cy="10237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47DA19-82C3-4895-B5E7-CDAF30BB9C67}">
      <dsp:nvSpPr>
        <dsp:cNvPr id="0" name=""/>
        <dsp:cNvSpPr/>
      </dsp:nvSpPr>
      <dsp:spPr>
        <a:xfrm>
          <a:off x="53625" y="2580855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100" kern="1200" dirty="0"/>
            <a:t>File storage</a:t>
          </a:r>
        </a:p>
      </dsp:txBody>
      <dsp:txXfrm>
        <a:off x="53625" y="2580855"/>
        <a:ext cx="2925000" cy="720000"/>
      </dsp:txXfrm>
    </dsp:sp>
    <dsp:sp modelId="{0F614437-33D1-46C6-AE3B-996F758A6C58}">
      <dsp:nvSpPr>
        <dsp:cNvPr id="0" name=""/>
        <dsp:cNvSpPr/>
      </dsp:nvSpPr>
      <dsp:spPr>
        <a:xfrm>
          <a:off x="4060875" y="240856"/>
          <a:ext cx="1784250" cy="17842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68C0C7-BCA5-4743-B12E-E6162F050E75}">
      <dsp:nvSpPr>
        <dsp:cNvPr id="0" name=""/>
        <dsp:cNvSpPr/>
      </dsp:nvSpPr>
      <dsp:spPr>
        <a:xfrm>
          <a:off x="4441125" y="621106"/>
          <a:ext cx="1023749" cy="10237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0CA659-6CE7-4EF9-A9A0-241630F88680}">
      <dsp:nvSpPr>
        <dsp:cNvPr id="0" name=""/>
        <dsp:cNvSpPr/>
      </dsp:nvSpPr>
      <dsp:spPr>
        <a:xfrm>
          <a:off x="3490500" y="2580855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100" kern="1200"/>
            <a:t>Object storage</a:t>
          </a:r>
        </a:p>
      </dsp:txBody>
      <dsp:txXfrm>
        <a:off x="3490500" y="2580855"/>
        <a:ext cx="2925000" cy="720000"/>
      </dsp:txXfrm>
    </dsp:sp>
    <dsp:sp modelId="{0DA5B519-0E96-4250-81AC-334A86126F28}">
      <dsp:nvSpPr>
        <dsp:cNvPr id="0" name=""/>
        <dsp:cNvSpPr/>
      </dsp:nvSpPr>
      <dsp:spPr>
        <a:xfrm>
          <a:off x="7497750" y="240856"/>
          <a:ext cx="1784250" cy="17842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3F88C4-5116-4A84-88C5-B7ACA58603AF}">
      <dsp:nvSpPr>
        <dsp:cNvPr id="0" name=""/>
        <dsp:cNvSpPr/>
      </dsp:nvSpPr>
      <dsp:spPr>
        <a:xfrm>
          <a:off x="7878000" y="621106"/>
          <a:ext cx="1023749" cy="10237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DFC904-EBA7-4C9C-8197-1131F3AAC57F}">
      <dsp:nvSpPr>
        <dsp:cNvPr id="0" name=""/>
        <dsp:cNvSpPr/>
      </dsp:nvSpPr>
      <dsp:spPr>
        <a:xfrm>
          <a:off x="6927375" y="2580855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100" kern="1200"/>
            <a:t>Block storage</a:t>
          </a:r>
        </a:p>
      </dsp:txBody>
      <dsp:txXfrm>
        <a:off x="6927375" y="2580855"/>
        <a:ext cx="2925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140495-6729-423C-855E-7DB104378782}">
      <dsp:nvSpPr>
        <dsp:cNvPr id="0" name=""/>
        <dsp:cNvSpPr/>
      </dsp:nvSpPr>
      <dsp:spPr>
        <a:xfrm>
          <a:off x="1014450" y="602622"/>
          <a:ext cx="1265962" cy="12659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7CA99E-7A46-465D-B9D8-02D77D8B9DF5}">
      <dsp:nvSpPr>
        <dsp:cNvPr id="0" name=""/>
        <dsp:cNvSpPr/>
      </dsp:nvSpPr>
      <dsp:spPr>
        <a:xfrm>
          <a:off x="240806" y="2219089"/>
          <a:ext cx="2813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Stored in units of files</a:t>
          </a:r>
        </a:p>
      </dsp:txBody>
      <dsp:txXfrm>
        <a:off x="240806" y="2219089"/>
        <a:ext cx="2813250" cy="720000"/>
      </dsp:txXfrm>
    </dsp:sp>
    <dsp:sp modelId="{0AA1AD5D-9F1F-4B43-82C4-5CFF97D43797}">
      <dsp:nvSpPr>
        <dsp:cNvPr id="0" name=""/>
        <dsp:cNvSpPr/>
      </dsp:nvSpPr>
      <dsp:spPr>
        <a:xfrm>
          <a:off x="4320018" y="602622"/>
          <a:ext cx="1265962" cy="12659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64A16C-5AB8-4864-9EF6-50B6E53F6EEA}">
      <dsp:nvSpPr>
        <dsp:cNvPr id="0" name=""/>
        <dsp:cNvSpPr/>
      </dsp:nvSpPr>
      <dsp:spPr>
        <a:xfrm>
          <a:off x="3546375" y="2219089"/>
          <a:ext cx="2813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Hierarchical </a:t>
          </a:r>
        </a:p>
      </dsp:txBody>
      <dsp:txXfrm>
        <a:off x="3546375" y="2219089"/>
        <a:ext cx="2813250" cy="720000"/>
      </dsp:txXfrm>
    </dsp:sp>
    <dsp:sp modelId="{A742D80D-C819-4178-BF16-186F27F3F1EE}">
      <dsp:nvSpPr>
        <dsp:cNvPr id="0" name=""/>
        <dsp:cNvSpPr/>
      </dsp:nvSpPr>
      <dsp:spPr>
        <a:xfrm>
          <a:off x="7625587" y="602622"/>
          <a:ext cx="1265962" cy="12659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0426F8-55AB-4C1D-A9F0-48FF3D29EBC7}">
      <dsp:nvSpPr>
        <dsp:cNvPr id="0" name=""/>
        <dsp:cNvSpPr/>
      </dsp:nvSpPr>
      <dsp:spPr>
        <a:xfrm>
          <a:off x="6851943" y="2219089"/>
          <a:ext cx="2813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Familiar in end-user computing</a:t>
          </a:r>
        </a:p>
      </dsp:txBody>
      <dsp:txXfrm>
        <a:off x="6851943" y="2219089"/>
        <a:ext cx="28132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89E0CC-C0BC-0C41-93A4-B27AB0CEE7F1}">
      <dsp:nvSpPr>
        <dsp:cNvPr id="0" name=""/>
        <dsp:cNvSpPr/>
      </dsp:nvSpPr>
      <dsp:spPr>
        <a:xfrm>
          <a:off x="1857534" y="2051384"/>
          <a:ext cx="511369" cy="14616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5684" y="0"/>
              </a:lnTo>
              <a:lnTo>
                <a:pt x="255684" y="1461611"/>
              </a:lnTo>
              <a:lnTo>
                <a:pt x="511369" y="1461611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2074507" y="2743478"/>
        <a:ext cx="77424" cy="77424"/>
      </dsp:txXfrm>
    </dsp:sp>
    <dsp:sp modelId="{6F82923D-04E1-2E49-B509-263D11C0CA00}">
      <dsp:nvSpPr>
        <dsp:cNvPr id="0" name=""/>
        <dsp:cNvSpPr/>
      </dsp:nvSpPr>
      <dsp:spPr>
        <a:xfrm>
          <a:off x="1857534" y="2051384"/>
          <a:ext cx="511369" cy="4872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5684" y="0"/>
              </a:lnTo>
              <a:lnTo>
                <a:pt x="255684" y="487203"/>
              </a:lnTo>
              <a:lnTo>
                <a:pt x="511369" y="487203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95561" y="2277328"/>
        <a:ext cx="35315" cy="35315"/>
      </dsp:txXfrm>
    </dsp:sp>
    <dsp:sp modelId="{E91CFC33-0DE7-0747-96EA-4F4147C037A7}">
      <dsp:nvSpPr>
        <dsp:cNvPr id="0" name=""/>
        <dsp:cNvSpPr/>
      </dsp:nvSpPr>
      <dsp:spPr>
        <a:xfrm>
          <a:off x="1857534" y="1564180"/>
          <a:ext cx="511369" cy="487203"/>
        </a:xfrm>
        <a:custGeom>
          <a:avLst/>
          <a:gdLst/>
          <a:ahLst/>
          <a:cxnLst/>
          <a:rect l="0" t="0" r="0" b="0"/>
          <a:pathLst>
            <a:path>
              <a:moveTo>
                <a:pt x="0" y="487203"/>
              </a:moveTo>
              <a:lnTo>
                <a:pt x="255684" y="487203"/>
              </a:lnTo>
              <a:lnTo>
                <a:pt x="255684" y="0"/>
              </a:lnTo>
              <a:lnTo>
                <a:pt x="511369" y="0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95561" y="1790124"/>
        <a:ext cx="35315" cy="35315"/>
      </dsp:txXfrm>
    </dsp:sp>
    <dsp:sp modelId="{43003AD0-3348-574D-BB51-7FBBBC100DE4}">
      <dsp:nvSpPr>
        <dsp:cNvPr id="0" name=""/>
        <dsp:cNvSpPr/>
      </dsp:nvSpPr>
      <dsp:spPr>
        <a:xfrm>
          <a:off x="1857534" y="589773"/>
          <a:ext cx="511369" cy="1461611"/>
        </a:xfrm>
        <a:custGeom>
          <a:avLst/>
          <a:gdLst/>
          <a:ahLst/>
          <a:cxnLst/>
          <a:rect l="0" t="0" r="0" b="0"/>
          <a:pathLst>
            <a:path>
              <a:moveTo>
                <a:pt x="0" y="1461611"/>
              </a:moveTo>
              <a:lnTo>
                <a:pt x="255684" y="1461611"/>
              </a:lnTo>
              <a:lnTo>
                <a:pt x="255684" y="0"/>
              </a:lnTo>
              <a:lnTo>
                <a:pt x="511369" y="0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2074507" y="1281866"/>
        <a:ext cx="77424" cy="77424"/>
      </dsp:txXfrm>
    </dsp:sp>
    <dsp:sp modelId="{BF4C3C27-AA6B-5C46-AB63-3345CF44C51E}">
      <dsp:nvSpPr>
        <dsp:cNvPr id="0" name=""/>
        <dsp:cNvSpPr/>
      </dsp:nvSpPr>
      <dsp:spPr>
        <a:xfrm rot="16200000">
          <a:off x="-583612" y="1661621"/>
          <a:ext cx="4102769" cy="7795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Pros</a:t>
          </a:r>
        </a:p>
      </dsp:txBody>
      <dsp:txXfrm>
        <a:off x="-583612" y="1661621"/>
        <a:ext cx="4102769" cy="779526"/>
      </dsp:txXfrm>
    </dsp:sp>
    <dsp:sp modelId="{70AAA484-84DA-4B41-AEF3-DA670DD9906B}">
      <dsp:nvSpPr>
        <dsp:cNvPr id="0" name=""/>
        <dsp:cNvSpPr/>
      </dsp:nvSpPr>
      <dsp:spPr>
        <a:xfrm>
          <a:off x="2368903" y="200009"/>
          <a:ext cx="2556845" cy="77952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Easy to manage on a small scale</a:t>
          </a:r>
        </a:p>
      </dsp:txBody>
      <dsp:txXfrm>
        <a:off x="2368903" y="200009"/>
        <a:ext cx="2556845" cy="779526"/>
      </dsp:txXfrm>
    </dsp:sp>
    <dsp:sp modelId="{4BC69DCB-AE78-E848-9298-1879D7A55B77}">
      <dsp:nvSpPr>
        <dsp:cNvPr id="0" name=""/>
        <dsp:cNvSpPr/>
      </dsp:nvSpPr>
      <dsp:spPr>
        <a:xfrm>
          <a:off x="2368903" y="1174417"/>
          <a:ext cx="2556845" cy="77952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Familiar to most users</a:t>
          </a:r>
        </a:p>
      </dsp:txBody>
      <dsp:txXfrm>
        <a:off x="2368903" y="1174417"/>
        <a:ext cx="2556845" cy="779526"/>
      </dsp:txXfrm>
    </dsp:sp>
    <dsp:sp modelId="{40784982-FC36-C54F-9536-53939D6EE5EE}">
      <dsp:nvSpPr>
        <dsp:cNvPr id="0" name=""/>
        <dsp:cNvSpPr/>
      </dsp:nvSpPr>
      <dsp:spPr>
        <a:xfrm>
          <a:off x="2368903" y="2148825"/>
          <a:ext cx="2556845" cy="77952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Users can manage their own files</a:t>
          </a:r>
        </a:p>
      </dsp:txBody>
      <dsp:txXfrm>
        <a:off x="2368903" y="2148825"/>
        <a:ext cx="2556845" cy="779526"/>
      </dsp:txXfrm>
    </dsp:sp>
    <dsp:sp modelId="{289504D8-027F-F04D-8835-0A8791B5A996}">
      <dsp:nvSpPr>
        <dsp:cNvPr id="0" name=""/>
        <dsp:cNvSpPr/>
      </dsp:nvSpPr>
      <dsp:spPr>
        <a:xfrm>
          <a:off x="2368903" y="3123232"/>
          <a:ext cx="2556845" cy="77952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Allows access rights/ file sharing/ file locking to be set at user level</a:t>
          </a:r>
        </a:p>
      </dsp:txBody>
      <dsp:txXfrm>
        <a:off x="2368903" y="3123232"/>
        <a:ext cx="2556845" cy="77952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271E24-3AFC-4E43-8C3C-610F603F6A0D}">
      <dsp:nvSpPr>
        <dsp:cNvPr id="0" name=""/>
        <dsp:cNvSpPr/>
      </dsp:nvSpPr>
      <dsp:spPr>
        <a:xfrm>
          <a:off x="1524536" y="2105526"/>
          <a:ext cx="524865" cy="1500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2432" y="0"/>
              </a:lnTo>
              <a:lnTo>
                <a:pt x="262432" y="1500187"/>
              </a:lnTo>
              <a:lnTo>
                <a:pt x="524865" y="1500187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1747235" y="2815886"/>
        <a:ext cx="79467" cy="79467"/>
      </dsp:txXfrm>
    </dsp:sp>
    <dsp:sp modelId="{2B00DAB0-0131-D042-B07F-0C37BC17B451}">
      <dsp:nvSpPr>
        <dsp:cNvPr id="0" name=""/>
        <dsp:cNvSpPr/>
      </dsp:nvSpPr>
      <dsp:spPr>
        <a:xfrm>
          <a:off x="1524536" y="2105526"/>
          <a:ext cx="524865" cy="5000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2432" y="0"/>
              </a:lnTo>
              <a:lnTo>
                <a:pt x="262432" y="500062"/>
              </a:lnTo>
              <a:lnTo>
                <a:pt x="524865" y="500062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68845" y="2337434"/>
        <a:ext cx="36247" cy="36247"/>
      </dsp:txXfrm>
    </dsp:sp>
    <dsp:sp modelId="{4F0E09E0-5F3A-5B4B-8155-AF777E48D712}">
      <dsp:nvSpPr>
        <dsp:cNvPr id="0" name=""/>
        <dsp:cNvSpPr/>
      </dsp:nvSpPr>
      <dsp:spPr>
        <a:xfrm>
          <a:off x="1524536" y="1605463"/>
          <a:ext cx="524865" cy="500062"/>
        </a:xfrm>
        <a:custGeom>
          <a:avLst/>
          <a:gdLst/>
          <a:ahLst/>
          <a:cxnLst/>
          <a:rect l="0" t="0" r="0" b="0"/>
          <a:pathLst>
            <a:path>
              <a:moveTo>
                <a:pt x="0" y="500062"/>
              </a:moveTo>
              <a:lnTo>
                <a:pt x="262432" y="500062"/>
              </a:lnTo>
              <a:lnTo>
                <a:pt x="262432" y="0"/>
              </a:lnTo>
              <a:lnTo>
                <a:pt x="524865" y="0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68845" y="1837371"/>
        <a:ext cx="36247" cy="36247"/>
      </dsp:txXfrm>
    </dsp:sp>
    <dsp:sp modelId="{1765E03F-2432-434C-B0F9-DB4B894425CA}">
      <dsp:nvSpPr>
        <dsp:cNvPr id="0" name=""/>
        <dsp:cNvSpPr/>
      </dsp:nvSpPr>
      <dsp:spPr>
        <a:xfrm>
          <a:off x="1524536" y="605338"/>
          <a:ext cx="524865" cy="1500187"/>
        </a:xfrm>
        <a:custGeom>
          <a:avLst/>
          <a:gdLst/>
          <a:ahLst/>
          <a:cxnLst/>
          <a:rect l="0" t="0" r="0" b="0"/>
          <a:pathLst>
            <a:path>
              <a:moveTo>
                <a:pt x="0" y="1500187"/>
              </a:moveTo>
              <a:lnTo>
                <a:pt x="262432" y="1500187"/>
              </a:lnTo>
              <a:lnTo>
                <a:pt x="262432" y="0"/>
              </a:lnTo>
              <a:lnTo>
                <a:pt x="524865" y="0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1747235" y="1315698"/>
        <a:ext cx="79467" cy="79467"/>
      </dsp:txXfrm>
    </dsp:sp>
    <dsp:sp modelId="{D121BA71-B282-9A45-9C76-E302B5A7E79B}">
      <dsp:nvSpPr>
        <dsp:cNvPr id="0" name=""/>
        <dsp:cNvSpPr/>
      </dsp:nvSpPr>
      <dsp:spPr>
        <a:xfrm rot="16200000">
          <a:off x="-981040" y="1705476"/>
          <a:ext cx="4211053" cy="8001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/>
            <a:t>Cons</a:t>
          </a:r>
        </a:p>
      </dsp:txBody>
      <dsp:txXfrm>
        <a:off x="-981040" y="1705476"/>
        <a:ext cx="4211053" cy="800100"/>
      </dsp:txXfrm>
    </dsp:sp>
    <dsp:sp modelId="{5D22419B-58B4-E247-9904-1B0290DE4C37}">
      <dsp:nvSpPr>
        <dsp:cNvPr id="0" name=""/>
        <dsp:cNvSpPr/>
      </dsp:nvSpPr>
      <dsp:spPr>
        <a:xfrm>
          <a:off x="2049401" y="205288"/>
          <a:ext cx="2624328" cy="8001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Challenging to manage and retrieve large numbers of files</a:t>
          </a:r>
        </a:p>
      </dsp:txBody>
      <dsp:txXfrm>
        <a:off x="2049401" y="205288"/>
        <a:ext cx="2624328" cy="800100"/>
      </dsp:txXfrm>
    </dsp:sp>
    <dsp:sp modelId="{07485E2E-E5C6-0D4D-BDD5-17A66AFDFBA3}">
      <dsp:nvSpPr>
        <dsp:cNvPr id="0" name=""/>
        <dsp:cNvSpPr/>
      </dsp:nvSpPr>
      <dsp:spPr>
        <a:xfrm>
          <a:off x="2049401" y="1205413"/>
          <a:ext cx="2624328" cy="8001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Hard to work with unstructured data</a:t>
          </a:r>
        </a:p>
      </dsp:txBody>
      <dsp:txXfrm>
        <a:off x="2049401" y="1205413"/>
        <a:ext cx="2624328" cy="800100"/>
      </dsp:txXfrm>
    </dsp:sp>
    <dsp:sp modelId="{9345484F-28CE-8B4D-8705-0D0271042D73}">
      <dsp:nvSpPr>
        <dsp:cNvPr id="0" name=""/>
        <dsp:cNvSpPr/>
      </dsp:nvSpPr>
      <dsp:spPr>
        <a:xfrm>
          <a:off x="2049401" y="2205539"/>
          <a:ext cx="2624328" cy="8001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Expensive at large scales</a:t>
          </a:r>
        </a:p>
      </dsp:txBody>
      <dsp:txXfrm>
        <a:off x="2049401" y="2205539"/>
        <a:ext cx="2624328" cy="800100"/>
      </dsp:txXfrm>
    </dsp:sp>
    <dsp:sp modelId="{DC886181-8731-AC41-A8AE-281871467369}">
      <dsp:nvSpPr>
        <dsp:cNvPr id="0" name=""/>
        <dsp:cNvSpPr/>
      </dsp:nvSpPr>
      <dsp:spPr>
        <a:xfrm>
          <a:off x="2049401" y="3205664"/>
          <a:ext cx="2624328" cy="8001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Latency</a:t>
          </a:r>
        </a:p>
      </dsp:txBody>
      <dsp:txXfrm>
        <a:off x="2049401" y="3205664"/>
        <a:ext cx="2624328" cy="8001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B8F774-777F-4873-872E-AB7CBF9E3740}">
      <dsp:nvSpPr>
        <dsp:cNvPr id="0" name=""/>
        <dsp:cNvSpPr/>
      </dsp:nvSpPr>
      <dsp:spPr>
        <a:xfrm>
          <a:off x="707776" y="589531"/>
          <a:ext cx="1252520" cy="125252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8D98F8-FA99-40E0-8926-C0CF5A7C1817}">
      <dsp:nvSpPr>
        <dsp:cNvPr id="0" name=""/>
        <dsp:cNvSpPr/>
      </dsp:nvSpPr>
      <dsp:spPr>
        <a:xfrm>
          <a:off x="974707" y="856461"/>
          <a:ext cx="718659" cy="7186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BDA9C9-6AEC-4825-B7FD-4161C6FC0120}">
      <dsp:nvSpPr>
        <dsp:cNvPr id="0" name=""/>
        <dsp:cNvSpPr/>
      </dsp:nvSpPr>
      <dsp:spPr>
        <a:xfrm>
          <a:off x="307380" y="2232181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Collaboration on documents</a:t>
          </a:r>
        </a:p>
      </dsp:txBody>
      <dsp:txXfrm>
        <a:off x="307380" y="2232181"/>
        <a:ext cx="2053312" cy="720000"/>
      </dsp:txXfrm>
    </dsp:sp>
    <dsp:sp modelId="{0C88E20E-4B30-47A8-A0A9-6206391A5AF6}">
      <dsp:nvSpPr>
        <dsp:cNvPr id="0" name=""/>
        <dsp:cNvSpPr/>
      </dsp:nvSpPr>
      <dsp:spPr>
        <a:xfrm>
          <a:off x="3120418" y="589531"/>
          <a:ext cx="1252520" cy="125252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9295C4-0AB2-4F75-B78C-CEFEA47BAC9B}">
      <dsp:nvSpPr>
        <dsp:cNvPr id="0" name=""/>
        <dsp:cNvSpPr/>
      </dsp:nvSpPr>
      <dsp:spPr>
        <a:xfrm>
          <a:off x="3387349" y="856461"/>
          <a:ext cx="718659" cy="7186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BBDAB1-7968-46C3-AA6B-9FAA3B3CB14D}">
      <dsp:nvSpPr>
        <dsp:cNvPr id="0" name=""/>
        <dsp:cNvSpPr/>
      </dsp:nvSpPr>
      <dsp:spPr>
        <a:xfrm>
          <a:off x="2720022" y="2232181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Backup and recovery</a:t>
          </a:r>
        </a:p>
      </dsp:txBody>
      <dsp:txXfrm>
        <a:off x="2720022" y="2232181"/>
        <a:ext cx="2053312" cy="720000"/>
      </dsp:txXfrm>
    </dsp:sp>
    <dsp:sp modelId="{5997ECC5-DE78-4F65-BFA6-BE5A8F462358}">
      <dsp:nvSpPr>
        <dsp:cNvPr id="0" name=""/>
        <dsp:cNvSpPr/>
      </dsp:nvSpPr>
      <dsp:spPr>
        <a:xfrm>
          <a:off x="5533060" y="589531"/>
          <a:ext cx="1252520" cy="125252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EE4669-D7CD-4E3B-802E-361FA63601DE}">
      <dsp:nvSpPr>
        <dsp:cNvPr id="0" name=""/>
        <dsp:cNvSpPr/>
      </dsp:nvSpPr>
      <dsp:spPr>
        <a:xfrm>
          <a:off x="5799991" y="856461"/>
          <a:ext cx="718659" cy="7186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92A1C2-81CB-4BD1-92EA-5ECF7B52569C}">
      <dsp:nvSpPr>
        <dsp:cNvPr id="0" name=""/>
        <dsp:cNvSpPr/>
      </dsp:nvSpPr>
      <dsp:spPr>
        <a:xfrm>
          <a:off x="5132664" y="2232181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Archiving</a:t>
          </a:r>
        </a:p>
      </dsp:txBody>
      <dsp:txXfrm>
        <a:off x="5132664" y="2232181"/>
        <a:ext cx="2053312" cy="720000"/>
      </dsp:txXfrm>
    </dsp:sp>
    <dsp:sp modelId="{2734B2D4-0462-2A44-9E35-EC3287AD73D9}">
      <dsp:nvSpPr>
        <dsp:cNvPr id="0" name=""/>
        <dsp:cNvSpPr/>
      </dsp:nvSpPr>
      <dsp:spPr>
        <a:xfrm>
          <a:off x="7945702" y="589531"/>
          <a:ext cx="1252520" cy="125252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2A8A92-CC51-6649-8CD6-B81C14B496D8}">
      <dsp:nvSpPr>
        <dsp:cNvPr id="0" name=""/>
        <dsp:cNvSpPr/>
      </dsp:nvSpPr>
      <dsp:spPr>
        <a:xfrm>
          <a:off x="8212633" y="856461"/>
          <a:ext cx="718659" cy="7186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4623D6-4F74-044D-B9CB-64164B352684}">
      <dsp:nvSpPr>
        <dsp:cNvPr id="0" name=""/>
        <dsp:cNvSpPr/>
      </dsp:nvSpPr>
      <dsp:spPr>
        <a:xfrm>
          <a:off x="7545307" y="2232181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Access to shared files for </a:t>
          </a:r>
          <a:r>
            <a:rPr lang="en-US" sz="1700" kern="1200" dirty="0" err="1"/>
            <a:t>vM</a:t>
          </a:r>
          <a:r>
            <a:rPr lang="en-US" sz="1700" kern="1200" dirty="0"/>
            <a:t> deployment</a:t>
          </a:r>
        </a:p>
      </dsp:txBody>
      <dsp:txXfrm>
        <a:off x="7545307" y="2232181"/>
        <a:ext cx="2053312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6731CC-4FA0-BB4C-96E4-A962D206F426}">
      <dsp:nvSpPr>
        <dsp:cNvPr id="0" name=""/>
        <dsp:cNvSpPr/>
      </dsp:nvSpPr>
      <dsp:spPr>
        <a:xfrm>
          <a:off x="3095" y="181678"/>
          <a:ext cx="3018234" cy="109490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Identifier</a:t>
          </a:r>
        </a:p>
      </dsp:txBody>
      <dsp:txXfrm>
        <a:off x="3095" y="181678"/>
        <a:ext cx="3018234" cy="1094902"/>
      </dsp:txXfrm>
    </dsp:sp>
    <dsp:sp modelId="{FB2D7F72-3C3E-A74B-86E9-68682EB3EFE5}">
      <dsp:nvSpPr>
        <dsp:cNvPr id="0" name=""/>
        <dsp:cNvSpPr/>
      </dsp:nvSpPr>
      <dsp:spPr>
        <a:xfrm>
          <a:off x="3095" y="1276580"/>
          <a:ext cx="3018234" cy="208345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022" tIns="176022" rIns="234696" bIns="264033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/>
            <a:t>A unique ID that allows the object to be located</a:t>
          </a:r>
        </a:p>
      </dsp:txBody>
      <dsp:txXfrm>
        <a:off x="3095" y="1276580"/>
        <a:ext cx="3018234" cy="2083455"/>
      </dsp:txXfrm>
    </dsp:sp>
    <dsp:sp modelId="{6F8EE4E9-36B6-7147-97A4-F8F38A21679A}">
      <dsp:nvSpPr>
        <dsp:cNvPr id="0" name=""/>
        <dsp:cNvSpPr/>
      </dsp:nvSpPr>
      <dsp:spPr>
        <a:xfrm>
          <a:off x="3443882" y="181678"/>
          <a:ext cx="3018234" cy="109490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Data</a:t>
          </a:r>
        </a:p>
      </dsp:txBody>
      <dsp:txXfrm>
        <a:off x="3443882" y="181678"/>
        <a:ext cx="3018234" cy="1094902"/>
      </dsp:txXfrm>
    </dsp:sp>
    <dsp:sp modelId="{23F2ED34-E766-9B47-B66C-4981314B7BB0}">
      <dsp:nvSpPr>
        <dsp:cNvPr id="0" name=""/>
        <dsp:cNvSpPr/>
      </dsp:nvSpPr>
      <dsp:spPr>
        <a:xfrm>
          <a:off x="3443882" y="1276580"/>
          <a:ext cx="3018234" cy="208345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022" tIns="176022" rIns="234696" bIns="264033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/>
            <a:t>The actual data itself</a:t>
          </a:r>
        </a:p>
      </dsp:txBody>
      <dsp:txXfrm>
        <a:off x="3443882" y="1276580"/>
        <a:ext cx="3018234" cy="2083455"/>
      </dsp:txXfrm>
    </dsp:sp>
    <dsp:sp modelId="{18568940-BD20-EF4E-B6A1-C2121F412B53}">
      <dsp:nvSpPr>
        <dsp:cNvPr id="0" name=""/>
        <dsp:cNvSpPr/>
      </dsp:nvSpPr>
      <dsp:spPr>
        <a:xfrm>
          <a:off x="6884669" y="181678"/>
          <a:ext cx="3018234" cy="109490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Metadata &amp; attributes</a:t>
          </a:r>
        </a:p>
      </dsp:txBody>
      <dsp:txXfrm>
        <a:off x="6884669" y="181678"/>
        <a:ext cx="3018234" cy="1094902"/>
      </dsp:txXfrm>
    </dsp:sp>
    <dsp:sp modelId="{406EE57A-199B-9B4E-9916-A15B92101C6A}">
      <dsp:nvSpPr>
        <dsp:cNvPr id="0" name=""/>
        <dsp:cNvSpPr/>
      </dsp:nvSpPr>
      <dsp:spPr>
        <a:xfrm>
          <a:off x="6884669" y="1276580"/>
          <a:ext cx="3018234" cy="208345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022" tIns="176022" rIns="234696" bIns="264033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/>
            <a:t>ID, access controls, creation date, size, etc. </a:t>
          </a:r>
        </a:p>
      </dsp:txBody>
      <dsp:txXfrm>
        <a:off x="6884669" y="1276580"/>
        <a:ext cx="3018234" cy="208345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3E60A7-1398-45C7-9589-67A233F5B929}">
      <dsp:nvSpPr>
        <dsp:cNvPr id="0" name=""/>
        <dsp:cNvSpPr/>
      </dsp:nvSpPr>
      <dsp:spPr>
        <a:xfrm>
          <a:off x="108988" y="187236"/>
          <a:ext cx="1282574" cy="128257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ADC477-2DEE-4938-96A1-A9D340D9A35B}">
      <dsp:nvSpPr>
        <dsp:cNvPr id="0" name=""/>
        <dsp:cNvSpPr/>
      </dsp:nvSpPr>
      <dsp:spPr>
        <a:xfrm>
          <a:off x="378329" y="456577"/>
          <a:ext cx="743893" cy="7438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9C2FD4-CA87-405D-BC33-28FEB36B53A1}">
      <dsp:nvSpPr>
        <dsp:cNvPr id="0" name=""/>
        <dsp:cNvSpPr/>
      </dsp:nvSpPr>
      <dsp:spPr>
        <a:xfrm>
          <a:off x="1666401" y="187236"/>
          <a:ext cx="3023212" cy="128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Exabyte Scalability</a:t>
          </a:r>
        </a:p>
      </dsp:txBody>
      <dsp:txXfrm>
        <a:off x="1666401" y="187236"/>
        <a:ext cx="3023212" cy="1282574"/>
      </dsp:txXfrm>
    </dsp:sp>
    <dsp:sp modelId="{1F7589F9-D250-4A16-9167-AC405CC8EE43}">
      <dsp:nvSpPr>
        <dsp:cNvPr id="0" name=""/>
        <dsp:cNvSpPr/>
      </dsp:nvSpPr>
      <dsp:spPr>
        <a:xfrm>
          <a:off x="5216385" y="187236"/>
          <a:ext cx="1282574" cy="128257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C19CAB-0138-44D2-9FEB-580B36624ED6}">
      <dsp:nvSpPr>
        <dsp:cNvPr id="0" name=""/>
        <dsp:cNvSpPr/>
      </dsp:nvSpPr>
      <dsp:spPr>
        <a:xfrm>
          <a:off x="5485726" y="456577"/>
          <a:ext cx="743893" cy="7438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E0B055-682C-4983-907B-2E46771E7118}">
      <dsp:nvSpPr>
        <dsp:cNvPr id="0" name=""/>
        <dsp:cNvSpPr/>
      </dsp:nvSpPr>
      <dsp:spPr>
        <a:xfrm>
          <a:off x="6773797" y="187236"/>
          <a:ext cx="3023212" cy="128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Scale-out architecture</a:t>
          </a:r>
        </a:p>
      </dsp:txBody>
      <dsp:txXfrm>
        <a:off x="6773797" y="187236"/>
        <a:ext cx="3023212" cy="1282574"/>
      </dsp:txXfrm>
    </dsp:sp>
    <dsp:sp modelId="{3894541C-F948-4A0A-A870-B861FD01BA26}">
      <dsp:nvSpPr>
        <dsp:cNvPr id="0" name=""/>
        <dsp:cNvSpPr/>
      </dsp:nvSpPr>
      <dsp:spPr>
        <a:xfrm>
          <a:off x="108988" y="2071902"/>
          <a:ext cx="1282574" cy="128257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2A765F-C33F-41B5-9DB4-B0A69B0E86B9}">
      <dsp:nvSpPr>
        <dsp:cNvPr id="0" name=""/>
        <dsp:cNvSpPr/>
      </dsp:nvSpPr>
      <dsp:spPr>
        <a:xfrm>
          <a:off x="378329" y="2341243"/>
          <a:ext cx="743893" cy="7438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3BD13B-3809-4CA7-9193-E9ABCB613DA8}">
      <dsp:nvSpPr>
        <dsp:cNvPr id="0" name=""/>
        <dsp:cNvSpPr/>
      </dsp:nvSpPr>
      <dsp:spPr>
        <a:xfrm>
          <a:off x="1666401" y="2071902"/>
          <a:ext cx="3023212" cy="128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Customizable metadata</a:t>
          </a:r>
        </a:p>
      </dsp:txBody>
      <dsp:txXfrm>
        <a:off x="1666401" y="2071902"/>
        <a:ext cx="3023212" cy="1282574"/>
      </dsp:txXfrm>
    </dsp:sp>
    <dsp:sp modelId="{9AAEC7A7-D697-44E4-A582-C2108E58E068}">
      <dsp:nvSpPr>
        <dsp:cNvPr id="0" name=""/>
        <dsp:cNvSpPr/>
      </dsp:nvSpPr>
      <dsp:spPr>
        <a:xfrm>
          <a:off x="5216385" y="2071902"/>
          <a:ext cx="1282574" cy="128257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4F7A24-6A29-44D5-8228-55756FBBAD30}">
      <dsp:nvSpPr>
        <dsp:cNvPr id="0" name=""/>
        <dsp:cNvSpPr/>
      </dsp:nvSpPr>
      <dsp:spPr>
        <a:xfrm>
          <a:off x="5485726" y="2341243"/>
          <a:ext cx="743893" cy="74389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611CB3-0FCF-4F74-9398-09ABA883FD74}">
      <dsp:nvSpPr>
        <dsp:cNvPr id="0" name=""/>
        <dsp:cNvSpPr/>
      </dsp:nvSpPr>
      <dsp:spPr>
        <a:xfrm>
          <a:off x="6773797" y="2071902"/>
          <a:ext cx="3023212" cy="128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High throughput performance </a:t>
          </a:r>
        </a:p>
      </dsp:txBody>
      <dsp:txXfrm>
        <a:off x="6773797" y="2071902"/>
        <a:ext cx="3023212" cy="12825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CE1C3-BE5B-9249-AB0B-71BC1D648B76}" type="datetimeFigureOut">
              <a:rPr lang="en-US" smtClean="0"/>
              <a:t>9/10/24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576A2-7C12-5D46-82D1-8A836AC17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11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576A2-7C12-5D46-82D1-8A836AC17B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98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576A2-7C12-5D46-82D1-8A836AC17B1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434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576A2-7C12-5D46-82D1-8A836AC17B1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4859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576A2-7C12-5D46-82D1-8A836AC17B1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418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576A2-7C12-5D46-82D1-8A836AC17B1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63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576A2-7C12-5D46-82D1-8A836AC17B1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066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576A2-7C12-5D46-82D1-8A836AC17B1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989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576A2-7C12-5D46-82D1-8A836AC17B1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802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576A2-7C12-5D46-82D1-8A836AC17B1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9049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576A2-7C12-5D46-82D1-8A836AC17B1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47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576A2-7C12-5D46-82D1-8A836AC17B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92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576A2-7C12-5D46-82D1-8A836AC17B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437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576A2-7C12-5D46-82D1-8A836AC17B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779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might we want to store in the cloud?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576A2-7C12-5D46-82D1-8A836AC17B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84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576A2-7C12-5D46-82D1-8A836AC17B1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88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576A2-7C12-5D46-82D1-8A836AC17B1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94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576A2-7C12-5D46-82D1-8A836AC17B1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21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576A2-7C12-5D46-82D1-8A836AC17B1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09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9131878-877B-CC4D-941C-154C37B5FC49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94E1087-390E-644C-9E4B-B1801D427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6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1878-877B-CC4D-941C-154C37B5FC49}" type="datetimeFigureOut">
              <a:rPr lang="en-US" smtClean="0"/>
              <a:t>9/10/24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1087-390E-644C-9E4B-B1801D427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31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1878-877B-CC4D-941C-154C37B5FC49}" type="datetimeFigureOut">
              <a:rPr lang="en-US" smtClean="0"/>
              <a:t>9/10/24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1087-390E-644C-9E4B-B1801D427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20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1878-877B-CC4D-941C-154C37B5FC49}" type="datetimeFigureOut">
              <a:rPr lang="en-US" smtClean="0"/>
              <a:t>9/10/24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1087-390E-644C-9E4B-B1801D4279C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33137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1878-877B-CC4D-941C-154C37B5FC49}" type="datetimeFigureOut">
              <a:rPr lang="en-US" smtClean="0"/>
              <a:t>9/10/24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1087-390E-644C-9E4B-B1801D427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22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1878-877B-CC4D-941C-154C37B5FC49}" type="datetimeFigureOut">
              <a:rPr lang="en-US" smtClean="0"/>
              <a:t>9/10/24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1087-390E-644C-9E4B-B1801D427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594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1878-877B-CC4D-941C-154C37B5FC49}" type="datetimeFigureOut">
              <a:rPr lang="en-US" smtClean="0"/>
              <a:t>9/10/24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1087-390E-644C-9E4B-B1801D427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80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1878-877B-CC4D-941C-154C37B5FC49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1087-390E-644C-9E4B-B1801D427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4385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1878-877B-CC4D-941C-154C37B5FC49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1087-390E-644C-9E4B-B1801D427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73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1878-877B-CC4D-941C-154C37B5FC49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1087-390E-644C-9E4B-B1801D427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33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1878-877B-CC4D-941C-154C37B5FC49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1087-390E-644C-9E4B-B1801D427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57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1878-877B-CC4D-941C-154C37B5FC49}" type="datetimeFigureOut">
              <a:rPr lang="en-US" smtClean="0"/>
              <a:t>9/10/24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1087-390E-644C-9E4B-B1801D427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586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1878-877B-CC4D-941C-154C37B5FC49}" type="datetimeFigureOut">
              <a:rPr lang="en-US" smtClean="0"/>
              <a:t>9/10/24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1087-390E-644C-9E4B-B1801D427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12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1878-877B-CC4D-941C-154C37B5FC49}" type="datetimeFigureOut">
              <a:rPr lang="en-US" smtClean="0"/>
              <a:t>9/10/24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1087-390E-644C-9E4B-B1801D427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86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1878-877B-CC4D-941C-154C37B5FC49}" type="datetimeFigureOut">
              <a:rPr lang="en-US" smtClean="0"/>
              <a:t>9/10/24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1087-390E-644C-9E4B-B1801D427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445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1878-877B-CC4D-941C-154C37B5FC49}" type="datetimeFigureOut">
              <a:rPr lang="en-US" smtClean="0"/>
              <a:t>9/10/24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1087-390E-644C-9E4B-B1801D427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88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1878-877B-CC4D-941C-154C37B5FC49}" type="datetimeFigureOut">
              <a:rPr lang="en-US" smtClean="0"/>
              <a:t>9/10/24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1087-390E-644C-9E4B-B1801D427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96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31878-877B-CC4D-941C-154C37B5FC49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E1087-390E-644C-9E4B-B1801D427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776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notesSlide" Target="../notesSlides/notesSlide6.xml"/><Relationship Id="rId7" Type="http://schemas.openxmlformats.org/officeDocument/2006/relationships/diagramColors" Target="../diagrams/colors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eg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notesSlide" Target="../notesSlides/notesSlide7.xml"/><Relationship Id="rId7" Type="http://schemas.openxmlformats.org/officeDocument/2006/relationships/diagramColors" Target="../diagrams/colors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mmons.wikimedia.org/wiki/File:Dropbox_logo.svg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svg"/><Relationship Id="rId5" Type="http://schemas.openxmlformats.org/officeDocument/2006/relationships/image" Target="../media/image23.sv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7" Type="http://schemas.openxmlformats.org/officeDocument/2006/relationships/image" Target="../media/image42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svg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3.xml"/></Relationships>
</file>

<file path=ppt/slides/_rels/slide4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notesSlide" Target="../notesSlides/notesSlide14.xml"/><Relationship Id="rId7" Type="http://schemas.openxmlformats.org/officeDocument/2006/relationships/diagramColors" Target="../diagrams/colors1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4" Type="http://schemas.openxmlformats.org/officeDocument/2006/relationships/diagramData" Target="../diagrams/data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F3BADD6-8D40-9B49-9390-124F86742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MIS 547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D316C-B9A1-353B-C296-C9C9E3DC8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41297026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A7FFB-F9B3-AAA1-664C-12A8A9914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2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22ADB-14CD-9670-06AF-7E8C7FE8C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Q1: Containers differ from virtual machines in that:</a:t>
            </a:r>
          </a:p>
          <a:p>
            <a:pPr lvl="1"/>
            <a:r>
              <a:rPr lang="en-US" dirty="0"/>
              <a:t>Virtual machines run directly on the host operating system.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Containers run directly as processes on the host operating system.</a:t>
            </a:r>
          </a:p>
          <a:p>
            <a:pPr lvl="1"/>
            <a:r>
              <a:rPr lang="en-US" dirty="0"/>
              <a:t>Compared to containers, virtual machines have a light footprint.</a:t>
            </a:r>
          </a:p>
          <a:p>
            <a:pPr lvl="1"/>
            <a:r>
              <a:rPr lang="en-US" dirty="0"/>
              <a:t>It is possible to pack a higher number of VMs than containers on the same physical machine.</a:t>
            </a:r>
          </a:p>
        </p:txBody>
      </p:sp>
    </p:spTree>
    <p:extLst>
      <p:ext uri="{BB962C8B-B14F-4D97-AF65-F5344CB8AC3E}">
        <p14:creationId xmlns:p14="http://schemas.microsoft.com/office/powerpoint/2010/main" val="1244334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790F6-6D0E-41CD-A488-E7ED6FDEB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2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5AAE7-41A8-CCED-3917-891C90717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Q2: A containerized application will contain each of the following except:</a:t>
            </a:r>
          </a:p>
          <a:p>
            <a:pPr lvl="1"/>
            <a:r>
              <a:rPr lang="en-US" dirty="0"/>
              <a:t>Application code</a:t>
            </a:r>
          </a:p>
          <a:p>
            <a:pPr lvl="1"/>
            <a:r>
              <a:rPr lang="en-US" dirty="0"/>
              <a:t>Container runtime</a:t>
            </a:r>
          </a:p>
          <a:p>
            <a:pPr lvl="1"/>
            <a:r>
              <a:rPr lang="en-US" dirty="0"/>
              <a:t>Application dependencies (libraries, etc.)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Host operating system dependencies</a:t>
            </a:r>
          </a:p>
        </p:txBody>
      </p:sp>
    </p:spTree>
    <p:extLst>
      <p:ext uri="{BB962C8B-B14F-4D97-AF65-F5344CB8AC3E}">
        <p14:creationId xmlns:p14="http://schemas.microsoft.com/office/powerpoint/2010/main" val="949545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71EA0-D43A-E423-14AD-1047B05A7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2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BC23F-CC7D-83D6-690C-CE4361D82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Q3: Which of the following is true of hypervisors:</a:t>
            </a:r>
          </a:p>
          <a:p>
            <a:pPr lvl="1"/>
            <a:r>
              <a:rPr lang="en-US" dirty="0"/>
              <a:t>Type 1 hypervisors are known as hosted hypervisors and are used for end-user virtualization.</a:t>
            </a:r>
          </a:p>
          <a:p>
            <a:pPr lvl="1"/>
            <a:r>
              <a:rPr lang="en-US" dirty="0"/>
              <a:t>Type 1 hypervisors provide lower latency to users because they take advantage of the underlying operating system's APIs, services, and drivers.</a:t>
            </a:r>
          </a:p>
          <a:p>
            <a:pPr lvl="1"/>
            <a:r>
              <a:rPr lang="en-US" dirty="0"/>
              <a:t>Hypervisors are created to run a specific guest OS- when we create an Ubuntu image, that image is instantiated on a server with an underlying hypervisor made specifically to run Ubuntu.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Hypervisors allow us to quickly move virtual machines from one host to another, reducing down time in the event that an underlying host is unavailable.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742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8F264-A413-2080-0D0A-5A3368653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2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7B489-BEB6-B13B-A68D-E0CF1DD2A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Q4: Why do container images need to be built for specific architectures (e.g., ARM, x86 Linux, x86 Windows, etc.)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Containers share the operating system kernel with other containers and the host. Therefore, kernel compatibility requires container images to be built for a particular architecture &amp; OS family.</a:t>
            </a:r>
          </a:p>
          <a:p>
            <a:pPr lvl="1"/>
            <a:r>
              <a:rPr lang="en-US" dirty="0"/>
              <a:t>Container runtimes emulate the underlying hardware, so container images need to be built to work closely with the underlying hardware.</a:t>
            </a:r>
          </a:p>
        </p:txBody>
      </p:sp>
    </p:spTree>
    <p:extLst>
      <p:ext uri="{BB962C8B-B14F-4D97-AF65-F5344CB8AC3E}">
        <p14:creationId xmlns:p14="http://schemas.microsoft.com/office/powerpoint/2010/main" val="3843322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73A51-13C6-8028-1557-6F46CA467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2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3334F-9585-9457-A219-F726D05D1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Q5: When you create a virtual machine in the cloud, by default, you are the only customer using the physical hardware that supports your VM.</a:t>
            </a:r>
          </a:p>
          <a:p>
            <a:pPr lvl="1"/>
            <a:r>
              <a:rPr lang="en-US" dirty="0"/>
              <a:t>True</a:t>
            </a:r>
          </a:p>
          <a:p>
            <a:pPr lvl="1"/>
            <a:r>
              <a:rPr lang="en-US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166343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8F8CE-01A6-E777-9C4E-0DC829E49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DBB1A-426F-8BC3-9B8D-0CBC69B1D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Q6: To reduce complexity, it is best practice to use the same SSH key across different clouds and services.</a:t>
            </a:r>
          </a:p>
          <a:p>
            <a:pPr lvl="1"/>
            <a:r>
              <a:rPr lang="en-US" dirty="0"/>
              <a:t>True</a:t>
            </a:r>
          </a:p>
          <a:p>
            <a:pPr lvl="1"/>
            <a:r>
              <a:rPr lang="en-US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169045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B5F26-5756-46E9-0F02-1013605AD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96" y="1285082"/>
            <a:ext cx="9518623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dirty="0">
                <a:solidFill>
                  <a:schemeClr val="accent2"/>
                </a:solidFill>
              </a:rPr>
              <a:t>Lecture 5: Cloud Storage</a:t>
            </a:r>
          </a:p>
        </p:txBody>
      </p:sp>
    </p:spTree>
    <p:extLst>
      <p:ext uri="{BB962C8B-B14F-4D97-AF65-F5344CB8AC3E}">
        <p14:creationId xmlns:p14="http://schemas.microsoft.com/office/powerpoint/2010/main" val="1322113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16047-3986-6DEF-7880-AB5B7C3B1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Cloud storage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3730AFE-DFB9-F545-F4A2-C1410541FD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2880021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86785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38BFA449-4933-478B-B27D-ACCC557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21A37DB-EDD2-4025-A254-7FE5E4C7A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708D40D6-935E-4579-ABE6-A99C7E33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9775315-32FD-4BD8-BB73-F51CD2C68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336A6870-9B40-41FF-B9F4-A6BA3B298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C710122E-DD96-4794-A7E0-04B497DA5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4F4CBCBE-E77B-4F77-A0FC-8E53E8222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AADEE32-46BC-4B55-9FB4-EC09FF4B7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49C2E1A9-8937-452C-B9FC-E73592881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52F0D79A-B92A-42F1-9DC4-3768BB84C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F9A7FE6-2AA9-4245-A3FD-2B1E9B419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DBCDEBC-5990-40B3-B01F-0901475F5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4F679A7F-49B5-4FB8-8861-39C0B1A78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5A941BD-9824-47D0-835E-824412568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788DF14-5749-40F7-9AFC-400AB2F61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1032387-9F5C-4637-A5BC-43C8FDFF3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E0AE6232-915A-4EDB-BC6C-546E772D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4B47A13E-CFFB-493F-8C53-266B8A9D1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FD722CE-8752-4A08-B23F-764AB47D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042C13BD-E9AE-4C85-B32E-8913F9B270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4598BDC2-ABB1-475A-89A7-29713D01C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2B080B8C-F78B-4171-A1BC-CA5BE0F56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1741891-D8A9-46B8-B264-5459DCF9E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A109E82B-1D08-4B6E-9B6C-FE2EC6D53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F35E73B8-CFFA-479A-9DE0-5300299D2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B0B910CE-9CED-4630-9203-347D1B6D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D06A4D8D-E038-4ED6-9E80-4E91BA84A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5EC8C817-4C9E-45E8-B74C-729F1C3FB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226556E8-E6A7-4D81-9C6C-A69A8B611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BF75F646-19BF-4436-97C0-BE3EBEEF9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222B076E-642A-4E93-8143-3A8D88975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569DC54F-1DCD-40F9-B756-A79C3170C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D6F49EF9-430E-4A1B-9A18-6C247E71E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C94C2930-C094-4CF9-8449-60C7BAE98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B4FF864C-97F2-40BD-95D1-E47527BCB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E8804833-F6BB-4F88-BA24-F59429C71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29A4A3B0-4E15-432A-92DB-7B9E5760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3CAB34B1-2BFA-44A9-AC3E-D300B30B7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F92527C9-EADB-4C47-BA6A-E70AC9FEC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B9808241-C113-44CB-810B-CCBA18955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67AEC938-B302-4DA0-9A63-39F2BC34A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4A1D4FCF-06B8-4AD3-A750-2B6C298C2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B99F5A7E-1A7F-43C2-AC7A-A1B877D0A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5B2DDAA2-7B26-47EF-B7D6-B00B653B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7050BAA0-A0C9-4670-B76F-CC87679BC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296F765D-D9A6-4D73-88D8-0DCC5012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30C0F78F-AC50-4DFA-B5A8-A68422EC0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E8AD708C-6C0A-458D-A623-7669B9178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2F29497E-2528-4481-99BB-8336C16E4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30DD109A-0A1F-4554-A865-B1062C525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39A1957F-65F0-4D6E-9F75-09614FFAC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B4F4BB93-11B2-400C-9549-C7FB7BF7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04B086A3-C06F-4862-A8A0-DB01FF3DD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9202F0E1-86CF-4652-AA29-E28414647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8887D0AB-0624-47E1-906E-6686FA7DE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F54439EF-914B-4744-A1D7-FBD89813C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C7171C6-EA46-47D6-AAE3-DD4CA039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7" name="Rectangle 66">
              <a:extLst>
                <a:ext uri="{FF2B5EF4-FFF2-40B4-BE49-F238E27FC236}">
                  <a16:creationId xmlns:a16="http://schemas.microsoft.com/office/drawing/2014/main" id="{56099417-50E6-4D31-B3BC-8ECCF737F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Picture 2">
              <a:extLst>
                <a:ext uri="{FF2B5EF4-FFF2-40B4-BE49-F238E27FC236}">
                  <a16:creationId xmlns:a16="http://schemas.microsoft.com/office/drawing/2014/main" id="{5641C704-94B4-4083-8565-C79289F6F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397A5D4-A13D-9E56-A2CF-2DDECA764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4894" y="1122363"/>
            <a:ext cx="315622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File Storage</a:t>
            </a:r>
          </a:p>
        </p:txBody>
      </p:sp>
      <p:pic>
        <p:nvPicPr>
          <p:cNvPr id="4" name="Picture 3" descr="Different coloured organisers">
            <a:extLst>
              <a:ext uri="{FF2B5EF4-FFF2-40B4-BE49-F238E27FC236}">
                <a16:creationId xmlns:a16="http://schemas.microsoft.com/office/drawing/2014/main" id="{2F5017BC-1680-A13D-356B-C3ED75C5A85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6713" r="16607" b="1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70" name="Group 69">
            <a:extLst>
              <a:ext uri="{FF2B5EF4-FFF2-40B4-BE49-F238E27FC236}">
                <a16:creationId xmlns:a16="http://schemas.microsoft.com/office/drawing/2014/main" id="{1A7C43DF-6C62-45B8-95AA-FD5810A86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71" name="Rectangle 5">
              <a:extLst>
                <a:ext uri="{FF2B5EF4-FFF2-40B4-BE49-F238E27FC236}">
                  <a16:creationId xmlns:a16="http://schemas.microsoft.com/office/drawing/2014/main" id="{BDEB9B3F-C225-43E6-9726-04AF9C1A5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4E61800F-DF6F-43CD-8C12-45DB0ED56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D183EED0-F5DA-44B0-9457-5D40010DA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Rectangle 8">
              <a:extLst>
                <a:ext uri="{FF2B5EF4-FFF2-40B4-BE49-F238E27FC236}">
                  <a16:creationId xmlns:a16="http://schemas.microsoft.com/office/drawing/2014/main" id="{FDC5A0D4-B99A-485A-89FF-8449745683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0FE319C8-F4B9-4442-BD90-0519E429A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3BB8B11B-3B31-4AFA-8E9F-1A34B6D091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539DB9EB-8B31-4642-A442-7EDEF64FD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F39533B1-CCEC-4EF1-829E-718CC4E93E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48712762-A8E5-45A2-B60F-3DA82DFC9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94B12164-83B1-49AC-9C1F-340008C18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C7DFAE75-1B9F-4753-8FA6-2B5ABD5E9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16">
              <a:extLst>
                <a:ext uri="{FF2B5EF4-FFF2-40B4-BE49-F238E27FC236}">
                  <a16:creationId xmlns:a16="http://schemas.microsoft.com/office/drawing/2014/main" id="{49E7D20F-0504-4E85-8FD8-691101FDC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B14F755D-AF63-4D99-8291-03149E5FE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33C0DFAF-5A4B-420B-95DE-0D2C04AA3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96F54509-CFB7-4AF8-A899-904CC72CCE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384A2F41-8978-49E0-A927-D58750662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21">
              <a:extLst>
                <a:ext uri="{FF2B5EF4-FFF2-40B4-BE49-F238E27FC236}">
                  <a16:creationId xmlns:a16="http://schemas.microsoft.com/office/drawing/2014/main" id="{07930ABC-E4F5-4079-A7FF-76DE9E787C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FCD3C4A5-587C-432B-8F18-FA9EBEAF8A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5F2BDFA3-A67E-4401-AA87-900456BFA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24">
              <a:extLst>
                <a:ext uri="{FF2B5EF4-FFF2-40B4-BE49-F238E27FC236}">
                  <a16:creationId xmlns:a16="http://schemas.microsoft.com/office/drawing/2014/main" id="{DFC87E89-90EB-42B2-BA68-CFC0EDA9B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25">
              <a:extLst>
                <a:ext uri="{FF2B5EF4-FFF2-40B4-BE49-F238E27FC236}">
                  <a16:creationId xmlns:a16="http://schemas.microsoft.com/office/drawing/2014/main" id="{826316A2-CD38-417D-9E5D-7E2C4E46E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26">
              <a:extLst>
                <a:ext uri="{FF2B5EF4-FFF2-40B4-BE49-F238E27FC236}">
                  <a16:creationId xmlns:a16="http://schemas.microsoft.com/office/drawing/2014/main" id="{20EA31E1-79BA-4721-9993-BB4313D3D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27">
              <a:extLst>
                <a:ext uri="{FF2B5EF4-FFF2-40B4-BE49-F238E27FC236}">
                  <a16:creationId xmlns:a16="http://schemas.microsoft.com/office/drawing/2014/main" id="{33BAEAF8-89EF-47F7-9AF4-42BF388D5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28">
              <a:extLst>
                <a:ext uri="{FF2B5EF4-FFF2-40B4-BE49-F238E27FC236}">
                  <a16:creationId xmlns:a16="http://schemas.microsoft.com/office/drawing/2014/main" id="{89190398-1BB4-4DF2-ACA4-34008058F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29">
              <a:extLst>
                <a:ext uri="{FF2B5EF4-FFF2-40B4-BE49-F238E27FC236}">
                  <a16:creationId xmlns:a16="http://schemas.microsoft.com/office/drawing/2014/main" id="{B6D40144-76DD-412F-87BD-7FB91D6F4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30">
              <a:extLst>
                <a:ext uri="{FF2B5EF4-FFF2-40B4-BE49-F238E27FC236}">
                  <a16:creationId xmlns:a16="http://schemas.microsoft.com/office/drawing/2014/main" id="{F97B6EF2-BF6F-4EF1-8E14-6EFDDAF9D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31">
              <a:extLst>
                <a:ext uri="{FF2B5EF4-FFF2-40B4-BE49-F238E27FC236}">
                  <a16:creationId xmlns:a16="http://schemas.microsoft.com/office/drawing/2014/main" id="{0CEBC145-3BEC-40B8-9019-B499D5CA4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32">
              <a:extLst>
                <a:ext uri="{FF2B5EF4-FFF2-40B4-BE49-F238E27FC236}">
                  <a16:creationId xmlns:a16="http://schemas.microsoft.com/office/drawing/2014/main" id="{C005CE09-5CB1-4149-930C-0D4EEA9A4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Rectangle 33">
              <a:extLst>
                <a:ext uri="{FF2B5EF4-FFF2-40B4-BE49-F238E27FC236}">
                  <a16:creationId xmlns:a16="http://schemas.microsoft.com/office/drawing/2014/main" id="{F08D8FC9-82D6-4D11-AB57-BF732BA2E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34">
              <a:extLst>
                <a:ext uri="{FF2B5EF4-FFF2-40B4-BE49-F238E27FC236}">
                  <a16:creationId xmlns:a16="http://schemas.microsoft.com/office/drawing/2014/main" id="{D3850C8D-959A-46CA-9EDA-4950BAF2D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35">
              <a:extLst>
                <a:ext uri="{FF2B5EF4-FFF2-40B4-BE49-F238E27FC236}">
                  <a16:creationId xmlns:a16="http://schemas.microsoft.com/office/drawing/2014/main" id="{824AD5DC-310B-45F8-B702-5D73B04DC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36">
              <a:extLst>
                <a:ext uri="{FF2B5EF4-FFF2-40B4-BE49-F238E27FC236}">
                  <a16:creationId xmlns:a16="http://schemas.microsoft.com/office/drawing/2014/main" id="{B03C1129-4F01-49CF-A5D4-DCFE93B8B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37">
              <a:extLst>
                <a:ext uri="{FF2B5EF4-FFF2-40B4-BE49-F238E27FC236}">
                  <a16:creationId xmlns:a16="http://schemas.microsoft.com/office/drawing/2014/main" id="{E6C5106F-7014-4FF8-B0FC-8DD63E2A5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38">
              <a:extLst>
                <a:ext uri="{FF2B5EF4-FFF2-40B4-BE49-F238E27FC236}">
                  <a16:creationId xmlns:a16="http://schemas.microsoft.com/office/drawing/2014/main" id="{4BCE0F7C-0E64-458B-9353-848556B20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39">
              <a:extLst>
                <a:ext uri="{FF2B5EF4-FFF2-40B4-BE49-F238E27FC236}">
                  <a16:creationId xmlns:a16="http://schemas.microsoft.com/office/drawing/2014/main" id="{58D5D6FC-E890-4423-BB31-81F3D444E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40">
              <a:extLst>
                <a:ext uri="{FF2B5EF4-FFF2-40B4-BE49-F238E27FC236}">
                  <a16:creationId xmlns:a16="http://schemas.microsoft.com/office/drawing/2014/main" id="{347E3C13-5CA8-4EE5-BB16-81C50F72D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41">
              <a:extLst>
                <a:ext uri="{FF2B5EF4-FFF2-40B4-BE49-F238E27FC236}">
                  <a16:creationId xmlns:a16="http://schemas.microsoft.com/office/drawing/2014/main" id="{9037BA39-8C16-4305-9205-874625968D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42">
              <a:extLst>
                <a:ext uri="{FF2B5EF4-FFF2-40B4-BE49-F238E27FC236}">
                  <a16:creationId xmlns:a16="http://schemas.microsoft.com/office/drawing/2014/main" id="{02601F0F-E0E0-4A6F-9487-9B5DC0FC60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43">
              <a:extLst>
                <a:ext uri="{FF2B5EF4-FFF2-40B4-BE49-F238E27FC236}">
                  <a16:creationId xmlns:a16="http://schemas.microsoft.com/office/drawing/2014/main" id="{8F0015F8-47CE-4D19-8F29-525DE7CEC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44">
              <a:extLst>
                <a:ext uri="{FF2B5EF4-FFF2-40B4-BE49-F238E27FC236}">
                  <a16:creationId xmlns:a16="http://schemas.microsoft.com/office/drawing/2014/main" id="{461CFAD1-B826-42C6-9A20-77DA27D04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Rectangle 45">
              <a:extLst>
                <a:ext uri="{FF2B5EF4-FFF2-40B4-BE49-F238E27FC236}">
                  <a16:creationId xmlns:a16="http://schemas.microsoft.com/office/drawing/2014/main" id="{5C0DBEF4-5974-4FF8-8043-517C2178F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46">
              <a:extLst>
                <a:ext uri="{FF2B5EF4-FFF2-40B4-BE49-F238E27FC236}">
                  <a16:creationId xmlns:a16="http://schemas.microsoft.com/office/drawing/2014/main" id="{C44AD8A0-5AAD-40E0-9382-4BB7CD3C5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47">
              <a:extLst>
                <a:ext uri="{FF2B5EF4-FFF2-40B4-BE49-F238E27FC236}">
                  <a16:creationId xmlns:a16="http://schemas.microsoft.com/office/drawing/2014/main" id="{E69E7E91-7D80-4053-B776-390644F6A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48">
              <a:extLst>
                <a:ext uri="{FF2B5EF4-FFF2-40B4-BE49-F238E27FC236}">
                  <a16:creationId xmlns:a16="http://schemas.microsoft.com/office/drawing/2014/main" id="{9DCDCA0D-7DF0-458A-9F44-E279F8E4D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49">
              <a:extLst>
                <a:ext uri="{FF2B5EF4-FFF2-40B4-BE49-F238E27FC236}">
                  <a16:creationId xmlns:a16="http://schemas.microsoft.com/office/drawing/2014/main" id="{F5915D4C-1A03-4B6E-A0B7-F37365BDC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50">
              <a:extLst>
                <a:ext uri="{FF2B5EF4-FFF2-40B4-BE49-F238E27FC236}">
                  <a16:creationId xmlns:a16="http://schemas.microsoft.com/office/drawing/2014/main" id="{6014BA40-1928-40CA-9AF1-66DC3D8D4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51">
              <a:extLst>
                <a:ext uri="{FF2B5EF4-FFF2-40B4-BE49-F238E27FC236}">
                  <a16:creationId xmlns:a16="http://schemas.microsoft.com/office/drawing/2014/main" id="{13C62284-3A4A-4D9B-A961-560CEEC69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52">
              <a:extLst>
                <a:ext uri="{FF2B5EF4-FFF2-40B4-BE49-F238E27FC236}">
                  <a16:creationId xmlns:a16="http://schemas.microsoft.com/office/drawing/2014/main" id="{455348FF-DF1A-4EEC-ADF1-6902F64B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53">
              <a:extLst>
                <a:ext uri="{FF2B5EF4-FFF2-40B4-BE49-F238E27FC236}">
                  <a16:creationId xmlns:a16="http://schemas.microsoft.com/office/drawing/2014/main" id="{4ABA1C18-42D0-449B-9906-A9CADF63B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54">
              <a:extLst>
                <a:ext uri="{FF2B5EF4-FFF2-40B4-BE49-F238E27FC236}">
                  <a16:creationId xmlns:a16="http://schemas.microsoft.com/office/drawing/2014/main" id="{96A7F1AE-6B77-4E76-96FB-0E77DD668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55">
              <a:extLst>
                <a:ext uri="{FF2B5EF4-FFF2-40B4-BE49-F238E27FC236}">
                  <a16:creationId xmlns:a16="http://schemas.microsoft.com/office/drawing/2014/main" id="{88F9C65E-66A1-4E52-BB44-725429B73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Freeform 56">
              <a:extLst>
                <a:ext uri="{FF2B5EF4-FFF2-40B4-BE49-F238E27FC236}">
                  <a16:creationId xmlns:a16="http://schemas.microsoft.com/office/drawing/2014/main" id="{903B539B-47B8-404F-B2D8-440E7A63C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Freeform 57">
              <a:extLst>
                <a:ext uri="{FF2B5EF4-FFF2-40B4-BE49-F238E27FC236}">
                  <a16:creationId xmlns:a16="http://schemas.microsoft.com/office/drawing/2014/main" id="{E307E88A-4532-4AF5-9DD7-AC651A023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Freeform 58">
              <a:extLst>
                <a:ext uri="{FF2B5EF4-FFF2-40B4-BE49-F238E27FC236}">
                  <a16:creationId xmlns:a16="http://schemas.microsoft.com/office/drawing/2014/main" id="{FBBB7833-3456-45AD-ADCE-FE8DA87739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D0D26923-EE65-4E57-B679-61B80FBCA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27" name="Freeform 32">
              <a:extLst>
                <a:ext uri="{FF2B5EF4-FFF2-40B4-BE49-F238E27FC236}">
                  <a16:creationId xmlns:a16="http://schemas.microsoft.com/office/drawing/2014/main" id="{CCFEB195-EB36-44FF-8797-E3560DB15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Freeform 33">
              <a:extLst>
                <a:ext uri="{FF2B5EF4-FFF2-40B4-BE49-F238E27FC236}">
                  <a16:creationId xmlns:a16="http://schemas.microsoft.com/office/drawing/2014/main" id="{F9DFB3B4-CAB4-464D-B98E-B1D631F83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Freeform 34">
              <a:extLst>
                <a:ext uri="{FF2B5EF4-FFF2-40B4-BE49-F238E27FC236}">
                  <a16:creationId xmlns:a16="http://schemas.microsoft.com/office/drawing/2014/main" id="{AF9C413E-250B-480A-95EF-7530544E1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Freeform 35">
              <a:extLst>
                <a:ext uri="{FF2B5EF4-FFF2-40B4-BE49-F238E27FC236}">
                  <a16:creationId xmlns:a16="http://schemas.microsoft.com/office/drawing/2014/main" id="{835624A6-4E96-4687-BA1D-79877D44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Freeform 36">
              <a:extLst>
                <a:ext uri="{FF2B5EF4-FFF2-40B4-BE49-F238E27FC236}">
                  <a16:creationId xmlns:a16="http://schemas.microsoft.com/office/drawing/2014/main" id="{9FDC4B4C-B72D-4BF9-802F-8936D2BA3F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Freeform 37">
              <a:extLst>
                <a:ext uri="{FF2B5EF4-FFF2-40B4-BE49-F238E27FC236}">
                  <a16:creationId xmlns:a16="http://schemas.microsoft.com/office/drawing/2014/main" id="{EA39328B-6796-4B68-AC37-D15A58FD2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Freeform 38">
              <a:extLst>
                <a:ext uri="{FF2B5EF4-FFF2-40B4-BE49-F238E27FC236}">
                  <a16:creationId xmlns:a16="http://schemas.microsoft.com/office/drawing/2014/main" id="{E183C829-3FB7-4A3A-BA25-480853995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Freeform 39">
              <a:extLst>
                <a:ext uri="{FF2B5EF4-FFF2-40B4-BE49-F238E27FC236}">
                  <a16:creationId xmlns:a16="http://schemas.microsoft.com/office/drawing/2014/main" id="{3432DC05-0F64-445E-9A04-28F38C318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Freeform 40">
              <a:extLst>
                <a:ext uri="{FF2B5EF4-FFF2-40B4-BE49-F238E27FC236}">
                  <a16:creationId xmlns:a16="http://schemas.microsoft.com/office/drawing/2014/main" id="{84B73A47-61BF-41AA-88B2-8E886FE76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Rectangle 41">
              <a:extLst>
                <a:ext uri="{FF2B5EF4-FFF2-40B4-BE49-F238E27FC236}">
                  <a16:creationId xmlns:a16="http://schemas.microsoft.com/office/drawing/2014/main" id="{1598D14B-84D4-4984-9F52-076847DF3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8253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011C9-BC22-6382-C6D7-CD65CDF45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Cloud File storage</a:t>
            </a:r>
          </a:p>
        </p:txBody>
      </p:sp>
      <p:graphicFrame>
        <p:nvGraphicFramePr>
          <p:cNvPr id="89" name="Content Placeholder 2">
            <a:extLst>
              <a:ext uri="{FF2B5EF4-FFF2-40B4-BE49-F238E27FC236}">
                <a16:creationId xmlns:a16="http://schemas.microsoft.com/office/drawing/2014/main" id="{F9E12025-F4B0-DAAF-2399-7B643C67F5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6541780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104705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BA384-C361-8E2C-A89A-D2E444186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Admin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A22D8A0-E4F3-C968-A03C-C2B199314B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872819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50156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9F069-F682-EB77-348A-47F62F24E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File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69AE1-7E50-08C4-DC57-3E6848406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188" y="2381833"/>
            <a:ext cx="5123201" cy="4151313"/>
          </a:xfrm>
        </p:spPr>
        <p:txBody>
          <a:bodyPr>
            <a:normAutofit/>
          </a:bodyPr>
          <a:lstStyle/>
          <a:p>
            <a:r>
              <a:rPr lang="en-US" dirty="0"/>
              <a:t>Popular in end-user (consumer) technologies</a:t>
            </a:r>
          </a:p>
          <a:p>
            <a:r>
              <a:rPr lang="en-US" dirty="0"/>
              <a:t>IT sysadmins may be familiar with Network Attached Storage (NAS)</a:t>
            </a:r>
          </a:p>
          <a:p>
            <a:pPr lvl="1"/>
            <a:r>
              <a:rPr lang="en-US" dirty="0"/>
              <a:t>Many users access files saved on one (or multiple) NAS devices</a:t>
            </a:r>
          </a:p>
          <a:p>
            <a:pPr lvl="1"/>
            <a:r>
              <a:rPr lang="en-US" dirty="0"/>
              <a:t>Users map their machines to the NAS and then access centralized files</a:t>
            </a:r>
          </a:p>
          <a:p>
            <a:pPr lvl="1"/>
            <a:r>
              <a:rPr lang="en-US" dirty="0"/>
              <a:t>Permissions management handled by IT</a:t>
            </a:r>
          </a:p>
          <a:p>
            <a:pPr lvl="1"/>
            <a:endParaRPr lang="en-US" dirty="0"/>
          </a:p>
        </p:txBody>
      </p:sp>
      <p:pic>
        <p:nvPicPr>
          <p:cNvPr id="1026" name="Picture 2" descr="The Best NAS (Network Attached Storage) Devices for 2024 | PCMag">
            <a:extLst>
              <a:ext uri="{FF2B5EF4-FFF2-40B4-BE49-F238E27FC236}">
                <a16:creationId xmlns:a16="http://schemas.microsoft.com/office/drawing/2014/main" id="{8BBC7DE3-0FC1-F365-8D9A-E5390A757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389" y="3135819"/>
            <a:ext cx="6215611" cy="372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blue and white cube with blue squares&#10;&#10;Description automatically generated">
            <a:extLst>
              <a:ext uri="{FF2B5EF4-FFF2-40B4-BE49-F238E27FC236}">
                <a16:creationId xmlns:a16="http://schemas.microsoft.com/office/drawing/2014/main" id="{31D3A64B-23ED-40B1-B4CB-9AC4D75156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783178" y="526296"/>
            <a:ext cx="1855537" cy="185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855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C6C42-F468-5E73-B562-B03B63896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File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1EF26-7594-C8DC-1BDE-ABE2FCEF8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597651" cy="3541714"/>
          </a:xfrm>
        </p:spPr>
        <p:txBody>
          <a:bodyPr>
            <a:normAutofit/>
          </a:bodyPr>
          <a:lstStyle/>
          <a:p>
            <a:r>
              <a:rPr lang="en-US" dirty="0"/>
              <a:t>File management handled by administration</a:t>
            </a:r>
          </a:p>
          <a:p>
            <a:r>
              <a:rPr lang="en-US" dirty="0"/>
              <a:t>Use permissions groups to manage security and access</a:t>
            </a:r>
          </a:p>
          <a:p>
            <a:r>
              <a:rPr lang="en-US" dirty="0"/>
              <a:t>Easy to migrate on-prem file stores to cloud file storage</a:t>
            </a:r>
          </a:p>
        </p:txBody>
      </p:sp>
      <p:pic>
        <p:nvPicPr>
          <p:cNvPr id="5" name="Graphic 4" descr="Cloud outline">
            <a:extLst>
              <a:ext uri="{FF2B5EF4-FFF2-40B4-BE49-F238E27FC236}">
                <a16:creationId xmlns:a16="http://schemas.microsoft.com/office/drawing/2014/main" id="{A9B178E0-E83C-4165-0EDD-1CEAC4D5D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0326" y="-292769"/>
            <a:ext cx="5354053" cy="5354053"/>
          </a:xfrm>
          <a:prstGeom prst="rect">
            <a:avLst/>
          </a:prstGeom>
        </p:spPr>
      </p:pic>
      <p:pic>
        <p:nvPicPr>
          <p:cNvPr id="7" name="Graphic 6" descr="Open folder with solid fill">
            <a:extLst>
              <a:ext uri="{FF2B5EF4-FFF2-40B4-BE49-F238E27FC236}">
                <a16:creationId xmlns:a16="http://schemas.microsoft.com/office/drawing/2014/main" id="{55C2385B-1BB3-CE6D-CF82-43431A91DA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05273" y="1909906"/>
            <a:ext cx="1291389" cy="1291389"/>
          </a:xfrm>
          <a:prstGeom prst="rect">
            <a:avLst/>
          </a:prstGeom>
        </p:spPr>
      </p:pic>
      <p:pic>
        <p:nvPicPr>
          <p:cNvPr id="8" name="Graphic 7" descr="Open folder with solid fill">
            <a:extLst>
              <a:ext uri="{FF2B5EF4-FFF2-40B4-BE49-F238E27FC236}">
                <a16:creationId xmlns:a16="http://schemas.microsoft.com/office/drawing/2014/main" id="{E090E590-F0AC-4839-E27F-39BD0183F4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84322" y="5342021"/>
            <a:ext cx="555666" cy="555666"/>
          </a:xfrm>
          <a:prstGeom prst="rect">
            <a:avLst/>
          </a:prstGeom>
        </p:spPr>
      </p:pic>
      <p:pic>
        <p:nvPicPr>
          <p:cNvPr id="10" name="Graphic 9" descr="Monitor with solid fill">
            <a:extLst>
              <a:ext uri="{FF2B5EF4-FFF2-40B4-BE49-F238E27FC236}">
                <a16:creationId xmlns:a16="http://schemas.microsoft.com/office/drawing/2014/main" id="{5C9AFFC3-AE3F-69CF-34FB-9E82BCBFCD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96408" y="5014986"/>
            <a:ext cx="1291389" cy="129138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429CA55-7254-FC1A-4E9D-573D2D093402}"/>
              </a:ext>
            </a:extLst>
          </p:cNvPr>
          <p:cNvCxnSpPr>
            <a:cxnSpLocks/>
          </p:cNvCxnSpPr>
          <p:nvPr/>
        </p:nvCxnSpPr>
        <p:spPr>
          <a:xfrm>
            <a:off x="8750967" y="3008375"/>
            <a:ext cx="91135" cy="205290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885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C6C42-F468-5E73-B562-B03B63896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7427"/>
            <a:ext cx="9905998" cy="1478570"/>
          </a:xfrm>
        </p:spPr>
        <p:txBody>
          <a:bodyPr/>
          <a:lstStyle/>
          <a:p>
            <a:r>
              <a:rPr lang="en-US" dirty="0"/>
              <a:t>How to Use Cloud File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1EF26-7594-C8DC-1BDE-ABE2FCEF8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950" y="2263972"/>
            <a:ext cx="4597651" cy="3541714"/>
          </a:xfrm>
        </p:spPr>
        <p:txBody>
          <a:bodyPr>
            <a:normAutofit/>
          </a:bodyPr>
          <a:lstStyle/>
          <a:p>
            <a:r>
              <a:rPr lang="en-US" dirty="0"/>
              <a:t>Mount to VM</a:t>
            </a:r>
          </a:p>
          <a:p>
            <a:r>
              <a:rPr lang="en-US" dirty="0"/>
              <a:t>Mount to container</a:t>
            </a:r>
          </a:p>
          <a:p>
            <a:r>
              <a:rPr lang="en-US" dirty="0"/>
              <a:t>Mount to on-prem file server</a:t>
            </a:r>
          </a:p>
          <a:p>
            <a:endParaRPr lang="en-US" dirty="0"/>
          </a:p>
        </p:txBody>
      </p:sp>
      <p:pic>
        <p:nvPicPr>
          <p:cNvPr id="5" name="Graphic 4" descr="Cloud outline">
            <a:extLst>
              <a:ext uri="{FF2B5EF4-FFF2-40B4-BE49-F238E27FC236}">
                <a16:creationId xmlns:a16="http://schemas.microsoft.com/office/drawing/2014/main" id="{A9B178E0-E83C-4165-0EDD-1CEAC4D5D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1" y="-449179"/>
            <a:ext cx="6593305" cy="6593305"/>
          </a:xfrm>
          <a:prstGeom prst="rect">
            <a:avLst/>
          </a:prstGeom>
        </p:spPr>
      </p:pic>
      <p:pic>
        <p:nvPicPr>
          <p:cNvPr id="7" name="Graphic 6" descr="Open folder with solid fill">
            <a:extLst>
              <a:ext uri="{FF2B5EF4-FFF2-40B4-BE49-F238E27FC236}">
                <a16:creationId xmlns:a16="http://schemas.microsoft.com/office/drawing/2014/main" id="{55C2385B-1BB3-CE6D-CF82-43431A91DA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05273" y="1909906"/>
            <a:ext cx="1291389" cy="1291389"/>
          </a:xfrm>
          <a:prstGeom prst="rect">
            <a:avLst/>
          </a:prstGeom>
        </p:spPr>
      </p:pic>
      <p:pic>
        <p:nvPicPr>
          <p:cNvPr id="8" name="Graphic 7" descr="Open folder with solid fill">
            <a:extLst>
              <a:ext uri="{FF2B5EF4-FFF2-40B4-BE49-F238E27FC236}">
                <a16:creationId xmlns:a16="http://schemas.microsoft.com/office/drawing/2014/main" id="{E090E590-F0AC-4839-E27F-39BD0183F4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73134" y="5243689"/>
            <a:ext cx="555666" cy="555666"/>
          </a:xfrm>
          <a:prstGeom prst="rect">
            <a:avLst/>
          </a:prstGeom>
        </p:spPr>
      </p:pic>
      <p:pic>
        <p:nvPicPr>
          <p:cNvPr id="10" name="Graphic 9" descr="Monitor with solid fill">
            <a:extLst>
              <a:ext uri="{FF2B5EF4-FFF2-40B4-BE49-F238E27FC236}">
                <a16:creationId xmlns:a16="http://schemas.microsoft.com/office/drawing/2014/main" id="{5C9AFFC3-AE3F-69CF-34FB-9E82BCBFCD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08558" y="4954691"/>
            <a:ext cx="1291389" cy="129138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429CA55-7254-FC1A-4E9D-573D2D093402}"/>
              </a:ext>
            </a:extLst>
          </p:cNvPr>
          <p:cNvCxnSpPr>
            <a:cxnSpLocks/>
          </p:cNvCxnSpPr>
          <p:nvPr/>
        </p:nvCxnSpPr>
        <p:spPr>
          <a:xfrm flipH="1">
            <a:off x="8705399" y="3008375"/>
            <a:ext cx="45568" cy="199919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23F94EC-9AC1-8A50-3961-680B8A063528}"/>
              </a:ext>
            </a:extLst>
          </p:cNvPr>
          <p:cNvSpPr txBox="1"/>
          <p:nvPr/>
        </p:nvSpPr>
        <p:spPr>
          <a:xfrm>
            <a:off x="8897352" y="4638233"/>
            <a:ext cx="815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TCP/IP</a:t>
            </a:r>
          </a:p>
        </p:txBody>
      </p:sp>
      <p:pic>
        <p:nvPicPr>
          <p:cNvPr id="9" name="Graphic 8" descr="Monitor with solid fill">
            <a:extLst>
              <a:ext uri="{FF2B5EF4-FFF2-40B4-BE49-F238E27FC236}">
                <a16:creationId xmlns:a16="http://schemas.microsoft.com/office/drawing/2014/main" id="{DAED80D9-2F1E-794C-8BA7-4860E395A1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12" name="Graphic 11" descr="Cube with solid fill">
            <a:extLst>
              <a:ext uri="{FF2B5EF4-FFF2-40B4-BE49-F238E27FC236}">
                <a16:creationId xmlns:a16="http://schemas.microsoft.com/office/drawing/2014/main" id="{C4719720-7CBA-0E2F-1529-6D84CDE6493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99273" y="3392426"/>
            <a:ext cx="914400" cy="914400"/>
          </a:xfrm>
          <a:prstGeom prst="rect">
            <a:avLst/>
          </a:prstGeom>
        </p:spPr>
      </p:pic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2C7885A2-9422-4E7C-CCE0-31131CC4A279}"/>
              </a:ext>
            </a:extLst>
          </p:cNvPr>
          <p:cNvCxnSpPr>
            <a:endCxn id="7" idx="1"/>
          </p:cNvCxnSpPr>
          <p:nvPr/>
        </p:nvCxnSpPr>
        <p:spPr>
          <a:xfrm flipV="1">
            <a:off x="6094411" y="2555601"/>
            <a:ext cx="2010862" cy="452774"/>
          </a:xfrm>
          <a:prstGeom prst="bentConnector3">
            <a:avLst>
              <a:gd name="adj1" fmla="val -26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8B7EB3CD-D2D8-7073-5D67-702CE33C279D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 flipH="1" flipV="1">
            <a:off x="7362461" y="2649614"/>
            <a:ext cx="836825" cy="648800"/>
          </a:xfrm>
          <a:prstGeom prst="bentConnector2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1DDD18F-7BFC-2FB6-D919-B63BF41137E4}"/>
              </a:ext>
            </a:extLst>
          </p:cNvPr>
          <p:cNvSpPr txBox="1"/>
          <p:nvPr/>
        </p:nvSpPr>
        <p:spPr>
          <a:xfrm>
            <a:off x="6814310" y="2154232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NFS or SMB</a:t>
            </a:r>
          </a:p>
        </p:txBody>
      </p:sp>
    </p:spTree>
    <p:extLst>
      <p:ext uri="{BB962C8B-B14F-4D97-AF65-F5344CB8AC3E}">
        <p14:creationId xmlns:p14="http://schemas.microsoft.com/office/powerpoint/2010/main" val="41600059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6C359-80F2-319C-EBC1-A7FB21AFA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Storage, Cont.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3FD1D14-BD3B-DDBF-235C-2CCEA6BB688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93394451"/>
              </p:ext>
            </p:extLst>
          </p:nvPr>
        </p:nvGraphicFramePr>
        <p:xfrm>
          <a:off x="324853" y="1961147"/>
          <a:ext cx="6003758" cy="4102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E030CCBD-8CAE-35E9-A5CC-3711C9DF53B3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543856495"/>
              </p:ext>
            </p:extLst>
          </p:nvPr>
        </p:nvGraphicFramePr>
        <p:xfrm>
          <a:off x="6019802" y="1852862"/>
          <a:ext cx="5398166" cy="42110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2766646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C6A1D-195D-AEFF-7FAF-AD46A1571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Cloud File Storage Developments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7008C-0239-49C2-388A-182DA1520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Cloud FUSE</a:t>
            </a:r>
          </a:p>
          <a:p>
            <a:pPr lvl="1"/>
            <a:r>
              <a:rPr lang="en-US" dirty="0"/>
              <a:t>FUSE: Linux Filesystem in </a:t>
            </a:r>
            <a:r>
              <a:rPr lang="en-US" dirty="0" err="1"/>
              <a:t>Userspace</a:t>
            </a:r>
            <a:r>
              <a:rPr lang="en-US" dirty="0"/>
              <a:t> Interface</a:t>
            </a:r>
          </a:p>
          <a:p>
            <a:r>
              <a:rPr lang="en-US" dirty="0"/>
              <a:t>Allows for locally mounting cloud file storage to your machine/VM/container</a:t>
            </a:r>
          </a:p>
          <a:p>
            <a:r>
              <a:rPr lang="en-US" dirty="0"/>
              <a:t>Gaining popularity in ML/AI for ability to store data, models, checkpoints, logs directly in cloud storage</a:t>
            </a:r>
          </a:p>
        </p:txBody>
      </p:sp>
    </p:spTree>
    <p:extLst>
      <p:ext uri="{BB962C8B-B14F-4D97-AF65-F5344CB8AC3E}">
        <p14:creationId xmlns:p14="http://schemas.microsoft.com/office/powerpoint/2010/main" val="38784885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1F67CC9-D773-4B4B-8A55-D5DAEC341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45408E-CBD4-3E7A-EC85-BF748DA4F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Use Cases for File storage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C8D7F93-4D25-0295-54C1-DD6211349E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1132090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817766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3ED67-D0F1-3EC4-3BDD-89E8CE63D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Consider for Migration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28433-3A7B-6BFD-912E-FF41B5DD2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your organization need to purge older files?</a:t>
            </a:r>
          </a:p>
          <a:p>
            <a:r>
              <a:rPr lang="en-US" dirty="0"/>
              <a:t>Should your cloud files mirror your on-prem permissions?</a:t>
            </a:r>
          </a:p>
          <a:p>
            <a:r>
              <a:rPr lang="en-US" dirty="0"/>
              <a:t>What are the requirements re: latency?</a:t>
            </a:r>
          </a:p>
          <a:p>
            <a:r>
              <a:rPr lang="en-US" dirty="0"/>
              <a:t>What tier of storage do you need? </a:t>
            </a:r>
          </a:p>
          <a:p>
            <a:pPr lvl="1"/>
            <a:r>
              <a:rPr lang="en-US" dirty="0"/>
              <a:t>Capacity</a:t>
            </a:r>
          </a:p>
          <a:p>
            <a:pPr lvl="1"/>
            <a:r>
              <a:rPr lang="en-US" dirty="0"/>
              <a:t>Reads/writes</a:t>
            </a:r>
          </a:p>
          <a:p>
            <a:pPr lvl="1"/>
            <a:r>
              <a:rPr lang="en-US" dirty="0"/>
              <a:t>IOPS</a:t>
            </a:r>
          </a:p>
        </p:txBody>
      </p:sp>
    </p:spTree>
    <p:extLst>
      <p:ext uri="{BB962C8B-B14F-4D97-AF65-F5344CB8AC3E}">
        <p14:creationId xmlns:p14="http://schemas.microsoft.com/office/powerpoint/2010/main" val="13460464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2CF6C-F598-0790-076B-77FF9CCFD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Storage Options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B14DD6-7F2A-171E-9FAD-93102947B437}"/>
              </a:ext>
            </a:extLst>
          </p:cNvPr>
          <p:cNvSpPr txBox="1"/>
          <p:nvPr/>
        </p:nvSpPr>
        <p:spPr>
          <a:xfrm>
            <a:off x="1382045" y="2393712"/>
            <a:ext cx="3567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AWS Elastic File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C44BC3-9CE9-9424-A3B8-1A6CEBC55FF4}"/>
              </a:ext>
            </a:extLst>
          </p:cNvPr>
          <p:cNvSpPr txBox="1"/>
          <p:nvPr/>
        </p:nvSpPr>
        <p:spPr>
          <a:xfrm>
            <a:off x="1382045" y="4668253"/>
            <a:ext cx="1728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Azure Files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25D1EA-403C-A58A-8001-CE683EB63899}"/>
              </a:ext>
            </a:extLst>
          </p:cNvPr>
          <p:cNvSpPr txBox="1"/>
          <p:nvPr/>
        </p:nvSpPr>
        <p:spPr>
          <a:xfrm>
            <a:off x="1382045" y="3453063"/>
            <a:ext cx="2148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GCP Filestore</a:t>
            </a:r>
          </a:p>
        </p:txBody>
      </p:sp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53BC9A05-FC0A-5780-264C-4BBBCF35E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7212" y="2198122"/>
            <a:ext cx="914400" cy="914400"/>
          </a:xfrm>
          <a:prstGeom prst="rect">
            <a:avLst/>
          </a:prstGeom>
        </p:spPr>
      </p:pic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2E387DF3-AFA7-F287-E655-4F83EDB8B7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7212" y="3353154"/>
            <a:ext cx="914400" cy="914400"/>
          </a:xfrm>
          <a:prstGeom prst="rect">
            <a:avLst/>
          </a:prstGeom>
        </p:spPr>
      </p:pic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7FB416AB-004D-DDCD-172D-750AFA06AD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7212" y="450818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8034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9D43B-21AD-F662-1737-8FF60D6FA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207" y="470978"/>
            <a:ext cx="9905998" cy="910479"/>
          </a:xfrm>
        </p:spPr>
        <p:txBody>
          <a:bodyPr/>
          <a:lstStyle/>
          <a:p>
            <a:r>
              <a:rPr lang="en-US" dirty="0"/>
              <a:t>Amazon Elastic File System (EFS)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6EACF9B-E644-EAB9-F999-B113D5606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101406"/>
              </p:ext>
            </p:extLst>
          </p:nvPr>
        </p:nvGraphicFramePr>
        <p:xfrm>
          <a:off x="479684" y="1663906"/>
          <a:ext cx="11062741" cy="4723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856">
                  <a:extLst>
                    <a:ext uri="{9D8B030D-6E8A-4147-A177-3AD203B41FA5}">
                      <a16:colId xmlns:a16="http://schemas.microsoft.com/office/drawing/2014/main" val="622114391"/>
                    </a:ext>
                  </a:extLst>
                </a:gridCol>
                <a:gridCol w="3704417">
                  <a:extLst>
                    <a:ext uri="{9D8B030D-6E8A-4147-A177-3AD203B41FA5}">
                      <a16:colId xmlns:a16="http://schemas.microsoft.com/office/drawing/2014/main" val="2925322417"/>
                    </a:ext>
                  </a:extLst>
                </a:gridCol>
                <a:gridCol w="1599635">
                  <a:extLst>
                    <a:ext uri="{9D8B030D-6E8A-4147-A177-3AD203B41FA5}">
                      <a16:colId xmlns:a16="http://schemas.microsoft.com/office/drawing/2014/main" val="1055411958"/>
                    </a:ext>
                  </a:extLst>
                </a:gridCol>
                <a:gridCol w="1768017">
                  <a:extLst>
                    <a:ext uri="{9D8B030D-6E8A-4147-A177-3AD203B41FA5}">
                      <a16:colId xmlns:a16="http://schemas.microsoft.com/office/drawing/2014/main" val="507912750"/>
                    </a:ext>
                  </a:extLst>
                </a:gridCol>
                <a:gridCol w="2205816">
                  <a:extLst>
                    <a:ext uri="{9D8B030D-6E8A-4147-A177-3AD203B41FA5}">
                      <a16:colId xmlns:a16="http://schemas.microsoft.com/office/drawing/2014/main" val="1994787509"/>
                    </a:ext>
                  </a:extLst>
                </a:gridCol>
              </a:tblGrid>
              <a:tr h="852156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b="1" dirty="0">
                          <a:effectLst/>
                        </a:rPr>
                        <a:t>Storage class</a:t>
                      </a:r>
                    </a:p>
                  </a:txBody>
                  <a:tcPr marL="190500" marR="190500"/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b="1" dirty="0">
                          <a:effectLst/>
                        </a:rPr>
                        <a:t>Designed for</a:t>
                      </a:r>
                    </a:p>
                  </a:txBody>
                  <a:tcPr marL="190500" marR="190500"/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b="1">
                          <a:effectLst/>
                        </a:rPr>
                        <a:t>Availability</a:t>
                      </a:r>
                    </a:p>
                  </a:txBody>
                  <a:tcPr marL="190500" marR="190500"/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b="1">
                          <a:effectLst/>
                        </a:rPr>
                        <a:t>Availability zones</a:t>
                      </a:r>
                    </a:p>
                  </a:txBody>
                  <a:tcPr marL="190500" marR="190500"/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b="1">
                          <a:effectLst/>
                        </a:rPr>
                        <a:t>Other considerations</a:t>
                      </a:r>
                    </a:p>
                  </a:txBody>
                  <a:tcPr marL="190500" marR="190500"/>
                </a:tc>
                <a:extLst>
                  <a:ext uri="{0D108BD9-81ED-4DB2-BD59-A6C34878D82A}">
                    <a16:rowId xmlns:a16="http://schemas.microsoft.com/office/drawing/2014/main" val="3331358482"/>
                  </a:ext>
                </a:extLst>
              </a:tr>
              <a:tr h="852156">
                <a:tc>
                  <a:txBody>
                    <a:bodyPr/>
                    <a:lstStyle/>
                    <a:p>
                      <a:pPr fontAlgn="t" latinLnBrk="0"/>
                      <a:r>
                        <a:rPr lang="en-US" b="0">
                          <a:effectLst/>
                        </a:rPr>
                        <a:t>EFS Standard</a:t>
                      </a:r>
                    </a:p>
                  </a:txBody>
                  <a:tcPr marL="190500" marR="190500" marT="38100" marB="38100"/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n-US" b="0">
                          <a:effectLst/>
                        </a:rPr>
                        <a:t>Frequently accessed data requiring the highest durability and availability.</a:t>
                      </a:r>
                    </a:p>
                  </a:txBody>
                  <a:tcPr marL="190500" marR="190500" marT="38100" marB="38100"/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n-US" b="0">
                          <a:effectLst/>
                        </a:rPr>
                        <a:t>99.99%</a:t>
                      </a:r>
                    </a:p>
                  </a:txBody>
                  <a:tcPr marL="190500" marR="190500" marT="38100" marB="38100"/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n-US" b="0">
                          <a:effectLst/>
                        </a:rPr>
                        <a:t>&gt;=3</a:t>
                      </a:r>
                    </a:p>
                  </a:txBody>
                  <a:tcPr marL="190500" marR="190500" marT="38100" marB="38100"/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n-US" b="0">
                          <a:effectLst/>
                        </a:rPr>
                        <a:t>None</a:t>
                      </a:r>
                    </a:p>
                  </a:txBody>
                  <a:tcPr marL="190500" marR="190500" marT="38100" marB="38100"/>
                </a:tc>
                <a:extLst>
                  <a:ext uri="{0D108BD9-81ED-4DB2-BD59-A6C34878D82A}">
                    <a16:rowId xmlns:a16="http://schemas.microsoft.com/office/drawing/2014/main" val="380405429"/>
                  </a:ext>
                </a:extLst>
              </a:tr>
              <a:tr h="852156">
                <a:tc>
                  <a:txBody>
                    <a:bodyPr/>
                    <a:lstStyle/>
                    <a:p>
                      <a:pPr fontAlgn="t" latinLnBrk="0"/>
                      <a:r>
                        <a:rPr lang="en-US" b="0">
                          <a:effectLst/>
                        </a:rPr>
                        <a:t>EFS Standard–Infrequent Access (IA)</a:t>
                      </a:r>
                    </a:p>
                  </a:txBody>
                  <a:tcPr marL="190500" marR="190500" marT="38100" marB="38100"/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n-US" b="0">
                          <a:effectLst/>
                        </a:rPr>
                        <a:t>Long lived, infrequently accessed data requiring the highest durability and availability.</a:t>
                      </a:r>
                    </a:p>
                  </a:txBody>
                  <a:tcPr marL="190500" marR="190500" marT="38100" marB="38100"/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n-US" b="0">
                          <a:effectLst/>
                        </a:rPr>
                        <a:t>99.99%</a:t>
                      </a:r>
                    </a:p>
                  </a:txBody>
                  <a:tcPr marL="190500" marR="190500" marT="38100" marB="38100"/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n-US" b="0">
                          <a:effectLst/>
                        </a:rPr>
                        <a:t>&gt;=3</a:t>
                      </a:r>
                    </a:p>
                  </a:txBody>
                  <a:tcPr marL="190500" marR="190500" marT="38100" marB="38100"/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n-US" b="0">
                          <a:effectLst/>
                        </a:rPr>
                        <a:t>Per GB retrieval fees apply.</a:t>
                      </a:r>
                    </a:p>
                  </a:txBody>
                  <a:tcPr marL="190500" marR="190500" marT="38100" marB="38100"/>
                </a:tc>
                <a:extLst>
                  <a:ext uri="{0D108BD9-81ED-4DB2-BD59-A6C34878D82A}">
                    <a16:rowId xmlns:a16="http://schemas.microsoft.com/office/drawing/2014/main" val="2053651343"/>
                  </a:ext>
                </a:extLst>
              </a:tr>
              <a:tr h="852156">
                <a:tc>
                  <a:txBody>
                    <a:bodyPr/>
                    <a:lstStyle/>
                    <a:p>
                      <a:pPr fontAlgn="t" latinLnBrk="0"/>
                      <a:r>
                        <a:rPr lang="en-US" b="0">
                          <a:effectLst/>
                        </a:rPr>
                        <a:t>EFS One Zone</a:t>
                      </a:r>
                    </a:p>
                  </a:txBody>
                  <a:tcPr marL="190500" marR="190500" marT="38100" marB="38100"/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n-US" b="0">
                          <a:effectLst/>
                        </a:rPr>
                        <a:t>Frequently accessed data that doesn’t require highest levels of durability and availability.</a:t>
                      </a:r>
                    </a:p>
                  </a:txBody>
                  <a:tcPr marL="190500" marR="190500" marT="38100" marB="38100"/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n-US" b="0">
                          <a:effectLst/>
                        </a:rPr>
                        <a:t>99.90%</a:t>
                      </a:r>
                    </a:p>
                  </a:txBody>
                  <a:tcPr marL="190500" marR="190500" marT="38100" marB="38100"/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n-US" b="0">
                          <a:effectLst/>
                        </a:rPr>
                        <a:t>1</a:t>
                      </a:r>
                    </a:p>
                  </a:txBody>
                  <a:tcPr marL="190500" marR="190500" marT="38100" marB="38100"/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n-US" b="0">
                          <a:effectLst/>
                        </a:rPr>
                        <a:t>Not resilient to the loss of the Availability Zone.</a:t>
                      </a:r>
                    </a:p>
                  </a:txBody>
                  <a:tcPr marL="190500" marR="190500" marT="38100" marB="38100"/>
                </a:tc>
                <a:extLst>
                  <a:ext uri="{0D108BD9-81ED-4DB2-BD59-A6C34878D82A}">
                    <a16:rowId xmlns:a16="http://schemas.microsoft.com/office/drawing/2014/main" val="3701712181"/>
                  </a:ext>
                </a:extLst>
              </a:tr>
              <a:tr h="852156">
                <a:tc>
                  <a:txBody>
                    <a:bodyPr/>
                    <a:lstStyle/>
                    <a:p>
                      <a:pPr fontAlgn="t" latinLnBrk="0"/>
                      <a:r>
                        <a:rPr lang="en-US" b="0">
                          <a:effectLst/>
                        </a:rPr>
                        <a:t>EFS One Zone-IA</a:t>
                      </a:r>
                    </a:p>
                  </a:txBody>
                  <a:tcPr marL="190500" marR="190500" marT="38100" marB="38100"/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n-US" b="0">
                          <a:effectLst/>
                        </a:rPr>
                        <a:t>Long lived, infrequently accessed data that doesn’t require highest levels of durability and availability.</a:t>
                      </a:r>
                    </a:p>
                  </a:txBody>
                  <a:tcPr marL="190500" marR="190500" marT="38100" marB="38100"/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n-US" b="0" dirty="0">
                          <a:effectLst/>
                        </a:rPr>
                        <a:t>99.90%</a:t>
                      </a:r>
                    </a:p>
                  </a:txBody>
                  <a:tcPr marL="190500" marR="190500" marT="38100" marB="38100"/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n-US" b="0">
                          <a:effectLst/>
                        </a:rPr>
                        <a:t>1</a:t>
                      </a:r>
                    </a:p>
                  </a:txBody>
                  <a:tcPr marL="190500" marR="190500" marT="38100" marB="38100"/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n-US" b="0" dirty="0">
                          <a:effectLst/>
                        </a:rPr>
                        <a:t>Not resilient to the loss of the AZ. Per GB retrieval fees apply.</a:t>
                      </a:r>
                    </a:p>
                  </a:txBody>
                  <a:tcPr marL="190500" marR="190500" marT="38100" marB="38100"/>
                </a:tc>
                <a:extLst>
                  <a:ext uri="{0D108BD9-81ED-4DB2-BD59-A6C34878D82A}">
                    <a16:rowId xmlns:a16="http://schemas.microsoft.com/office/drawing/2014/main" val="1092590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76707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308E6-DA66-A9B6-8F9D-E357B53DF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Considerations for Cloud Costs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2289C-A342-738D-231D-2B369C69F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operations</a:t>
            </a:r>
          </a:p>
          <a:p>
            <a:r>
              <a:rPr lang="en-US" dirty="0"/>
              <a:t>Availability requirements (SLA)</a:t>
            </a:r>
          </a:p>
          <a:p>
            <a:r>
              <a:rPr lang="en-US" dirty="0"/>
              <a:t>Frequency of access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498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7CCA7-D8CE-FD63-844C-E74940AC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29" y="1134681"/>
            <a:ext cx="3071899" cy="4255025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Storage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BBF5C4-F590-CD77-9CE8-C1E53683FA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1330229"/>
              </p:ext>
            </p:extLst>
          </p:nvPr>
        </p:nvGraphicFramePr>
        <p:xfrm>
          <a:off x="4662189" y="1857374"/>
          <a:ext cx="6692748" cy="2500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400197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794FD-98BA-01B3-DD95-22F8BEF78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Object Storage</a:t>
            </a:r>
          </a:p>
        </p:txBody>
      </p:sp>
    </p:spTree>
    <p:extLst>
      <p:ext uri="{BB962C8B-B14F-4D97-AF65-F5344CB8AC3E}">
        <p14:creationId xmlns:p14="http://schemas.microsoft.com/office/powerpoint/2010/main" val="12278459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C1088-7583-16D4-60B0-F74EA2A03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6DF90-61CF-992F-BEB1-57BB7E692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5897061" cy="2599239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Unit of storage is an </a:t>
            </a:r>
            <a:r>
              <a:rPr lang="en-US" sz="2400" dirty="0">
                <a:solidFill>
                  <a:schemeClr val="accent1"/>
                </a:solidFill>
              </a:rPr>
              <a:t>object</a:t>
            </a:r>
            <a:r>
              <a:rPr lang="en-US" sz="2400" dirty="0"/>
              <a:t>, each object is stored in a </a:t>
            </a:r>
            <a:r>
              <a:rPr lang="en-US" sz="2400" dirty="0">
                <a:solidFill>
                  <a:schemeClr val="accent2"/>
                </a:solidFill>
              </a:rPr>
              <a:t>bucket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Objects can be any size or format</a:t>
            </a:r>
          </a:p>
          <a:p>
            <a:r>
              <a:rPr lang="en-US" sz="2400" dirty="0"/>
              <a:t>Good for unstructured data</a:t>
            </a:r>
          </a:p>
          <a:p>
            <a:r>
              <a:rPr lang="en-US" sz="2400" dirty="0"/>
              <a:t>Flat structure</a:t>
            </a:r>
          </a:p>
          <a:p>
            <a:endParaRPr lang="en-US" dirty="0"/>
          </a:p>
        </p:txBody>
      </p:sp>
      <p:pic>
        <p:nvPicPr>
          <p:cNvPr id="2056" name="Picture 8" descr="amazon s3&quot; Icon - Download for free – Iconduck">
            <a:extLst>
              <a:ext uri="{FF2B5EF4-FFF2-40B4-BE49-F238E27FC236}">
                <a16:creationId xmlns:a16="http://schemas.microsoft.com/office/drawing/2014/main" id="{817EA469-31EA-C015-1DA6-3A0C24463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569" y="2249487"/>
            <a:ext cx="31242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05010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BB3C5-E9A0-E5AC-CB56-82F7A73E8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Storage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28711E3-8076-BF0E-BE44-593F561F39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052323"/>
              </p:ext>
            </p:extLst>
          </p:nvPr>
        </p:nvGraphicFramePr>
        <p:xfrm>
          <a:off x="1141412" y="2913857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928FA18-CF8E-24D2-02C9-AD8439B54023}"/>
              </a:ext>
            </a:extLst>
          </p:cNvPr>
          <p:cNvSpPr txBox="1"/>
          <p:nvPr/>
        </p:nvSpPr>
        <p:spPr>
          <a:xfrm>
            <a:off x="1141412" y="2097088"/>
            <a:ext cx="3374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Each object has key parts:</a:t>
            </a:r>
          </a:p>
        </p:txBody>
      </p:sp>
    </p:spTree>
    <p:extLst>
      <p:ext uri="{BB962C8B-B14F-4D97-AF65-F5344CB8AC3E}">
        <p14:creationId xmlns:p14="http://schemas.microsoft.com/office/powerpoint/2010/main" val="15070784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54B7F-11BF-AE11-D494-359A04E82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Storage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963EE27-EB38-D4F9-3E73-5DA4B482D1C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1412" y="2249487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59227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D94BE-96EC-BF84-7C8E-4B6DB24E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38578-DDA7-56EB-B7B0-CFC659AB0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478570"/>
          </a:xfrm>
        </p:spPr>
        <p:txBody>
          <a:bodyPr/>
          <a:lstStyle/>
          <a:p>
            <a:r>
              <a:rPr lang="en-US" sz="2400" dirty="0"/>
              <a:t>Amazon Simple Storage Service (S3)</a:t>
            </a:r>
          </a:p>
          <a:p>
            <a:r>
              <a:rPr lang="en-US" dirty="0"/>
              <a:t>Multi-tenant object storage with an HTTP REST API</a:t>
            </a:r>
            <a:endParaRPr lang="en-US" sz="2400" dirty="0"/>
          </a:p>
          <a:p>
            <a:endParaRPr lang="en-US" dirty="0"/>
          </a:p>
        </p:txBody>
      </p:sp>
      <p:pic>
        <p:nvPicPr>
          <p:cNvPr id="3074" name="Picture 2" descr="Introduction to Amazon S3 (DATA)">
            <a:extLst>
              <a:ext uri="{FF2B5EF4-FFF2-40B4-BE49-F238E27FC236}">
                <a16:creationId xmlns:a16="http://schemas.microsoft.com/office/drawing/2014/main" id="{EADCDAC8-2C1B-07CC-C10D-69E51665BA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49" t="21203" r="9388" b="11222"/>
          <a:stretch/>
        </p:blipFill>
        <p:spPr bwMode="auto">
          <a:xfrm>
            <a:off x="1141412" y="3880456"/>
            <a:ext cx="6970086" cy="199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67702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5D51F4-4B2C-4E92-AD42-C0F8079BD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90ADF90-29DF-49C2-92C5-E75C306ED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8D94EBD0-9E98-49B5-BCBB-C0E75E659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D234D58E-884C-476F-9B2D-7E6C29BCD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6146033F-CB0A-44E4-A16A-95C026C90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22004D0A-5BA4-4D6F-AE5B-BCCF1CDB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19D61DD8-7030-4EF7-974E-9F87E8055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79CE806A-0577-41E9-8F07-B6A7EFB4E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6F58E8F2-EAC5-477C-93D6-1AC0E034F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90C5478-265D-4D73-8259-A0369435C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B688B6B-CD3A-4D50-B661-3BFFEE2D3C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222BB8A2-A9CF-40A0-92DC-F2456B8B7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E920BBCC-C237-4B3E-B2DA-B8172A392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8A6B29A0-A4F7-448E-88D5-26F690D81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B52A6476-E345-40C8-AE07-B93E8A7EC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518D32FD-7EA1-4C43-AA4B-B9E10B684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4AA62115-722D-4045-AE1B-771314CA2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2C94E681-7784-4E31-B5B5-DDBF9C614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9578B6A7-2499-4CFF-A6E5-0FDB1B8A2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16B8D001-28C9-49CB-9B96-4D67E218C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90576248-23CA-477D-A630-4EA4F06F8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29F00424-4DC1-4DD5-B429-EB428628A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4D03BC62-061A-46A3-AEB3-75C125F3A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7C0B4D4C-7EC6-47E0-8F9C-E0C4BCCE1A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346BF759-C964-4656-9724-9F6B9E75F6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21A41F6C-9A3A-4A88-8369-173CEC967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C7719558-E4BA-41E1-AE9B-8B7C2826D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685AD44B-443D-473E-BBE4-6877C1AF7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9D25FFB-6A08-4A00-8BE1-8C987B3D9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40" name="Picture 2">
            <a:extLst>
              <a:ext uri="{FF2B5EF4-FFF2-40B4-BE49-F238E27FC236}">
                <a16:creationId xmlns:a16="http://schemas.microsoft.com/office/drawing/2014/main" id="{E642A42B-C95B-433E-9A81-2174F7287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4C3D77CC-6916-4BF8-8CDF-71E4BF2E6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6E8897B-113F-4BE0-A8B0-6467E5A2E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5" name="Rectangle 5">
              <a:extLst>
                <a:ext uri="{FF2B5EF4-FFF2-40B4-BE49-F238E27FC236}">
                  <a16:creationId xmlns:a16="http://schemas.microsoft.com/office/drawing/2014/main" id="{8C790BB1-DB5D-4D11-ACA1-045F7B5DB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14E82C3E-2BBF-4E7A-A4F1-B092898AF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BBD9DCED-205F-40C0-A8F6-09CA8AC21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3E6B6536-B16B-44C8-BF75-0B51F159A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08673EBA-802C-469A-80AB-14A951A75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75BB5611-2E78-4C27-8778-E8A39B157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DCA85219-9A72-4256-A50C-799C0D0AE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46E28662-9979-4ACD-9DB1-9E4B1814F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A057C9FB-3B25-4A5E-A20E-B7773732E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596D5A52-895F-4C7B-BCEC-E4AB25C7E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A3BFF1E9-0954-48E0-A32B-0664144673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16">
              <a:extLst>
                <a:ext uri="{FF2B5EF4-FFF2-40B4-BE49-F238E27FC236}">
                  <a16:creationId xmlns:a16="http://schemas.microsoft.com/office/drawing/2014/main" id="{40592818-8A9B-429B-8166-22A0893CB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F52399E8-91EF-4363-81C4-4EBE3790A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0DE18992-35FF-4D27-AAB7-88D9A7881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162D7313-86C3-45AF-AC7A-C5429A228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4033A1EE-166E-4246-AB00-AA91D7B8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Rectangle 21">
              <a:extLst>
                <a:ext uri="{FF2B5EF4-FFF2-40B4-BE49-F238E27FC236}">
                  <a16:creationId xmlns:a16="http://schemas.microsoft.com/office/drawing/2014/main" id="{9F5BA15F-D1CD-44A2-B643-290576317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673D8FDD-D165-4834-B9F4-E15C5EBD5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314E2D52-365D-407E-A832-01E0F8604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24">
              <a:extLst>
                <a:ext uri="{FF2B5EF4-FFF2-40B4-BE49-F238E27FC236}">
                  <a16:creationId xmlns:a16="http://schemas.microsoft.com/office/drawing/2014/main" id="{299BE646-A2B8-42AB-8DE3-9E38BF21D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25">
              <a:extLst>
                <a:ext uri="{FF2B5EF4-FFF2-40B4-BE49-F238E27FC236}">
                  <a16:creationId xmlns:a16="http://schemas.microsoft.com/office/drawing/2014/main" id="{B6CBF7F9-54D6-418C-B679-4A03F1AF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26">
              <a:extLst>
                <a:ext uri="{FF2B5EF4-FFF2-40B4-BE49-F238E27FC236}">
                  <a16:creationId xmlns:a16="http://schemas.microsoft.com/office/drawing/2014/main" id="{2B8FDD23-E511-4B50-8A45-E25C8EBFB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27">
              <a:extLst>
                <a:ext uri="{FF2B5EF4-FFF2-40B4-BE49-F238E27FC236}">
                  <a16:creationId xmlns:a16="http://schemas.microsoft.com/office/drawing/2014/main" id="{B04AC64C-ACEE-462D-95F2-3D82FF090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28">
              <a:extLst>
                <a:ext uri="{FF2B5EF4-FFF2-40B4-BE49-F238E27FC236}">
                  <a16:creationId xmlns:a16="http://schemas.microsoft.com/office/drawing/2014/main" id="{9E0086A8-06D1-484E-805F-460346EB5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id="{1952C3C6-3706-447A-A721-81155E748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30">
              <a:extLst>
                <a:ext uri="{FF2B5EF4-FFF2-40B4-BE49-F238E27FC236}">
                  <a16:creationId xmlns:a16="http://schemas.microsoft.com/office/drawing/2014/main" id="{F264C83C-EFE0-4E45-A20F-4A437FC28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id="{7E1F77A7-8C12-430E-A0C7-386E9FECC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73" name="Picture 2">
            <a:extLst>
              <a:ext uri="{FF2B5EF4-FFF2-40B4-BE49-F238E27FC236}">
                <a16:creationId xmlns:a16="http://schemas.microsoft.com/office/drawing/2014/main" id="{B9535DE4-FAFA-446C-A46C-F06D18D30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D6F714-8E4D-6900-46CF-07FE8ABCE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3"/>
            <a:ext cx="2743310" cy="425502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Amazon S3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5204E78-4DB5-9AA2-FCB9-28273251DE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8008549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766555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A1323-EED8-AF4E-421B-6D55A2C54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Storage, Cont.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7EFD6-727A-7922-7439-A6A95F43A4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0EA77-3F55-3475-FBD4-EE894C17762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Handles large amounts of unstructured data</a:t>
            </a:r>
          </a:p>
          <a:p>
            <a:r>
              <a:rPr lang="en-US" dirty="0"/>
              <a:t>Affordable consumption model</a:t>
            </a:r>
          </a:p>
          <a:p>
            <a:r>
              <a:rPr lang="en-US" dirty="0"/>
              <a:t>Unlimited scalability</a:t>
            </a:r>
          </a:p>
          <a:p>
            <a:r>
              <a:rPr lang="en-US" dirty="0"/>
              <a:t>Uses metadata</a:t>
            </a:r>
          </a:p>
          <a:p>
            <a:r>
              <a:rPr lang="en-US" dirty="0"/>
              <a:t>Advanced search capabilities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7B04F9-DCB0-7B5E-4600-97CB1C7AB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Cons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BE716C-2BBC-4CE6-F525-B9D04604138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Limited granularity of access controls</a:t>
            </a:r>
          </a:p>
          <a:p>
            <a:r>
              <a:rPr lang="en-US" dirty="0"/>
              <a:t>Cannot modify a single portion of a file (objects are </a:t>
            </a:r>
            <a:r>
              <a:rPr lang="en-US" dirty="0">
                <a:solidFill>
                  <a:schemeClr val="accent1"/>
                </a:solidFill>
              </a:rPr>
              <a:t>immutable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827058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1F67CC9-D773-4B4B-8A55-D5DAEC341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2A6AA4-C86B-8960-E7A8-C2B411C73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Object Storage Use Cases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AAA3DC5-BB72-08AB-84EE-280E468C98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5392319"/>
              </p:ext>
            </p:extLst>
          </p:nvPr>
        </p:nvGraphicFramePr>
        <p:xfrm>
          <a:off x="1141413" y="1967491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8EE051F-37E4-A315-C470-08A1CAFBE941}"/>
              </a:ext>
            </a:extLst>
          </p:cNvPr>
          <p:cNvSpPr txBox="1"/>
          <p:nvPr/>
        </p:nvSpPr>
        <p:spPr>
          <a:xfrm>
            <a:off x="1141413" y="5507943"/>
            <a:ext cx="99059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Don’t ask “when do we use object storage?”, </a:t>
            </a:r>
          </a:p>
          <a:p>
            <a:pPr algn="ctr"/>
            <a:r>
              <a:rPr lang="en-US" sz="2800" dirty="0"/>
              <a:t>ask “when do we not use object storage?”</a:t>
            </a:r>
          </a:p>
        </p:txBody>
      </p:sp>
    </p:spTree>
    <p:extLst>
      <p:ext uri="{BB962C8B-B14F-4D97-AF65-F5344CB8AC3E}">
        <p14:creationId xmlns:p14="http://schemas.microsoft.com/office/powerpoint/2010/main" val="26677624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38BFA449-4933-478B-B27D-ACCC557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21A37DB-EDD2-4025-A254-7FE5E4C7A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708D40D6-935E-4579-ABE6-A99C7E33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F9775315-32FD-4BD8-BB73-F51CD2C68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336A6870-9B40-41FF-B9F4-A6BA3B298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C710122E-DD96-4794-A7E0-04B497DA5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4F4CBCBE-E77B-4F77-A0FC-8E53E8222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AADEE32-46BC-4B55-9FB4-EC09FF4B7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49C2E1A9-8937-452C-B9FC-E73592881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52F0D79A-B92A-42F1-9DC4-3768BB84C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DF9A7FE6-2AA9-4245-A3FD-2B1E9B419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5DBCDEBC-5990-40B3-B01F-0901475F5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4F679A7F-49B5-4FB8-8861-39C0B1A78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25A941BD-9824-47D0-835E-824412568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9788DF14-5749-40F7-9AFC-400AB2F61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E1032387-9F5C-4637-A5BC-43C8FDFF3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E0AE6232-915A-4EDB-BC6C-546E772D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4B47A13E-CFFB-493F-8C53-266B8A9D1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CFD722CE-8752-4A08-B23F-764AB47D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042C13BD-E9AE-4C85-B32E-8913F9B270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4598BDC2-ABB1-475A-89A7-29713D01C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2B080B8C-F78B-4171-A1BC-CA5BE0F56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71741891-D8A9-46B8-B264-5459DCF9E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A109E82B-1D08-4B6E-9B6C-FE2EC6D53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F35E73B8-CFFA-479A-9DE0-5300299D2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B0B910CE-9CED-4630-9203-347D1B6D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D06A4D8D-E038-4ED6-9E80-4E91BA84A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5EC8C817-4C9E-45E8-B74C-729F1C3FB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226556E8-E6A7-4D81-9C6C-A69A8B611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BF75F646-19BF-4436-97C0-BE3EBEEF9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222B076E-642A-4E93-8143-3A8D88975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569DC54F-1DCD-40F9-B756-A79C3170C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D6F49EF9-430E-4A1B-9A18-6C247E71E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C94C2930-C094-4CF9-8449-60C7BAE98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B4FF864C-97F2-40BD-95D1-E47527BCB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E8804833-F6BB-4F88-BA24-F59429C71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29A4A3B0-4E15-432A-92DB-7B9E5760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3CAB34B1-2BFA-44A9-AC3E-D300B30B7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F92527C9-EADB-4C47-BA6A-E70AC9FEC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B9808241-C113-44CB-810B-CCBA18955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67AEC938-B302-4DA0-9A63-39F2BC34A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4A1D4FCF-06B8-4AD3-A750-2B6C298C2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B99F5A7E-1A7F-43C2-AC7A-A1B877D0A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5B2DDAA2-7B26-47EF-B7D6-B00B653B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7050BAA0-A0C9-4670-B76F-CC87679BC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296F765D-D9A6-4D73-88D8-0DCC5012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30C0F78F-AC50-4DFA-B5A8-A68422EC0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E8AD708C-6C0A-458D-A623-7669B9178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2F29497E-2528-4481-99BB-8336C16E4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30DD109A-0A1F-4554-A865-B1062C525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39A1957F-65F0-4D6E-9F75-09614FFAC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B4F4BB93-11B2-400C-9549-C7FB7BF7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04B086A3-C06F-4862-A8A0-DB01FF3DD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9202F0E1-86CF-4652-AA29-E28414647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8887D0AB-0624-47E1-906E-6686FA7DE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F54439EF-914B-4744-A1D7-FBD89813C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D50C3BF-4EC6-4075-8C5A-BB4D93669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8" name="Rectangle 67">
              <a:extLst>
                <a:ext uri="{FF2B5EF4-FFF2-40B4-BE49-F238E27FC236}">
                  <a16:creationId xmlns:a16="http://schemas.microsoft.com/office/drawing/2014/main" id="{AAD5EEF9-647D-437D-909D-552158996D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9" name="Picture 2">
              <a:extLst>
                <a:ext uri="{FF2B5EF4-FFF2-40B4-BE49-F238E27FC236}">
                  <a16:creationId xmlns:a16="http://schemas.microsoft.com/office/drawing/2014/main" id="{AD572E06-C69D-4C73-907F-E960818C98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A3A5F3A-0217-E16B-A895-CD239F027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8482" y="1595438"/>
            <a:ext cx="5397933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Block Storage</a:t>
            </a:r>
          </a:p>
        </p:txBody>
      </p:sp>
      <p:pic>
        <p:nvPicPr>
          <p:cNvPr id="5" name="Picture 4" descr="Stacked white boxes">
            <a:extLst>
              <a:ext uri="{FF2B5EF4-FFF2-40B4-BE49-F238E27FC236}">
                <a16:creationId xmlns:a16="http://schemas.microsoft.com/office/drawing/2014/main" id="{F83D2E4B-F2A9-056C-AE65-B616EC96A2A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60" r="37484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5C427DC4-D0C8-4AD1-971C-C179999E4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72" name="Rectangle 5">
              <a:extLst>
                <a:ext uri="{FF2B5EF4-FFF2-40B4-BE49-F238E27FC236}">
                  <a16:creationId xmlns:a16="http://schemas.microsoft.com/office/drawing/2014/main" id="{11827C78-913D-484C-8C41-03DA314252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B6F8B17C-D826-4328-938A-3EA29923D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39D88DB7-6249-4F7B-BE6A-FCC6D4978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Rectangle 8">
              <a:extLst>
                <a:ext uri="{FF2B5EF4-FFF2-40B4-BE49-F238E27FC236}">
                  <a16:creationId xmlns:a16="http://schemas.microsoft.com/office/drawing/2014/main" id="{756D5198-7167-4B16-AB98-5B4E36925F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DA8DAFD5-0534-4B77-9BDA-835065CBA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10">
              <a:extLst>
                <a:ext uri="{FF2B5EF4-FFF2-40B4-BE49-F238E27FC236}">
                  <a16:creationId xmlns:a16="http://schemas.microsoft.com/office/drawing/2014/main" id="{7CA8B15F-CF03-4D11-8AEC-82E80157B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11">
              <a:extLst>
                <a:ext uri="{FF2B5EF4-FFF2-40B4-BE49-F238E27FC236}">
                  <a16:creationId xmlns:a16="http://schemas.microsoft.com/office/drawing/2014/main" id="{459FF9F8-7A9B-4AA7-A132-383AF3485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12">
              <a:extLst>
                <a:ext uri="{FF2B5EF4-FFF2-40B4-BE49-F238E27FC236}">
                  <a16:creationId xmlns:a16="http://schemas.microsoft.com/office/drawing/2014/main" id="{CBA02FB8-E42C-45DA-AAF7-3397620DA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13">
              <a:extLst>
                <a:ext uri="{FF2B5EF4-FFF2-40B4-BE49-F238E27FC236}">
                  <a16:creationId xmlns:a16="http://schemas.microsoft.com/office/drawing/2014/main" id="{9929394A-93E2-4CC7-BE87-C83F6A8E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14">
              <a:extLst>
                <a:ext uri="{FF2B5EF4-FFF2-40B4-BE49-F238E27FC236}">
                  <a16:creationId xmlns:a16="http://schemas.microsoft.com/office/drawing/2014/main" id="{0D9C5509-FF48-4A4B-93E5-54BB49A4A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15">
              <a:extLst>
                <a:ext uri="{FF2B5EF4-FFF2-40B4-BE49-F238E27FC236}">
                  <a16:creationId xmlns:a16="http://schemas.microsoft.com/office/drawing/2014/main" id="{8D8D120B-EEA9-48FD-8996-23C6C46E1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16">
              <a:extLst>
                <a:ext uri="{FF2B5EF4-FFF2-40B4-BE49-F238E27FC236}">
                  <a16:creationId xmlns:a16="http://schemas.microsoft.com/office/drawing/2014/main" id="{3C6F42D5-B202-46C6-8515-D98407842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17">
              <a:extLst>
                <a:ext uri="{FF2B5EF4-FFF2-40B4-BE49-F238E27FC236}">
                  <a16:creationId xmlns:a16="http://schemas.microsoft.com/office/drawing/2014/main" id="{63970DAE-ED0B-4C16-A738-7D472097C3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18">
              <a:extLst>
                <a:ext uri="{FF2B5EF4-FFF2-40B4-BE49-F238E27FC236}">
                  <a16:creationId xmlns:a16="http://schemas.microsoft.com/office/drawing/2014/main" id="{3057B46C-1C3D-49B0-BFA0-F8C524233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19">
              <a:extLst>
                <a:ext uri="{FF2B5EF4-FFF2-40B4-BE49-F238E27FC236}">
                  <a16:creationId xmlns:a16="http://schemas.microsoft.com/office/drawing/2014/main" id="{48CF20C5-3838-4173-A8B8-B2F2C98F1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20">
              <a:extLst>
                <a:ext uri="{FF2B5EF4-FFF2-40B4-BE49-F238E27FC236}">
                  <a16:creationId xmlns:a16="http://schemas.microsoft.com/office/drawing/2014/main" id="{ECE30E10-7578-4E62-ACBF-10C479060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21">
              <a:extLst>
                <a:ext uri="{FF2B5EF4-FFF2-40B4-BE49-F238E27FC236}">
                  <a16:creationId xmlns:a16="http://schemas.microsoft.com/office/drawing/2014/main" id="{944967BD-A875-4678-99F4-7F57BB00D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22">
              <a:extLst>
                <a:ext uri="{FF2B5EF4-FFF2-40B4-BE49-F238E27FC236}">
                  <a16:creationId xmlns:a16="http://schemas.microsoft.com/office/drawing/2014/main" id="{39B8890D-782F-4441-99F8-24D555ADB9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23">
              <a:extLst>
                <a:ext uri="{FF2B5EF4-FFF2-40B4-BE49-F238E27FC236}">
                  <a16:creationId xmlns:a16="http://schemas.microsoft.com/office/drawing/2014/main" id="{BD2843C9-86AC-4823-8D89-66B62F94E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24">
              <a:extLst>
                <a:ext uri="{FF2B5EF4-FFF2-40B4-BE49-F238E27FC236}">
                  <a16:creationId xmlns:a16="http://schemas.microsoft.com/office/drawing/2014/main" id="{1B519EA3-915E-4EAD-A40F-32168E8E1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25">
              <a:extLst>
                <a:ext uri="{FF2B5EF4-FFF2-40B4-BE49-F238E27FC236}">
                  <a16:creationId xmlns:a16="http://schemas.microsoft.com/office/drawing/2014/main" id="{7A321902-1E1D-4964-AF8F-D133DEA58C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26">
              <a:extLst>
                <a:ext uri="{FF2B5EF4-FFF2-40B4-BE49-F238E27FC236}">
                  <a16:creationId xmlns:a16="http://schemas.microsoft.com/office/drawing/2014/main" id="{112E54C4-91A4-40EC-9182-578C6684F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27">
              <a:extLst>
                <a:ext uri="{FF2B5EF4-FFF2-40B4-BE49-F238E27FC236}">
                  <a16:creationId xmlns:a16="http://schemas.microsoft.com/office/drawing/2014/main" id="{8FA627D4-711B-43E1-956F-E83777F1E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28">
              <a:extLst>
                <a:ext uri="{FF2B5EF4-FFF2-40B4-BE49-F238E27FC236}">
                  <a16:creationId xmlns:a16="http://schemas.microsoft.com/office/drawing/2014/main" id="{A52861B4-1F11-4F96-B2C6-6CF1ABF3E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29">
              <a:extLst>
                <a:ext uri="{FF2B5EF4-FFF2-40B4-BE49-F238E27FC236}">
                  <a16:creationId xmlns:a16="http://schemas.microsoft.com/office/drawing/2014/main" id="{8B08E382-69A6-4F49-B9D0-30282ABF2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30">
              <a:extLst>
                <a:ext uri="{FF2B5EF4-FFF2-40B4-BE49-F238E27FC236}">
                  <a16:creationId xmlns:a16="http://schemas.microsoft.com/office/drawing/2014/main" id="{C90814EC-520D-44F5-86DC-EC86DC654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31">
              <a:extLst>
                <a:ext uri="{FF2B5EF4-FFF2-40B4-BE49-F238E27FC236}">
                  <a16:creationId xmlns:a16="http://schemas.microsoft.com/office/drawing/2014/main" id="{F912B22F-31DB-46D6-8E4E-54EBED6B9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32">
              <a:extLst>
                <a:ext uri="{FF2B5EF4-FFF2-40B4-BE49-F238E27FC236}">
                  <a16:creationId xmlns:a16="http://schemas.microsoft.com/office/drawing/2014/main" id="{051A22F2-66B3-4FF2-89BD-CD02C2681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Rectangle 33">
              <a:extLst>
                <a:ext uri="{FF2B5EF4-FFF2-40B4-BE49-F238E27FC236}">
                  <a16:creationId xmlns:a16="http://schemas.microsoft.com/office/drawing/2014/main" id="{4C2C276D-BE72-4024-971D-6777F9524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34">
              <a:extLst>
                <a:ext uri="{FF2B5EF4-FFF2-40B4-BE49-F238E27FC236}">
                  <a16:creationId xmlns:a16="http://schemas.microsoft.com/office/drawing/2014/main" id="{6AFDDC6B-3AFC-48D7-95CF-5FBB511D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35">
              <a:extLst>
                <a:ext uri="{FF2B5EF4-FFF2-40B4-BE49-F238E27FC236}">
                  <a16:creationId xmlns:a16="http://schemas.microsoft.com/office/drawing/2014/main" id="{FFAA444D-5CF5-4864-A37F-A111C8FF8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36">
              <a:extLst>
                <a:ext uri="{FF2B5EF4-FFF2-40B4-BE49-F238E27FC236}">
                  <a16:creationId xmlns:a16="http://schemas.microsoft.com/office/drawing/2014/main" id="{5FF79462-E4F2-48A6-A56D-0D60256382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37">
              <a:extLst>
                <a:ext uri="{FF2B5EF4-FFF2-40B4-BE49-F238E27FC236}">
                  <a16:creationId xmlns:a16="http://schemas.microsoft.com/office/drawing/2014/main" id="{966D2CEE-D08F-46BC-B14C-93765B5B5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38">
              <a:extLst>
                <a:ext uri="{FF2B5EF4-FFF2-40B4-BE49-F238E27FC236}">
                  <a16:creationId xmlns:a16="http://schemas.microsoft.com/office/drawing/2014/main" id="{599A4AD6-C27F-4336-9E88-8C647A23C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39">
              <a:extLst>
                <a:ext uri="{FF2B5EF4-FFF2-40B4-BE49-F238E27FC236}">
                  <a16:creationId xmlns:a16="http://schemas.microsoft.com/office/drawing/2014/main" id="{44DF8341-5042-4DC0-BAEF-E3D91FF7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40">
              <a:extLst>
                <a:ext uri="{FF2B5EF4-FFF2-40B4-BE49-F238E27FC236}">
                  <a16:creationId xmlns:a16="http://schemas.microsoft.com/office/drawing/2014/main" id="{71762CC7-CB05-40DA-A00C-4E2E2480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41">
              <a:extLst>
                <a:ext uri="{FF2B5EF4-FFF2-40B4-BE49-F238E27FC236}">
                  <a16:creationId xmlns:a16="http://schemas.microsoft.com/office/drawing/2014/main" id="{4F9045FC-8914-48C8-A36C-AAA35E3F4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42">
              <a:extLst>
                <a:ext uri="{FF2B5EF4-FFF2-40B4-BE49-F238E27FC236}">
                  <a16:creationId xmlns:a16="http://schemas.microsoft.com/office/drawing/2014/main" id="{2B8DF617-2AF1-45FE-A0B8-E36B9580A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43">
              <a:extLst>
                <a:ext uri="{FF2B5EF4-FFF2-40B4-BE49-F238E27FC236}">
                  <a16:creationId xmlns:a16="http://schemas.microsoft.com/office/drawing/2014/main" id="{492D7FF8-46B6-4679-9439-2057238D5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44">
              <a:extLst>
                <a:ext uri="{FF2B5EF4-FFF2-40B4-BE49-F238E27FC236}">
                  <a16:creationId xmlns:a16="http://schemas.microsoft.com/office/drawing/2014/main" id="{33DDE513-207C-49C7-BF67-7526AAAA1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Rectangle 45">
              <a:extLst>
                <a:ext uri="{FF2B5EF4-FFF2-40B4-BE49-F238E27FC236}">
                  <a16:creationId xmlns:a16="http://schemas.microsoft.com/office/drawing/2014/main" id="{ABEE1802-DF83-4775-831C-512B9B0B1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46">
              <a:extLst>
                <a:ext uri="{FF2B5EF4-FFF2-40B4-BE49-F238E27FC236}">
                  <a16:creationId xmlns:a16="http://schemas.microsoft.com/office/drawing/2014/main" id="{3882C4EF-F620-4972-8FB9-B856D2B6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47">
              <a:extLst>
                <a:ext uri="{FF2B5EF4-FFF2-40B4-BE49-F238E27FC236}">
                  <a16:creationId xmlns:a16="http://schemas.microsoft.com/office/drawing/2014/main" id="{531F85E7-F63E-4D39-8088-8195AD2274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48">
              <a:extLst>
                <a:ext uri="{FF2B5EF4-FFF2-40B4-BE49-F238E27FC236}">
                  <a16:creationId xmlns:a16="http://schemas.microsoft.com/office/drawing/2014/main" id="{9ADD32DD-B096-4677-80F8-B92AA01E6E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49">
              <a:extLst>
                <a:ext uri="{FF2B5EF4-FFF2-40B4-BE49-F238E27FC236}">
                  <a16:creationId xmlns:a16="http://schemas.microsoft.com/office/drawing/2014/main" id="{9F1863D8-139F-4C40-BF00-40B6EA0F3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50">
              <a:extLst>
                <a:ext uri="{FF2B5EF4-FFF2-40B4-BE49-F238E27FC236}">
                  <a16:creationId xmlns:a16="http://schemas.microsoft.com/office/drawing/2014/main" id="{41C88777-539F-4497-8ACD-DB5EB48C8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51">
              <a:extLst>
                <a:ext uri="{FF2B5EF4-FFF2-40B4-BE49-F238E27FC236}">
                  <a16:creationId xmlns:a16="http://schemas.microsoft.com/office/drawing/2014/main" id="{502CEC28-4F28-4576-B919-7262CCC10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52">
              <a:extLst>
                <a:ext uri="{FF2B5EF4-FFF2-40B4-BE49-F238E27FC236}">
                  <a16:creationId xmlns:a16="http://schemas.microsoft.com/office/drawing/2014/main" id="{C9E5198A-7C53-4D62-BA3D-A3AC6FD0F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53">
              <a:extLst>
                <a:ext uri="{FF2B5EF4-FFF2-40B4-BE49-F238E27FC236}">
                  <a16:creationId xmlns:a16="http://schemas.microsoft.com/office/drawing/2014/main" id="{E9A854AB-3F74-4287-87DC-AF5A568859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54">
              <a:extLst>
                <a:ext uri="{FF2B5EF4-FFF2-40B4-BE49-F238E27FC236}">
                  <a16:creationId xmlns:a16="http://schemas.microsoft.com/office/drawing/2014/main" id="{4AB0057E-B3A6-4026-9957-95F85AEE5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Freeform 55">
              <a:extLst>
                <a:ext uri="{FF2B5EF4-FFF2-40B4-BE49-F238E27FC236}">
                  <a16:creationId xmlns:a16="http://schemas.microsoft.com/office/drawing/2014/main" id="{3EE41E05-F297-4026-836E-28493C070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Freeform 56">
              <a:extLst>
                <a:ext uri="{FF2B5EF4-FFF2-40B4-BE49-F238E27FC236}">
                  <a16:creationId xmlns:a16="http://schemas.microsoft.com/office/drawing/2014/main" id="{C92C5E3B-704D-4F3E-8093-7CA684C41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Freeform 57">
              <a:extLst>
                <a:ext uri="{FF2B5EF4-FFF2-40B4-BE49-F238E27FC236}">
                  <a16:creationId xmlns:a16="http://schemas.microsoft.com/office/drawing/2014/main" id="{825CD6F0-AF7C-4FF4-97CB-67456D1D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Freeform 58">
              <a:extLst>
                <a:ext uri="{FF2B5EF4-FFF2-40B4-BE49-F238E27FC236}">
                  <a16:creationId xmlns:a16="http://schemas.microsoft.com/office/drawing/2014/main" id="{C4DD64A4-C034-4789-BB5E-F569044A3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B683E0DB-6F21-4C3E-8305-9450FD8D6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28" name="Freeform 32">
              <a:extLst>
                <a:ext uri="{FF2B5EF4-FFF2-40B4-BE49-F238E27FC236}">
                  <a16:creationId xmlns:a16="http://schemas.microsoft.com/office/drawing/2014/main" id="{F0A05D6A-7B96-4CC8-AE3F-7FD9D8AD9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Freeform 33">
              <a:extLst>
                <a:ext uri="{FF2B5EF4-FFF2-40B4-BE49-F238E27FC236}">
                  <a16:creationId xmlns:a16="http://schemas.microsoft.com/office/drawing/2014/main" id="{5D804E2E-555D-4400-AF17-C855839CB3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Freeform 34">
              <a:extLst>
                <a:ext uri="{FF2B5EF4-FFF2-40B4-BE49-F238E27FC236}">
                  <a16:creationId xmlns:a16="http://schemas.microsoft.com/office/drawing/2014/main" id="{18D98775-8A76-44FB-B847-48847A7B51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Freeform 35">
              <a:extLst>
                <a:ext uri="{FF2B5EF4-FFF2-40B4-BE49-F238E27FC236}">
                  <a16:creationId xmlns:a16="http://schemas.microsoft.com/office/drawing/2014/main" id="{81718D4D-D78C-49F6-A8D0-9BFA8281A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Freeform 36">
              <a:extLst>
                <a:ext uri="{FF2B5EF4-FFF2-40B4-BE49-F238E27FC236}">
                  <a16:creationId xmlns:a16="http://schemas.microsoft.com/office/drawing/2014/main" id="{77635061-C105-40C2-B344-85AFF348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Freeform 37">
              <a:extLst>
                <a:ext uri="{FF2B5EF4-FFF2-40B4-BE49-F238E27FC236}">
                  <a16:creationId xmlns:a16="http://schemas.microsoft.com/office/drawing/2014/main" id="{8AC7657B-8096-43B1-8064-66D26AD3E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Freeform 38">
              <a:extLst>
                <a:ext uri="{FF2B5EF4-FFF2-40B4-BE49-F238E27FC236}">
                  <a16:creationId xmlns:a16="http://schemas.microsoft.com/office/drawing/2014/main" id="{53E7728E-84D6-4409-8B01-362F9C83C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Freeform 39">
              <a:extLst>
                <a:ext uri="{FF2B5EF4-FFF2-40B4-BE49-F238E27FC236}">
                  <a16:creationId xmlns:a16="http://schemas.microsoft.com/office/drawing/2014/main" id="{4AC472D4-CE53-4329-A993-58B6E842D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Freeform 40">
              <a:extLst>
                <a:ext uri="{FF2B5EF4-FFF2-40B4-BE49-F238E27FC236}">
                  <a16:creationId xmlns:a16="http://schemas.microsoft.com/office/drawing/2014/main" id="{26159CF8-0326-4216-A837-F6D30FE96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Rectangle 41">
              <a:extLst>
                <a:ext uri="{FF2B5EF4-FFF2-40B4-BE49-F238E27FC236}">
                  <a16:creationId xmlns:a16="http://schemas.microsoft.com/office/drawing/2014/main" id="{9BC6B81B-A802-4A4A-A808-00EB76985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510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867A8-8B04-2787-1C2C-3A629A4FC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86E28-4A3E-775F-2E4C-7A50906F9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718" y="2237037"/>
            <a:ext cx="5572209" cy="3541714"/>
          </a:xfrm>
        </p:spPr>
        <p:txBody>
          <a:bodyPr>
            <a:normAutofit/>
          </a:bodyPr>
          <a:lstStyle/>
          <a:p>
            <a:r>
              <a:rPr lang="en-US" sz="2400" dirty="0"/>
              <a:t>Stored in units of blocks</a:t>
            </a:r>
          </a:p>
          <a:p>
            <a:r>
              <a:rPr lang="en-US" sz="2400" dirty="0"/>
              <a:t>Block + unique identifier for retrieval</a:t>
            </a:r>
          </a:p>
          <a:p>
            <a:r>
              <a:rPr lang="en-US" sz="2400" dirty="0"/>
              <a:t>Distributed among multiple environments and reassembled for user</a:t>
            </a:r>
          </a:p>
          <a:p>
            <a:r>
              <a:rPr lang="en-US" sz="2400" dirty="0"/>
              <a:t>Like USB drive or external hard drive</a:t>
            </a:r>
          </a:p>
        </p:txBody>
      </p:sp>
      <p:pic>
        <p:nvPicPr>
          <p:cNvPr id="4098" name="Picture 2" descr="What is Object Storage? | Ridge Cloud">
            <a:extLst>
              <a:ext uri="{FF2B5EF4-FFF2-40B4-BE49-F238E27FC236}">
                <a16:creationId xmlns:a16="http://schemas.microsoft.com/office/drawing/2014/main" id="{5EA91413-AAF0-3751-D96A-5384B7DF9A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17" r="4834"/>
          <a:stretch/>
        </p:blipFill>
        <p:spPr bwMode="auto">
          <a:xfrm>
            <a:off x="6713621" y="2249487"/>
            <a:ext cx="5089358" cy="2753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8BB8FA-098F-8ADC-C8EF-2FC31B0DFEDF}"/>
              </a:ext>
            </a:extLst>
          </p:cNvPr>
          <p:cNvSpPr txBox="1"/>
          <p:nvPr/>
        </p:nvSpPr>
        <p:spPr>
          <a:xfrm>
            <a:off x="7952873" y="5155029"/>
            <a:ext cx="2041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Ridge Cloud</a:t>
            </a:r>
          </a:p>
        </p:txBody>
      </p:sp>
    </p:spTree>
    <p:extLst>
      <p:ext uri="{BB962C8B-B14F-4D97-AF65-F5344CB8AC3E}">
        <p14:creationId xmlns:p14="http://schemas.microsoft.com/office/powerpoint/2010/main" val="1605730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D06C2E-B0BD-7DA7-9CB3-C144CEA0C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dirty="0"/>
              <a:t>Quiz 1 Review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8A7A73B8-C58A-F8A0-9892-6C5291F551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55112" y="1420813"/>
            <a:ext cx="7008277" cy="4075345"/>
          </a:xfrm>
        </p:spPr>
      </p:pic>
    </p:spTree>
    <p:extLst>
      <p:ext uri="{BB962C8B-B14F-4D97-AF65-F5344CB8AC3E}">
        <p14:creationId xmlns:p14="http://schemas.microsoft.com/office/powerpoint/2010/main" val="15691043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84F97-AB3C-19CA-DF30-0AEEB8B4A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Storage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93D01-D849-C080-2DD0-48573DC269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2C9303-1269-E99C-7A41-9CB881D2952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Fast</a:t>
            </a:r>
          </a:p>
          <a:p>
            <a:r>
              <a:rPr lang="en-US" dirty="0"/>
              <a:t>Reliable</a:t>
            </a:r>
          </a:p>
          <a:p>
            <a:r>
              <a:rPr lang="en-US" dirty="0"/>
              <a:t>Easy to modify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D3EBD1-A62D-1E8C-7BE7-55228AA33F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3A42BD-5CFF-1321-6ECA-D7050471CCD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Lack of metadata</a:t>
            </a:r>
          </a:p>
          <a:p>
            <a:r>
              <a:rPr lang="en-US" dirty="0"/>
              <a:t>Not searchable</a:t>
            </a:r>
          </a:p>
          <a:p>
            <a:r>
              <a:rPr lang="en-US" dirty="0"/>
              <a:t>High cost</a:t>
            </a:r>
          </a:p>
        </p:txBody>
      </p:sp>
    </p:spTree>
    <p:extLst>
      <p:ext uri="{BB962C8B-B14F-4D97-AF65-F5344CB8AC3E}">
        <p14:creationId xmlns:p14="http://schemas.microsoft.com/office/powerpoint/2010/main" val="34508143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45B6E-9879-D05A-DCEC-8ACC87951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Block Storage Use cases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9EA9089-6CEB-089F-C51C-33571D286A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2063727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26939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61DDC-5542-33B0-D316-2B11B9D9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616"/>
          </a:xfrm>
        </p:spPr>
        <p:txBody>
          <a:bodyPr/>
          <a:lstStyle/>
          <a:p>
            <a:r>
              <a:rPr lang="en-US" dirty="0"/>
              <a:t>Amazon Elastic Block Store (EBS)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5C6B0-2280-5DA5-AE5B-3AE06A3EF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520" y="1621238"/>
            <a:ext cx="10445985" cy="147857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Provides block-level storage volumes to use with EC2 Instances</a:t>
            </a:r>
          </a:p>
          <a:p>
            <a:r>
              <a:rPr lang="en-US" dirty="0"/>
              <a:t>Like an external hard drive, but can exist on its own without being attached to EC2 instance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0BA9D1E-8127-9F70-17F0-5CB4C3B00DC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983" t="9273" r="5413" b="8892"/>
          <a:stretch/>
        </p:blipFill>
        <p:spPr>
          <a:xfrm>
            <a:off x="1141413" y="3128211"/>
            <a:ext cx="10074068" cy="329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2429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4DB31-E9FD-54AA-9512-8BF7513AA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03324"/>
            <a:ext cx="9905998" cy="1478570"/>
          </a:xfrm>
        </p:spPr>
        <p:txBody>
          <a:bodyPr/>
          <a:lstStyle/>
          <a:p>
            <a:r>
              <a:rPr lang="en-US" dirty="0"/>
              <a:t>Comparing Storage Types</a:t>
            </a:r>
          </a:p>
        </p:txBody>
      </p:sp>
      <p:pic>
        <p:nvPicPr>
          <p:cNvPr id="5122" name="Picture 2" descr="Types of storage: file storage, block storage and object storage">
            <a:extLst>
              <a:ext uri="{FF2B5EF4-FFF2-40B4-BE49-F238E27FC236}">
                <a16:creationId xmlns:a16="http://schemas.microsoft.com/office/drawing/2014/main" id="{0F8DFD13-329D-887C-D6BB-BBBEBCD9A7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7" t="14509" r="4740" b="14118"/>
          <a:stretch/>
        </p:blipFill>
        <p:spPr bwMode="auto">
          <a:xfrm>
            <a:off x="1141413" y="1411941"/>
            <a:ext cx="8982635" cy="4894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1A7719-C656-C339-3C76-5577D1813E11}"/>
              </a:ext>
            </a:extLst>
          </p:cNvPr>
          <p:cNvSpPr txBox="1"/>
          <p:nvPr/>
        </p:nvSpPr>
        <p:spPr>
          <a:xfrm>
            <a:off x="1141413" y="6306671"/>
            <a:ext cx="186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Stackscale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932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F36EB-F51D-57A1-B01A-79115A151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543" y="808071"/>
            <a:ext cx="9905998" cy="623686"/>
          </a:xfrm>
        </p:spPr>
        <p:txBody>
          <a:bodyPr/>
          <a:lstStyle/>
          <a:p>
            <a:r>
              <a:rPr lang="en-US" dirty="0"/>
              <a:t>Comparing Storage Types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8DD48FA-F06A-CD50-2FD6-676CBDD4FC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9452548"/>
              </p:ext>
            </p:extLst>
          </p:nvPr>
        </p:nvGraphicFramePr>
        <p:xfrm>
          <a:off x="434543" y="1698240"/>
          <a:ext cx="11322913" cy="45923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868361">
                  <a:extLst>
                    <a:ext uri="{9D8B030D-6E8A-4147-A177-3AD203B41FA5}">
                      <a16:colId xmlns:a16="http://schemas.microsoft.com/office/drawing/2014/main" val="1584663158"/>
                    </a:ext>
                  </a:extLst>
                </a:gridCol>
                <a:gridCol w="3485390">
                  <a:extLst>
                    <a:ext uri="{9D8B030D-6E8A-4147-A177-3AD203B41FA5}">
                      <a16:colId xmlns:a16="http://schemas.microsoft.com/office/drawing/2014/main" val="2911761254"/>
                    </a:ext>
                  </a:extLst>
                </a:gridCol>
                <a:gridCol w="3113818">
                  <a:extLst>
                    <a:ext uri="{9D8B030D-6E8A-4147-A177-3AD203B41FA5}">
                      <a16:colId xmlns:a16="http://schemas.microsoft.com/office/drawing/2014/main" val="3907179651"/>
                    </a:ext>
                  </a:extLst>
                </a:gridCol>
                <a:gridCol w="2855344">
                  <a:extLst>
                    <a:ext uri="{9D8B030D-6E8A-4147-A177-3AD203B41FA5}">
                      <a16:colId xmlns:a16="http://schemas.microsoft.com/office/drawing/2014/main" val="1924210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282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Storage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Unstructured data in non-hierarchical buckets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Blocks of fixed size, reassembled on demand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File-level protocols and permissions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248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Storage 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571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Retrievability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Customizable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lookup 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More difficult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691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Metadata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Unlimited and customizable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little metadata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Limited metadata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291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Minimal latency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performance, low latency, rapid data transfer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performance for shared file access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708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Physical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Distributed across multiple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Distributed across SSDs and HDDs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On-prem NAS or on top of physical block storage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73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Storage use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Application assets, logs, analytics, backups, video, audio, images, data archives, ML data sets, storage for serverless and microservice apps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Critical system data, database storage, mission critical application data, RAID volumes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User-level file storage and collaboration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404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24273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764EC-8FA6-B918-2CAF-6AD020D1E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Cloud Storage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35C86-AEF5-3D75-19DC-8456628A3F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S3 &amp; Spaces Buckets</a:t>
            </a:r>
          </a:p>
        </p:txBody>
      </p:sp>
    </p:spTree>
    <p:extLst>
      <p:ext uri="{BB962C8B-B14F-4D97-AF65-F5344CB8AC3E}">
        <p14:creationId xmlns:p14="http://schemas.microsoft.com/office/powerpoint/2010/main" val="39452661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94A32-30DD-4BF3-880D-E466C12D7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Interfacing with Object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723BB-8821-3CDF-1875-58D08CBAC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 storage is usually accessed via APIs</a:t>
            </a:r>
          </a:p>
          <a:p>
            <a:r>
              <a:rPr lang="en-US" dirty="0"/>
              <a:t>Software Development Kits (</a:t>
            </a:r>
            <a:r>
              <a:rPr lang="en-US" dirty="0">
                <a:solidFill>
                  <a:schemeClr val="accent2"/>
                </a:solidFill>
              </a:rPr>
              <a:t>SDKs</a:t>
            </a:r>
            <a:r>
              <a:rPr lang="en-US" dirty="0"/>
              <a:t>) let us interact with cloud API calls in our applications</a:t>
            </a:r>
          </a:p>
          <a:p>
            <a:r>
              <a:rPr lang="en-US" dirty="0">
                <a:solidFill>
                  <a:schemeClr val="accent1"/>
                </a:solidFill>
              </a:rPr>
              <a:t>boto3</a:t>
            </a:r>
            <a:r>
              <a:rPr lang="en-US" dirty="0"/>
              <a:t> is the </a:t>
            </a:r>
            <a:r>
              <a:rPr lang="en-US" dirty="0">
                <a:solidFill>
                  <a:schemeClr val="accent1"/>
                </a:solidFill>
              </a:rPr>
              <a:t>Python SDK for AWS</a:t>
            </a:r>
          </a:p>
          <a:p>
            <a:r>
              <a:rPr lang="en-US" dirty="0"/>
              <a:t>boto3 allows Python developers to write software that makes use of services like S3 and Amazon EC2 </a:t>
            </a:r>
          </a:p>
        </p:txBody>
      </p:sp>
    </p:spTree>
    <p:extLst>
      <p:ext uri="{BB962C8B-B14F-4D97-AF65-F5344CB8AC3E}">
        <p14:creationId xmlns:p14="http://schemas.microsoft.com/office/powerpoint/2010/main" val="29285587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C7E9F-48F4-B037-E927-4B312A0E8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Interfacing with Object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7BE82-D290-AA62-CC04-93E3E773F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Spaces</a:t>
            </a:r>
            <a:r>
              <a:rPr lang="en-US" dirty="0"/>
              <a:t> is DigitalOcean’s object storage offering.</a:t>
            </a:r>
          </a:p>
          <a:p>
            <a:r>
              <a:rPr lang="en-US" dirty="0"/>
              <a:t>Has full parity with S3 </a:t>
            </a:r>
          </a:p>
          <a:p>
            <a:r>
              <a:rPr lang="en-US" dirty="0"/>
              <a:t>Can use boto3 to interface with Spaces</a:t>
            </a:r>
          </a:p>
        </p:txBody>
      </p:sp>
    </p:spTree>
    <p:extLst>
      <p:ext uri="{BB962C8B-B14F-4D97-AF65-F5344CB8AC3E}">
        <p14:creationId xmlns:p14="http://schemas.microsoft.com/office/powerpoint/2010/main" val="42624918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591CA-A097-0A27-8DE1-AF7EA652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boto3</a:t>
            </a:r>
          </a:p>
        </p:txBody>
      </p:sp>
      <p:pic>
        <p:nvPicPr>
          <p:cNvPr id="7" name="Picture 6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F5030D54-0F49-4863-AC2E-0CD5B847C9A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72"/>
          <a:stretch/>
        </p:blipFill>
        <p:spPr>
          <a:xfrm>
            <a:off x="0" y="1691438"/>
            <a:ext cx="12200119" cy="416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9948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591CA-A097-0A27-8DE1-AF7EA652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boto3</a:t>
            </a:r>
          </a:p>
        </p:txBody>
      </p:sp>
      <p:pic>
        <p:nvPicPr>
          <p:cNvPr id="7" name="Picture 6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F5030D54-0F49-4863-AC2E-0CD5B847C9A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72"/>
          <a:stretch/>
        </p:blipFill>
        <p:spPr>
          <a:xfrm>
            <a:off x="0" y="1691438"/>
            <a:ext cx="12200119" cy="416971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01B422B-EA6A-A228-73A8-92B612E3BF13}"/>
              </a:ext>
            </a:extLst>
          </p:cNvPr>
          <p:cNvSpPr/>
          <p:nvPr/>
        </p:nvSpPr>
        <p:spPr>
          <a:xfrm>
            <a:off x="4826833" y="4661941"/>
            <a:ext cx="6220578" cy="37475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C9F51D-F47F-8879-9BAF-15B1E3949897}"/>
              </a:ext>
            </a:extLst>
          </p:cNvPr>
          <p:cNvSpPr/>
          <p:nvPr/>
        </p:nvSpPr>
        <p:spPr>
          <a:xfrm>
            <a:off x="4826832" y="5031650"/>
            <a:ext cx="7365167" cy="24488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3A987D-8657-D0A0-5C14-9733984A4285}"/>
              </a:ext>
            </a:extLst>
          </p:cNvPr>
          <p:cNvSpPr txBox="1"/>
          <p:nvPr/>
        </p:nvSpPr>
        <p:spPr>
          <a:xfrm>
            <a:off x="1319134" y="5861154"/>
            <a:ext cx="8634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Generate the Access Key ID and Secret Access Key in the DigitalOcean Cloud Console.</a:t>
            </a:r>
          </a:p>
        </p:txBody>
      </p:sp>
    </p:spTree>
    <p:extLst>
      <p:ext uri="{BB962C8B-B14F-4D97-AF65-F5344CB8AC3E}">
        <p14:creationId xmlns:p14="http://schemas.microsoft.com/office/powerpoint/2010/main" val="288985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D6EEF-A2EF-17C1-4266-E1AE03997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1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583FC-0679-C657-F6BD-05E9A2870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Q1: Which cloud deployment model gives you the most control over your cloud resource utilization and resource configuration?</a:t>
            </a:r>
          </a:p>
          <a:p>
            <a:pPr lvl="1"/>
            <a:r>
              <a:rPr lang="en-US" dirty="0"/>
              <a:t>Software as a Service</a:t>
            </a:r>
          </a:p>
          <a:p>
            <a:pPr lvl="1"/>
            <a:r>
              <a:rPr lang="en-US" dirty="0"/>
              <a:t>Platform as a Service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Infrastructure as a Service</a:t>
            </a:r>
          </a:p>
          <a:p>
            <a:pPr lvl="1"/>
            <a:r>
              <a:rPr lang="en-US" dirty="0"/>
              <a:t>Private cloud</a:t>
            </a:r>
          </a:p>
        </p:txBody>
      </p:sp>
    </p:spTree>
    <p:extLst>
      <p:ext uri="{BB962C8B-B14F-4D97-AF65-F5344CB8AC3E}">
        <p14:creationId xmlns:p14="http://schemas.microsoft.com/office/powerpoint/2010/main" val="24003166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591CA-A097-0A27-8DE1-AF7EA652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boto3</a:t>
            </a:r>
          </a:p>
        </p:txBody>
      </p:sp>
      <p:pic>
        <p:nvPicPr>
          <p:cNvPr id="7" name="Picture 6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F5030D54-0F49-4863-AC2E-0CD5B847C9A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72"/>
          <a:stretch/>
        </p:blipFill>
        <p:spPr>
          <a:xfrm>
            <a:off x="0" y="1691438"/>
            <a:ext cx="12200119" cy="416971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01B422B-EA6A-A228-73A8-92B612E3BF13}"/>
              </a:ext>
            </a:extLst>
          </p:cNvPr>
          <p:cNvSpPr/>
          <p:nvPr/>
        </p:nvSpPr>
        <p:spPr>
          <a:xfrm>
            <a:off x="4826833" y="4661941"/>
            <a:ext cx="6220578" cy="37475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C9F51D-F47F-8879-9BAF-15B1E3949897}"/>
              </a:ext>
            </a:extLst>
          </p:cNvPr>
          <p:cNvSpPr/>
          <p:nvPr/>
        </p:nvSpPr>
        <p:spPr>
          <a:xfrm>
            <a:off x="4826832" y="5031650"/>
            <a:ext cx="7365167" cy="24488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3A987D-8657-D0A0-5C14-9733984A4285}"/>
              </a:ext>
            </a:extLst>
          </p:cNvPr>
          <p:cNvSpPr txBox="1"/>
          <p:nvPr/>
        </p:nvSpPr>
        <p:spPr>
          <a:xfrm>
            <a:off x="1289153" y="6000030"/>
            <a:ext cx="8634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 </a:t>
            </a:r>
            <a:r>
              <a:rPr lang="en-US" sz="2400" dirty="0" err="1">
                <a:solidFill>
                  <a:schemeClr val="accent2"/>
                </a:solidFill>
              </a:rPr>
              <a:t>os.getenv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/>
              <a:t>to read Key ID and Secret as environment variables</a:t>
            </a:r>
          </a:p>
        </p:txBody>
      </p:sp>
    </p:spTree>
    <p:extLst>
      <p:ext uri="{BB962C8B-B14F-4D97-AF65-F5344CB8AC3E}">
        <p14:creationId xmlns:p14="http://schemas.microsoft.com/office/powerpoint/2010/main" val="38364269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9309E-CAD3-B11D-4B44-51A895C84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240C4-4591-BA80-E8F1-D6A440648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599" y="1968049"/>
            <a:ext cx="9905999" cy="2037700"/>
          </a:xfrm>
        </p:spPr>
        <p:txBody>
          <a:bodyPr/>
          <a:lstStyle/>
          <a:p>
            <a:r>
              <a:rPr lang="en-US" sz="2800" dirty="0"/>
              <a:t>Ways to persist environment variables</a:t>
            </a:r>
          </a:p>
          <a:p>
            <a:pPr lvl="1"/>
            <a:r>
              <a:rPr lang="en-US" dirty="0"/>
              <a:t>In your project directory in a .env or .</a:t>
            </a:r>
            <a:r>
              <a:rPr lang="en-US" dirty="0" err="1"/>
              <a:t>envrc</a:t>
            </a:r>
            <a:r>
              <a:rPr lang="en-US" dirty="0"/>
              <a:t> file</a:t>
            </a:r>
          </a:p>
          <a:p>
            <a:pPr lvl="2"/>
            <a:r>
              <a:rPr lang="en-US" dirty="0"/>
              <a:t>ADD .env AND .</a:t>
            </a:r>
            <a:r>
              <a:rPr lang="en-US" dirty="0" err="1"/>
              <a:t>envrc</a:t>
            </a:r>
            <a:r>
              <a:rPr lang="en-US" dirty="0"/>
              <a:t> TO YOUR .</a:t>
            </a:r>
            <a:r>
              <a:rPr lang="en-US" dirty="0" err="1"/>
              <a:t>gitignore</a:t>
            </a:r>
            <a:r>
              <a:rPr lang="en-US" dirty="0"/>
              <a:t>!! </a:t>
            </a:r>
          </a:p>
          <a:p>
            <a:pPr lvl="2"/>
            <a:r>
              <a:rPr lang="en-US" dirty="0"/>
              <a:t>Never check in to source control!</a:t>
            </a:r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0148215A-C2E0-A6C3-60F1-5547061CF3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0772"/>
          <a:stretch/>
        </p:blipFill>
        <p:spPr>
          <a:xfrm>
            <a:off x="495585" y="4029682"/>
            <a:ext cx="11197652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2159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89354-9992-66F9-CE54-C128CE7C2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Boto3</a:t>
            </a:r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419F73C7-6463-508C-FE52-D0DE22C64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9900"/>
            <a:ext cx="12192000" cy="376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2817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89354-9992-66F9-CE54-C128CE7C2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25060"/>
            <a:ext cx="9905998" cy="1478570"/>
          </a:xfrm>
        </p:spPr>
        <p:txBody>
          <a:bodyPr/>
          <a:lstStyle/>
          <a:p>
            <a:r>
              <a:rPr lang="en-US" dirty="0"/>
              <a:t>Using Boto3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4329205-23E0-C000-39F0-F709965CAC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09004"/>
            <a:ext cx="12192000" cy="4823936"/>
          </a:xfrm>
        </p:spPr>
      </p:pic>
    </p:spTree>
    <p:extLst>
      <p:ext uri="{BB962C8B-B14F-4D97-AF65-F5344CB8AC3E}">
        <p14:creationId xmlns:p14="http://schemas.microsoft.com/office/powerpoint/2010/main" val="22603720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6B823-8256-F039-2D5E-2DBC9F428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Questions, Comments, Concerns</a:t>
            </a:r>
          </a:p>
        </p:txBody>
      </p:sp>
    </p:spTree>
    <p:extLst>
      <p:ext uri="{BB962C8B-B14F-4D97-AF65-F5344CB8AC3E}">
        <p14:creationId xmlns:p14="http://schemas.microsoft.com/office/powerpoint/2010/main" val="1846775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882CC-6089-99E2-8DAE-194ABD7F7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Land Acknowledgement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8A3DB-1FB1-FA12-63A3-34AC7D945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respectfully acknowledge the University of Arizona is on the land and territories of Indigenous peoples. Today, Arizona is home to 22 federally-recognized tribes, with Tucson being home to the O’odham and the </a:t>
            </a:r>
            <a:r>
              <a:rPr lang="en-US" dirty="0" err="1"/>
              <a:t>Yacqui</a:t>
            </a:r>
            <a:r>
              <a:rPr lang="en-US" dirty="0"/>
              <a:t>. Committed to diversity and inclusion, the University strives to build sustainable relationships with sovereign Native Nations and Indigenous communities through education offerings, partnerships, and community service.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667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F56D0-0567-1D26-EE39-C2EB608E3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1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A3E52-0711-BC9F-1CA0-B02E3E057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Q2: Which of the following is </a:t>
            </a:r>
            <a:r>
              <a:rPr lang="en-US" b="1" dirty="0"/>
              <a:t>NOT</a:t>
            </a:r>
            <a:r>
              <a:rPr lang="en-US" dirty="0"/>
              <a:t> true of multi-tenancy?</a:t>
            </a:r>
          </a:p>
          <a:p>
            <a:pPr lvl="1"/>
            <a:r>
              <a:rPr lang="en-US" dirty="0"/>
              <a:t>In a multi-tenant environment, multiple customers share the same physical resources</a:t>
            </a:r>
          </a:p>
          <a:p>
            <a:pPr lvl="1"/>
            <a:r>
              <a:rPr lang="en-US" dirty="0"/>
              <a:t>Multi-tenant environments will respond elastically to customer demand to provision resources as required by customers.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In multi-tenant environments, the security of services is left entirely up to the customer. </a:t>
            </a:r>
          </a:p>
          <a:p>
            <a:pPr lvl="1"/>
            <a:r>
              <a:rPr lang="en-US" dirty="0"/>
              <a:t>A multi-tenant environment is comprised of a pool of shared resources that is dynamically allocated to customers.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581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5A36F-1C9A-C29D-358C-68F25A13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1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1FEC6-87C7-027C-39A7-651F09D18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Q3: Which of the following is </a:t>
            </a:r>
            <a:r>
              <a:rPr lang="en-US" b="1" dirty="0"/>
              <a:t>NOT </a:t>
            </a:r>
            <a:r>
              <a:rPr lang="en-US" dirty="0"/>
              <a:t>true of cloud computing costs? </a:t>
            </a:r>
          </a:p>
          <a:p>
            <a:pPr lvl="1"/>
            <a:r>
              <a:rPr lang="en-US" dirty="0"/>
              <a:t>In cloud computing, by renting time and use of resources, customers exchange capital expenses for operational expenses.</a:t>
            </a:r>
          </a:p>
          <a:p>
            <a:pPr lvl="1"/>
            <a:r>
              <a:rPr lang="en-US" dirty="0"/>
              <a:t>The majority of organizations who have adopted cloud computing strategies have seen an increase in cloud spending in the last 12 months.</a:t>
            </a:r>
          </a:p>
          <a:p>
            <a:pPr lvl="1"/>
            <a:r>
              <a:rPr lang="en-US" dirty="0"/>
              <a:t>Avoidable cloud spend, also known as cloud waste, remains a challenge for ~90% of organizations who have adopted cloud computing as part of their business compute strategy.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Cloud waste cannot be attributed to a lack of skills within the organization; rather, cloud waste is mostly a function of bandwidth costs.</a:t>
            </a:r>
          </a:p>
        </p:txBody>
      </p:sp>
    </p:spTree>
    <p:extLst>
      <p:ext uri="{BB962C8B-B14F-4D97-AF65-F5344CB8AC3E}">
        <p14:creationId xmlns:p14="http://schemas.microsoft.com/office/powerpoint/2010/main" val="2618327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084EA-F61B-BE8A-5B22-87552BE78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1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FEA9A-BDE3-D987-C887-F17C7D31C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71650"/>
            <a:ext cx="9905999" cy="48148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Q4: A performing arts organization has the following resources:</a:t>
            </a:r>
          </a:p>
          <a:p>
            <a:pPr lvl="1"/>
            <a:r>
              <a:rPr lang="en-US" dirty="0"/>
              <a:t>A ticketing application server and database hosted in an offsite data center that is managed by a contracted service provider, which they access via a VPN.</a:t>
            </a:r>
          </a:p>
          <a:p>
            <a:pPr lvl="1"/>
            <a:r>
              <a:rPr lang="en-US" dirty="0"/>
              <a:t>A web server running in AWS that they hire an outside consultant to maintain.</a:t>
            </a:r>
          </a:p>
          <a:p>
            <a:r>
              <a:rPr lang="en-US" dirty="0"/>
              <a:t>Which of the following best describes this organization’s cloud deployment model:</a:t>
            </a:r>
          </a:p>
          <a:p>
            <a:pPr lvl="1"/>
            <a:r>
              <a:rPr lang="en-US" dirty="0"/>
              <a:t>Private cloud</a:t>
            </a:r>
          </a:p>
          <a:p>
            <a:pPr lvl="1"/>
            <a:r>
              <a:rPr lang="en-US" dirty="0"/>
              <a:t>Public cloud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Hybrid cloud</a:t>
            </a:r>
          </a:p>
          <a:p>
            <a:pPr lvl="1"/>
            <a:r>
              <a:rPr lang="en-US" dirty="0"/>
              <a:t>Multi-cloud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679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D06C2E-B0BD-7DA7-9CB3-C144CEA0C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dirty="0"/>
              <a:t>Quiz 2 Review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03D52FCA-F2BC-C70C-A97A-B98ECE296F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4186" y="1420813"/>
            <a:ext cx="6590764" cy="4504033"/>
          </a:xfrm>
        </p:spPr>
      </p:pic>
    </p:spTree>
    <p:extLst>
      <p:ext uri="{BB962C8B-B14F-4D97-AF65-F5344CB8AC3E}">
        <p14:creationId xmlns:p14="http://schemas.microsoft.com/office/powerpoint/2010/main" val="11781705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252C36"/>
    </a:dk2>
    <a:lt2>
      <a:srgbClr val="7C96A3"/>
    </a:lt2>
    <a:accent1>
      <a:srgbClr val="4FD093"/>
    </a:accent1>
    <a:accent2>
      <a:srgbClr val="54BCDF"/>
    </a:accent2>
    <a:accent3>
      <a:srgbClr val="A262D0"/>
    </a:accent3>
    <a:accent4>
      <a:srgbClr val="D7537B"/>
    </a:accent4>
    <a:accent5>
      <a:srgbClr val="E78045"/>
    </a:accent5>
    <a:accent6>
      <a:srgbClr val="84C350"/>
    </a:accent6>
    <a:hlink>
      <a:srgbClr val="22FFFF"/>
    </a:hlink>
    <a:folHlink>
      <a:srgbClr val="9BF3FD"/>
    </a:folHlink>
  </a:clrScheme>
</a:themeOverride>
</file>

<file path=ppt/theme/themeOverride2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252C36"/>
    </a:dk2>
    <a:lt2>
      <a:srgbClr val="7C96A3"/>
    </a:lt2>
    <a:accent1>
      <a:srgbClr val="4FD093"/>
    </a:accent1>
    <a:accent2>
      <a:srgbClr val="54BCDF"/>
    </a:accent2>
    <a:accent3>
      <a:srgbClr val="A262D0"/>
    </a:accent3>
    <a:accent4>
      <a:srgbClr val="D7537B"/>
    </a:accent4>
    <a:accent5>
      <a:srgbClr val="E78045"/>
    </a:accent5>
    <a:accent6>
      <a:srgbClr val="84C350"/>
    </a:accent6>
    <a:hlink>
      <a:srgbClr val="22FFFF"/>
    </a:hlink>
    <a:folHlink>
      <a:srgbClr val="9BF3FD"/>
    </a:folHlink>
  </a:clrScheme>
</a:themeOverride>
</file>

<file path=ppt/theme/themeOverride3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252C36"/>
    </a:dk2>
    <a:lt2>
      <a:srgbClr val="7C96A3"/>
    </a:lt2>
    <a:accent1>
      <a:srgbClr val="4FD093"/>
    </a:accent1>
    <a:accent2>
      <a:srgbClr val="54BCDF"/>
    </a:accent2>
    <a:accent3>
      <a:srgbClr val="A262D0"/>
    </a:accent3>
    <a:accent4>
      <a:srgbClr val="D7537B"/>
    </a:accent4>
    <a:accent5>
      <a:srgbClr val="E78045"/>
    </a:accent5>
    <a:accent6>
      <a:srgbClr val="84C350"/>
    </a:accent6>
    <a:hlink>
      <a:srgbClr val="22FFFF"/>
    </a:hlink>
    <a:folHlink>
      <a:srgbClr val="9BF3FD"/>
    </a:folHlink>
  </a:clrScheme>
</a:themeOverride>
</file>

<file path=ppt/theme/themeOverride4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252C36"/>
    </a:dk2>
    <a:lt2>
      <a:srgbClr val="7C96A3"/>
    </a:lt2>
    <a:accent1>
      <a:srgbClr val="4FD093"/>
    </a:accent1>
    <a:accent2>
      <a:srgbClr val="54BCDF"/>
    </a:accent2>
    <a:accent3>
      <a:srgbClr val="A262D0"/>
    </a:accent3>
    <a:accent4>
      <a:srgbClr val="D7537B"/>
    </a:accent4>
    <a:accent5>
      <a:srgbClr val="E78045"/>
    </a:accent5>
    <a:accent6>
      <a:srgbClr val="84C350"/>
    </a:accent6>
    <a:hlink>
      <a:srgbClr val="22FFFF"/>
    </a:hlink>
    <a:folHlink>
      <a:srgbClr val="9BF3F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27349</TotalTime>
  <Words>1876</Words>
  <Application>Microsoft Macintosh PowerPoint</Application>
  <PresentationFormat>Widescreen</PresentationFormat>
  <Paragraphs>313</Paragraphs>
  <Slides>55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9" baseType="lpstr">
      <vt:lpstr>Arial</vt:lpstr>
      <vt:lpstr>Calibri</vt:lpstr>
      <vt:lpstr>Tw Cen MT</vt:lpstr>
      <vt:lpstr>Circuit</vt:lpstr>
      <vt:lpstr>MIS 547</vt:lpstr>
      <vt:lpstr>Admin</vt:lpstr>
      <vt:lpstr>Storage</vt:lpstr>
      <vt:lpstr>Quiz 1 Review</vt:lpstr>
      <vt:lpstr>Quiz 1 Review</vt:lpstr>
      <vt:lpstr>Quiz 1 Review</vt:lpstr>
      <vt:lpstr>Quiz 1 Review</vt:lpstr>
      <vt:lpstr>Quiz 1 Review</vt:lpstr>
      <vt:lpstr>Quiz 2 Review</vt:lpstr>
      <vt:lpstr>Quiz 2 Review</vt:lpstr>
      <vt:lpstr>Quiz 2 Review</vt:lpstr>
      <vt:lpstr>Quiz 2 Review</vt:lpstr>
      <vt:lpstr>Quiz 2 Review</vt:lpstr>
      <vt:lpstr>Quiz 2 Review</vt:lpstr>
      <vt:lpstr>Quiz 2</vt:lpstr>
      <vt:lpstr>Lecture 5: Cloud Storage</vt:lpstr>
      <vt:lpstr>Types of Cloud storage</vt:lpstr>
      <vt:lpstr>File Storage</vt:lpstr>
      <vt:lpstr>Cloud File storage</vt:lpstr>
      <vt:lpstr>Cloud File Storage</vt:lpstr>
      <vt:lpstr>Cloud File Storage</vt:lpstr>
      <vt:lpstr>How to Use Cloud File Storage</vt:lpstr>
      <vt:lpstr>File Storage, Cont.</vt:lpstr>
      <vt:lpstr>Interesting Cloud File Storage Developments</vt:lpstr>
      <vt:lpstr>Use Cases for File storage</vt:lpstr>
      <vt:lpstr>Things to Consider for Migration</vt:lpstr>
      <vt:lpstr>File Storage Options</vt:lpstr>
      <vt:lpstr>Amazon Elastic File System (EFS)</vt:lpstr>
      <vt:lpstr>Common Considerations for Cloud Costs</vt:lpstr>
      <vt:lpstr>Object Storage</vt:lpstr>
      <vt:lpstr>Object Storage</vt:lpstr>
      <vt:lpstr>Object Storage</vt:lpstr>
      <vt:lpstr>Object Storage</vt:lpstr>
      <vt:lpstr>Object Storage</vt:lpstr>
      <vt:lpstr>Amazon S3</vt:lpstr>
      <vt:lpstr>Object Storage, Cont.</vt:lpstr>
      <vt:lpstr>Object Storage Use Cases</vt:lpstr>
      <vt:lpstr>Block Storage</vt:lpstr>
      <vt:lpstr>Block Storage</vt:lpstr>
      <vt:lpstr>Block Storage</vt:lpstr>
      <vt:lpstr>Block Storage Use cases</vt:lpstr>
      <vt:lpstr>Amazon Elastic Block Store (EBS)</vt:lpstr>
      <vt:lpstr>Comparing Storage Types</vt:lpstr>
      <vt:lpstr>Comparing Storage Types</vt:lpstr>
      <vt:lpstr>Using Cloud Storage</vt:lpstr>
      <vt:lpstr>Interfacing with Object Storage</vt:lpstr>
      <vt:lpstr>Interfacing with Object Storage</vt:lpstr>
      <vt:lpstr>Using boto3</vt:lpstr>
      <vt:lpstr>Using boto3</vt:lpstr>
      <vt:lpstr>Using boto3</vt:lpstr>
      <vt:lpstr>Environment Variables</vt:lpstr>
      <vt:lpstr>Using Boto3</vt:lpstr>
      <vt:lpstr>Using Boto3</vt:lpstr>
      <vt:lpstr>Questions, Comments, Concerns</vt:lpstr>
      <vt:lpstr>Land Acknowledgement Statement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 547</dc:title>
  <dc:creator>Zara Ahmad-Post</dc:creator>
  <cp:lastModifiedBy>Zara Ahmad-Post</cp:lastModifiedBy>
  <cp:revision>25</cp:revision>
  <dcterms:created xsi:type="dcterms:W3CDTF">2023-08-15T03:21:53Z</dcterms:created>
  <dcterms:modified xsi:type="dcterms:W3CDTF">2024-09-10T22:24:39Z</dcterms:modified>
</cp:coreProperties>
</file>