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1.xml" ContentType="application/vnd.openxmlformats-officedocument.themeOverr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2.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heme/themeOverride3.xml" ContentType="application/vnd.openxmlformats-officedocument.themeOverr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37"/>
  </p:notesMasterIdLst>
  <p:sldIdLst>
    <p:sldId id="256" r:id="rId2"/>
    <p:sldId id="277" r:id="rId3"/>
    <p:sldId id="265" r:id="rId4"/>
    <p:sldId id="313" r:id="rId5"/>
    <p:sldId id="391" r:id="rId6"/>
    <p:sldId id="392" r:id="rId7"/>
    <p:sldId id="340" r:id="rId8"/>
    <p:sldId id="342" r:id="rId9"/>
    <p:sldId id="394" r:id="rId10"/>
    <p:sldId id="396" r:id="rId11"/>
    <p:sldId id="405" r:id="rId12"/>
    <p:sldId id="406" r:id="rId13"/>
    <p:sldId id="407" r:id="rId14"/>
    <p:sldId id="408" r:id="rId15"/>
    <p:sldId id="379" r:id="rId16"/>
    <p:sldId id="343" r:id="rId17"/>
    <p:sldId id="393" r:id="rId18"/>
    <p:sldId id="344" r:id="rId19"/>
    <p:sldId id="398" r:id="rId20"/>
    <p:sldId id="399" r:id="rId21"/>
    <p:sldId id="346" r:id="rId22"/>
    <p:sldId id="402" r:id="rId23"/>
    <p:sldId id="351" r:id="rId24"/>
    <p:sldId id="353" r:id="rId25"/>
    <p:sldId id="352" r:id="rId26"/>
    <p:sldId id="355" r:id="rId27"/>
    <p:sldId id="356" r:id="rId28"/>
    <p:sldId id="403" r:id="rId29"/>
    <p:sldId id="400" r:id="rId30"/>
    <p:sldId id="385" r:id="rId31"/>
    <p:sldId id="409" r:id="rId32"/>
    <p:sldId id="345" r:id="rId33"/>
    <p:sldId id="404" r:id="rId34"/>
    <p:sldId id="339" r:id="rId35"/>
    <p:sldId id="2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D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78"/>
    <p:restoredTop sz="96208"/>
  </p:normalViewPr>
  <p:slideViewPr>
    <p:cSldViewPr snapToGrid="0">
      <p:cViewPr>
        <p:scale>
          <a:sx n="120" d="100"/>
          <a:sy n="120" d="100"/>
        </p:scale>
        <p:origin x="608"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6.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diagrams/_rels/data8.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6.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7.svg"/><Relationship Id="rId9"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6.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7.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D2F462-DA32-4E26-81D8-34D0DDC815E5}" type="doc">
      <dgm:prSet loTypeId="urn:microsoft.com/office/officeart/2016/7/layout/LinearBlockProcessNumbered" loCatId="process" qsTypeId="urn:microsoft.com/office/officeart/2005/8/quickstyle/simple4" qsCatId="simple" csTypeId="urn:microsoft.com/office/officeart/2005/8/colors/colorful5" csCatId="colorful" phldr="1"/>
      <dgm:spPr/>
      <dgm:t>
        <a:bodyPr/>
        <a:lstStyle/>
        <a:p>
          <a:endParaRPr lang="en-US"/>
        </a:p>
      </dgm:t>
    </dgm:pt>
    <dgm:pt modelId="{CD6E15AA-C21A-4519-A269-39C235A8ABEA}">
      <dgm:prSet/>
      <dgm:spPr/>
      <dgm:t>
        <a:bodyPr/>
        <a:lstStyle/>
        <a:p>
          <a:r>
            <a:rPr lang="en-US" dirty="0"/>
            <a:t>Assignment 6 Due Monday at 11:59pm</a:t>
          </a:r>
        </a:p>
      </dgm:t>
    </dgm:pt>
    <dgm:pt modelId="{78AF907C-2257-42EA-ABDE-01319A3F8096}" type="parTrans" cxnId="{17ABB51C-8EB6-4BD1-BDB9-21F22F13FD01}">
      <dgm:prSet/>
      <dgm:spPr/>
      <dgm:t>
        <a:bodyPr/>
        <a:lstStyle/>
        <a:p>
          <a:endParaRPr lang="en-US"/>
        </a:p>
      </dgm:t>
    </dgm:pt>
    <dgm:pt modelId="{2A36D909-4024-42C9-B843-63AF1D919B81}" type="sibTrans" cxnId="{17ABB51C-8EB6-4BD1-BDB9-21F22F13FD01}">
      <dgm:prSet phldrT="01" phldr="0"/>
      <dgm:spPr/>
      <dgm:t>
        <a:bodyPr/>
        <a:lstStyle/>
        <a:p>
          <a:r>
            <a:rPr lang="en-US"/>
            <a:t>01</a:t>
          </a:r>
          <a:endParaRPr lang="en-US" dirty="0"/>
        </a:p>
      </dgm:t>
    </dgm:pt>
    <dgm:pt modelId="{6B27F850-223D-4A67-B167-E8A2D3A60A80}">
      <dgm:prSet/>
      <dgm:spPr/>
      <dgm:t>
        <a:bodyPr/>
        <a:lstStyle/>
        <a:p>
          <a:r>
            <a:rPr lang="en-US" dirty="0"/>
            <a:t>Group project mid-semester update due 10/24</a:t>
          </a:r>
        </a:p>
      </dgm:t>
    </dgm:pt>
    <dgm:pt modelId="{EE4DFDF6-A67C-401C-8B2C-65A0B97369B5}" type="parTrans" cxnId="{C5918892-36C6-4B66-BEC9-B05A5D5D8A3B}">
      <dgm:prSet/>
      <dgm:spPr/>
      <dgm:t>
        <a:bodyPr/>
        <a:lstStyle/>
        <a:p>
          <a:endParaRPr lang="en-US"/>
        </a:p>
      </dgm:t>
    </dgm:pt>
    <dgm:pt modelId="{A3BDEBA3-477C-400E-90FE-8273934EF1FA}" type="sibTrans" cxnId="{C5918892-36C6-4B66-BEC9-B05A5D5D8A3B}">
      <dgm:prSet phldrT="03" phldr="0"/>
      <dgm:spPr/>
      <dgm:t>
        <a:bodyPr/>
        <a:lstStyle/>
        <a:p>
          <a:r>
            <a:rPr lang="en-US"/>
            <a:t>03</a:t>
          </a:r>
        </a:p>
      </dgm:t>
    </dgm:pt>
    <dgm:pt modelId="{C7906813-00E2-2349-AC3C-7055BDB0F89F}">
      <dgm:prSet/>
      <dgm:spPr/>
      <dgm:t>
        <a:bodyPr/>
        <a:lstStyle/>
        <a:p>
          <a:endParaRPr lang="en-US" dirty="0"/>
        </a:p>
      </dgm:t>
    </dgm:pt>
    <dgm:pt modelId="{EA2BECC2-5971-C441-804E-CC989DBD7056}" type="parTrans" cxnId="{ED3933BF-6FD7-2B47-8D58-F37A0AEF34B6}">
      <dgm:prSet/>
      <dgm:spPr/>
      <dgm:t>
        <a:bodyPr/>
        <a:lstStyle/>
        <a:p>
          <a:endParaRPr lang="en-US"/>
        </a:p>
      </dgm:t>
    </dgm:pt>
    <dgm:pt modelId="{ED8E3E4A-C5E6-FA4B-9CAD-74AD00EE5E5B}" type="sibTrans" cxnId="{ED3933BF-6FD7-2B47-8D58-F37A0AEF34B6}">
      <dgm:prSet phldrT="04" phldr="0"/>
      <dgm:spPr/>
      <dgm:t>
        <a:bodyPr/>
        <a:lstStyle/>
        <a:p>
          <a:r>
            <a:rPr lang="en-US"/>
            <a:t>04</a:t>
          </a:r>
        </a:p>
      </dgm:t>
    </dgm:pt>
    <dgm:pt modelId="{893261BC-99CE-784D-8CCD-606D79199422}">
      <dgm:prSet/>
      <dgm:spPr/>
      <dgm:t>
        <a:bodyPr/>
        <a:lstStyle/>
        <a:p>
          <a:r>
            <a:rPr lang="en-US" dirty="0"/>
            <a:t>Quiz 6 on Thursday- due Sunday 11:59pm </a:t>
          </a:r>
        </a:p>
      </dgm:t>
    </dgm:pt>
    <dgm:pt modelId="{E0434623-0ABC-9B43-AC1C-6A1CB4731464}" type="parTrans" cxnId="{6F7BC3A8-FC2D-A843-B30A-0E9578E2A5D4}">
      <dgm:prSet/>
      <dgm:spPr/>
      <dgm:t>
        <a:bodyPr/>
        <a:lstStyle/>
        <a:p>
          <a:endParaRPr lang="en-US"/>
        </a:p>
      </dgm:t>
    </dgm:pt>
    <dgm:pt modelId="{D22FAECC-B7B9-6E4C-98AB-E811F6034346}" type="sibTrans" cxnId="{6F7BC3A8-FC2D-A843-B30A-0E9578E2A5D4}">
      <dgm:prSet phldrT="02" phldr="0"/>
      <dgm:spPr/>
      <dgm:t>
        <a:bodyPr/>
        <a:lstStyle/>
        <a:p>
          <a:r>
            <a:rPr lang="en-US"/>
            <a:t>02</a:t>
          </a:r>
        </a:p>
      </dgm:t>
    </dgm:pt>
    <dgm:pt modelId="{CFF522E9-B4E5-2C45-81FB-F10ADBF60890}" type="pres">
      <dgm:prSet presAssocID="{9ED2F462-DA32-4E26-81D8-34D0DDC815E5}" presName="Name0" presStyleCnt="0">
        <dgm:presLayoutVars>
          <dgm:animLvl val="lvl"/>
          <dgm:resizeHandles val="exact"/>
        </dgm:presLayoutVars>
      </dgm:prSet>
      <dgm:spPr/>
    </dgm:pt>
    <dgm:pt modelId="{908FCE32-466D-184A-99FA-32FBF222E1BB}" type="pres">
      <dgm:prSet presAssocID="{CD6E15AA-C21A-4519-A269-39C235A8ABEA}" presName="compositeNode" presStyleCnt="0">
        <dgm:presLayoutVars>
          <dgm:bulletEnabled val="1"/>
        </dgm:presLayoutVars>
      </dgm:prSet>
      <dgm:spPr/>
    </dgm:pt>
    <dgm:pt modelId="{429B7334-CE28-444C-AA3A-DB55432C204C}" type="pres">
      <dgm:prSet presAssocID="{CD6E15AA-C21A-4519-A269-39C235A8ABEA}" presName="bgRect" presStyleLbl="alignNode1" presStyleIdx="0" presStyleCnt="4"/>
      <dgm:spPr/>
    </dgm:pt>
    <dgm:pt modelId="{C4F032C2-E593-5542-9242-2B938B1BF7EE}" type="pres">
      <dgm:prSet presAssocID="{2A36D909-4024-42C9-B843-63AF1D919B81}" presName="sibTransNodeRect" presStyleLbl="alignNode1" presStyleIdx="0" presStyleCnt="4">
        <dgm:presLayoutVars>
          <dgm:chMax val="0"/>
          <dgm:bulletEnabled val="1"/>
        </dgm:presLayoutVars>
      </dgm:prSet>
      <dgm:spPr/>
    </dgm:pt>
    <dgm:pt modelId="{32C90C80-6793-A946-BE68-1A7D6E3BFC2C}" type="pres">
      <dgm:prSet presAssocID="{CD6E15AA-C21A-4519-A269-39C235A8ABEA}" presName="nodeRect" presStyleLbl="alignNode1" presStyleIdx="0" presStyleCnt="4">
        <dgm:presLayoutVars>
          <dgm:bulletEnabled val="1"/>
        </dgm:presLayoutVars>
      </dgm:prSet>
      <dgm:spPr/>
    </dgm:pt>
    <dgm:pt modelId="{0A14595B-9DE5-3742-807B-6D0A5E92A5C2}" type="pres">
      <dgm:prSet presAssocID="{2A36D909-4024-42C9-B843-63AF1D919B81}" presName="sibTrans" presStyleCnt="0"/>
      <dgm:spPr/>
    </dgm:pt>
    <dgm:pt modelId="{6743D925-F83A-484C-B0F9-4E9735F59577}" type="pres">
      <dgm:prSet presAssocID="{893261BC-99CE-784D-8CCD-606D79199422}" presName="compositeNode" presStyleCnt="0">
        <dgm:presLayoutVars>
          <dgm:bulletEnabled val="1"/>
        </dgm:presLayoutVars>
      </dgm:prSet>
      <dgm:spPr/>
    </dgm:pt>
    <dgm:pt modelId="{56C5F840-F902-B54B-9E9B-1FFE95F98735}" type="pres">
      <dgm:prSet presAssocID="{893261BC-99CE-784D-8CCD-606D79199422}" presName="bgRect" presStyleLbl="alignNode1" presStyleIdx="1" presStyleCnt="4"/>
      <dgm:spPr/>
    </dgm:pt>
    <dgm:pt modelId="{D1E92F88-9008-C64C-B3B1-7412D53AD42E}" type="pres">
      <dgm:prSet presAssocID="{D22FAECC-B7B9-6E4C-98AB-E811F6034346}" presName="sibTransNodeRect" presStyleLbl="alignNode1" presStyleIdx="1" presStyleCnt="4">
        <dgm:presLayoutVars>
          <dgm:chMax val="0"/>
          <dgm:bulletEnabled val="1"/>
        </dgm:presLayoutVars>
      </dgm:prSet>
      <dgm:spPr/>
    </dgm:pt>
    <dgm:pt modelId="{F8F484FE-34A6-AB4A-B2DD-FB04F304AFEF}" type="pres">
      <dgm:prSet presAssocID="{893261BC-99CE-784D-8CCD-606D79199422}" presName="nodeRect" presStyleLbl="alignNode1" presStyleIdx="1" presStyleCnt="4">
        <dgm:presLayoutVars>
          <dgm:bulletEnabled val="1"/>
        </dgm:presLayoutVars>
      </dgm:prSet>
      <dgm:spPr/>
    </dgm:pt>
    <dgm:pt modelId="{8FAFB243-ABC2-4040-9E11-4F75272F081A}" type="pres">
      <dgm:prSet presAssocID="{D22FAECC-B7B9-6E4C-98AB-E811F6034346}" presName="sibTrans" presStyleCnt="0"/>
      <dgm:spPr/>
    </dgm:pt>
    <dgm:pt modelId="{AD902CC7-32E2-0B4F-87E8-73C5F225E6A1}" type="pres">
      <dgm:prSet presAssocID="{6B27F850-223D-4A67-B167-E8A2D3A60A80}" presName="compositeNode" presStyleCnt="0">
        <dgm:presLayoutVars>
          <dgm:bulletEnabled val="1"/>
        </dgm:presLayoutVars>
      </dgm:prSet>
      <dgm:spPr/>
    </dgm:pt>
    <dgm:pt modelId="{CE967CA0-7818-A245-87A4-C69CCA60CDB1}" type="pres">
      <dgm:prSet presAssocID="{6B27F850-223D-4A67-B167-E8A2D3A60A80}" presName="bgRect" presStyleLbl="alignNode1" presStyleIdx="2" presStyleCnt="4"/>
      <dgm:spPr/>
    </dgm:pt>
    <dgm:pt modelId="{15753A13-55F6-1F45-9332-8D16252D27A3}" type="pres">
      <dgm:prSet presAssocID="{A3BDEBA3-477C-400E-90FE-8273934EF1FA}" presName="sibTransNodeRect" presStyleLbl="alignNode1" presStyleIdx="2" presStyleCnt="4">
        <dgm:presLayoutVars>
          <dgm:chMax val="0"/>
          <dgm:bulletEnabled val="1"/>
        </dgm:presLayoutVars>
      </dgm:prSet>
      <dgm:spPr/>
    </dgm:pt>
    <dgm:pt modelId="{716BD942-AC3F-354A-A720-C6A5E725CDA2}" type="pres">
      <dgm:prSet presAssocID="{6B27F850-223D-4A67-B167-E8A2D3A60A80}" presName="nodeRect" presStyleLbl="alignNode1" presStyleIdx="2" presStyleCnt="4">
        <dgm:presLayoutVars>
          <dgm:bulletEnabled val="1"/>
        </dgm:presLayoutVars>
      </dgm:prSet>
      <dgm:spPr/>
    </dgm:pt>
    <dgm:pt modelId="{D277F87E-FE35-C94F-BE68-C2C64EB0A9D0}" type="pres">
      <dgm:prSet presAssocID="{A3BDEBA3-477C-400E-90FE-8273934EF1FA}" presName="sibTrans" presStyleCnt="0"/>
      <dgm:spPr/>
    </dgm:pt>
    <dgm:pt modelId="{24F18744-763F-DE4D-9162-29133F28431E}" type="pres">
      <dgm:prSet presAssocID="{C7906813-00E2-2349-AC3C-7055BDB0F89F}" presName="compositeNode" presStyleCnt="0">
        <dgm:presLayoutVars>
          <dgm:bulletEnabled val="1"/>
        </dgm:presLayoutVars>
      </dgm:prSet>
      <dgm:spPr/>
    </dgm:pt>
    <dgm:pt modelId="{D79D3AC4-995C-2B4F-9B68-D991BF724BF6}" type="pres">
      <dgm:prSet presAssocID="{C7906813-00E2-2349-AC3C-7055BDB0F89F}" presName="bgRect" presStyleLbl="alignNode1" presStyleIdx="3" presStyleCnt="4"/>
      <dgm:spPr/>
    </dgm:pt>
    <dgm:pt modelId="{BD87D1A1-866A-2548-9EA8-F26414B70A40}" type="pres">
      <dgm:prSet presAssocID="{ED8E3E4A-C5E6-FA4B-9CAD-74AD00EE5E5B}" presName="sibTransNodeRect" presStyleLbl="alignNode1" presStyleIdx="3" presStyleCnt="4">
        <dgm:presLayoutVars>
          <dgm:chMax val="0"/>
          <dgm:bulletEnabled val="1"/>
        </dgm:presLayoutVars>
      </dgm:prSet>
      <dgm:spPr/>
    </dgm:pt>
    <dgm:pt modelId="{D6F81243-B4E5-1749-95E8-BD6B08167A1D}" type="pres">
      <dgm:prSet presAssocID="{C7906813-00E2-2349-AC3C-7055BDB0F89F}" presName="nodeRect" presStyleLbl="alignNode1" presStyleIdx="3" presStyleCnt="4">
        <dgm:presLayoutVars>
          <dgm:bulletEnabled val="1"/>
        </dgm:presLayoutVars>
      </dgm:prSet>
      <dgm:spPr/>
    </dgm:pt>
  </dgm:ptLst>
  <dgm:cxnLst>
    <dgm:cxn modelId="{0690F205-3742-AD48-98D3-27908C273AB0}" type="presOf" srcId="{C7906813-00E2-2349-AC3C-7055BDB0F89F}" destId="{D6F81243-B4E5-1749-95E8-BD6B08167A1D}" srcOrd="1" destOrd="0" presId="urn:microsoft.com/office/officeart/2016/7/layout/LinearBlockProcessNumbered"/>
    <dgm:cxn modelId="{17ABB51C-8EB6-4BD1-BDB9-21F22F13FD01}" srcId="{9ED2F462-DA32-4E26-81D8-34D0DDC815E5}" destId="{CD6E15AA-C21A-4519-A269-39C235A8ABEA}" srcOrd="0" destOrd="0" parTransId="{78AF907C-2257-42EA-ABDE-01319A3F8096}" sibTransId="{2A36D909-4024-42C9-B843-63AF1D919B81}"/>
    <dgm:cxn modelId="{CDD36320-CC28-E142-B35C-127FB0B983D7}" type="presOf" srcId="{CD6E15AA-C21A-4519-A269-39C235A8ABEA}" destId="{32C90C80-6793-A946-BE68-1A7D6E3BFC2C}" srcOrd="1" destOrd="0" presId="urn:microsoft.com/office/officeart/2016/7/layout/LinearBlockProcessNumbered"/>
    <dgm:cxn modelId="{36165922-45C0-A041-B4BE-D035BCB38507}" type="presOf" srcId="{893261BC-99CE-784D-8CCD-606D79199422}" destId="{F8F484FE-34A6-AB4A-B2DD-FB04F304AFEF}" srcOrd="1" destOrd="0" presId="urn:microsoft.com/office/officeart/2016/7/layout/LinearBlockProcessNumbered"/>
    <dgm:cxn modelId="{D077993D-E3A6-A94A-B69A-D45C6E05F872}" type="presOf" srcId="{D22FAECC-B7B9-6E4C-98AB-E811F6034346}" destId="{D1E92F88-9008-C64C-B3B1-7412D53AD42E}" srcOrd="0" destOrd="0" presId="urn:microsoft.com/office/officeart/2016/7/layout/LinearBlockProcessNumbered"/>
    <dgm:cxn modelId="{3E54106D-1DF3-164E-B052-84536F79A6A4}" type="presOf" srcId="{CD6E15AA-C21A-4519-A269-39C235A8ABEA}" destId="{429B7334-CE28-444C-AA3A-DB55432C204C}" srcOrd="0" destOrd="0" presId="urn:microsoft.com/office/officeart/2016/7/layout/LinearBlockProcessNumbered"/>
    <dgm:cxn modelId="{3309BA6E-5BD6-6E4A-9C51-9B6A8349998D}" type="presOf" srcId="{9ED2F462-DA32-4E26-81D8-34D0DDC815E5}" destId="{CFF522E9-B4E5-2C45-81FB-F10ADBF60890}" srcOrd="0" destOrd="0" presId="urn:microsoft.com/office/officeart/2016/7/layout/LinearBlockProcessNumbered"/>
    <dgm:cxn modelId="{E4B3E57A-3180-A94A-9DCA-1B5FE23FD45B}" type="presOf" srcId="{C7906813-00E2-2349-AC3C-7055BDB0F89F}" destId="{D79D3AC4-995C-2B4F-9B68-D991BF724BF6}" srcOrd="0" destOrd="0" presId="urn:microsoft.com/office/officeart/2016/7/layout/LinearBlockProcessNumbered"/>
    <dgm:cxn modelId="{7989C88E-B33B-364C-B958-328EFA21EA41}" type="presOf" srcId="{A3BDEBA3-477C-400E-90FE-8273934EF1FA}" destId="{15753A13-55F6-1F45-9332-8D16252D27A3}" srcOrd="0" destOrd="0" presId="urn:microsoft.com/office/officeart/2016/7/layout/LinearBlockProcessNumbered"/>
    <dgm:cxn modelId="{C5918892-36C6-4B66-BEC9-B05A5D5D8A3B}" srcId="{9ED2F462-DA32-4E26-81D8-34D0DDC815E5}" destId="{6B27F850-223D-4A67-B167-E8A2D3A60A80}" srcOrd="2" destOrd="0" parTransId="{EE4DFDF6-A67C-401C-8B2C-65A0B97369B5}" sibTransId="{A3BDEBA3-477C-400E-90FE-8273934EF1FA}"/>
    <dgm:cxn modelId="{1795CFA0-8889-574A-8DB8-0279D227ABD1}" type="presOf" srcId="{2A36D909-4024-42C9-B843-63AF1D919B81}" destId="{C4F032C2-E593-5542-9242-2B938B1BF7EE}" srcOrd="0" destOrd="0" presId="urn:microsoft.com/office/officeart/2016/7/layout/LinearBlockProcessNumbered"/>
    <dgm:cxn modelId="{6F7BC3A8-FC2D-A843-B30A-0E9578E2A5D4}" srcId="{9ED2F462-DA32-4E26-81D8-34D0DDC815E5}" destId="{893261BC-99CE-784D-8CCD-606D79199422}" srcOrd="1" destOrd="0" parTransId="{E0434623-0ABC-9B43-AC1C-6A1CB4731464}" sibTransId="{D22FAECC-B7B9-6E4C-98AB-E811F6034346}"/>
    <dgm:cxn modelId="{ED3933BF-6FD7-2B47-8D58-F37A0AEF34B6}" srcId="{9ED2F462-DA32-4E26-81D8-34D0DDC815E5}" destId="{C7906813-00E2-2349-AC3C-7055BDB0F89F}" srcOrd="3" destOrd="0" parTransId="{EA2BECC2-5971-C441-804E-CC989DBD7056}" sibTransId="{ED8E3E4A-C5E6-FA4B-9CAD-74AD00EE5E5B}"/>
    <dgm:cxn modelId="{B36B6FBF-9840-6D44-A43C-E0C8B5CA10EF}" type="presOf" srcId="{ED8E3E4A-C5E6-FA4B-9CAD-74AD00EE5E5B}" destId="{BD87D1A1-866A-2548-9EA8-F26414B70A40}" srcOrd="0" destOrd="0" presId="urn:microsoft.com/office/officeart/2016/7/layout/LinearBlockProcessNumbered"/>
    <dgm:cxn modelId="{60E8ABC1-1E06-8F4B-B726-6A19394389F9}" type="presOf" srcId="{6B27F850-223D-4A67-B167-E8A2D3A60A80}" destId="{CE967CA0-7818-A245-87A4-C69CCA60CDB1}" srcOrd="0" destOrd="0" presId="urn:microsoft.com/office/officeart/2016/7/layout/LinearBlockProcessNumbered"/>
    <dgm:cxn modelId="{C09449DC-FE30-8440-BEB1-D29C6B95AF2E}" type="presOf" srcId="{893261BC-99CE-784D-8CCD-606D79199422}" destId="{56C5F840-F902-B54B-9E9B-1FFE95F98735}" srcOrd="0" destOrd="0" presId="urn:microsoft.com/office/officeart/2016/7/layout/LinearBlockProcessNumbered"/>
    <dgm:cxn modelId="{A7B015FF-6CAE-494E-8861-EF163A36D149}" type="presOf" srcId="{6B27F850-223D-4A67-B167-E8A2D3A60A80}" destId="{716BD942-AC3F-354A-A720-C6A5E725CDA2}" srcOrd="1" destOrd="0" presId="urn:microsoft.com/office/officeart/2016/7/layout/LinearBlockProcessNumbered"/>
    <dgm:cxn modelId="{C45E8F63-CC97-CC48-BF7D-D8E3426E50D9}" type="presParOf" srcId="{CFF522E9-B4E5-2C45-81FB-F10ADBF60890}" destId="{908FCE32-466D-184A-99FA-32FBF222E1BB}" srcOrd="0" destOrd="0" presId="urn:microsoft.com/office/officeart/2016/7/layout/LinearBlockProcessNumbered"/>
    <dgm:cxn modelId="{009FBB16-1414-7E4C-B363-36224E9BA042}" type="presParOf" srcId="{908FCE32-466D-184A-99FA-32FBF222E1BB}" destId="{429B7334-CE28-444C-AA3A-DB55432C204C}" srcOrd="0" destOrd="0" presId="urn:microsoft.com/office/officeart/2016/7/layout/LinearBlockProcessNumbered"/>
    <dgm:cxn modelId="{54BC3C92-D18F-2249-BB54-558DF3D4FD52}" type="presParOf" srcId="{908FCE32-466D-184A-99FA-32FBF222E1BB}" destId="{C4F032C2-E593-5542-9242-2B938B1BF7EE}" srcOrd="1" destOrd="0" presId="urn:microsoft.com/office/officeart/2016/7/layout/LinearBlockProcessNumbered"/>
    <dgm:cxn modelId="{4119F127-7680-2448-8838-EEE3EAAAACAF}" type="presParOf" srcId="{908FCE32-466D-184A-99FA-32FBF222E1BB}" destId="{32C90C80-6793-A946-BE68-1A7D6E3BFC2C}" srcOrd="2" destOrd="0" presId="urn:microsoft.com/office/officeart/2016/7/layout/LinearBlockProcessNumbered"/>
    <dgm:cxn modelId="{645D886D-4307-5946-BE23-A79CCB82713F}" type="presParOf" srcId="{CFF522E9-B4E5-2C45-81FB-F10ADBF60890}" destId="{0A14595B-9DE5-3742-807B-6D0A5E92A5C2}" srcOrd="1" destOrd="0" presId="urn:microsoft.com/office/officeart/2016/7/layout/LinearBlockProcessNumbered"/>
    <dgm:cxn modelId="{3EFEE6F5-8E5B-2A47-8A21-809A31D4B628}" type="presParOf" srcId="{CFF522E9-B4E5-2C45-81FB-F10ADBF60890}" destId="{6743D925-F83A-484C-B0F9-4E9735F59577}" srcOrd="2" destOrd="0" presId="urn:microsoft.com/office/officeart/2016/7/layout/LinearBlockProcessNumbered"/>
    <dgm:cxn modelId="{A6E3D3A7-8136-9846-A32C-7B003F758674}" type="presParOf" srcId="{6743D925-F83A-484C-B0F9-4E9735F59577}" destId="{56C5F840-F902-B54B-9E9B-1FFE95F98735}" srcOrd="0" destOrd="0" presId="urn:microsoft.com/office/officeart/2016/7/layout/LinearBlockProcessNumbered"/>
    <dgm:cxn modelId="{9993A55D-DB62-294B-8481-F61B4002D451}" type="presParOf" srcId="{6743D925-F83A-484C-B0F9-4E9735F59577}" destId="{D1E92F88-9008-C64C-B3B1-7412D53AD42E}" srcOrd="1" destOrd="0" presId="urn:microsoft.com/office/officeart/2016/7/layout/LinearBlockProcessNumbered"/>
    <dgm:cxn modelId="{920CCDC2-19A6-014F-9CDD-604620456DD8}" type="presParOf" srcId="{6743D925-F83A-484C-B0F9-4E9735F59577}" destId="{F8F484FE-34A6-AB4A-B2DD-FB04F304AFEF}" srcOrd="2" destOrd="0" presId="urn:microsoft.com/office/officeart/2016/7/layout/LinearBlockProcessNumbered"/>
    <dgm:cxn modelId="{8A2FB64E-90F1-C849-950F-738F5F439A7C}" type="presParOf" srcId="{CFF522E9-B4E5-2C45-81FB-F10ADBF60890}" destId="{8FAFB243-ABC2-4040-9E11-4F75272F081A}" srcOrd="3" destOrd="0" presId="urn:microsoft.com/office/officeart/2016/7/layout/LinearBlockProcessNumbered"/>
    <dgm:cxn modelId="{19BAB6B7-A6AE-104B-97B7-BCE03CFA5D45}" type="presParOf" srcId="{CFF522E9-B4E5-2C45-81FB-F10ADBF60890}" destId="{AD902CC7-32E2-0B4F-87E8-73C5F225E6A1}" srcOrd="4" destOrd="0" presId="urn:microsoft.com/office/officeart/2016/7/layout/LinearBlockProcessNumbered"/>
    <dgm:cxn modelId="{BE0AC9EB-CDB6-8A44-9E91-39E141587DCD}" type="presParOf" srcId="{AD902CC7-32E2-0B4F-87E8-73C5F225E6A1}" destId="{CE967CA0-7818-A245-87A4-C69CCA60CDB1}" srcOrd="0" destOrd="0" presId="urn:microsoft.com/office/officeart/2016/7/layout/LinearBlockProcessNumbered"/>
    <dgm:cxn modelId="{C7CA6BC7-A56E-B444-B561-1C4815D1D2DC}" type="presParOf" srcId="{AD902CC7-32E2-0B4F-87E8-73C5F225E6A1}" destId="{15753A13-55F6-1F45-9332-8D16252D27A3}" srcOrd="1" destOrd="0" presId="urn:microsoft.com/office/officeart/2016/7/layout/LinearBlockProcessNumbered"/>
    <dgm:cxn modelId="{EA1A2DA6-6A55-9240-AE17-B24D57C35FEF}" type="presParOf" srcId="{AD902CC7-32E2-0B4F-87E8-73C5F225E6A1}" destId="{716BD942-AC3F-354A-A720-C6A5E725CDA2}" srcOrd="2" destOrd="0" presId="urn:microsoft.com/office/officeart/2016/7/layout/LinearBlockProcessNumbered"/>
    <dgm:cxn modelId="{643A325F-91E2-6E4C-A304-57C9D15674A7}" type="presParOf" srcId="{CFF522E9-B4E5-2C45-81FB-F10ADBF60890}" destId="{D277F87E-FE35-C94F-BE68-C2C64EB0A9D0}" srcOrd="5" destOrd="0" presId="urn:microsoft.com/office/officeart/2016/7/layout/LinearBlockProcessNumbered"/>
    <dgm:cxn modelId="{D65FA761-569E-B44B-B6B2-E7890D7CFA10}" type="presParOf" srcId="{CFF522E9-B4E5-2C45-81FB-F10ADBF60890}" destId="{24F18744-763F-DE4D-9162-29133F28431E}" srcOrd="6" destOrd="0" presId="urn:microsoft.com/office/officeart/2016/7/layout/LinearBlockProcessNumbered"/>
    <dgm:cxn modelId="{61384B8E-C25B-154A-89BA-EEAAE74B967E}" type="presParOf" srcId="{24F18744-763F-DE4D-9162-29133F28431E}" destId="{D79D3AC4-995C-2B4F-9B68-D991BF724BF6}" srcOrd="0" destOrd="0" presId="urn:microsoft.com/office/officeart/2016/7/layout/LinearBlockProcessNumbered"/>
    <dgm:cxn modelId="{349200D3-AEDC-0944-8AC8-F5B4FBE65637}" type="presParOf" srcId="{24F18744-763F-DE4D-9162-29133F28431E}" destId="{BD87D1A1-866A-2548-9EA8-F26414B70A40}" srcOrd="1" destOrd="0" presId="urn:microsoft.com/office/officeart/2016/7/layout/LinearBlockProcessNumbered"/>
    <dgm:cxn modelId="{E1873736-9FC6-FC47-B6D1-E2EDB3EC6A6B}" type="presParOf" srcId="{24F18744-763F-DE4D-9162-29133F28431E}" destId="{D6F81243-B4E5-1749-95E8-BD6B08167A1D}"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7E6BA2-C740-4D66-9F0B-9FEC71C1E34B}"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3EF479CC-AEFC-4A3C-9D6A-EF625F6F69B9}">
      <dgm:prSet/>
      <dgm:spPr/>
      <dgm:t>
        <a:bodyPr/>
        <a:lstStyle/>
        <a:p>
          <a:r>
            <a:rPr lang="en-US" dirty="0"/>
            <a:t>What’s covered in this lecture:</a:t>
          </a:r>
        </a:p>
      </dgm:t>
    </dgm:pt>
    <dgm:pt modelId="{045B340D-AA49-4C71-99EE-C368064E429F}" type="parTrans" cxnId="{3FA2AB00-3C2B-4CBF-BEE6-F97FAD02A3A9}">
      <dgm:prSet/>
      <dgm:spPr/>
      <dgm:t>
        <a:bodyPr/>
        <a:lstStyle/>
        <a:p>
          <a:endParaRPr lang="en-US"/>
        </a:p>
      </dgm:t>
    </dgm:pt>
    <dgm:pt modelId="{840BFA4F-B734-4691-A176-097346072A78}" type="sibTrans" cxnId="{3FA2AB00-3C2B-4CBF-BEE6-F97FAD02A3A9}">
      <dgm:prSet/>
      <dgm:spPr/>
      <dgm:t>
        <a:bodyPr/>
        <a:lstStyle/>
        <a:p>
          <a:endParaRPr lang="en-US"/>
        </a:p>
      </dgm:t>
    </dgm:pt>
    <dgm:pt modelId="{C52DBBDC-8DDB-6345-B309-F26AF9171050}">
      <dgm:prSet/>
      <dgm:spPr/>
      <dgm:t>
        <a:bodyPr/>
        <a:lstStyle/>
        <a:p>
          <a:r>
            <a:rPr lang="en-US" dirty="0"/>
            <a:t>Agenda</a:t>
          </a:r>
        </a:p>
      </dgm:t>
    </dgm:pt>
    <dgm:pt modelId="{A9629CCE-723F-2443-8EBD-11B00140C3E6}" type="parTrans" cxnId="{DA39E6CB-0918-F44D-BC78-A15AA5FA7253}">
      <dgm:prSet/>
      <dgm:spPr/>
      <dgm:t>
        <a:bodyPr/>
        <a:lstStyle/>
        <a:p>
          <a:endParaRPr lang="en-US"/>
        </a:p>
      </dgm:t>
    </dgm:pt>
    <dgm:pt modelId="{542F0833-4C81-8848-99F7-158A7EE5BC00}" type="sibTrans" cxnId="{DA39E6CB-0918-F44D-BC78-A15AA5FA7253}">
      <dgm:prSet/>
      <dgm:spPr/>
      <dgm:t>
        <a:bodyPr/>
        <a:lstStyle/>
        <a:p>
          <a:endParaRPr lang="en-US"/>
        </a:p>
      </dgm:t>
    </dgm:pt>
    <dgm:pt modelId="{57C4BEE2-CA92-874A-AA71-BEF1ED1EA697}">
      <dgm:prSet custT="1"/>
      <dgm:spPr/>
      <dgm:t>
        <a:bodyPr/>
        <a:lstStyle/>
        <a:p>
          <a:r>
            <a:rPr lang="en-US" sz="2000" dirty="0"/>
            <a:t>Microservices</a:t>
          </a:r>
        </a:p>
      </dgm:t>
    </dgm:pt>
    <dgm:pt modelId="{D9E3D7BE-FD4D-8049-BB67-36A825EA1840}" type="parTrans" cxnId="{ABEAEE3A-8566-B54E-AF64-67B21E37437D}">
      <dgm:prSet/>
      <dgm:spPr/>
      <dgm:t>
        <a:bodyPr/>
        <a:lstStyle/>
        <a:p>
          <a:endParaRPr lang="en-US"/>
        </a:p>
      </dgm:t>
    </dgm:pt>
    <dgm:pt modelId="{12C0EF42-541E-EA48-B866-C7FAFCF7C184}" type="sibTrans" cxnId="{ABEAEE3A-8566-B54E-AF64-67B21E37437D}">
      <dgm:prSet/>
      <dgm:spPr/>
      <dgm:t>
        <a:bodyPr/>
        <a:lstStyle/>
        <a:p>
          <a:endParaRPr lang="en-US"/>
        </a:p>
      </dgm:t>
    </dgm:pt>
    <dgm:pt modelId="{186F710C-069A-9F49-B25C-409C8B3BF4E4}">
      <dgm:prSet/>
      <dgm:spPr/>
      <dgm:t>
        <a:bodyPr/>
        <a:lstStyle/>
        <a:p>
          <a:r>
            <a:rPr lang="en-US" dirty="0"/>
            <a:t>Microservices Introduction</a:t>
          </a:r>
        </a:p>
      </dgm:t>
    </dgm:pt>
    <dgm:pt modelId="{C36E71BE-1A44-0743-A6BA-28B7120B81B3}" type="parTrans" cxnId="{6DAA38B1-0AF2-8949-8AF5-448D598C4861}">
      <dgm:prSet/>
      <dgm:spPr/>
      <dgm:t>
        <a:bodyPr/>
        <a:lstStyle/>
        <a:p>
          <a:endParaRPr lang="en-US"/>
        </a:p>
      </dgm:t>
    </dgm:pt>
    <dgm:pt modelId="{82777358-F6C7-E747-A1CC-FB1952152006}" type="sibTrans" cxnId="{6DAA38B1-0AF2-8949-8AF5-448D598C4861}">
      <dgm:prSet/>
      <dgm:spPr/>
      <dgm:t>
        <a:bodyPr/>
        <a:lstStyle/>
        <a:p>
          <a:endParaRPr lang="en-US"/>
        </a:p>
      </dgm:t>
    </dgm:pt>
    <dgm:pt modelId="{65AFBC34-F351-964A-A6B6-A01032BB56C1}">
      <dgm:prSet/>
      <dgm:spPr/>
      <dgm:t>
        <a:bodyPr/>
        <a:lstStyle/>
        <a:p>
          <a:r>
            <a:rPr lang="en-US" dirty="0"/>
            <a:t>Microservice migrations</a:t>
          </a:r>
        </a:p>
      </dgm:t>
    </dgm:pt>
    <dgm:pt modelId="{0D85978D-59E5-334D-9393-C9755A11FC1F}" type="parTrans" cxnId="{F0D709C2-F12D-4645-BF1C-56F894C9D66F}">
      <dgm:prSet/>
      <dgm:spPr/>
    </dgm:pt>
    <dgm:pt modelId="{109DE1B5-E780-AB42-B6F0-FA9A8A47A050}" type="sibTrans" cxnId="{F0D709C2-F12D-4645-BF1C-56F894C9D66F}">
      <dgm:prSet/>
      <dgm:spPr/>
    </dgm:pt>
    <dgm:pt modelId="{FCC0633B-6C1C-7D4C-92F7-1ADD40880118}" type="pres">
      <dgm:prSet presAssocID="{B77E6BA2-C740-4D66-9F0B-9FEC71C1E34B}" presName="linear" presStyleCnt="0">
        <dgm:presLayoutVars>
          <dgm:dir/>
          <dgm:animLvl val="lvl"/>
          <dgm:resizeHandles val="exact"/>
        </dgm:presLayoutVars>
      </dgm:prSet>
      <dgm:spPr/>
    </dgm:pt>
    <dgm:pt modelId="{41B93F86-C257-6641-B5B1-4CEB9D58CF2A}" type="pres">
      <dgm:prSet presAssocID="{C52DBBDC-8DDB-6345-B309-F26AF9171050}" presName="parentLin" presStyleCnt="0"/>
      <dgm:spPr/>
    </dgm:pt>
    <dgm:pt modelId="{F450AE75-F0C3-B548-9BEF-C37ED401C648}" type="pres">
      <dgm:prSet presAssocID="{C52DBBDC-8DDB-6345-B309-F26AF9171050}" presName="parentLeftMargin" presStyleLbl="node1" presStyleIdx="0" presStyleCnt="2"/>
      <dgm:spPr/>
    </dgm:pt>
    <dgm:pt modelId="{C108615D-3B09-9942-922C-6212F8A22228}" type="pres">
      <dgm:prSet presAssocID="{C52DBBDC-8DDB-6345-B309-F26AF9171050}" presName="parentText" presStyleLbl="node1" presStyleIdx="0" presStyleCnt="2">
        <dgm:presLayoutVars>
          <dgm:chMax val="0"/>
          <dgm:bulletEnabled val="1"/>
        </dgm:presLayoutVars>
      </dgm:prSet>
      <dgm:spPr/>
    </dgm:pt>
    <dgm:pt modelId="{ABA5802B-65E9-1443-8836-31910B3AF941}" type="pres">
      <dgm:prSet presAssocID="{C52DBBDC-8DDB-6345-B309-F26AF9171050}" presName="negativeSpace" presStyleCnt="0"/>
      <dgm:spPr/>
    </dgm:pt>
    <dgm:pt modelId="{6DA7C3CB-7321-6A40-B2FB-0CC087F41DB6}" type="pres">
      <dgm:prSet presAssocID="{C52DBBDC-8DDB-6345-B309-F26AF9171050}" presName="childText" presStyleLbl="conFgAcc1" presStyleIdx="0" presStyleCnt="2">
        <dgm:presLayoutVars>
          <dgm:bulletEnabled val="1"/>
        </dgm:presLayoutVars>
      </dgm:prSet>
      <dgm:spPr/>
    </dgm:pt>
    <dgm:pt modelId="{13E78090-68E4-E148-AA53-A7D1761BA1C7}" type="pres">
      <dgm:prSet presAssocID="{542F0833-4C81-8848-99F7-158A7EE5BC00}" presName="spaceBetweenRectangles" presStyleCnt="0"/>
      <dgm:spPr/>
    </dgm:pt>
    <dgm:pt modelId="{8D5192FE-88E5-B748-8144-F37B4C27D000}" type="pres">
      <dgm:prSet presAssocID="{3EF479CC-AEFC-4A3C-9D6A-EF625F6F69B9}" presName="parentLin" presStyleCnt="0"/>
      <dgm:spPr/>
    </dgm:pt>
    <dgm:pt modelId="{711393EA-5EA6-C84C-9C55-44569A39D318}" type="pres">
      <dgm:prSet presAssocID="{3EF479CC-AEFC-4A3C-9D6A-EF625F6F69B9}" presName="parentLeftMargin" presStyleLbl="node1" presStyleIdx="0" presStyleCnt="2"/>
      <dgm:spPr/>
    </dgm:pt>
    <dgm:pt modelId="{F1600258-4B56-984C-A555-1528D0BEC4D7}" type="pres">
      <dgm:prSet presAssocID="{3EF479CC-AEFC-4A3C-9D6A-EF625F6F69B9}" presName="parentText" presStyleLbl="node1" presStyleIdx="1" presStyleCnt="2">
        <dgm:presLayoutVars>
          <dgm:chMax val="0"/>
          <dgm:bulletEnabled val="1"/>
        </dgm:presLayoutVars>
      </dgm:prSet>
      <dgm:spPr/>
    </dgm:pt>
    <dgm:pt modelId="{9AD88227-B688-644A-8F9D-5DD528F3400E}" type="pres">
      <dgm:prSet presAssocID="{3EF479CC-AEFC-4A3C-9D6A-EF625F6F69B9}" presName="negativeSpace" presStyleCnt="0"/>
      <dgm:spPr/>
    </dgm:pt>
    <dgm:pt modelId="{E0C06397-84E7-B741-87C6-30A8FDD1C373}" type="pres">
      <dgm:prSet presAssocID="{3EF479CC-AEFC-4A3C-9D6A-EF625F6F69B9}" presName="childText" presStyleLbl="conFgAcc1" presStyleIdx="1" presStyleCnt="2">
        <dgm:presLayoutVars>
          <dgm:bulletEnabled val="1"/>
        </dgm:presLayoutVars>
      </dgm:prSet>
      <dgm:spPr/>
    </dgm:pt>
  </dgm:ptLst>
  <dgm:cxnLst>
    <dgm:cxn modelId="{3FA2AB00-3C2B-4CBF-BEE6-F97FAD02A3A9}" srcId="{B77E6BA2-C740-4D66-9F0B-9FEC71C1E34B}" destId="{3EF479CC-AEFC-4A3C-9D6A-EF625F6F69B9}" srcOrd="1" destOrd="0" parTransId="{045B340D-AA49-4C71-99EE-C368064E429F}" sibTransId="{840BFA4F-B734-4691-A176-097346072A78}"/>
    <dgm:cxn modelId="{ABEAEE3A-8566-B54E-AF64-67B21E37437D}" srcId="{C52DBBDC-8DDB-6345-B309-F26AF9171050}" destId="{57C4BEE2-CA92-874A-AA71-BEF1ED1EA697}" srcOrd="0" destOrd="0" parTransId="{D9E3D7BE-FD4D-8049-BB67-36A825EA1840}" sibTransId="{12C0EF42-541E-EA48-B866-C7FAFCF7C184}"/>
    <dgm:cxn modelId="{9ECC6D65-F046-8143-B535-DF8038488162}" type="presOf" srcId="{C52DBBDC-8DDB-6345-B309-F26AF9171050}" destId="{C108615D-3B09-9942-922C-6212F8A22228}" srcOrd="1" destOrd="0" presId="urn:microsoft.com/office/officeart/2005/8/layout/list1"/>
    <dgm:cxn modelId="{510E2E67-10C5-7444-AC1C-F770235DD346}" type="presOf" srcId="{B77E6BA2-C740-4D66-9F0B-9FEC71C1E34B}" destId="{FCC0633B-6C1C-7D4C-92F7-1ADD40880118}" srcOrd="0" destOrd="0" presId="urn:microsoft.com/office/officeart/2005/8/layout/list1"/>
    <dgm:cxn modelId="{90E8BC89-C635-204C-A885-693213169414}" type="presOf" srcId="{186F710C-069A-9F49-B25C-409C8B3BF4E4}" destId="{E0C06397-84E7-B741-87C6-30A8FDD1C373}" srcOrd="0" destOrd="0" presId="urn:microsoft.com/office/officeart/2005/8/layout/list1"/>
    <dgm:cxn modelId="{89F45FAE-CF1A-604A-A5D6-317C89CB31C3}" type="presOf" srcId="{65AFBC34-F351-964A-A6B6-A01032BB56C1}" destId="{E0C06397-84E7-B741-87C6-30A8FDD1C373}" srcOrd="0" destOrd="1" presId="urn:microsoft.com/office/officeart/2005/8/layout/list1"/>
    <dgm:cxn modelId="{6DAA38B1-0AF2-8949-8AF5-448D598C4861}" srcId="{3EF479CC-AEFC-4A3C-9D6A-EF625F6F69B9}" destId="{186F710C-069A-9F49-B25C-409C8B3BF4E4}" srcOrd="0" destOrd="0" parTransId="{C36E71BE-1A44-0743-A6BA-28B7120B81B3}" sibTransId="{82777358-F6C7-E747-A1CC-FB1952152006}"/>
    <dgm:cxn modelId="{12124BC1-8A43-DF46-B24B-A31FBAE2C99D}" type="presOf" srcId="{3EF479CC-AEFC-4A3C-9D6A-EF625F6F69B9}" destId="{711393EA-5EA6-C84C-9C55-44569A39D318}" srcOrd="0" destOrd="0" presId="urn:microsoft.com/office/officeart/2005/8/layout/list1"/>
    <dgm:cxn modelId="{F0D709C2-F12D-4645-BF1C-56F894C9D66F}" srcId="{3EF479CC-AEFC-4A3C-9D6A-EF625F6F69B9}" destId="{65AFBC34-F351-964A-A6B6-A01032BB56C1}" srcOrd="1" destOrd="0" parTransId="{0D85978D-59E5-334D-9393-C9755A11FC1F}" sibTransId="{109DE1B5-E780-AB42-B6F0-FA9A8A47A050}"/>
    <dgm:cxn modelId="{A9BFCFC4-476C-D84E-B2AA-8188A4A14116}" type="presOf" srcId="{3EF479CC-AEFC-4A3C-9D6A-EF625F6F69B9}" destId="{F1600258-4B56-984C-A555-1528D0BEC4D7}" srcOrd="1" destOrd="0" presId="urn:microsoft.com/office/officeart/2005/8/layout/list1"/>
    <dgm:cxn modelId="{DA39E6CB-0918-F44D-BC78-A15AA5FA7253}" srcId="{B77E6BA2-C740-4D66-9F0B-9FEC71C1E34B}" destId="{C52DBBDC-8DDB-6345-B309-F26AF9171050}" srcOrd="0" destOrd="0" parTransId="{A9629CCE-723F-2443-8EBD-11B00140C3E6}" sibTransId="{542F0833-4C81-8848-99F7-158A7EE5BC00}"/>
    <dgm:cxn modelId="{77DDB5CC-E974-8B4F-B879-A8756E068FCB}" type="presOf" srcId="{57C4BEE2-CA92-874A-AA71-BEF1ED1EA697}" destId="{6DA7C3CB-7321-6A40-B2FB-0CC087F41DB6}" srcOrd="0" destOrd="0" presId="urn:microsoft.com/office/officeart/2005/8/layout/list1"/>
    <dgm:cxn modelId="{106DE4E7-7BDF-A74B-A8C3-AEE9F5325C28}" type="presOf" srcId="{C52DBBDC-8DDB-6345-B309-F26AF9171050}" destId="{F450AE75-F0C3-B548-9BEF-C37ED401C648}" srcOrd="0" destOrd="0" presId="urn:microsoft.com/office/officeart/2005/8/layout/list1"/>
    <dgm:cxn modelId="{D6EDC71D-FFD7-8F46-8FD1-21CB77B672F6}" type="presParOf" srcId="{FCC0633B-6C1C-7D4C-92F7-1ADD40880118}" destId="{41B93F86-C257-6641-B5B1-4CEB9D58CF2A}" srcOrd="0" destOrd="0" presId="urn:microsoft.com/office/officeart/2005/8/layout/list1"/>
    <dgm:cxn modelId="{4BFAC0E4-17DA-3C46-8F24-2818EC97A066}" type="presParOf" srcId="{41B93F86-C257-6641-B5B1-4CEB9D58CF2A}" destId="{F450AE75-F0C3-B548-9BEF-C37ED401C648}" srcOrd="0" destOrd="0" presId="urn:microsoft.com/office/officeart/2005/8/layout/list1"/>
    <dgm:cxn modelId="{7646286F-31CC-BD47-94BB-7A1521BF4039}" type="presParOf" srcId="{41B93F86-C257-6641-B5B1-4CEB9D58CF2A}" destId="{C108615D-3B09-9942-922C-6212F8A22228}" srcOrd="1" destOrd="0" presId="urn:microsoft.com/office/officeart/2005/8/layout/list1"/>
    <dgm:cxn modelId="{EBF572A0-FB7A-B64A-A56D-E9EAC8A650D8}" type="presParOf" srcId="{FCC0633B-6C1C-7D4C-92F7-1ADD40880118}" destId="{ABA5802B-65E9-1443-8836-31910B3AF941}" srcOrd="1" destOrd="0" presId="urn:microsoft.com/office/officeart/2005/8/layout/list1"/>
    <dgm:cxn modelId="{E256F9CD-DD3B-6842-A8DB-6021CEB13F35}" type="presParOf" srcId="{FCC0633B-6C1C-7D4C-92F7-1ADD40880118}" destId="{6DA7C3CB-7321-6A40-B2FB-0CC087F41DB6}" srcOrd="2" destOrd="0" presId="urn:microsoft.com/office/officeart/2005/8/layout/list1"/>
    <dgm:cxn modelId="{95B93D5B-DD8B-8749-AEA4-6ACBFC9731A2}" type="presParOf" srcId="{FCC0633B-6C1C-7D4C-92F7-1ADD40880118}" destId="{13E78090-68E4-E148-AA53-A7D1761BA1C7}" srcOrd="3" destOrd="0" presId="urn:microsoft.com/office/officeart/2005/8/layout/list1"/>
    <dgm:cxn modelId="{CF7825D1-87B3-B946-9624-03AE4EC838F3}" type="presParOf" srcId="{FCC0633B-6C1C-7D4C-92F7-1ADD40880118}" destId="{8D5192FE-88E5-B748-8144-F37B4C27D000}" srcOrd="4" destOrd="0" presId="urn:microsoft.com/office/officeart/2005/8/layout/list1"/>
    <dgm:cxn modelId="{98EB9E78-0D46-6646-82BE-99B1877144D6}" type="presParOf" srcId="{8D5192FE-88E5-B748-8144-F37B4C27D000}" destId="{711393EA-5EA6-C84C-9C55-44569A39D318}" srcOrd="0" destOrd="0" presId="urn:microsoft.com/office/officeart/2005/8/layout/list1"/>
    <dgm:cxn modelId="{643D60EE-16F4-6F47-9998-D5D3D33E9D36}" type="presParOf" srcId="{8D5192FE-88E5-B748-8144-F37B4C27D000}" destId="{F1600258-4B56-984C-A555-1528D0BEC4D7}" srcOrd="1" destOrd="0" presId="urn:microsoft.com/office/officeart/2005/8/layout/list1"/>
    <dgm:cxn modelId="{0867C349-8967-7849-80F7-E72B44D9C550}" type="presParOf" srcId="{FCC0633B-6C1C-7D4C-92F7-1ADD40880118}" destId="{9AD88227-B688-644A-8F9D-5DD528F3400E}" srcOrd="5" destOrd="0" presId="urn:microsoft.com/office/officeart/2005/8/layout/list1"/>
    <dgm:cxn modelId="{A7BD01CE-9FB5-5E44-94D4-EC14ED15A024}" type="presParOf" srcId="{FCC0633B-6C1C-7D4C-92F7-1ADD40880118}" destId="{E0C06397-84E7-B741-87C6-30A8FDD1C37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D127D2-A79A-4E73-B8B0-D75A157148DF}" type="doc">
      <dgm:prSet loTypeId="urn:microsoft.com/office/officeart/2005/8/layout/vList2" loCatId="process" qsTypeId="urn:microsoft.com/office/officeart/2005/8/quickstyle/simple4" qsCatId="simple" csTypeId="urn:microsoft.com/office/officeart/2005/8/colors/colorful2" csCatId="colorful" phldr="1"/>
      <dgm:spPr/>
      <dgm:t>
        <a:bodyPr/>
        <a:lstStyle/>
        <a:p>
          <a:endParaRPr lang="en-US"/>
        </a:p>
      </dgm:t>
    </dgm:pt>
    <dgm:pt modelId="{45721713-EB54-4CB3-99D9-E1DA1023EA6F}">
      <dgm:prSet custT="1"/>
      <dgm:spPr/>
      <dgm:t>
        <a:bodyPr/>
        <a:lstStyle/>
        <a:p>
          <a:r>
            <a:rPr lang="en-US" sz="2000" dirty="0"/>
            <a:t>Requires high coordination between teams</a:t>
          </a:r>
        </a:p>
      </dgm:t>
    </dgm:pt>
    <dgm:pt modelId="{34F68D03-03EA-4C8D-B9FF-3BF275DBF46E}" type="parTrans" cxnId="{2B65FF1F-5AD6-4968-AFFD-13D99B22AF5E}">
      <dgm:prSet/>
      <dgm:spPr/>
      <dgm:t>
        <a:bodyPr/>
        <a:lstStyle/>
        <a:p>
          <a:endParaRPr lang="en-US" sz="2000"/>
        </a:p>
      </dgm:t>
    </dgm:pt>
    <dgm:pt modelId="{8225C477-D2E6-492A-A29F-5D5507B2945C}" type="sibTrans" cxnId="{2B65FF1F-5AD6-4968-AFFD-13D99B22AF5E}">
      <dgm:prSet/>
      <dgm:spPr/>
      <dgm:t>
        <a:bodyPr/>
        <a:lstStyle/>
        <a:p>
          <a:endParaRPr lang="en-US" sz="2000"/>
        </a:p>
      </dgm:t>
    </dgm:pt>
    <dgm:pt modelId="{D74F636C-481B-43F7-9A87-041B75F40379}">
      <dgm:prSet custT="1"/>
      <dgm:spPr/>
      <dgm:t>
        <a:bodyPr/>
        <a:lstStyle/>
        <a:p>
          <a:r>
            <a:rPr lang="en-US" sz="2000" dirty="0"/>
            <a:t>You can only scale the entire app, instead of a specific service</a:t>
          </a:r>
        </a:p>
      </dgm:t>
    </dgm:pt>
    <dgm:pt modelId="{FBA19639-29CA-4A9D-BBC7-E73E3A2AA8D1}" type="parTrans" cxnId="{AE7D81AE-68CA-40DA-8A4A-795671333805}">
      <dgm:prSet/>
      <dgm:spPr/>
      <dgm:t>
        <a:bodyPr/>
        <a:lstStyle/>
        <a:p>
          <a:endParaRPr lang="en-US" sz="2000"/>
        </a:p>
      </dgm:t>
    </dgm:pt>
    <dgm:pt modelId="{20D5D77B-3F4E-4159-BB74-460D9C72464E}" type="sibTrans" cxnId="{AE7D81AE-68CA-40DA-8A4A-795671333805}">
      <dgm:prSet/>
      <dgm:spPr/>
      <dgm:t>
        <a:bodyPr/>
        <a:lstStyle/>
        <a:p>
          <a:endParaRPr lang="en-US" sz="2000"/>
        </a:p>
      </dgm:t>
    </dgm:pt>
    <dgm:pt modelId="{715CC18D-CCF0-4DF4-AB58-8AA20B631A5C}">
      <dgm:prSet custT="1"/>
      <dgm:spPr/>
      <dgm:t>
        <a:bodyPr/>
        <a:lstStyle/>
        <a:p>
          <a:r>
            <a:rPr lang="en-US" sz="2000" dirty="0"/>
            <a:t>Higher infrastructure costs, less flexibility</a:t>
          </a:r>
        </a:p>
      </dgm:t>
    </dgm:pt>
    <dgm:pt modelId="{57F4B6AA-ED2D-479E-8429-5834B9CA9E21}" type="parTrans" cxnId="{E4E174FB-6BA3-481F-9F25-11CABD38C1CC}">
      <dgm:prSet/>
      <dgm:spPr/>
      <dgm:t>
        <a:bodyPr/>
        <a:lstStyle/>
        <a:p>
          <a:endParaRPr lang="en-US" sz="2000"/>
        </a:p>
      </dgm:t>
    </dgm:pt>
    <dgm:pt modelId="{A11FF6EF-4C73-49B1-A200-FAE9F643BCAC}" type="sibTrans" cxnId="{E4E174FB-6BA3-481F-9F25-11CABD38C1CC}">
      <dgm:prSet/>
      <dgm:spPr/>
      <dgm:t>
        <a:bodyPr/>
        <a:lstStyle/>
        <a:p>
          <a:endParaRPr lang="en-US" sz="2000"/>
        </a:p>
      </dgm:t>
    </dgm:pt>
    <dgm:pt modelId="{84954AF9-BA65-4EC9-AD0D-C7C9BBB1D9EE}">
      <dgm:prSet custT="1"/>
      <dgm:spPr/>
      <dgm:t>
        <a:bodyPr/>
        <a:lstStyle/>
        <a:p>
          <a:r>
            <a:rPr lang="en-US" sz="2000" dirty="0"/>
            <a:t>Dependency difficulties</a:t>
          </a:r>
        </a:p>
      </dgm:t>
    </dgm:pt>
    <dgm:pt modelId="{6ADEA6B3-ACAE-4EA9-948E-186FC9A33AD5}" type="parTrans" cxnId="{89BF3A65-D209-439A-A6F4-DB6B5C07747A}">
      <dgm:prSet/>
      <dgm:spPr/>
      <dgm:t>
        <a:bodyPr/>
        <a:lstStyle/>
        <a:p>
          <a:endParaRPr lang="en-US" sz="2000"/>
        </a:p>
      </dgm:t>
    </dgm:pt>
    <dgm:pt modelId="{215AB9AA-5730-4B43-AEFE-904E52C619D1}" type="sibTrans" cxnId="{89BF3A65-D209-439A-A6F4-DB6B5C07747A}">
      <dgm:prSet/>
      <dgm:spPr/>
      <dgm:t>
        <a:bodyPr/>
        <a:lstStyle/>
        <a:p>
          <a:endParaRPr lang="en-US" sz="2000"/>
        </a:p>
      </dgm:t>
    </dgm:pt>
    <dgm:pt modelId="{3562B065-1B8D-4036-BAA6-3FEA6EE75367}">
      <dgm:prSet custT="1"/>
      <dgm:spPr/>
      <dgm:t>
        <a:bodyPr/>
        <a:lstStyle/>
        <a:p>
          <a:r>
            <a:rPr lang="en-US" sz="2000"/>
            <a:t>Release process takes longer </a:t>
          </a:r>
        </a:p>
      </dgm:t>
    </dgm:pt>
    <dgm:pt modelId="{7B4511A4-DD81-4CED-8B50-57FB15BFFFCD}" type="parTrans" cxnId="{54F9D59A-14E8-490B-BCC7-2D6BDDF731B1}">
      <dgm:prSet/>
      <dgm:spPr/>
      <dgm:t>
        <a:bodyPr/>
        <a:lstStyle/>
        <a:p>
          <a:endParaRPr lang="en-US" sz="2000"/>
        </a:p>
      </dgm:t>
    </dgm:pt>
    <dgm:pt modelId="{7BD67EFE-A8D1-46FE-88AA-8338E6039B8A}" type="sibTrans" cxnId="{54F9D59A-14E8-490B-BCC7-2D6BDDF731B1}">
      <dgm:prSet/>
      <dgm:spPr/>
      <dgm:t>
        <a:bodyPr/>
        <a:lstStyle/>
        <a:p>
          <a:endParaRPr lang="en-US" sz="2000"/>
        </a:p>
      </dgm:t>
    </dgm:pt>
    <dgm:pt modelId="{8C36DE12-0380-4CDA-97B2-FA9B57D5734C}">
      <dgm:prSet custT="1"/>
      <dgm:spPr/>
      <dgm:t>
        <a:bodyPr/>
        <a:lstStyle/>
        <a:p>
          <a:r>
            <a:rPr lang="en-US" sz="2000" dirty="0"/>
            <a:t>Changes in any part or any feature you need to test and build the whole app to deploy changes</a:t>
          </a:r>
        </a:p>
      </dgm:t>
    </dgm:pt>
    <dgm:pt modelId="{CD5D195F-9C5F-4005-8BAE-09F8562F98E2}" type="parTrans" cxnId="{C658DDAE-1F36-44C5-ABD4-0C642B85962F}">
      <dgm:prSet/>
      <dgm:spPr/>
      <dgm:t>
        <a:bodyPr/>
        <a:lstStyle/>
        <a:p>
          <a:endParaRPr lang="en-US" sz="2000"/>
        </a:p>
      </dgm:t>
    </dgm:pt>
    <dgm:pt modelId="{31F289E2-FFB5-4822-9B8C-8EC1D0084D94}" type="sibTrans" cxnId="{C658DDAE-1F36-44C5-ABD4-0C642B85962F}">
      <dgm:prSet/>
      <dgm:spPr/>
      <dgm:t>
        <a:bodyPr/>
        <a:lstStyle/>
        <a:p>
          <a:endParaRPr lang="en-US" sz="2000"/>
        </a:p>
      </dgm:t>
    </dgm:pt>
    <dgm:pt modelId="{DECC9E24-9B9D-DE48-9112-64DDDFBDC55C}" type="pres">
      <dgm:prSet presAssocID="{AFD127D2-A79A-4E73-B8B0-D75A157148DF}" presName="linear" presStyleCnt="0">
        <dgm:presLayoutVars>
          <dgm:animLvl val="lvl"/>
          <dgm:resizeHandles val="exact"/>
        </dgm:presLayoutVars>
      </dgm:prSet>
      <dgm:spPr/>
    </dgm:pt>
    <dgm:pt modelId="{45661282-54FF-D648-98F8-632BDC319193}" type="pres">
      <dgm:prSet presAssocID="{45721713-EB54-4CB3-99D9-E1DA1023EA6F}" presName="parentText" presStyleLbl="node1" presStyleIdx="0" presStyleCnt="6">
        <dgm:presLayoutVars>
          <dgm:chMax val="0"/>
          <dgm:bulletEnabled val="1"/>
        </dgm:presLayoutVars>
      </dgm:prSet>
      <dgm:spPr/>
    </dgm:pt>
    <dgm:pt modelId="{13D2AED0-8175-4240-B273-DD7E8774E9C5}" type="pres">
      <dgm:prSet presAssocID="{8225C477-D2E6-492A-A29F-5D5507B2945C}" presName="spacer" presStyleCnt="0"/>
      <dgm:spPr/>
    </dgm:pt>
    <dgm:pt modelId="{AA11C589-6B34-1946-89B8-1AE3102DDFD8}" type="pres">
      <dgm:prSet presAssocID="{D74F636C-481B-43F7-9A87-041B75F40379}" presName="parentText" presStyleLbl="node1" presStyleIdx="1" presStyleCnt="6">
        <dgm:presLayoutVars>
          <dgm:chMax val="0"/>
          <dgm:bulletEnabled val="1"/>
        </dgm:presLayoutVars>
      </dgm:prSet>
      <dgm:spPr/>
    </dgm:pt>
    <dgm:pt modelId="{C7D4188B-48A8-7047-B7E0-0F2AECDEDE89}" type="pres">
      <dgm:prSet presAssocID="{20D5D77B-3F4E-4159-BB74-460D9C72464E}" presName="spacer" presStyleCnt="0"/>
      <dgm:spPr/>
    </dgm:pt>
    <dgm:pt modelId="{045D2CFA-7AA4-164F-80F7-68C825351E90}" type="pres">
      <dgm:prSet presAssocID="{715CC18D-CCF0-4DF4-AB58-8AA20B631A5C}" presName="parentText" presStyleLbl="node1" presStyleIdx="2" presStyleCnt="6">
        <dgm:presLayoutVars>
          <dgm:chMax val="0"/>
          <dgm:bulletEnabled val="1"/>
        </dgm:presLayoutVars>
      </dgm:prSet>
      <dgm:spPr/>
    </dgm:pt>
    <dgm:pt modelId="{FD101E22-A57A-C045-851F-B1A96C6B94CE}" type="pres">
      <dgm:prSet presAssocID="{A11FF6EF-4C73-49B1-A200-FAE9F643BCAC}" presName="spacer" presStyleCnt="0"/>
      <dgm:spPr/>
    </dgm:pt>
    <dgm:pt modelId="{DA6455CF-318B-BF42-BA57-B18AB67FE76B}" type="pres">
      <dgm:prSet presAssocID="{84954AF9-BA65-4EC9-AD0D-C7C9BBB1D9EE}" presName="parentText" presStyleLbl="node1" presStyleIdx="3" presStyleCnt="6">
        <dgm:presLayoutVars>
          <dgm:chMax val="0"/>
          <dgm:bulletEnabled val="1"/>
        </dgm:presLayoutVars>
      </dgm:prSet>
      <dgm:spPr/>
    </dgm:pt>
    <dgm:pt modelId="{688A1494-D162-474A-A0DC-7A73097CA2CF}" type="pres">
      <dgm:prSet presAssocID="{215AB9AA-5730-4B43-AEFE-904E52C619D1}" presName="spacer" presStyleCnt="0"/>
      <dgm:spPr/>
    </dgm:pt>
    <dgm:pt modelId="{2DC5D4BB-1472-C445-AA5E-35AD80D92273}" type="pres">
      <dgm:prSet presAssocID="{3562B065-1B8D-4036-BAA6-3FEA6EE75367}" presName="parentText" presStyleLbl="node1" presStyleIdx="4" presStyleCnt="6">
        <dgm:presLayoutVars>
          <dgm:chMax val="0"/>
          <dgm:bulletEnabled val="1"/>
        </dgm:presLayoutVars>
      </dgm:prSet>
      <dgm:spPr/>
    </dgm:pt>
    <dgm:pt modelId="{9CEF54FB-DC5C-0C40-841A-77BA93445D74}" type="pres">
      <dgm:prSet presAssocID="{7BD67EFE-A8D1-46FE-88AA-8338E6039B8A}" presName="spacer" presStyleCnt="0"/>
      <dgm:spPr/>
    </dgm:pt>
    <dgm:pt modelId="{3C37B5CE-22E3-BA49-BAA9-C3CEC7098D26}" type="pres">
      <dgm:prSet presAssocID="{8C36DE12-0380-4CDA-97B2-FA9B57D5734C}" presName="parentText" presStyleLbl="node1" presStyleIdx="5" presStyleCnt="6">
        <dgm:presLayoutVars>
          <dgm:chMax val="0"/>
          <dgm:bulletEnabled val="1"/>
        </dgm:presLayoutVars>
      </dgm:prSet>
      <dgm:spPr/>
    </dgm:pt>
  </dgm:ptLst>
  <dgm:cxnLst>
    <dgm:cxn modelId="{91668E06-A29E-BF42-9571-596412720F1F}" type="presOf" srcId="{D74F636C-481B-43F7-9A87-041B75F40379}" destId="{AA11C589-6B34-1946-89B8-1AE3102DDFD8}" srcOrd="0" destOrd="0" presId="urn:microsoft.com/office/officeart/2005/8/layout/vList2"/>
    <dgm:cxn modelId="{2B65FF1F-5AD6-4968-AFFD-13D99B22AF5E}" srcId="{AFD127D2-A79A-4E73-B8B0-D75A157148DF}" destId="{45721713-EB54-4CB3-99D9-E1DA1023EA6F}" srcOrd="0" destOrd="0" parTransId="{34F68D03-03EA-4C8D-B9FF-3BF275DBF46E}" sibTransId="{8225C477-D2E6-492A-A29F-5D5507B2945C}"/>
    <dgm:cxn modelId="{F723CD4F-40E2-5847-970E-FF49489B1AC0}" type="presOf" srcId="{3562B065-1B8D-4036-BAA6-3FEA6EE75367}" destId="{2DC5D4BB-1472-C445-AA5E-35AD80D92273}" srcOrd="0" destOrd="0" presId="urn:microsoft.com/office/officeart/2005/8/layout/vList2"/>
    <dgm:cxn modelId="{89BF3A65-D209-439A-A6F4-DB6B5C07747A}" srcId="{AFD127D2-A79A-4E73-B8B0-D75A157148DF}" destId="{84954AF9-BA65-4EC9-AD0D-C7C9BBB1D9EE}" srcOrd="3" destOrd="0" parTransId="{6ADEA6B3-ACAE-4EA9-948E-186FC9A33AD5}" sibTransId="{215AB9AA-5730-4B43-AEFE-904E52C619D1}"/>
    <dgm:cxn modelId="{D5AC7C8D-CFE8-C247-AF27-938AA5F76F0C}" type="presOf" srcId="{45721713-EB54-4CB3-99D9-E1DA1023EA6F}" destId="{45661282-54FF-D648-98F8-632BDC319193}" srcOrd="0" destOrd="0" presId="urn:microsoft.com/office/officeart/2005/8/layout/vList2"/>
    <dgm:cxn modelId="{63860596-E5A6-8946-9C66-DF8EA29798C3}" type="presOf" srcId="{AFD127D2-A79A-4E73-B8B0-D75A157148DF}" destId="{DECC9E24-9B9D-DE48-9112-64DDDFBDC55C}" srcOrd="0" destOrd="0" presId="urn:microsoft.com/office/officeart/2005/8/layout/vList2"/>
    <dgm:cxn modelId="{54F9D59A-14E8-490B-BCC7-2D6BDDF731B1}" srcId="{AFD127D2-A79A-4E73-B8B0-D75A157148DF}" destId="{3562B065-1B8D-4036-BAA6-3FEA6EE75367}" srcOrd="4" destOrd="0" parTransId="{7B4511A4-DD81-4CED-8B50-57FB15BFFFCD}" sibTransId="{7BD67EFE-A8D1-46FE-88AA-8338E6039B8A}"/>
    <dgm:cxn modelId="{6D9ADAAC-EAA4-264F-B3EA-04CBB5E03EE9}" type="presOf" srcId="{715CC18D-CCF0-4DF4-AB58-8AA20B631A5C}" destId="{045D2CFA-7AA4-164F-80F7-68C825351E90}" srcOrd="0" destOrd="0" presId="urn:microsoft.com/office/officeart/2005/8/layout/vList2"/>
    <dgm:cxn modelId="{AE7D81AE-68CA-40DA-8A4A-795671333805}" srcId="{AFD127D2-A79A-4E73-B8B0-D75A157148DF}" destId="{D74F636C-481B-43F7-9A87-041B75F40379}" srcOrd="1" destOrd="0" parTransId="{FBA19639-29CA-4A9D-BBC7-E73E3A2AA8D1}" sibTransId="{20D5D77B-3F4E-4159-BB74-460D9C72464E}"/>
    <dgm:cxn modelId="{C658DDAE-1F36-44C5-ABD4-0C642B85962F}" srcId="{AFD127D2-A79A-4E73-B8B0-D75A157148DF}" destId="{8C36DE12-0380-4CDA-97B2-FA9B57D5734C}" srcOrd="5" destOrd="0" parTransId="{CD5D195F-9C5F-4005-8BAE-09F8562F98E2}" sibTransId="{31F289E2-FFB5-4822-9B8C-8EC1D0084D94}"/>
    <dgm:cxn modelId="{FDF25BE1-8F62-6740-8947-5A274CBBD815}" type="presOf" srcId="{8C36DE12-0380-4CDA-97B2-FA9B57D5734C}" destId="{3C37B5CE-22E3-BA49-BAA9-C3CEC7098D26}" srcOrd="0" destOrd="0" presId="urn:microsoft.com/office/officeart/2005/8/layout/vList2"/>
    <dgm:cxn modelId="{ECA95DF3-1C38-884D-88D2-53026EC4E478}" type="presOf" srcId="{84954AF9-BA65-4EC9-AD0D-C7C9BBB1D9EE}" destId="{DA6455CF-318B-BF42-BA57-B18AB67FE76B}" srcOrd="0" destOrd="0" presId="urn:microsoft.com/office/officeart/2005/8/layout/vList2"/>
    <dgm:cxn modelId="{E4E174FB-6BA3-481F-9F25-11CABD38C1CC}" srcId="{AFD127D2-A79A-4E73-B8B0-D75A157148DF}" destId="{715CC18D-CCF0-4DF4-AB58-8AA20B631A5C}" srcOrd="2" destOrd="0" parTransId="{57F4B6AA-ED2D-479E-8429-5834B9CA9E21}" sibTransId="{A11FF6EF-4C73-49B1-A200-FAE9F643BCAC}"/>
    <dgm:cxn modelId="{E2BD5662-2857-FD42-B530-E9F140A3D109}" type="presParOf" srcId="{DECC9E24-9B9D-DE48-9112-64DDDFBDC55C}" destId="{45661282-54FF-D648-98F8-632BDC319193}" srcOrd="0" destOrd="0" presId="urn:microsoft.com/office/officeart/2005/8/layout/vList2"/>
    <dgm:cxn modelId="{1C83E9D6-5A08-1E46-AB1D-8E3F19ECEAA2}" type="presParOf" srcId="{DECC9E24-9B9D-DE48-9112-64DDDFBDC55C}" destId="{13D2AED0-8175-4240-B273-DD7E8774E9C5}" srcOrd="1" destOrd="0" presId="urn:microsoft.com/office/officeart/2005/8/layout/vList2"/>
    <dgm:cxn modelId="{AFD502B3-17F6-CB47-9AFF-0D662546B916}" type="presParOf" srcId="{DECC9E24-9B9D-DE48-9112-64DDDFBDC55C}" destId="{AA11C589-6B34-1946-89B8-1AE3102DDFD8}" srcOrd="2" destOrd="0" presId="urn:microsoft.com/office/officeart/2005/8/layout/vList2"/>
    <dgm:cxn modelId="{FEE2ACD5-D907-E641-B9AD-55A4994C6997}" type="presParOf" srcId="{DECC9E24-9B9D-DE48-9112-64DDDFBDC55C}" destId="{C7D4188B-48A8-7047-B7E0-0F2AECDEDE89}" srcOrd="3" destOrd="0" presId="urn:microsoft.com/office/officeart/2005/8/layout/vList2"/>
    <dgm:cxn modelId="{C595280B-040A-9B4E-BBE7-DDA8BE4D4D13}" type="presParOf" srcId="{DECC9E24-9B9D-DE48-9112-64DDDFBDC55C}" destId="{045D2CFA-7AA4-164F-80F7-68C825351E90}" srcOrd="4" destOrd="0" presId="urn:microsoft.com/office/officeart/2005/8/layout/vList2"/>
    <dgm:cxn modelId="{40F53698-53B9-1C4B-A6BB-057FF6AAC5E4}" type="presParOf" srcId="{DECC9E24-9B9D-DE48-9112-64DDDFBDC55C}" destId="{FD101E22-A57A-C045-851F-B1A96C6B94CE}" srcOrd="5" destOrd="0" presId="urn:microsoft.com/office/officeart/2005/8/layout/vList2"/>
    <dgm:cxn modelId="{8C167D2C-8B83-2D48-8486-BA4A9AC9281B}" type="presParOf" srcId="{DECC9E24-9B9D-DE48-9112-64DDDFBDC55C}" destId="{DA6455CF-318B-BF42-BA57-B18AB67FE76B}" srcOrd="6" destOrd="0" presId="urn:microsoft.com/office/officeart/2005/8/layout/vList2"/>
    <dgm:cxn modelId="{4CC29D64-8C5F-C44B-8E6B-6D719753C828}" type="presParOf" srcId="{DECC9E24-9B9D-DE48-9112-64DDDFBDC55C}" destId="{688A1494-D162-474A-A0DC-7A73097CA2CF}" srcOrd="7" destOrd="0" presId="urn:microsoft.com/office/officeart/2005/8/layout/vList2"/>
    <dgm:cxn modelId="{07B8C6E4-5531-394E-BA9A-B2C3459F4941}" type="presParOf" srcId="{DECC9E24-9B9D-DE48-9112-64DDDFBDC55C}" destId="{2DC5D4BB-1472-C445-AA5E-35AD80D92273}" srcOrd="8" destOrd="0" presId="urn:microsoft.com/office/officeart/2005/8/layout/vList2"/>
    <dgm:cxn modelId="{6A2FC70F-7BB9-8A47-8EA4-083D5DE5A81E}" type="presParOf" srcId="{DECC9E24-9B9D-DE48-9112-64DDDFBDC55C}" destId="{9CEF54FB-DC5C-0C40-841A-77BA93445D74}" srcOrd="9" destOrd="0" presId="urn:microsoft.com/office/officeart/2005/8/layout/vList2"/>
    <dgm:cxn modelId="{CEB020D3-B004-2C47-AAC6-E9D81C3481E5}" type="presParOf" srcId="{DECC9E24-9B9D-DE48-9112-64DDDFBDC55C}" destId="{3C37B5CE-22E3-BA49-BAA9-C3CEC7098D26}"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1852C8-42B3-9040-A294-CFA69836129A}"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DA6796CE-4EBB-9044-8323-66487ACDBC23}">
      <dgm:prSet/>
      <dgm:spPr/>
      <dgm:t>
        <a:bodyPr/>
        <a:lstStyle/>
        <a:p>
          <a:r>
            <a:rPr lang="en-US"/>
            <a:t>Independently releasable</a:t>
          </a:r>
        </a:p>
      </dgm:t>
    </dgm:pt>
    <dgm:pt modelId="{7B13F7CC-6EFB-044A-9B25-66F3B19C958B}" type="parTrans" cxnId="{10D7AD14-567A-1445-9F41-F64393DCEFF6}">
      <dgm:prSet/>
      <dgm:spPr/>
      <dgm:t>
        <a:bodyPr/>
        <a:lstStyle/>
        <a:p>
          <a:endParaRPr lang="en-US"/>
        </a:p>
      </dgm:t>
    </dgm:pt>
    <dgm:pt modelId="{D70D1372-D495-D94D-86CB-3F2821F244CA}" type="sibTrans" cxnId="{10D7AD14-567A-1445-9F41-F64393DCEFF6}">
      <dgm:prSet/>
      <dgm:spPr/>
      <dgm:t>
        <a:bodyPr/>
        <a:lstStyle/>
        <a:p>
          <a:endParaRPr lang="en-US"/>
        </a:p>
      </dgm:t>
    </dgm:pt>
    <dgm:pt modelId="{A97087C7-2B84-8242-8193-83E6567BFAD1}">
      <dgm:prSet/>
      <dgm:spPr/>
      <dgm:t>
        <a:bodyPr/>
        <a:lstStyle/>
        <a:p>
          <a:r>
            <a:rPr lang="en-US" dirty="0"/>
            <a:t>We can make changes to one microservice without having to deploy any other service</a:t>
          </a:r>
        </a:p>
      </dgm:t>
    </dgm:pt>
    <dgm:pt modelId="{DDE635EE-F48F-5D4E-A4CD-BC31852D7D0F}" type="parTrans" cxnId="{212DC670-1DEE-E143-B9A8-7C75F7C33139}">
      <dgm:prSet/>
      <dgm:spPr/>
      <dgm:t>
        <a:bodyPr/>
        <a:lstStyle/>
        <a:p>
          <a:endParaRPr lang="en-US"/>
        </a:p>
      </dgm:t>
    </dgm:pt>
    <dgm:pt modelId="{ECB1F6EF-BA0E-6E4F-9009-F2BDA0FECABB}" type="sibTrans" cxnId="{212DC670-1DEE-E143-B9A8-7C75F7C33139}">
      <dgm:prSet/>
      <dgm:spPr/>
      <dgm:t>
        <a:bodyPr/>
        <a:lstStyle/>
        <a:p>
          <a:endParaRPr lang="en-US"/>
        </a:p>
      </dgm:t>
    </dgm:pt>
    <dgm:pt modelId="{3C7800D0-9D38-4C48-AF65-6F0768CC156F}">
      <dgm:prSet/>
      <dgm:spPr/>
      <dgm:t>
        <a:bodyPr/>
        <a:lstStyle/>
        <a:p>
          <a:r>
            <a:rPr lang="en-US"/>
            <a:t>Modelled around a business domain</a:t>
          </a:r>
        </a:p>
      </dgm:t>
    </dgm:pt>
    <dgm:pt modelId="{A8F3E16D-7DBB-B349-BDA7-D1ABB369D3E4}" type="parTrans" cxnId="{78DE7B20-EDC2-D049-AE93-4225DA52E747}">
      <dgm:prSet/>
      <dgm:spPr/>
      <dgm:t>
        <a:bodyPr/>
        <a:lstStyle/>
        <a:p>
          <a:endParaRPr lang="en-US"/>
        </a:p>
      </dgm:t>
    </dgm:pt>
    <dgm:pt modelId="{725C9F9A-3234-AA41-9D21-24E4ED99BCC2}" type="sibTrans" cxnId="{78DE7B20-EDC2-D049-AE93-4225DA52E747}">
      <dgm:prSet/>
      <dgm:spPr/>
      <dgm:t>
        <a:bodyPr/>
        <a:lstStyle/>
        <a:p>
          <a:endParaRPr lang="en-US"/>
        </a:p>
      </dgm:t>
    </dgm:pt>
    <dgm:pt modelId="{964C30D3-A095-DF46-8764-D02083B72734}">
      <dgm:prSet/>
      <dgm:spPr/>
      <dgm:t>
        <a:bodyPr/>
        <a:lstStyle/>
        <a:p>
          <a:r>
            <a:rPr lang="en-US"/>
            <a:t>Instead of separating services according to their technical functionality, we create services according to a business requirement</a:t>
          </a:r>
        </a:p>
      </dgm:t>
    </dgm:pt>
    <dgm:pt modelId="{76A4F232-DBD8-284A-A24F-002683896440}" type="parTrans" cxnId="{A4715165-CB66-8246-B356-148AD2FF5AD7}">
      <dgm:prSet/>
      <dgm:spPr/>
      <dgm:t>
        <a:bodyPr/>
        <a:lstStyle/>
        <a:p>
          <a:endParaRPr lang="en-US"/>
        </a:p>
      </dgm:t>
    </dgm:pt>
    <dgm:pt modelId="{4DDE2CDD-78E4-434D-B231-C674149D057D}" type="sibTrans" cxnId="{A4715165-CB66-8246-B356-148AD2FF5AD7}">
      <dgm:prSet/>
      <dgm:spPr/>
      <dgm:t>
        <a:bodyPr/>
        <a:lstStyle/>
        <a:p>
          <a:endParaRPr lang="en-US"/>
        </a:p>
      </dgm:t>
    </dgm:pt>
    <dgm:pt modelId="{85C4F399-7F73-094A-9DCD-E77C0AA81501}">
      <dgm:prSet/>
      <dgm:spPr/>
      <dgm:t>
        <a:bodyPr/>
        <a:lstStyle/>
        <a:p>
          <a:r>
            <a:rPr lang="en-US"/>
            <a:t>Own their own state</a:t>
          </a:r>
        </a:p>
      </dgm:t>
    </dgm:pt>
    <dgm:pt modelId="{23C100FC-A432-604C-84B7-ED88CE1D5568}" type="parTrans" cxnId="{BE0E230A-47F7-3145-926E-5EF705562FB2}">
      <dgm:prSet/>
      <dgm:spPr/>
      <dgm:t>
        <a:bodyPr/>
        <a:lstStyle/>
        <a:p>
          <a:endParaRPr lang="en-US"/>
        </a:p>
      </dgm:t>
    </dgm:pt>
    <dgm:pt modelId="{FF9E49F4-6C2D-6347-B2BF-E7C0DC65DB62}" type="sibTrans" cxnId="{BE0E230A-47F7-3145-926E-5EF705562FB2}">
      <dgm:prSet/>
      <dgm:spPr/>
      <dgm:t>
        <a:bodyPr/>
        <a:lstStyle/>
        <a:p>
          <a:endParaRPr lang="en-US"/>
        </a:p>
      </dgm:t>
    </dgm:pt>
    <dgm:pt modelId="{AB5260C0-9BA5-5944-B2C9-7668CB950F22}">
      <dgm:prSet/>
      <dgm:spPr/>
      <dgm:t>
        <a:bodyPr/>
        <a:lstStyle/>
        <a:p>
          <a:r>
            <a:rPr lang="en-US"/>
            <a:t>Don’t share databases unless you really need to</a:t>
          </a:r>
        </a:p>
      </dgm:t>
    </dgm:pt>
    <dgm:pt modelId="{1DDF435B-E6BF-844F-BFE4-7053236ADE12}" type="parTrans" cxnId="{774AA74B-EDFD-EA47-842E-44FE0B79FF1E}">
      <dgm:prSet/>
      <dgm:spPr/>
      <dgm:t>
        <a:bodyPr/>
        <a:lstStyle/>
        <a:p>
          <a:endParaRPr lang="en-US"/>
        </a:p>
      </dgm:t>
    </dgm:pt>
    <dgm:pt modelId="{4807EF12-3DAA-CD42-9094-FDB8D3A13536}" type="sibTrans" cxnId="{774AA74B-EDFD-EA47-842E-44FE0B79FF1E}">
      <dgm:prSet/>
      <dgm:spPr/>
      <dgm:t>
        <a:bodyPr/>
        <a:lstStyle/>
        <a:p>
          <a:endParaRPr lang="en-US"/>
        </a:p>
      </dgm:t>
    </dgm:pt>
    <dgm:pt modelId="{C8437420-0CE6-3B40-B5C0-E3039DC10121}">
      <dgm:prSet/>
      <dgm:spPr/>
      <dgm:t>
        <a:bodyPr/>
        <a:lstStyle/>
        <a:p>
          <a:r>
            <a:rPr lang="en-US"/>
            <a:t>Migrate incrementally </a:t>
          </a:r>
        </a:p>
      </dgm:t>
    </dgm:pt>
    <dgm:pt modelId="{08FE3298-C4C3-9649-8230-565ACB35876D}" type="parTrans" cxnId="{0157378B-3192-0A4B-A96A-CD155222F4F2}">
      <dgm:prSet/>
      <dgm:spPr/>
      <dgm:t>
        <a:bodyPr/>
        <a:lstStyle/>
        <a:p>
          <a:endParaRPr lang="en-US"/>
        </a:p>
      </dgm:t>
    </dgm:pt>
    <dgm:pt modelId="{9F33FDD6-472E-D44C-A444-2A97023568AF}" type="sibTrans" cxnId="{0157378B-3192-0A4B-A96A-CD155222F4F2}">
      <dgm:prSet/>
      <dgm:spPr/>
      <dgm:t>
        <a:bodyPr/>
        <a:lstStyle/>
        <a:p>
          <a:endParaRPr lang="en-US"/>
        </a:p>
      </dgm:t>
    </dgm:pt>
    <dgm:pt modelId="{EA766C99-C14A-F44C-A8F0-923D506D1CD6}">
      <dgm:prSet/>
      <dgm:spPr/>
      <dgm:t>
        <a:bodyPr/>
        <a:lstStyle/>
        <a:p>
          <a:r>
            <a:rPr lang="en-US"/>
            <a:t>More microservices == more complexity (you’ll need to be able to handle this!)</a:t>
          </a:r>
        </a:p>
      </dgm:t>
    </dgm:pt>
    <dgm:pt modelId="{199A8049-1FB6-BB4F-8104-3F63E66260E1}" type="parTrans" cxnId="{79E72B58-A73A-A24B-9599-9794D030A361}">
      <dgm:prSet/>
      <dgm:spPr/>
      <dgm:t>
        <a:bodyPr/>
        <a:lstStyle/>
        <a:p>
          <a:endParaRPr lang="en-US"/>
        </a:p>
      </dgm:t>
    </dgm:pt>
    <dgm:pt modelId="{DD4C8151-5F97-D04C-BB0D-4B6C0B651BD3}" type="sibTrans" cxnId="{79E72B58-A73A-A24B-9599-9794D030A361}">
      <dgm:prSet/>
      <dgm:spPr/>
      <dgm:t>
        <a:bodyPr/>
        <a:lstStyle/>
        <a:p>
          <a:endParaRPr lang="en-US"/>
        </a:p>
      </dgm:t>
    </dgm:pt>
    <dgm:pt modelId="{C5424F5C-30E2-864B-9085-4046CEE7560A}" type="pres">
      <dgm:prSet presAssocID="{601852C8-42B3-9040-A294-CFA69836129A}" presName="Name0" presStyleCnt="0">
        <dgm:presLayoutVars>
          <dgm:dir/>
          <dgm:animLvl val="lvl"/>
          <dgm:resizeHandles val="exact"/>
        </dgm:presLayoutVars>
      </dgm:prSet>
      <dgm:spPr/>
    </dgm:pt>
    <dgm:pt modelId="{5059797C-10CB-FE48-AE0D-02D14D1E6CDE}" type="pres">
      <dgm:prSet presAssocID="{DA6796CE-4EBB-9044-8323-66487ACDBC23}" presName="composite" presStyleCnt="0"/>
      <dgm:spPr/>
    </dgm:pt>
    <dgm:pt modelId="{7CFD50A9-7A62-0A40-AE75-CF49F7B2EBE2}" type="pres">
      <dgm:prSet presAssocID="{DA6796CE-4EBB-9044-8323-66487ACDBC23}" presName="parTx" presStyleLbl="alignNode1" presStyleIdx="0" presStyleCnt="4">
        <dgm:presLayoutVars>
          <dgm:chMax val="0"/>
          <dgm:chPref val="0"/>
          <dgm:bulletEnabled val="1"/>
        </dgm:presLayoutVars>
      </dgm:prSet>
      <dgm:spPr/>
    </dgm:pt>
    <dgm:pt modelId="{01E7B2A7-E16D-2040-A5ED-16D14B2F8BEF}" type="pres">
      <dgm:prSet presAssocID="{DA6796CE-4EBB-9044-8323-66487ACDBC23}" presName="desTx" presStyleLbl="alignAccFollowNode1" presStyleIdx="0" presStyleCnt="4">
        <dgm:presLayoutVars>
          <dgm:bulletEnabled val="1"/>
        </dgm:presLayoutVars>
      </dgm:prSet>
      <dgm:spPr/>
    </dgm:pt>
    <dgm:pt modelId="{12D9D903-3972-3740-944D-E43EC6E1F459}" type="pres">
      <dgm:prSet presAssocID="{D70D1372-D495-D94D-86CB-3F2821F244CA}" presName="space" presStyleCnt="0"/>
      <dgm:spPr/>
    </dgm:pt>
    <dgm:pt modelId="{351E4554-3246-2B46-9077-CD36B9087BCF}" type="pres">
      <dgm:prSet presAssocID="{3C7800D0-9D38-4C48-AF65-6F0768CC156F}" presName="composite" presStyleCnt="0"/>
      <dgm:spPr/>
    </dgm:pt>
    <dgm:pt modelId="{DEBAFC9E-CCD9-0145-A289-37B20248D632}" type="pres">
      <dgm:prSet presAssocID="{3C7800D0-9D38-4C48-AF65-6F0768CC156F}" presName="parTx" presStyleLbl="alignNode1" presStyleIdx="1" presStyleCnt="4">
        <dgm:presLayoutVars>
          <dgm:chMax val="0"/>
          <dgm:chPref val="0"/>
          <dgm:bulletEnabled val="1"/>
        </dgm:presLayoutVars>
      </dgm:prSet>
      <dgm:spPr/>
    </dgm:pt>
    <dgm:pt modelId="{44520A85-4722-EC41-AACE-F8A87898FA43}" type="pres">
      <dgm:prSet presAssocID="{3C7800D0-9D38-4C48-AF65-6F0768CC156F}" presName="desTx" presStyleLbl="alignAccFollowNode1" presStyleIdx="1" presStyleCnt="4">
        <dgm:presLayoutVars>
          <dgm:bulletEnabled val="1"/>
        </dgm:presLayoutVars>
      </dgm:prSet>
      <dgm:spPr/>
    </dgm:pt>
    <dgm:pt modelId="{CD9ACC42-437A-6A4B-9DD7-856A8334AE52}" type="pres">
      <dgm:prSet presAssocID="{725C9F9A-3234-AA41-9D21-24E4ED99BCC2}" presName="space" presStyleCnt="0"/>
      <dgm:spPr/>
    </dgm:pt>
    <dgm:pt modelId="{0CA83902-2758-A34A-AB6E-896704C6BF6A}" type="pres">
      <dgm:prSet presAssocID="{85C4F399-7F73-094A-9DCD-E77C0AA81501}" presName="composite" presStyleCnt="0"/>
      <dgm:spPr/>
    </dgm:pt>
    <dgm:pt modelId="{F6AEFA15-20AB-104C-A88F-FC54C58F7C68}" type="pres">
      <dgm:prSet presAssocID="{85C4F399-7F73-094A-9DCD-E77C0AA81501}" presName="parTx" presStyleLbl="alignNode1" presStyleIdx="2" presStyleCnt="4">
        <dgm:presLayoutVars>
          <dgm:chMax val="0"/>
          <dgm:chPref val="0"/>
          <dgm:bulletEnabled val="1"/>
        </dgm:presLayoutVars>
      </dgm:prSet>
      <dgm:spPr/>
    </dgm:pt>
    <dgm:pt modelId="{D354E8E6-D055-F849-BF93-A8D2CEE12CA9}" type="pres">
      <dgm:prSet presAssocID="{85C4F399-7F73-094A-9DCD-E77C0AA81501}" presName="desTx" presStyleLbl="alignAccFollowNode1" presStyleIdx="2" presStyleCnt="4">
        <dgm:presLayoutVars>
          <dgm:bulletEnabled val="1"/>
        </dgm:presLayoutVars>
      </dgm:prSet>
      <dgm:spPr/>
    </dgm:pt>
    <dgm:pt modelId="{DF142D26-0777-DA48-B160-E9C9C0D0C264}" type="pres">
      <dgm:prSet presAssocID="{FF9E49F4-6C2D-6347-B2BF-E7C0DC65DB62}" presName="space" presStyleCnt="0"/>
      <dgm:spPr/>
    </dgm:pt>
    <dgm:pt modelId="{B66CB680-74A4-A04E-8D69-C86EEC83C8A2}" type="pres">
      <dgm:prSet presAssocID="{C8437420-0CE6-3B40-B5C0-E3039DC10121}" presName="composite" presStyleCnt="0"/>
      <dgm:spPr/>
    </dgm:pt>
    <dgm:pt modelId="{F0F21D85-85C7-1A4A-A538-3DFBEE3EAAEC}" type="pres">
      <dgm:prSet presAssocID="{C8437420-0CE6-3B40-B5C0-E3039DC10121}" presName="parTx" presStyleLbl="alignNode1" presStyleIdx="3" presStyleCnt="4">
        <dgm:presLayoutVars>
          <dgm:chMax val="0"/>
          <dgm:chPref val="0"/>
          <dgm:bulletEnabled val="1"/>
        </dgm:presLayoutVars>
      </dgm:prSet>
      <dgm:spPr/>
    </dgm:pt>
    <dgm:pt modelId="{A0748DC8-759A-CB4A-BF31-12F42BFD5BE5}" type="pres">
      <dgm:prSet presAssocID="{C8437420-0CE6-3B40-B5C0-E3039DC10121}" presName="desTx" presStyleLbl="alignAccFollowNode1" presStyleIdx="3" presStyleCnt="4">
        <dgm:presLayoutVars>
          <dgm:bulletEnabled val="1"/>
        </dgm:presLayoutVars>
      </dgm:prSet>
      <dgm:spPr/>
    </dgm:pt>
  </dgm:ptLst>
  <dgm:cxnLst>
    <dgm:cxn modelId="{BE0E230A-47F7-3145-926E-5EF705562FB2}" srcId="{601852C8-42B3-9040-A294-CFA69836129A}" destId="{85C4F399-7F73-094A-9DCD-E77C0AA81501}" srcOrd="2" destOrd="0" parTransId="{23C100FC-A432-604C-84B7-ED88CE1D5568}" sibTransId="{FF9E49F4-6C2D-6347-B2BF-E7C0DC65DB62}"/>
    <dgm:cxn modelId="{73AE250F-0765-C348-A8E9-0E38E0745F2E}" type="presOf" srcId="{AB5260C0-9BA5-5944-B2C9-7668CB950F22}" destId="{D354E8E6-D055-F849-BF93-A8D2CEE12CA9}" srcOrd="0" destOrd="0" presId="urn:microsoft.com/office/officeart/2005/8/layout/hList1"/>
    <dgm:cxn modelId="{79FA6814-1C86-FA46-B533-50D680F6830B}" type="presOf" srcId="{C8437420-0CE6-3B40-B5C0-E3039DC10121}" destId="{F0F21D85-85C7-1A4A-A538-3DFBEE3EAAEC}" srcOrd="0" destOrd="0" presId="urn:microsoft.com/office/officeart/2005/8/layout/hList1"/>
    <dgm:cxn modelId="{10D7AD14-567A-1445-9F41-F64393DCEFF6}" srcId="{601852C8-42B3-9040-A294-CFA69836129A}" destId="{DA6796CE-4EBB-9044-8323-66487ACDBC23}" srcOrd="0" destOrd="0" parTransId="{7B13F7CC-6EFB-044A-9B25-66F3B19C958B}" sibTransId="{D70D1372-D495-D94D-86CB-3F2821F244CA}"/>
    <dgm:cxn modelId="{78DE7B20-EDC2-D049-AE93-4225DA52E747}" srcId="{601852C8-42B3-9040-A294-CFA69836129A}" destId="{3C7800D0-9D38-4C48-AF65-6F0768CC156F}" srcOrd="1" destOrd="0" parTransId="{A8F3E16D-7DBB-B349-BDA7-D1ABB369D3E4}" sibTransId="{725C9F9A-3234-AA41-9D21-24E4ED99BCC2}"/>
    <dgm:cxn modelId="{33F8133F-6FDE-C64C-832F-7476296C6BDD}" type="presOf" srcId="{601852C8-42B3-9040-A294-CFA69836129A}" destId="{C5424F5C-30E2-864B-9085-4046CEE7560A}" srcOrd="0" destOrd="0" presId="urn:microsoft.com/office/officeart/2005/8/layout/hList1"/>
    <dgm:cxn modelId="{774AA74B-EDFD-EA47-842E-44FE0B79FF1E}" srcId="{85C4F399-7F73-094A-9DCD-E77C0AA81501}" destId="{AB5260C0-9BA5-5944-B2C9-7668CB950F22}" srcOrd="0" destOrd="0" parTransId="{1DDF435B-E6BF-844F-BFE4-7053236ADE12}" sibTransId="{4807EF12-3DAA-CD42-9094-FDB8D3A13536}"/>
    <dgm:cxn modelId="{79E72B58-A73A-A24B-9599-9794D030A361}" srcId="{C8437420-0CE6-3B40-B5C0-E3039DC10121}" destId="{EA766C99-C14A-F44C-A8F0-923D506D1CD6}" srcOrd="0" destOrd="0" parTransId="{199A8049-1FB6-BB4F-8104-3F63E66260E1}" sibTransId="{DD4C8151-5F97-D04C-BB0D-4B6C0B651BD3}"/>
    <dgm:cxn modelId="{A4715165-CB66-8246-B356-148AD2FF5AD7}" srcId="{3C7800D0-9D38-4C48-AF65-6F0768CC156F}" destId="{964C30D3-A095-DF46-8764-D02083B72734}" srcOrd="0" destOrd="0" parTransId="{76A4F232-DBD8-284A-A24F-002683896440}" sibTransId="{4DDE2CDD-78E4-434D-B231-C674149D057D}"/>
    <dgm:cxn modelId="{212DC670-1DEE-E143-B9A8-7C75F7C33139}" srcId="{DA6796CE-4EBB-9044-8323-66487ACDBC23}" destId="{A97087C7-2B84-8242-8193-83E6567BFAD1}" srcOrd="0" destOrd="0" parTransId="{DDE635EE-F48F-5D4E-A4CD-BC31852D7D0F}" sibTransId="{ECB1F6EF-BA0E-6E4F-9009-F2BDA0FECABB}"/>
    <dgm:cxn modelId="{0157378B-3192-0A4B-A96A-CD155222F4F2}" srcId="{601852C8-42B3-9040-A294-CFA69836129A}" destId="{C8437420-0CE6-3B40-B5C0-E3039DC10121}" srcOrd="3" destOrd="0" parTransId="{08FE3298-C4C3-9649-8230-565ACB35876D}" sibTransId="{9F33FDD6-472E-D44C-A444-2A97023568AF}"/>
    <dgm:cxn modelId="{C39C71A7-827D-3C41-8AD6-9DABC51DC441}" type="presOf" srcId="{85C4F399-7F73-094A-9DCD-E77C0AA81501}" destId="{F6AEFA15-20AB-104C-A88F-FC54C58F7C68}" srcOrd="0" destOrd="0" presId="urn:microsoft.com/office/officeart/2005/8/layout/hList1"/>
    <dgm:cxn modelId="{775534AD-95F4-E447-805A-6AC34A75021D}" type="presOf" srcId="{EA766C99-C14A-F44C-A8F0-923D506D1CD6}" destId="{A0748DC8-759A-CB4A-BF31-12F42BFD5BE5}" srcOrd="0" destOrd="0" presId="urn:microsoft.com/office/officeart/2005/8/layout/hList1"/>
    <dgm:cxn modelId="{2B7E6EB4-B14A-EE4E-9522-0E6A151AF8FD}" type="presOf" srcId="{DA6796CE-4EBB-9044-8323-66487ACDBC23}" destId="{7CFD50A9-7A62-0A40-AE75-CF49F7B2EBE2}" srcOrd="0" destOrd="0" presId="urn:microsoft.com/office/officeart/2005/8/layout/hList1"/>
    <dgm:cxn modelId="{8B1B6DD0-6D2F-724A-81C3-1930B610E5F3}" type="presOf" srcId="{3C7800D0-9D38-4C48-AF65-6F0768CC156F}" destId="{DEBAFC9E-CCD9-0145-A289-37B20248D632}" srcOrd="0" destOrd="0" presId="urn:microsoft.com/office/officeart/2005/8/layout/hList1"/>
    <dgm:cxn modelId="{7A2F56E2-7E96-6F46-AD81-870E61EF9203}" type="presOf" srcId="{A97087C7-2B84-8242-8193-83E6567BFAD1}" destId="{01E7B2A7-E16D-2040-A5ED-16D14B2F8BEF}" srcOrd="0" destOrd="0" presId="urn:microsoft.com/office/officeart/2005/8/layout/hList1"/>
    <dgm:cxn modelId="{47CA20EE-1AEB-294F-9B15-00374A8D419A}" type="presOf" srcId="{964C30D3-A095-DF46-8764-D02083B72734}" destId="{44520A85-4722-EC41-AACE-F8A87898FA43}" srcOrd="0" destOrd="0" presId="urn:microsoft.com/office/officeart/2005/8/layout/hList1"/>
    <dgm:cxn modelId="{11045CA1-D3BF-7A46-954A-1225799F1D02}" type="presParOf" srcId="{C5424F5C-30E2-864B-9085-4046CEE7560A}" destId="{5059797C-10CB-FE48-AE0D-02D14D1E6CDE}" srcOrd="0" destOrd="0" presId="urn:microsoft.com/office/officeart/2005/8/layout/hList1"/>
    <dgm:cxn modelId="{72BD1B64-A128-5543-BA3A-FC052BE6F831}" type="presParOf" srcId="{5059797C-10CB-FE48-AE0D-02D14D1E6CDE}" destId="{7CFD50A9-7A62-0A40-AE75-CF49F7B2EBE2}" srcOrd="0" destOrd="0" presId="urn:microsoft.com/office/officeart/2005/8/layout/hList1"/>
    <dgm:cxn modelId="{9D6FFCFA-6091-CD49-998B-D632B0290D68}" type="presParOf" srcId="{5059797C-10CB-FE48-AE0D-02D14D1E6CDE}" destId="{01E7B2A7-E16D-2040-A5ED-16D14B2F8BEF}" srcOrd="1" destOrd="0" presId="urn:microsoft.com/office/officeart/2005/8/layout/hList1"/>
    <dgm:cxn modelId="{D496FD90-3E07-8E49-8BBE-2D7393ECBA51}" type="presParOf" srcId="{C5424F5C-30E2-864B-9085-4046CEE7560A}" destId="{12D9D903-3972-3740-944D-E43EC6E1F459}" srcOrd="1" destOrd="0" presId="urn:microsoft.com/office/officeart/2005/8/layout/hList1"/>
    <dgm:cxn modelId="{4C8EB04C-D132-EA42-8CDA-0C513BA274B7}" type="presParOf" srcId="{C5424F5C-30E2-864B-9085-4046CEE7560A}" destId="{351E4554-3246-2B46-9077-CD36B9087BCF}" srcOrd="2" destOrd="0" presId="urn:microsoft.com/office/officeart/2005/8/layout/hList1"/>
    <dgm:cxn modelId="{08AC4654-F724-954B-8864-D651143D125A}" type="presParOf" srcId="{351E4554-3246-2B46-9077-CD36B9087BCF}" destId="{DEBAFC9E-CCD9-0145-A289-37B20248D632}" srcOrd="0" destOrd="0" presId="urn:microsoft.com/office/officeart/2005/8/layout/hList1"/>
    <dgm:cxn modelId="{1DA51D55-9FB0-C948-B1FE-E3DD41FACC9A}" type="presParOf" srcId="{351E4554-3246-2B46-9077-CD36B9087BCF}" destId="{44520A85-4722-EC41-AACE-F8A87898FA43}" srcOrd="1" destOrd="0" presId="urn:microsoft.com/office/officeart/2005/8/layout/hList1"/>
    <dgm:cxn modelId="{C38C53EE-71C6-3E4C-A571-ECA4A75D8A3F}" type="presParOf" srcId="{C5424F5C-30E2-864B-9085-4046CEE7560A}" destId="{CD9ACC42-437A-6A4B-9DD7-856A8334AE52}" srcOrd="3" destOrd="0" presId="urn:microsoft.com/office/officeart/2005/8/layout/hList1"/>
    <dgm:cxn modelId="{57FF156C-C4C4-B441-AB38-78F4A4C2CF5A}" type="presParOf" srcId="{C5424F5C-30E2-864B-9085-4046CEE7560A}" destId="{0CA83902-2758-A34A-AB6E-896704C6BF6A}" srcOrd="4" destOrd="0" presId="urn:microsoft.com/office/officeart/2005/8/layout/hList1"/>
    <dgm:cxn modelId="{6C6CC245-BED8-2643-9DE1-A09D088BFFA7}" type="presParOf" srcId="{0CA83902-2758-A34A-AB6E-896704C6BF6A}" destId="{F6AEFA15-20AB-104C-A88F-FC54C58F7C68}" srcOrd="0" destOrd="0" presId="urn:microsoft.com/office/officeart/2005/8/layout/hList1"/>
    <dgm:cxn modelId="{3485160E-B511-2A4B-8EBB-541D2F859076}" type="presParOf" srcId="{0CA83902-2758-A34A-AB6E-896704C6BF6A}" destId="{D354E8E6-D055-F849-BF93-A8D2CEE12CA9}" srcOrd="1" destOrd="0" presId="urn:microsoft.com/office/officeart/2005/8/layout/hList1"/>
    <dgm:cxn modelId="{01AF00BB-5A87-8941-B651-627EA5E229A5}" type="presParOf" srcId="{C5424F5C-30E2-864B-9085-4046CEE7560A}" destId="{DF142D26-0777-DA48-B160-E9C9C0D0C264}" srcOrd="5" destOrd="0" presId="urn:microsoft.com/office/officeart/2005/8/layout/hList1"/>
    <dgm:cxn modelId="{46028730-A3B7-1940-9FBF-03AC304FC5E5}" type="presParOf" srcId="{C5424F5C-30E2-864B-9085-4046CEE7560A}" destId="{B66CB680-74A4-A04E-8D69-C86EEC83C8A2}" srcOrd="6" destOrd="0" presId="urn:microsoft.com/office/officeart/2005/8/layout/hList1"/>
    <dgm:cxn modelId="{C2069C11-BC53-A842-9DBF-C35786AAF497}" type="presParOf" srcId="{B66CB680-74A4-A04E-8D69-C86EEC83C8A2}" destId="{F0F21D85-85C7-1A4A-A538-3DFBEE3EAAEC}" srcOrd="0" destOrd="0" presId="urn:microsoft.com/office/officeart/2005/8/layout/hList1"/>
    <dgm:cxn modelId="{4EF25F27-51C8-3946-92E0-21AE5A305A23}" type="presParOf" srcId="{B66CB680-74A4-A04E-8D69-C86EEC83C8A2}" destId="{A0748DC8-759A-CB4A-BF31-12F42BFD5BE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BA0047-7D13-5C46-BA4E-1B7E544CD29C}" type="doc">
      <dgm:prSet loTypeId="urn:microsoft.com/office/officeart/2005/8/layout/process1" loCatId="list" qsTypeId="urn:microsoft.com/office/officeart/2005/8/quickstyle/simple1" qsCatId="simple" csTypeId="urn:microsoft.com/office/officeart/2005/8/colors/accent2_2" csCatId="accent2" phldr="1"/>
      <dgm:spPr/>
      <dgm:t>
        <a:bodyPr/>
        <a:lstStyle/>
        <a:p>
          <a:endParaRPr lang="en-US"/>
        </a:p>
      </dgm:t>
    </dgm:pt>
    <dgm:pt modelId="{9BCBD402-6447-DB49-A5C8-2B822B58E0CC}">
      <dgm:prSet/>
      <dgm:spPr/>
      <dgm:t>
        <a:bodyPr/>
        <a:lstStyle/>
        <a:p>
          <a:r>
            <a:rPr lang="en-US"/>
            <a:t>Start carving out services from a monolith</a:t>
          </a:r>
        </a:p>
      </dgm:t>
    </dgm:pt>
    <dgm:pt modelId="{B3D5D094-CA36-004C-991F-327657052064}" type="parTrans" cxnId="{3289EE61-7ED5-0349-AB3E-D40965D9AA68}">
      <dgm:prSet/>
      <dgm:spPr/>
      <dgm:t>
        <a:bodyPr/>
        <a:lstStyle/>
        <a:p>
          <a:endParaRPr lang="en-US"/>
        </a:p>
      </dgm:t>
    </dgm:pt>
    <dgm:pt modelId="{8C329AC9-E41A-424B-968D-07410CE3E61A}" type="sibTrans" cxnId="{3289EE61-7ED5-0349-AB3E-D40965D9AA68}">
      <dgm:prSet/>
      <dgm:spPr/>
      <dgm:t>
        <a:bodyPr/>
        <a:lstStyle/>
        <a:p>
          <a:endParaRPr lang="en-US"/>
        </a:p>
      </dgm:t>
    </dgm:pt>
    <dgm:pt modelId="{105955DE-5A3B-B040-963F-23D31BAE62EC}">
      <dgm:prSet/>
      <dgm:spPr/>
      <dgm:t>
        <a:bodyPr/>
        <a:lstStyle/>
        <a:p>
          <a:r>
            <a:rPr lang="en-US"/>
            <a:t>Split the monolith based on business logic, front-end (presentation), and data access. </a:t>
          </a:r>
        </a:p>
      </dgm:t>
    </dgm:pt>
    <dgm:pt modelId="{30699A02-B8B3-F942-AEAB-5FD3EF40C8F6}" type="parTrans" cxnId="{577AEE0E-73AC-3947-8854-1EAFF5277251}">
      <dgm:prSet/>
      <dgm:spPr/>
      <dgm:t>
        <a:bodyPr/>
        <a:lstStyle/>
        <a:p>
          <a:endParaRPr lang="en-US"/>
        </a:p>
      </dgm:t>
    </dgm:pt>
    <dgm:pt modelId="{F64811FA-BCBC-3F48-9758-DD46C879974F}" type="sibTrans" cxnId="{577AEE0E-73AC-3947-8854-1EAFF5277251}">
      <dgm:prSet/>
      <dgm:spPr/>
      <dgm:t>
        <a:bodyPr/>
        <a:lstStyle/>
        <a:p>
          <a:endParaRPr lang="en-US"/>
        </a:p>
      </dgm:t>
    </dgm:pt>
    <dgm:pt modelId="{09668DFC-EFD0-1643-9C96-2699EAE6542B}">
      <dgm:prSet/>
      <dgm:spPr/>
      <dgm:t>
        <a:bodyPr/>
        <a:lstStyle/>
        <a:p>
          <a:r>
            <a:rPr lang="en-US" dirty="0"/>
            <a:t>Create a local database for individual services</a:t>
          </a:r>
        </a:p>
      </dgm:t>
    </dgm:pt>
    <dgm:pt modelId="{0F2F417B-43D7-EA45-8D38-31AFB6269DDE}" type="parTrans" cxnId="{E4565E00-A641-6349-B890-892BDFBD319D}">
      <dgm:prSet/>
      <dgm:spPr/>
      <dgm:t>
        <a:bodyPr/>
        <a:lstStyle/>
        <a:p>
          <a:endParaRPr lang="en-US"/>
        </a:p>
      </dgm:t>
    </dgm:pt>
    <dgm:pt modelId="{B2202179-676B-5446-BAA8-D88F1B045301}" type="sibTrans" cxnId="{E4565E00-A641-6349-B890-892BDFBD319D}">
      <dgm:prSet/>
      <dgm:spPr/>
      <dgm:t>
        <a:bodyPr/>
        <a:lstStyle/>
        <a:p>
          <a:endParaRPr lang="en-US"/>
        </a:p>
      </dgm:t>
    </dgm:pt>
    <dgm:pt modelId="{B5967EB7-D84E-9A43-B4DC-BCB97D98BEEA}">
      <dgm:prSet/>
      <dgm:spPr/>
      <dgm:t>
        <a:bodyPr/>
        <a:lstStyle/>
        <a:p>
          <a:r>
            <a:rPr lang="en-US" dirty="0"/>
            <a:t>If you need new functionality while refactoring the monolith, create a microservice instead of adding more code to the monolith.</a:t>
          </a:r>
        </a:p>
      </dgm:t>
    </dgm:pt>
    <dgm:pt modelId="{E39F13D3-948D-2947-914A-7E8A39AE7D73}" type="parTrans" cxnId="{E2230B92-A731-F147-991F-4870DBA9D3D7}">
      <dgm:prSet/>
      <dgm:spPr/>
      <dgm:t>
        <a:bodyPr/>
        <a:lstStyle/>
        <a:p>
          <a:endParaRPr lang="en-US"/>
        </a:p>
      </dgm:t>
    </dgm:pt>
    <dgm:pt modelId="{4D8B344A-6134-F548-8D94-8B1BCF3D5BAA}" type="sibTrans" cxnId="{E2230B92-A731-F147-991F-4870DBA9D3D7}">
      <dgm:prSet/>
      <dgm:spPr/>
      <dgm:t>
        <a:bodyPr/>
        <a:lstStyle/>
        <a:p>
          <a:endParaRPr lang="en-US"/>
        </a:p>
      </dgm:t>
    </dgm:pt>
    <dgm:pt modelId="{B91641FF-54DC-3B43-8E59-98ADBC195E89}">
      <dgm:prSet/>
      <dgm:spPr/>
      <dgm:t>
        <a:bodyPr/>
        <a:lstStyle/>
        <a:p>
          <a:r>
            <a:rPr lang="en-US" dirty="0"/>
            <a:t>If services need data from other services, implement an event-driven communication between these services.</a:t>
          </a:r>
        </a:p>
      </dgm:t>
    </dgm:pt>
    <dgm:pt modelId="{5448D577-201A-5241-A484-E587F0D8FAB3}" type="parTrans" cxnId="{7D5F9898-B4D5-DE4B-AF8A-A319B170DBE6}">
      <dgm:prSet/>
      <dgm:spPr/>
      <dgm:t>
        <a:bodyPr/>
        <a:lstStyle/>
        <a:p>
          <a:endParaRPr lang="en-US"/>
        </a:p>
      </dgm:t>
    </dgm:pt>
    <dgm:pt modelId="{DEB41D2F-34CA-9E4C-87C2-162A5B3159E2}" type="sibTrans" cxnId="{7D5F9898-B4D5-DE4B-AF8A-A319B170DBE6}">
      <dgm:prSet/>
      <dgm:spPr/>
      <dgm:t>
        <a:bodyPr/>
        <a:lstStyle/>
        <a:p>
          <a:endParaRPr lang="en-US"/>
        </a:p>
      </dgm:t>
    </dgm:pt>
    <dgm:pt modelId="{5B06E743-3BE2-3440-A774-4342F6685589}" type="pres">
      <dgm:prSet presAssocID="{47BA0047-7D13-5C46-BA4E-1B7E544CD29C}" presName="Name0" presStyleCnt="0">
        <dgm:presLayoutVars>
          <dgm:dir/>
          <dgm:resizeHandles val="exact"/>
        </dgm:presLayoutVars>
      </dgm:prSet>
      <dgm:spPr/>
    </dgm:pt>
    <dgm:pt modelId="{A69815C3-9F40-9645-AFCB-ACE2A1E2AB93}" type="pres">
      <dgm:prSet presAssocID="{9BCBD402-6447-DB49-A5C8-2B822B58E0CC}" presName="node" presStyleLbl="node1" presStyleIdx="0" presStyleCnt="5">
        <dgm:presLayoutVars>
          <dgm:bulletEnabled val="1"/>
        </dgm:presLayoutVars>
      </dgm:prSet>
      <dgm:spPr/>
    </dgm:pt>
    <dgm:pt modelId="{6DEE9303-E87B-6D45-ADD8-4B13E6AD8A01}" type="pres">
      <dgm:prSet presAssocID="{8C329AC9-E41A-424B-968D-07410CE3E61A}" presName="sibTrans" presStyleLbl="sibTrans2D1" presStyleIdx="0" presStyleCnt="4"/>
      <dgm:spPr/>
    </dgm:pt>
    <dgm:pt modelId="{BD1353AE-260E-F643-9421-232AEACB11EB}" type="pres">
      <dgm:prSet presAssocID="{8C329AC9-E41A-424B-968D-07410CE3E61A}" presName="connectorText" presStyleLbl="sibTrans2D1" presStyleIdx="0" presStyleCnt="4"/>
      <dgm:spPr/>
    </dgm:pt>
    <dgm:pt modelId="{0E1E77CA-B109-7C4D-825B-D2DB890DEA2E}" type="pres">
      <dgm:prSet presAssocID="{105955DE-5A3B-B040-963F-23D31BAE62EC}" presName="node" presStyleLbl="node1" presStyleIdx="1" presStyleCnt="5">
        <dgm:presLayoutVars>
          <dgm:bulletEnabled val="1"/>
        </dgm:presLayoutVars>
      </dgm:prSet>
      <dgm:spPr/>
    </dgm:pt>
    <dgm:pt modelId="{C4CE410C-7BA1-9840-B641-13D7DF2B4228}" type="pres">
      <dgm:prSet presAssocID="{F64811FA-BCBC-3F48-9758-DD46C879974F}" presName="sibTrans" presStyleLbl="sibTrans2D1" presStyleIdx="1" presStyleCnt="4"/>
      <dgm:spPr/>
    </dgm:pt>
    <dgm:pt modelId="{6B16D639-4953-8B49-9C47-DD4FF9614B95}" type="pres">
      <dgm:prSet presAssocID="{F64811FA-BCBC-3F48-9758-DD46C879974F}" presName="connectorText" presStyleLbl="sibTrans2D1" presStyleIdx="1" presStyleCnt="4"/>
      <dgm:spPr/>
    </dgm:pt>
    <dgm:pt modelId="{876A4168-A07B-8542-8961-17D93FC5227C}" type="pres">
      <dgm:prSet presAssocID="{09668DFC-EFD0-1643-9C96-2699EAE6542B}" presName="node" presStyleLbl="node1" presStyleIdx="2" presStyleCnt="5">
        <dgm:presLayoutVars>
          <dgm:bulletEnabled val="1"/>
        </dgm:presLayoutVars>
      </dgm:prSet>
      <dgm:spPr/>
    </dgm:pt>
    <dgm:pt modelId="{8952FB98-9EE1-7843-93DA-FB6A5FF0F12D}" type="pres">
      <dgm:prSet presAssocID="{B2202179-676B-5446-BAA8-D88F1B045301}" presName="sibTrans" presStyleLbl="sibTrans2D1" presStyleIdx="2" presStyleCnt="4"/>
      <dgm:spPr/>
    </dgm:pt>
    <dgm:pt modelId="{92599EC8-9978-6B4B-BAEF-FC9992153073}" type="pres">
      <dgm:prSet presAssocID="{B2202179-676B-5446-BAA8-D88F1B045301}" presName="connectorText" presStyleLbl="sibTrans2D1" presStyleIdx="2" presStyleCnt="4"/>
      <dgm:spPr/>
    </dgm:pt>
    <dgm:pt modelId="{F0DDA322-1796-6842-9CA0-9CFAFDAD1EE3}" type="pres">
      <dgm:prSet presAssocID="{B91641FF-54DC-3B43-8E59-98ADBC195E89}" presName="node" presStyleLbl="node1" presStyleIdx="3" presStyleCnt="5">
        <dgm:presLayoutVars>
          <dgm:bulletEnabled val="1"/>
        </dgm:presLayoutVars>
      </dgm:prSet>
      <dgm:spPr/>
    </dgm:pt>
    <dgm:pt modelId="{070CAA3F-4D2C-8B40-A3EF-E9E65D7513D2}" type="pres">
      <dgm:prSet presAssocID="{DEB41D2F-34CA-9E4C-87C2-162A5B3159E2}" presName="sibTrans" presStyleLbl="sibTrans2D1" presStyleIdx="3" presStyleCnt="4"/>
      <dgm:spPr/>
    </dgm:pt>
    <dgm:pt modelId="{949E7F68-3279-F64B-8182-11EE1831A6C4}" type="pres">
      <dgm:prSet presAssocID="{DEB41D2F-34CA-9E4C-87C2-162A5B3159E2}" presName="connectorText" presStyleLbl="sibTrans2D1" presStyleIdx="3" presStyleCnt="4"/>
      <dgm:spPr/>
    </dgm:pt>
    <dgm:pt modelId="{F1E89A09-33DF-7749-A814-A3EAB9960915}" type="pres">
      <dgm:prSet presAssocID="{B5967EB7-D84E-9A43-B4DC-BCB97D98BEEA}" presName="node" presStyleLbl="node1" presStyleIdx="4" presStyleCnt="5">
        <dgm:presLayoutVars>
          <dgm:bulletEnabled val="1"/>
        </dgm:presLayoutVars>
      </dgm:prSet>
      <dgm:spPr/>
    </dgm:pt>
  </dgm:ptLst>
  <dgm:cxnLst>
    <dgm:cxn modelId="{E4565E00-A641-6349-B890-892BDFBD319D}" srcId="{47BA0047-7D13-5C46-BA4E-1B7E544CD29C}" destId="{09668DFC-EFD0-1643-9C96-2699EAE6542B}" srcOrd="2" destOrd="0" parTransId="{0F2F417B-43D7-EA45-8D38-31AFB6269DDE}" sibTransId="{B2202179-676B-5446-BAA8-D88F1B045301}"/>
    <dgm:cxn modelId="{577AEE0E-73AC-3947-8854-1EAFF5277251}" srcId="{47BA0047-7D13-5C46-BA4E-1B7E544CD29C}" destId="{105955DE-5A3B-B040-963F-23D31BAE62EC}" srcOrd="1" destOrd="0" parTransId="{30699A02-B8B3-F942-AEAB-5FD3EF40C8F6}" sibTransId="{F64811FA-BCBC-3F48-9758-DD46C879974F}"/>
    <dgm:cxn modelId="{1545735E-8129-EF45-BE68-C0629FC75D87}" type="presOf" srcId="{B2202179-676B-5446-BAA8-D88F1B045301}" destId="{8952FB98-9EE1-7843-93DA-FB6A5FF0F12D}" srcOrd="0" destOrd="0" presId="urn:microsoft.com/office/officeart/2005/8/layout/process1"/>
    <dgm:cxn modelId="{3289EE61-7ED5-0349-AB3E-D40965D9AA68}" srcId="{47BA0047-7D13-5C46-BA4E-1B7E544CD29C}" destId="{9BCBD402-6447-DB49-A5C8-2B822B58E0CC}" srcOrd="0" destOrd="0" parTransId="{B3D5D094-CA36-004C-991F-327657052064}" sibTransId="{8C329AC9-E41A-424B-968D-07410CE3E61A}"/>
    <dgm:cxn modelId="{CF5ACE62-37AB-A240-B654-EA9CB0B8E302}" type="presOf" srcId="{09668DFC-EFD0-1643-9C96-2699EAE6542B}" destId="{876A4168-A07B-8542-8961-17D93FC5227C}" srcOrd="0" destOrd="0" presId="urn:microsoft.com/office/officeart/2005/8/layout/process1"/>
    <dgm:cxn modelId="{A3BBB766-A88A-F94E-BA2F-D2F30A1A03D9}" type="presOf" srcId="{105955DE-5A3B-B040-963F-23D31BAE62EC}" destId="{0E1E77CA-B109-7C4D-825B-D2DB890DEA2E}" srcOrd="0" destOrd="0" presId="urn:microsoft.com/office/officeart/2005/8/layout/process1"/>
    <dgm:cxn modelId="{A87CEE83-D4B4-0846-89A6-3C57A96118BA}" type="presOf" srcId="{F64811FA-BCBC-3F48-9758-DD46C879974F}" destId="{6B16D639-4953-8B49-9C47-DD4FF9614B95}" srcOrd="1" destOrd="0" presId="urn:microsoft.com/office/officeart/2005/8/layout/process1"/>
    <dgm:cxn modelId="{C4E02F85-3F3A-8844-9045-CA966EF9BD39}" type="presOf" srcId="{8C329AC9-E41A-424B-968D-07410CE3E61A}" destId="{6DEE9303-E87B-6D45-ADD8-4B13E6AD8A01}" srcOrd="0" destOrd="0" presId="urn:microsoft.com/office/officeart/2005/8/layout/process1"/>
    <dgm:cxn modelId="{7014408D-D69E-1C40-B9D7-D8942561581E}" type="presOf" srcId="{DEB41D2F-34CA-9E4C-87C2-162A5B3159E2}" destId="{070CAA3F-4D2C-8B40-A3EF-E9E65D7513D2}" srcOrd="0" destOrd="0" presId="urn:microsoft.com/office/officeart/2005/8/layout/process1"/>
    <dgm:cxn modelId="{E2230B92-A731-F147-991F-4870DBA9D3D7}" srcId="{47BA0047-7D13-5C46-BA4E-1B7E544CD29C}" destId="{B5967EB7-D84E-9A43-B4DC-BCB97D98BEEA}" srcOrd="4" destOrd="0" parTransId="{E39F13D3-948D-2947-914A-7E8A39AE7D73}" sibTransId="{4D8B344A-6134-F548-8D94-8B1BCF3D5BAA}"/>
    <dgm:cxn modelId="{3F6A5F94-4331-8542-9DA2-60B7D474A8F0}" type="presOf" srcId="{B5967EB7-D84E-9A43-B4DC-BCB97D98BEEA}" destId="{F1E89A09-33DF-7749-A814-A3EAB9960915}" srcOrd="0" destOrd="0" presId="urn:microsoft.com/office/officeart/2005/8/layout/process1"/>
    <dgm:cxn modelId="{E77E4695-6621-0445-84AA-B2A16CC30011}" type="presOf" srcId="{B2202179-676B-5446-BAA8-D88F1B045301}" destId="{92599EC8-9978-6B4B-BAEF-FC9992153073}" srcOrd="1" destOrd="0" presId="urn:microsoft.com/office/officeart/2005/8/layout/process1"/>
    <dgm:cxn modelId="{7D5F9898-B4D5-DE4B-AF8A-A319B170DBE6}" srcId="{47BA0047-7D13-5C46-BA4E-1B7E544CD29C}" destId="{B91641FF-54DC-3B43-8E59-98ADBC195E89}" srcOrd="3" destOrd="0" parTransId="{5448D577-201A-5241-A484-E587F0D8FAB3}" sibTransId="{DEB41D2F-34CA-9E4C-87C2-162A5B3159E2}"/>
    <dgm:cxn modelId="{BEE568C1-173B-A548-8DF4-15EE8E0E9CBB}" type="presOf" srcId="{8C329AC9-E41A-424B-968D-07410CE3E61A}" destId="{BD1353AE-260E-F643-9421-232AEACB11EB}" srcOrd="1" destOrd="0" presId="urn:microsoft.com/office/officeart/2005/8/layout/process1"/>
    <dgm:cxn modelId="{1B2A39D3-A4D7-A249-9420-2131589011D5}" type="presOf" srcId="{47BA0047-7D13-5C46-BA4E-1B7E544CD29C}" destId="{5B06E743-3BE2-3440-A774-4342F6685589}" srcOrd="0" destOrd="0" presId="urn:microsoft.com/office/officeart/2005/8/layout/process1"/>
    <dgm:cxn modelId="{6B28D6E4-75EB-4741-B85D-7600CA1D080C}" type="presOf" srcId="{9BCBD402-6447-DB49-A5C8-2B822B58E0CC}" destId="{A69815C3-9F40-9645-AFCB-ACE2A1E2AB93}" srcOrd="0" destOrd="0" presId="urn:microsoft.com/office/officeart/2005/8/layout/process1"/>
    <dgm:cxn modelId="{13C9C1E9-5EB7-9648-947E-77AFED2C35D6}" type="presOf" srcId="{DEB41D2F-34CA-9E4C-87C2-162A5B3159E2}" destId="{949E7F68-3279-F64B-8182-11EE1831A6C4}" srcOrd="1" destOrd="0" presId="urn:microsoft.com/office/officeart/2005/8/layout/process1"/>
    <dgm:cxn modelId="{17F7FAEF-CB69-BD47-BC7A-8B3D4E5EEFF8}" type="presOf" srcId="{F64811FA-BCBC-3F48-9758-DD46C879974F}" destId="{C4CE410C-7BA1-9840-B641-13D7DF2B4228}" srcOrd="0" destOrd="0" presId="urn:microsoft.com/office/officeart/2005/8/layout/process1"/>
    <dgm:cxn modelId="{F3233FF7-2377-7A43-83FA-F56C22D37753}" type="presOf" srcId="{B91641FF-54DC-3B43-8E59-98ADBC195E89}" destId="{F0DDA322-1796-6842-9CA0-9CFAFDAD1EE3}" srcOrd="0" destOrd="0" presId="urn:microsoft.com/office/officeart/2005/8/layout/process1"/>
    <dgm:cxn modelId="{69613628-435B-2E43-B307-E17011D838E6}" type="presParOf" srcId="{5B06E743-3BE2-3440-A774-4342F6685589}" destId="{A69815C3-9F40-9645-AFCB-ACE2A1E2AB93}" srcOrd="0" destOrd="0" presId="urn:microsoft.com/office/officeart/2005/8/layout/process1"/>
    <dgm:cxn modelId="{08B2C539-63B3-DE4D-93F8-583D56289AA1}" type="presParOf" srcId="{5B06E743-3BE2-3440-A774-4342F6685589}" destId="{6DEE9303-E87B-6D45-ADD8-4B13E6AD8A01}" srcOrd="1" destOrd="0" presId="urn:microsoft.com/office/officeart/2005/8/layout/process1"/>
    <dgm:cxn modelId="{0B78C315-77A2-DE4C-A569-546074C605A3}" type="presParOf" srcId="{6DEE9303-E87B-6D45-ADD8-4B13E6AD8A01}" destId="{BD1353AE-260E-F643-9421-232AEACB11EB}" srcOrd="0" destOrd="0" presId="urn:microsoft.com/office/officeart/2005/8/layout/process1"/>
    <dgm:cxn modelId="{047F0AEB-92AD-4643-B5B7-72C05A69E684}" type="presParOf" srcId="{5B06E743-3BE2-3440-A774-4342F6685589}" destId="{0E1E77CA-B109-7C4D-825B-D2DB890DEA2E}" srcOrd="2" destOrd="0" presId="urn:microsoft.com/office/officeart/2005/8/layout/process1"/>
    <dgm:cxn modelId="{D9EB805C-0E9C-0B42-9A6C-121E46B636F1}" type="presParOf" srcId="{5B06E743-3BE2-3440-A774-4342F6685589}" destId="{C4CE410C-7BA1-9840-B641-13D7DF2B4228}" srcOrd="3" destOrd="0" presId="urn:microsoft.com/office/officeart/2005/8/layout/process1"/>
    <dgm:cxn modelId="{38FED87B-09DC-8740-A754-950066B067D7}" type="presParOf" srcId="{C4CE410C-7BA1-9840-B641-13D7DF2B4228}" destId="{6B16D639-4953-8B49-9C47-DD4FF9614B95}" srcOrd="0" destOrd="0" presId="urn:microsoft.com/office/officeart/2005/8/layout/process1"/>
    <dgm:cxn modelId="{0A7AFDA3-4FA7-6645-B790-513AD7FF4A3E}" type="presParOf" srcId="{5B06E743-3BE2-3440-A774-4342F6685589}" destId="{876A4168-A07B-8542-8961-17D93FC5227C}" srcOrd="4" destOrd="0" presId="urn:microsoft.com/office/officeart/2005/8/layout/process1"/>
    <dgm:cxn modelId="{41F0F6A7-454F-5E4E-AB09-6C3CD6F1717D}" type="presParOf" srcId="{5B06E743-3BE2-3440-A774-4342F6685589}" destId="{8952FB98-9EE1-7843-93DA-FB6A5FF0F12D}" srcOrd="5" destOrd="0" presId="urn:microsoft.com/office/officeart/2005/8/layout/process1"/>
    <dgm:cxn modelId="{971E60BC-D002-254F-942F-47F40C9B3E70}" type="presParOf" srcId="{8952FB98-9EE1-7843-93DA-FB6A5FF0F12D}" destId="{92599EC8-9978-6B4B-BAEF-FC9992153073}" srcOrd="0" destOrd="0" presId="urn:microsoft.com/office/officeart/2005/8/layout/process1"/>
    <dgm:cxn modelId="{2366BCB8-6D57-C24B-A61C-9818AA29FDF9}" type="presParOf" srcId="{5B06E743-3BE2-3440-A774-4342F6685589}" destId="{F0DDA322-1796-6842-9CA0-9CFAFDAD1EE3}" srcOrd="6" destOrd="0" presId="urn:microsoft.com/office/officeart/2005/8/layout/process1"/>
    <dgm:cxn modelId="{F87678E3-0DAC-8E4C-B86E-90E2A6789FFB}" type="presParOf" srcId="{5B06E743-3BE2-3440-A774-4342F6685589}" destId="{070CAA3F-4D2C-8B40-A3EF-E9E65D7513D2}" srcOrd="7" destOrd="0" presId="urn:microsoft.com/office/officeart/2005/8/layout/process1"/>
    <dgm:cxn modelId="{7695CFF5-FD73-5E45-9987-DBE8E418F456}" type="presParOf" srcId="{070CAA3F-4D2C-8B40-A3EF-E9E65D7513D2}" destId="{949E7F68-3279-F64B-8182-11EE1831A6C4}" srcOrd="0" destOrd="0" presId="urn:microsoft.com/office/officeart/2005/8/layout/process1"/>
    <dgm:cxn modelId="{F30ACB0B-CBDD-B94E-AC1E-C792150DFD4A}" type="presParOf" srcId="{5B06E743-3BE2-3440-A774-4342F6685589}" destId="{F1E89A09-33DF-7749-A814-A3EAB996091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387265-76F6-42A0-8E83-3CB30FC82C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77159F0-C67E-445A-90B8-8AF0F0DF9127}">
      <dgm:prSet/>
      <dgm:spPr/>
      <dgm:t>
        <a:bodyPr/>
        <a:lstStyle/>
        <a:p>
          <a:pPr>
            <a:lnSpc>
              <a:spcPct val="100000"/>
            </a:lnSpc>
          </a:pPr>
          <a:r>
            <a:rPr lang="en-US"/>
            <a:t>No language or technology lock-in. </a:t>
          </a:r>
        </a:p>
      </dgm:t>
    </dgm:pt>
    <dgm:pt modelId="{CE1A91AE-7870-4F6A-9749-E2EA05D490F1}" type="parTrans" cxnId="{98705C23-7E04-4442-9D7D-3B0741298260}">
      <dgm:prSet/>
      <dgm:spPr/>
      <dgm:t>
        <a:bodyPr/>
        <a:lstStyle/>
        <a:p>
          <a:endParaRPr lang="en-US"/>
        </a:p>
      </dgm:t>
    </dgm:pt>
    <dgm:pt modelId="{C90A1FD9-FCFD-4BFF-BED1-2DDDE3322301}" type="sibTrans" cxnId="{98705C23-7E04-4442-9D7D-3B0741298260}">
      <dgm:prSet/>
      <dgm:spPr/>
      <dgm:t>
        <a:bodyPr/>
        <a:lstStyle/>
        <a:p>
          <a:endParaRPr lang="en-US"/>
        </a:p>
      </dgm:t>
    </dgm:pt>
    <dgm:pt modelId="{DA01E102-B4AB-496F-8712-00E84A7DBE3E}">
      <dgm:prSet/>
      <dgm:spPr/>
      <dgm:t>
        <a:bodyPr/>
        <a:lstStyle/>
        <a:p>
          <a:pPr>
            <a:lnSpc>
              <a:spcPct val="100000"/>
            </a:lnSpc>
          </a:pPr>
          <a:r>
            <a:rPr lang="en-US" dirty="0"/>
            <a:t>Each service can use independent languages, technologies, frameworks, etc.</a:t>
          </a:r>
        </a:p>
      </dgm:t>
    </dgm:pt>
    <dgm:pt modelId="{92279EFF-B802-496A-BE21-1A2AF373CA66}" type="parTrans" cxnId="{D648CDC1-4677-4240-AE4B-0AB0156CE67C}">
      <dgm:prSet/>
      <dgm:spPr/>
      <dgm:t>
        <a:bodyPr/>
        <a:lstStyle/>
        <a:p>
          <a:endParaRPr lang="en-US"/>
        </a:p>
      </dgm:t>
    </dgm:pt>
    <dgm:pt modelId="{3A33687C-04B1-4BF9-B181-D013A17D82B0}" type="sibTrans" cxnId="{D648CDC1-4677-4240-AE4B-0AB0156CE67C}">
      <dgm:prSet/>
      <dgm:spPr/>
      <dgm:t>
        <a:bodyPr/>
        <a:lstStyle/>
        <a:p>
          <a:endParaRPr lang="en-US"/>
        </a:p>
      </dgm:t>
    </dgm:pt>
    <dgm:pt modelId="{366DD162-59A5-480B-934E-E85F63C6997F}">
      <dgm:prSet/>
      <dgm:spPr/>
      <dgm:t>
        <a:bodyPr/>
        <a:lstStyle/>
        <a:p>
          <a:pPr>
            <a:lnSpc>
              <a:spcPct val="100000"/>
            </a:lnSpc>
          </a:pPr>
          <a:r>
            <a:rPr lang="en-US"/>
            <a:t>Deploy and manage services independently</a:t>
          </a:r>
        </a:p>
      </dgm:t>
    </dgm:pt>
    <dgm:pt modelId="{0306F7BF-3A3F-4A8F-98BF-F0D2284401BE}" type="parTrans" cxnId="{F309EF74-6108-404D-8E9E-72A5B40A6504}">
      <dgm:prSet/>
      <dgm:spPr/>
      <dgm:t>
        <a:bodyPr/>
        <a:lstStyle/>
        <a:p>
          <a:endParaRPr lang="en-US"/>
        </a:p>
      </dgm:t>
    </dgm:pt>
    <dgm:pt modelId="{23E203FB-2278-486E-B23D-FEF8A2DE907A}" type="sibTrans" cxnId="{F309EF74-6108-404D-8E9E-72A5B40A6504}">
      <dgm:prSet/>
      <dgm:spPr/>
      <dgm:t>
        <a:bodyPr/>
        <a:lstStyle/>
        <a:p>
          <a:endParaRPr lang="en-US"/>
        </a:p>
      </dgm:t>
    </dgm:pt>
    <dgm:pt modelId="{E23ABE2F-BE38-4001-A988-5C1BB83F3420}">
      <dgm:prSet/>
      <dgm:spPr/>
      <dgm:t>
        <a:bodyPr/>
        <a:lstStyle/>
        <a:p>
          <a:pPr>
            <a:lnSpc>
              <a:spcPct val="100000"/>
            </a:lnSpc>
          </a:pPr>
          <a:r>
            <a:rPr lang="en-US"/>
            <a:t>Each service can be updated and scaled independently</a:t>
          </a:r>
        </a:p>
      </dgm:t>
    </dgm:pt>
    <dgm:pt modelId="{9849AA9E-000B-4027-880F-9F8BBAE46A50}" type="parTrans" cxnId="{3D3DD806-4591-4092-B6D7-58F41962EACF}">
      <dgm:prSet/>
      <dgm:spPr/>
      <dgm:t>
        <a:bodyPr/>
        <a:lstStyle/>
        <a:p>
          <a:endParaRPr lang="en-US"/>
        </a:p>
      </dgm:t>
    </dgm:pt>
    <dgm:pt modelId="{4C898471-0AD3-4226-9D96-056A771C4437}" type="sibTrans" cxnId="{3D3DD806-4591-4092-B6D7-58F41962EACF}">
      <dgm:prSet/>
      <dgm:spPr/>
      <dgm:t>
        <a:bodyPr/>
        <a:lstStyle/>
        <a:p>
          <a:endParaRPr lang="en-US"/>
        </a:p>
      </dgm:t>
    </dgm:pt>
    <dgm:pt modelId="{8002233D-7AED-4697-A478-135B1A735773}">
      <dgm:prSet/>
      <dgm:spPr/>
      <dgm:t>
        <a:bodyPr/>
        <a:lstStyle/>
        <a:p>
          <a:pPr>
            <a:lnSpc>
              <a:spcPct val="100000"/>
            </a:lnSpc>
          </a:pPr>
          <a:r>
            <a:rPr lang="en-US"/>
            <a:t>If one service fails </a:t>
          </a:r>
          <a:r>
            <a:rPr lang="en-US">
              <a:sym typeface="Wingdings" panose="05000000000000000000" pitchFamily="2" charset="2"/>
            </a:rPr>
            <a:t></a:t>
          </a:r>
          <a:r>
            <a:rPr lang="en-US"/>
            <a:t> avoid cascading failures</a:t>
          </a:r>
        </a:p>
      </dgm:t>
    </dgm:pt>
    <dgm:pt modelId="{23E4F0B7-5CFB-44C2-AD78-9356319226C7}" type="parTrans" cxnId="{DA0B08BE-EDEE-47E8-8F60-6F41E1FC666A}">
      <dgm:prSet/>
      <dgm:spPr/>
      <dgm:t>
        <a:bodyPr/>
        <a:lstStyle/>
        <a:p>
          <a:endParaRPr lang="en-US"/>
        </a:p>
      </dgm:t>
    </dgm:pt>
    <dgm:pt modelId="{706287A6-A1DB-495C-991B-67D0806720D7}" type="sibTrans" cxnId="{DA0B08BE-EDEE-47E8-8F60-6F41E1FC666A}">
      <dgm:prSet/>
      <dgm:spPr/>
      <dgm:t>
        <a:bodyPr/>
        <a:lstStyle/>
        <a:p>
          <a:endParaRPr lang="en-US"/>
        </a:p>
      </dgm:t>
    </dgm:pt>
    <dgm:pt modelId="{332DDBF6-F884-4C28-853F-A3AFA4E7339B}">
      <dgm:prSet/>
      <dgm:spPr/>
      <dgm:t>
        <a:bodyPr/>
        <a:lstStyle/>
        <a:p>
          <a:pPr>
            <a:lnSpc>
              <a:spcPct val="100000"/>
            </a:lnSpc>
          </a:pPr>
          <a:r>
            <a:rPr lang="en-US"/>
            <a:t>Reuse code</a:t>
          </a:r>
        </a:p>
      </dgm:t>
    </dgm:pt>
    <dgm:pt modelId="{BB689C5D-6278-4652-9210-FC55E26DCDAC}" type="parTrans" cxnId="{148E35C8-6DFB-4CD5-952F-AFCFF8B9AD0B}">
      <dgm:prSet/>
      <dgm:spPr/>
      <dgm:t>
        <a:bodyPr/>
        <a:lstStyle/>
        <a:p>
          <a:endParaRPr lang="en-US"/>
        </a:p>
      </dgm:t>
    </dgm:pt>
    <dgm:pt modelId="{677EAEBC-BB9F-4A08-B836-7E58292FD783}" type="sibTrans" cxnId="{148E35C8-6DFB-4CD5-952F-AFCFF8B9AD0B}">
      <dgm:prSet/>
      <dgm:spPr/>
      <dgm:t>
        <a:bodyPr/>
        <a:lstStyle/>
        <a:p>
          <a:endParaRPr lang="en-US"/>
        </a:p>
      </dgm:t>
    </dgm:pt>
    <dgm:pt modelId="{0C154CA7-7807-42EA-8BE6-A971D3BD1A20}">
      <dgm:prSet/>
      <dgm:spPr/>
      <dgm:t>
        <a:bodyPr/>
        <a:lstStyle/>
        <a:p>
          <a:pPr>
            <a:lnSpc>
              <a:spcPct val="100000"/>
            </a:lnSpc>
          </a:pPr>
          <a:r>
            <a:rPr lang="en-US"/>
            <a:t>Modular code already written for one service can be used for another</a:t>
          </a:r>
        </a:p>
      </dgm:t>
    </dgm:pt>
    <dgm:pt modelId="{7C5F76A5-BF97-48D0-8850-4CB9166BB2A3}" type="parTrans" cxnId="{86E1EA67-B1A3-4AE2-9C46-13F807B7A3A1}">
      <dgm:prSet/>
      <dgm:spPr/>
      <dgm:t>
        <a:bodyPr/>
        <a:lstStyle/>
        <a:p>
          <a:endParaRPr lang="en-US"/>
        </a:p>
      </dgm:t>
    </dgm:pt>
    <dgm:pt modelId="{D9A2470C-0642-4F83-B83A-D5DC9EF97A34}" type="sibTrans" cxnId="{86E1EA67-B1A3-4AE2-9C46-13F807B7A3A1}">
      <dgm:prSet/>
      <dgm:spPr/>
      <dgm:t>
        <a:bodyPr/>
        <a:lstStyle/>
        <a:p>
          <a:endParaRPr lang="en-US"/>
        </a:p>
      </dgm:t>
    </dgm:pt>
    <dgm:pt modelId="{7CB3969F-F917-43D6-B347-B3B5208A837B}">
      <dgm:prSet/>
      <dgm:spPr/>
      <dgm:t>
        <a:bodyPr/>
        <a:lstStyle/>
        <a:p>
          <a:pPr>
            <a:lnSpc>
              <a:spcPct val="100000"/>
            </a:lnSpc>
          </a:pPr>
          <a:r>
            <a:rPr lang="en-US"/>
            <a:t>Continuous delivery</a:t>
          </a:r>
        </a:p>
      </dgm:t>
    </dgm:pt>
    <dgm:pt modelId="{1CC2D496-D365-4D13-A0F3-4FCF729787B1}" type="parTrans" cxnId="{4B423944-53E8-4E2E-A9D9-9D5BE6DFF314}">
      <dgm:prSet/>
      <dgm:spPr/>
      <dgm:t>
        <a:bodyPr/>
        <a:lstStyle/>
        <a:p>
          <a:endParaRPr lang="en-US"/>
        </a:p>
      </dgm:t>
    </dgm:pt>
    <dgm:pt modelId="{5C2EBE9F-75CE-4AB3-BFED-2D8EA00B21BB}" type="sibTrans" cxnId="{4B423944-53E8-4E2E-A9D9-9D5BE6DFF314}">
      <dgm:prSet/>
      <dgm:spPr/>
      <dgm:t>
        <a:bodyPr/>
        <a:lstStyle/>
        <a:p>
          <a:endParaRPr lang="en-US"/>
        </a:p>
      </dgm:t>
    </dgm:pt>
    <dgm:pt modelId="{1EB7B321-2DD9-481F-BB84-AEBA4907B258}">
      <dgm:prSet/>
      <dgm:spPr/>
      <dgm:t>
        <a:bodyPr/>
        <a:lstStyle/>
        <a:p>
          <a:pPr>
            <a:lnSpc>
              <a:spcPct val="100000"/>
            </a:lnSpc>
          </a:pPr>
          <a:r>
            <a:rPr lang="en-US"/>
            <a:t>Components can be deployed across multiple servers or even multiple data centers</a:t>
          </a:r>
        </a:p>
      </dgm:t>
    </dgm:pt>
    <dgm:pt modelId="{76EBEC2A-3FA6-4AC7-9873-F5A817E61548}" type="parTrans" cxnId="{B7F42881-888D-4349-9BB4-DE81ACD2A47B}">
      <dgm:prSet/>
      <dgm:spPr/>
      <dgm:t>
        <a:bodyPr/>
        <a:lstStyle/>
        <a:p>
          <a:endParaRPr lang="en-US"/>
        </a:p>
      </dgm:t>
    </dgm:pt>
    <dgm:pt modelId="{D5785B05-8108-4E57-9DFE-C428D8CCF97E}" type="sibTrans" cxnId="{B7F42881-888D-4349-9BB4-DE81ACD2A47B}">
      <dgm:prSet/>
      <dgm:spPr/>
      <dgm:t>
        <a:bodyPr/>
        <a:lstStyle/>
        <a:p>
          <a:endParaRPr lang="en-US"/>
        </a:p>
      </dgm:t>
    </dgm:pt>
    <dgm:pt modelId="{62A7BAD4-F5A6-4870-A3B9-6E80D74A7C41}" type="pres">
      <dgm:prSet presAssocID="{0A387265-76F6-42A0-8E83-3CB30FC82C70}" presName="root" presStyleCnt="0">
        <dgm:presLayoutVars>
          <dgm:dir/>
          <dgm:resizeHandles val="exact"/>
        </dgm:presLayoutVars>
      </dgm:prSet>
      <dgm:spPr/>
    </dgm:pt>
    <dgm:pt modelId="{625ADB57-1585-42C2-B1EB-6A09EE890796}" type="pres">
      <dgm:prSet presAssocID="{577159F0-C67E-445A-90B8-8AF0F0DF9127}" presName="compNode" presStyleCnt="0"/>
      <dgm:spPr/>
    </dgm:pt>
    <dgm:pt modelId="{F45FEDF6-42D7-47D7-87B9-C1357A430598}" type="pres">
      <dgm:prSet presAssocID="{577159F0-C67E-445A-90B8-8AF0F0DF9127}" presName="bgRect" presStyleLbl="bgShp" presStyleIdx="0" presStyleCnt="7"/>
      <dgm:spPr/>
    </dgm:pt>
    <dgm:pt modelId="{6163CD02-4108-4E28-940A-4A2A15718961}" type="pres">
      <dgm:prSet presAssocID="{577159F0-C67E-445A-90B8-8AF0F0DF912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FBDC363B-F08A-4240-B733-8A523CEC749B}" type="pres">
      <dgm:prSet presAssocID="{577159F0-C67E-445A-90B8-8AF0F0DF9127}" presName="spaceRect" presStyleCnt="0"/>
      <dgm:spPr/>
    </dgm:pt>
    <dgm:pt modelId="{904C061D-0155-4DB9-BFE7-5E687FA35A03}" type="pres">
      <dgm:prSet presAssocID="{577159F0-C67E-445A-90B8-8AF0F0DF9127}" presName="parTx" presStyleLbl="revTx" presStyleIdx="0" presStyleCnt="9">
        <dgm:presLayoutVars>
          <dgm:chMax val="0"/>
          <dgm:chPref val="0"/>
        </dgm:presLayoutVars>
      </dgm:prSet>
      <dgm:spPr/>
    </dgm:pt>
    <dgm:pt modelId="{A6A88FAC-AFCD-4C15-9000-EF52193D6950}" type="pres">
      <dgm:prSet presAssocID="{577159F0-C67E-445A-90B8-8AF0F0DF9127}" presName="desTx" presStyleLbl="revTx" presStyleIdx="1" presStyleCnt="9">
        <dgm:presLayoutVars/>
      </dgm:prSet>
      <dgm:spPr/>
    </dgm:pt>
    <dgm:pt modelId="{D2F801F9-B01B-4944-9AE1-F2A5324B371C}" type="pres">
      <dgm:prSet presAssocID="{C90A1FD9-FCFD-4BFF-BED1-2DDDE3322301}" presName="sibTrans" presStyleCnt="0"/>
      <dgm:spPr/>
    </dgm:pt>
    <dgm:pt modelId="{5A0F0EAF-0D37-44F2-A6EA-36C43EB745C8}" type="pres">
      <dgm:prSet presAssocID="{366DD162-59A5-480B-934E-E85F63C6997F}" presName="compNode" presStyleCnt="0"/>
      <dgm:spPr/>
    </dgm:pt>
    <dgm:pt modelId="{0B0CB282-25B3-458F-80ED-C7A8716AFB35}" type="pres">
      <dgm:prSet presAssocID="{366DD162-59A5-480B-934E-E85F63C6997F}" presName="bgRect" presStyleLbl="bgShp" presStyleIdx="1" presStyleCnt="7"/>
      <dgm:spPr/>
    </dgm:pt>
    <dgm:pt modelId="{04EBFF89-3AB5-456D-9612-000ED4426CE3}" type="pres">
      <dgm:prSet presAssocID="{366DD162-59A5-480B-934E-E85F63C6997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07A3C80-0312-438C-9193-E06B9A73F529}" type="pres">
      <dgm:prSet presAssocID="{366DD162-59A5-480B-934E-E85F63C6997F}" presName="spaceRect" presStyleCnt="0"/>
      <dgm:spPr/>
    </dgm:pt>
    <dgm:pt modelId="{8E523C47-F226-4703-87E1-85AA5901236E}" type="pres">
      <dgm:prSet presAssocID="{366DD162-59A5-480B-934E-E85F63C6997F}" presName="parTx" presStyleLbl="revTx" presStyleIdx="2" presStyleCnt="9">
        <dgm:presLayoutVars>
          <dgm:chMax val="0"/>
          <dgm:chPref val="0"/>
        </dgm:presLayoutVars>
      </dgm:prSet>
      <dgm:spPr/>
    </dgm:pt>
    <dgm:pt modelId="{A4E88B54-F021-434C-9CC0-7F776618890A}" type="pres">
      <dgm:prSet presAssocID="{23E203FB-2278-486E-B23D-FEF8A2DE907A}" presName="sibTrans" presStyleCnt="0"/>
      <dgm:spPr/>
    </dgm:pt>
    <dgm:pt modelId="{C3CE73EE-0B57-43D1-A7E9-9C265BAE25A6}" type="pres">
      <dgm:prSet presAssocID="{E23ABE2F-BE38-4001-A988-5C1BB83F3420}" presName="compNode" presStyleCnt="0"/>
      <dgm:spPr/>
    </dgm:pt>
    <dgm:pt modelId="{258BFAFB-1C22-4F66-A8AE-E79DD3344355}" type="pres">
      <dgm:prSet presAssocID="{E23ABE2F-BE38-4001-A988-5C1BB83F3420}" presName="bgRect" presStyleLbl="bgShp" presStyleIdx="2" presStyleCnt="7"/>
      <dgm:spPr/>
    </dgm:pt>
    <dgm:pt modelId="{1FB6F6DF-D94A-4762-A15E-F4556542873B}" type="pres">
      <dgm:prSet presAssocID="{E23ABE2F-BE38-4001-A988-5C1BB83F342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0CC11C9D-B278-4132-A310-67EB6B5D7B0C}" type="pres">
      <dgm:prSet presAssocID="{E23ABE2F-BE38-4001-A988-5C1BB83F3420}" presName="spaceRect" presStyleCnt="0"/>
      <dgm:spPr/>
    </dgm:pt>
    <dgm:pt modelId="{3A0C16B1-45A1-4EE3-9946-4280D0D4F23F}" type="pres">
      <dgm:prSet presAssocID="{E23ABE2F-BE38-4001-A988-5C1BB83F3420}" presName="parTx" presStyleLbl="revTx" presStyleIdx="3" presStyleCnt="9">
        <dgm:presLayoutVars>
          <dgm:chMax val="0"/>
          <dgm:chPref val="0"/>
        </dgm:presLayoutVars>
      </dgm:prSet>
      <dgm:spPr/>
    </dgm:pt>
    <dgm:pt modelId="{AED98EC9-4958-4197-B627-5BFD48F3ED6C}" type="pres">
      <dgm:prSet presAssocID="{4C898471-0AD3-4226-9D96-056A771C4437}" presName="sibTrans" presStyleCnt="0"/>
      <dgm:spPr/>
    </dgm:pt>
    <dgm:pt modelId="{5D7BD4EA-A1C3-469A-A680-2C84405420F9}" type="pres">
      <dgm:prSet presAssocID="{8002233D-7AED-4697-A478-135B1A735773}" presName="compNode" presStyleCnt="0"/>
      <dgm:spPr/>
    </dgm:pt>
    <dgm:pt modelId="{33A65775-22A4-4DA7-9A07-47D937F7C6C2}" type="pres">
      <dgm:prSet presAssocID="{8002233D-7AED-4697-A478-135B1A735773}" presName="bgRect" presStyleLbl="bgShp" presStyleIdx="3" presStyleCnt="7"/>
      <dgm:spPr/>
    </dgm:pt>
    <dgm:pt modelId="{E6F45447-3D41-458F-9CC4-1525D583BDAA}" type="pres">
      <dgm:prSet presAssocID="{8002233D-7AED-4697-A478-135B1A73577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9EF07D5F-F9C6-48DC-BDCD-7D4F5857258A}" type="pres">
      <dgm:prSet presAssocID="{8002233D-7AED-4697-A478-135B1A735773}" presName="spaceRect" presStyleCnt="0"/>
      <dgm:spPr/>
    </dgm:pt>
    <dgm:pt modelId="{8A9946B9-2568-420E-866A-1C83FF2968C0}" type="pres">
      <dgm:prSet presAssocID="{8002233D-7AED-4697-A478-135B1A735773}" presName="parTx" presStyleLbl="revTx" presStyleIdx="4" presStyleCnt="9">
        <dgm:presLayoutVars>
          <dgm:chMax val="0"/>
          <dgm:chPref val="0"/>
        </dgm:presLayoutVars>
      </dgm:prSet>
      <dgm:spPr/>
    </dgm:pt>
    <dgm:pt modelId="{A0499E8F-A541-499F-A1B1-9B0F0F5A8719}" type="pres">
      <dgm:prSet presAssocID="{706287A6-A1DB-495C-991B-67D0806720D7}" presName="sibTrans" presStyleCnt="0"/>
      <dgm:spPr/>
    </dgm:pt>
    <dgm:pt modelId="{A834AF19-B300-4A30-8299-88B2D33E6D10}" type="pres">
      <dgm:prSet presAssocID="{332DDBF6-F884-4C28-853F-A3AFA4E7339B}" presName="compNode" presStyleCnt="0"/>
      <dgm:spPr/>
    </dgm:pt>
    <dgm:pt modelId="{6F6FF75B-D6E9-4E7F-8DB7-F70CFB12596C}" type="pres">
      <dgm:prSet presAssocID="{332DDBF6-F884-4C28-853F-A3AFA4E7339B}" presName="bgRect" presStyleLbl="bgShp" presStyleIdx="4" presStyleCnt="7"/>
      <dgm:spPr/>
    </dgm:pt>
    <dgm:pt modelId="{998CB1EA-1934-49CA-94EF-0FB4F52A54F1}" type="pres">
      <dgm:prSet presAssocID="{332DDBF6-F884-4C28-853F-A3AFA4E7339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707CDBB4-3B0C-44FF-B0D1-C22C996CAEA7}" type="pres">
      <dgm:prSet presAssocID="{332DDBF6-F884-4C28-853F-A3AFA4E7339B}" presName="spaceRect" presStyleCnt="0"/>
      <dgm:spPr/>
    </dgm:pt>
    <dgm:pt modelId="{60FD509C-C768-4AA4-9F2C-56245981350D}" type="pres">
      <dgm:prSet presAssocID="{332DDBF6-F884-4C28-853F-A3AFA4E7339B}" presName="parTx" presStyleLbl="revTx" presStyleIdx="5" presStyleCnt="9">
        <dgm:presLayoutVars>
          <dgm:chMax val="0"/>
          <dgm:chPref val="0"/>
        </dgm:presLayoutVars>
      </dgm:prSet>
      <dgm:spPr/>
    </dgm:pt>
    <dgm:pt modelId="{4C686F9C-7C61-40AA-B3F2-8DB4F69CD9BB}" type="pres">
      <dgm:prSet presAssocID="{332DDBF6-F884-4C28-853F-A3AFA4E7339B}" presName="desTx" presStyleLbl="revTx" presStyleIdx="6" presStyleCnt="9">
        <dgm:presLayoutVars/>
      </dgm:prSet>
      <dgm:spPr/>
    </dgm:pt>
    <dgm:pt modelId="{BFC92DE5-9DA2-4FF6-A9AE-E58360DCB4BB}" type="pres">
      <dgm:prSet presAssocID="{677EAEBC-BB9F-4A08-B836-7E58292FD783}" presName="sibTrans" presStyleCnt="0"/>
      <dgm:spPr/>
    </dgm:pt>
    <dgm:pt modelId="{DC0AE096-EBF7-4C07-8365-A3AD07BF664E}" type="pres">
      <dgm:prSet presAssocID="{7CB3969F-F917-43D6-B347-B3B5208A837B}" presName="compNode" presStyleCnt="0"/>
      <dgm:spPr/>
    </dgm:pt>
    <dgm:pt modelId="{B50F8B77-55BA-4E71-AA56-341FCE0D99A6}" type="pres">
      <dgm:prSet presAssocID="{7CB3969F-F917-43D6-B347-B3B5208A837B}" presName="bgRect" presStyleLbl="bgShp" presStyleIdx="5" presStyleCnt="7"/>
      <dgm:spPr/>
    </dgm:pt>
    <dgm:pt modelId="{90FD9781-03AB-4145-8F0B-CA3028AE958E}" type="pres">
      <dgm:prSet presAssocID="{7CB3969F-F917-43D6-B347-B3B5208A837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
        </a:ext>
      </dgm:extLst>
    </dgm:pt>
    <dgm:pt modelId="{5D49730A-58E9-4586-8584-B5184C8B0B26}" type="pres">
      <dgm:prSet presAssocID="{7CB3969F-F917-43D6-B347-B3B5208A837B}" presName="spaceRect" presStyleCnt="0"/>
      <dgm:spPr/>
    </dgm:pt>
    <dgm:pt modelId="{88542FC6-C050-455E-B32C-376C68FFF115}" type="pres">
      <dgm:prSet presAssocID="{7CB3969F-F917-43D6-B347-B3B5208A837B}" presName="parTx" presStyleLbl="revTx" presStyleIdx="7" presStyleCnt="9">
        <dgm:presLayoutVars>
          <dgm:chMax val="0"/>
          <dgm:chPref val="0"/>
        </dgm:presLayoutVars>
      </dgm:prSet>
      <dgm:spPr/>
    </dgm:pt>
    <dgm:pt modelId="{614FA6E8-86D0-4BF9-89D2-23844944B2F6}" type="pres">
      <dgm:prSet presAssocID="{5C2EBE9F-75CE-4AB3-BFED-2D8EA00B21BB}" presName="sibTrans" presStyleCnt="0"/>
      <dgm:spPr/>
    </dgm:pt>
    <dgm:pt modelId="{A13137D1-0A7C-4E30-8F91-7F608D1D112F}" type="pres">
      <dgm:prSet presAssocID="{1EB7B321-2DD9-481F-BB84-AEBA4907B258}" presName="compNode" presStyleCnt="0"/>
      <dgm:spPr/>
    </dgm:pt>
    <dgm:pt modelId="{2D1BB29E-E2C2-4517-9CC1-61E806DF246E}" type="pres">
      <dgm:prSet presAssocID="{1EB7B321-2DD9-481F-BB84-AEBA4907B258}" presName="bgRect" presStyleLbl="bgShp" presStyleIdx="6" presStyleCnt="7"/>
      <dgm:spPr/>
    </dgm:pt>
    <dgm:pt modelId="{287B44AE-46FC-4D76-9890-F3D231D91B8F}" type="pres">
      <dgm:prSet presAssocID="{1EB7B321-2DD9-481F-BB84-AEBA4907B25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omputer"/>
        </a:ext>
      </dgm:extLst>
    </dgm:pt>
    <dgm:pt modelId="{A4453B8B-5717-4B4B-84F3-79B9F8D21AE2}" type="pres">
      <dgm:prSet presAssocID="{1EB7B321-2DD9-481F-BB84-AEBA4907B258}" presName="spaceRect" presStyleCnt="0"/>
      <dgm:spPr/>
    </dgm:pt>
    <dgm:pt modelId="{C50AFC58-6B2A-4999-A5CD-AD8603839956}" type="pres">
      <dgm:prSet presAssocID="{1EB7B321-2DD9-481F-BB84-AEBA4907B258}" presName="parTx" presStyleLbl="revTx" presStyleIdx="8" presStyleCnt="9">
        <dgm:presLayoutVars>
          <dgm:chMax val="0"/>
          <dgm:chPref val="0"/>
        </dgm:presLayoutVars>
      </dgm:prSet>
      <dgm:spPr/>
    </dgm:pt>
  </dgm:ptLst>
  <dgm:cxnLst>
    <dgm:cxn modelId="{3D3DD806-4591-4092-B6D7-58F41962EACF}" srcId="{0A387265-76F6-42A0-8E83-3CB30FC82C70}" destId="{E23ABE2F-BE38-4001-A988-5C1BB83F3420}" srcOrd="2" destOrd="0" parTransId="{9849AA9E-000B-4027-880F-9F8BBAE46A50}" sibTransId="{4C898471-0AD3-4226-9D96-056A771C4437}"/>
    <dgm:cxn modelId="{F00B780A-4950-45D4-BA83-D5B49B828757}" type="presOf" srcId="{DA01E102-B4AB-496F-8712-00E84A7DBE3E}" destId="{A6A88FAC-AFCD-4C15-9000-EF52193D6950}" srcOrd="0" destOrd="0" presId="urn:microsoft.com/office/officeart/2018/2/layout/IconVerticalSolidList"/>
    <dgm:cxn modelId="{37CD1A19-1FDE-4B0B-8F00-B70421D3DFB2}" type="presOf" srcId="{577159F0-C67E-445A-90B8-8AF0F0DF9127}" destId="{904C061D-0155-4DB9-BFE7-5E687FA35A03}" srcOrd="0" destOrd="0" presId="urn:microsoft.com/office/officeart/2018/2/layout/IconVerticalSolidList"/>
    <dgm:cxn modelId="{98705C23-7E04-4442-9D7D-3B0741298260}" srcId="{0A387265-76F6-42A0-8E83-3CB30FC82C70}" destId="{577159F0-C67E-445A-90B8-8AF0F0DF9127}" srcOrd="0" destOrd="0" parTransId="{CE1A91AE-7870-4F6A-9749-E2EA05D490F1}" sibTransId="{C90A1FD9-FCFD-4BFF-BED1-2DDDE3322301}"/>
    <dgm:cxn modelId="{6065B22F-65B4-4D78-860B-61840C635770}" type="presOf" srcId="{0A387265-76F6-42A0-8E83-3CB30FC82C70}" destId="{62A7BAD4-F5A6-4870-A3B9-6E80D74A7C41}" srcOrd="0" destOrd="0" presId="urn:microsoft.com/office/officeart/2018/2/layout/IconVerticalSolidList"/>
    <dgm:cxn modelId="{4B423944-53E8-4E2E-A9D9-9D5BE6DFF314}" srcId="{0A387265-76F6-42A0-8E83-3CB30FC82C70}" destId="{7CB3969F-F917-43D6-B347-B3B5208A837B}" srcOrd="5" destOrd="0" parTransId="{1CC2D496-D365-4D13-A0F3-4FCF729787B1}" sibTransId="{5C2EBE9F-75CE-4AB3-BFED-2D8EA00B21BB}"/>
    <dgm:cxn modelId="{86E1EA67-B1A3-4AE2-9C46-13F807B7A3A1}" srcId="{332DDBF6-F884-4C28-853F-A3AFA4E7339B}" destId="{0C154CA7-7807-42EA-8BE6-A971D3BD1A20}" srcOrd="0" destOrd="0" parTransId="{7C5F76A5-BF97-48D0-8850-4CB9166BB2A3}" sibTransId="{D9A2470C-0642-4F83-B83A-D5DC9EF97A34}"/>
    <dgm:cxn modelId="{F309EF74-6108-404D-8E9E-72A5B40A6504}" srcId="{0A387265-76F6-42A0-8E83-3CB30FC82C70}" destId="{366DD162-59A5-480B-934E-E85F63C6997F}" srcOrd="1" destOrd="0" parTransId="{0306F7BF-3A3F-4A8F-98BF-F0D2284401BE}" sibTransId="{23E203FB-2278-486E-B23D-FEF8A2DE907A}"/>
    <dgm:cxn modelId="{E97BE478-62ED-4449-9F0C-4D48409DACBA}" type="presOf" srcId="{0C154CA7-7807-42EA-8BE6-A971D3BD1A20}" destId="{4C686F9C-7C61-40AA-B3F2-8DB4F69CD9BB}" srcOrd="0" destOrd="0" presId="urn:microsoft.com/office/officeart/2018/2/layout/IconVerticalSolidList"/>
    <dgm:cxn modelId="{B7F42881-888D-4349-9BB4-DE81ACD2A47B}" srcId="{0A387265-76F6-42A0-8E83-3CB30FC82C70}" destId="{1EB7B321-2DD9-481F-BB84-AEBA4907B258}" srcOrd="6" destOrd="0" parTransId="{76EBEC2A-3FA6-4AC7-9873-F5A817E61548}" sibTransId="{D5785B05-8108-4E57-9DFE-C428D8CCF97E}"/>
    <dgm:cxn modelId="{E439F8BD-2CC1-4D16-8A5A-4AA969DCD395}" type="presOf" srcId="{1EB7B321-2DD9-481F-BB84-AEBA4907B258}" destId="{C50AFC58-6B2A-4999-A5CD-AD8603839956}" srcOrd="0" destOrd="0" presId="urn:microsoft.com/office/officeart/2018/2/layout/IconVerticalSolidList"/>
    <dgm:cxn modelId="{DA0B08BE-EDEE-47E8-8F60-6F41E1FC666A}" srcId="{0A387265-76F6-42A0-8E83-3CB30FC82C70}" destId="{8002233D-7AED-4697-A478-135B1A735773}" srcOrd="3" destOrd="0" parTransId="{23E4F0B7-5CFB-44C2-AD78-9356319226C7}" sibTransId="{706287A6-A1DB-495C-991B-67D0806720D7}"/>
    <dgm:cxn modelId="{D648CDC1-4677-4240-AE4B-0AB0156CE67C}" srcId="{577159F0-C67E-445A-90B8-8AF0F0DF9127}" destId="{DA01E102-B4AB-496F-8712-00E84A7DBE3E}" srcOrd="0" destOrd="0" parTransId="{92279EFF-B802-496A-BE21-1A2AF373CA66}" sibTransId="{3A33687C-04B1-4BF9-B181-D013A17D82B0}"/>
    <dgm:cxn modelId="{D10CDEC7-1A97-4945-965B-E19CDD41386F}" type="presOf" srcId="{E23ABE2F-BE38-4001-A988-5C1BB83F3420}" destId="{3A0C16B1-45A1-4EE3-9946-4280D0D4F23F}" srcOrd="0" destOrd="0" presId="urn:microsoft.com/office/officeart/2018/2/layout/IconVerticalSolidList"/>
    <dgm:cxn modelId="{148E35C8-6DFB-4CD5-952F-AFCFF8B9AD0B}" srcId="{0A387265-76F6-42A0-8E83-3CB30FC82C70}" destId="{332DDBF6-F884-4C28-853F-A3AFA4E7339B}" srcOrd="4" destOrd="0" parTransId="{BB689C5D-6278-4652-9210-FC55E26DCDAC}" sibTransId="{677EAEBC-BB9F-4A08-B836-7E58292FD783}"/>
    <dgm:cxn modelId="{240303E2-12E9-4B62-BE3C-87ED7EF610A6}" type="presOf" srcId="{7CB3969F-F917-43D6-B347-B3B5208A837B}" destId="{88542FC6-C050-455E-B32C-376C68FFF115}" srcOrd="0" destOrd="0" presId="urn:microsoft.com/office/officeart/2018/2/layout/IconVerticalSolidList"/>
    <dgm:cxn modelId="{1B7805E9-500A-4231-B1AB-CDA08E629A7D}" type="presOf" srcId="{332DDBF6-F884-4C28-853F-A3AFA4E7339B}" destId="{60FD509C-C768-4AA4-9F2C-56245981350D}" srcOrd="0" destOrd="0" presId="urn:microsoft.com/office/officeart/2018/2/layout/IconVerticalSolidList"/>
    <dgm:cxn modelId="{1EF8D1F4-697F-4E5D-96B1-72D05D96CAE5}" type="presOf" srcId="{366DD162-59A5-480B-934E-E85F63C6997F}" destId="{8E523C47-F226-4703-87E1-85AA5901236E}" srcOrd="0" destOrd="0" presId="urn:microsoft.com/office/officeart/2018/2/layout/IconVerticalSolidList"/>
    <dgm:cxn modelId="{DA6407FE-312F-4EC3-B7C5-E48F548578BD}" type="presOf" srcId="{8002233D-7AED-4697-A478-135B1A735773}" destId="{8A9946B9-2568-420E-866A-1C83FF2968C0}" srcOrd="0" destOrd="0" presId="urn:microsoft.com/office/officeart/2018/2/layout/IconVerticalSolidList"/>
    <dgm:cxn modelId="{31FD9902-1AAB-4194-9BBA-E5569171141F}" type="presParOf" srcId="{62A7BAD4-F5A6-4870-A3B9-6E80D74A7C41}" destId="{625ADB57-1585-42C2-B1EB-6A09EE890796}" srcOrd="0" destOrd="0" presId="urn:microsoft.com/office/officeart/2018/2/layout/IconVerticalSolidList"/>
    <dgm:cxn modelId="{831D51B1-4B8C-40BB-B717-410B3E9916A8}" type="presParOf" srcId="{625ADB57-1585-42C2-B1EB-6A09EE890796}" destId="{F45FEDF6-42D7-47D7-87B9-C1357A430598}" srcOrd="0" destOrd="0" presId="urn:microsoft.com/office/officeart/2018/2/layout/IconVerticalSolidList"/>
    <dgm:cxn modelId="{0EE987DB-9474-40A7-96A1-C0B323DBE077}" type="presParOf" srcId="{625ADB57-1585-42C2-B1EB-6A09EE890796}" destId="{6163CD02-4108-4E28-940A-4A2A15718961}" srcOrd="1" destOrd="0" presId="urn:microsoft.com/office/officeart/2018/2/layout/IconVerticalSolidList"/>
    <dgm:cxn modelId="{4DA7369F-F1C2-4AEE-BA5A-EF15A3C46826}" type="presParOf" srcId="{625ADB57-1585-42C2-B1EB-6A09EE890796}" destId="{FBDC363B-F08A-4240-B733-8A523CEC749B}" srcOrd="2" destOrd="0" presId="urn:microsoft.com/office/officeart/2018/2/layout/IconVerticalSolidList"/>
    <dgm:cxn modelId="{2D1E161D-A145-4F98-9014-58892E21652C}" type="presParOf" srcId="{625ADB57-1585-42C2-B1EB-6A09EE890796}" destId="{904C061D-0155-4DB9-BFE7-5E687FA35A03}" srcOrd="3" destOrd="0" presId="urn:microsoft.com/office/officeart/2018/2/layout/IconVerticalSolidList"/>
    <dgm:cxn modelId="{C9B2F974-F310-43F4-A05A-FBB02BF754FB}" type="presParOf" srcId="{625ADB57-1585-42C2-B1EB-6A09EE890796}" destId="{A6A88FAC-AFCD-4C15-9000-EF52193D6950}" srcOrd="4" destOrd="0" presId="urn:microsoft.com/office/officeart/2018/2/layout/IconVerticalSolidList"/>
    <dgm:cxn modelId="{04A5147A-4765-4D53-9617-1D8EB4299ED4}" type="presParOf" srcId="{62A7BAD4-F5A6-4870-A3B9-6E80D74A7C41}" destId="{D2F801F9-B01B-4944-9AE1-F2A5324B371C}" srcOrd="1" destOrd="0" presId="urn:microsoft.com/office/officeart/2018/2/layout/IconVerticalSolidList"/>
    <dgm:cxn modelId="{B73E9215-446A-482B-A3D2-61A238689A08}" type="presParOf" srcId="{62A7BAD4-F5A6-4870-A3B9-6E80D74A7C41}" destId="{5A0F0EAF-0D37-44F2-A6EA-36C43EB745C8}" srcOrd="2" destOrd="0" presId="urn:microsoft.com/office/officeart/2018/2/layout/IconVerticalSolidList"/>
    <dgm:cxn modelId="{04A542DF-D7C1-4867-A0BF-A04E03F55E72}" type="presParOf" srcId="{5A0F0EAF-0D37-44F2-A6EA-36C43EB745C8}" destId="{0B0CB282-25B3-458F-80ED-C7A8716AFB35}" srcOrd="0" destOrd="0" presId="urn:microsoft.com/office/officeart/2018/2/layout/IconVerticalSolidList"/>
    <dgm:cxn modelId="{D680D8CD-D078-4547-9060-49CE14ED9B10}" type="presParOf" srcId="{5A0F0EAF-0D37-44F2-A6EA-36C43EB745C8}" destId="{04EBFF89-3AB5-456D-9612-000ED4426CE3}" srcOrd="1" destOrd="0" presId="urn:microsoft.com/office/officeart/2018/2/layout/IconVerticalSolidList"/>
    <dgm:cxn modelId="{97A7E41A-55FE-4447-8743-33664A99641F}" type="presParOf" srcId="{5A0F0EAF-0D37-44F2-A6EA-36C43EB745C8}" destId="{507A3C80-0312-438C-9193-E06B9A73F529}" srcOrd="2" destOrd="0" presId="urn:microsoft.com/office/officeart/2018/2/layout/IconVerticalSolidList"/>
    <dgm:cxn modelId="{C0BD3718-FE39-4399-92B1-25299484E55D}" type="presParOf" srcId="{5A0F0EAF-0D37-44F2-A6EA-36C43EB745C8}" destId="{8E523C47-F226-4703-87E1-85AA5901236E}" srcOrd="3" destOrd="0" presId="urn:microsoft.com/office/officeart/2018/2/layout/IconVerticalSolidList"/>
    <dgm:cxn modelId="{31681C78-4EDF-43FF-8439-E94777504BF5}" type="presParOf" srcId="{62A7BAD4-F5A6-4870-A3B9-6E80D74A7C41}" destId="{A4E88B54-F021-434C-9CC0-7F776618890A}" srcOrd="3" destOrd="0" presId="urn:microsoft.com/office/officeart/2018/2/layout/IconVerticalSolidList"/>
    <dgm:cxn modelId="{BDB2FBDF-E91C-4274-B9E9-CE4BD06C8DAC}" type="presParOf" srcId="{62A7BAD4-F5A6-4870-A3B9-6E80D74A7C41}" destId="{C3CE73EE-0B57-43D1-A7E9-9C265BAE25A6}" srcOrd="4" destOrd="0" presId="urn:microsoft.com/office/officeart/2018/2/layout/IconVerticalSolidList"/>
    <dgm:cxn modelId="{6A85883A-7047-4053-BF4F-83D5344AE0A9}" type="presParOf" srcId="{C3CE73EE-0B57-43D1-A7E9-9C265BAE25A6}" destId="{258BFAFB-1C22-4F66-A8AE-E79DD3344355}" srcOrd="0" destOrd="0" presId="urn:microsoft.com/office/officeart/2018/2/layout/IconVerticalSolidList"/>
    <dgm:cxn modelId="{975A6C62-5BF6-47AF-A939-0F51FF508BB0}" type="presParOf" srcId="{C3CE73EE-0B57-43D1-A7E9-9C265BAE25A6}" destId="{1FB6F6DF-D94A-4762-A15E-F4556542873B}" srcOrd="1" destOrd="0" presId="urn:microsoft.com/office/officeart/2018/2/layout/IconVerticalSolidList"/>
    <dgm:cxn modelId="{2933944C-9835-4594-999C-073AF898C187}" type="presParOf" srcId="{C3CE73EE-0B57-43D1-A7E9-9C265BAE25A6}" destId="{0CC11C9D-B278-4132-A310-67EB6B5D7B0C}" srcOrd="2" destOrd="0" presId="urn:microsoft.com/office/officeart/2018/2/layout/IconVerticalSolidList"/>
    <dgm:cxn modelId="{52A8FA9B-4FE8-44C9-A296-88CC8C4DC847}" type="presParOf" srcId="{C3CE73EE-0B57-43D1-A7E9-9C265BAE25A6}" destId="{3A0C16B1-45A1-4EE3-9946-4280D0D4F23F}" srcOrd="3" destOrd="0" presId="urn:microsoft.com/office/officeart/2018/2/layout/IconVerticalSolidList"/>
    <dgm:cxn modelId="{3B77C01D-AF37-4DA5-A74F-FD075B3D834C}" type="presParOf" srcId="{62A7BAD4-F5A6-4870-A3B9-6E80D74A7C41}" destId="{AED98EC9-4958-4197-B627-5BFD48F3ED6C}" srcOrd="5" destOrd="0" presId="urn:microsoft.com/office/officeart/2018/2/layout/IconVerticalSolidList"/>
    <dgm:cxn modelId="{AD95FC63-EC49-4A70-AE8C-8586C11896A7}" type="presParOf" srcId="{62A7BAD4-F5A6-4870-A3B9-6E80D74A7C41}" destId="{5D7BD4EA-A1C3-469A-A680-2C84405420F9}" srcOrd="6" destOrd="0" presId="urn:microsoft.com/office/officeart/2018/2/layout/IconVerticalSolidList"/>
    <dgm:cxn modelId="{176BB6C4-A951-4818-A73E-8F948CC4D928}" type="presParOf" srcId="{5D7BD4EA-A1C3-469A-A680-2C84405420F9}" destId="{33A65775-22A4-4DA7-9A07-47D937F7C6C2}" srcOrd="0" destOrd="0" presId="urn:microsoft.com/office/officeart/2018/2/layout/IconVerticalSolidList"/>
    <dgm:cxn modelId="{AF589962-3E31-4FB1-9AC8-D44B8BC8EE64}" type="presParOf" srcId="{5D7BD4EA-A1C3-469A-A680-2C84405420F9}" destId="{E6F45447-3D41-458F-9CC4-1525D583BDAA}" srcOrd="1" destOrd="0" presId="urn:microsoft.com/office/officeart/2018/2/layout/IconVerticalSolidList"/>
    <dgm:cxn modelId="{7417E63D-258A-47E9-A6B9-9C960DE8E383}" type="presParOf" srcId="{5D7BD4EA-A1C3-469A-A680-2C84405420F9}" destId="{9EF07D5F-F9C6-48DC-BDCD-7D4F5857258A}" srcOrd="2" destOrd="0" presId="urn:microsoft.com/office/officeart/2018/2/layout/IconVerticalSolidList"/>
    <dgm:cxn modelId="{63DA741F-E759-4AB8-B8EC-090B423127D3}" type="presParOf" srcId="{5D7BD4EA-A1C3-469A-A680-2C84405420F9}" destId="{8A9946B9-2568-420E-866A-1C83FF2968C0}" srcOrd="3" destOrd="0" presId="urn:microsoft.com/office/officeart/2018/2/layout/IconVerticalSolidList"/>
    <dgm:cxn modelId="{2A7CD703-46C9-450B-B497-7EEB424A02BE}" type="presParOf" srcId="{62A7BAD4-F5A6-4870-A3B9-6E80D74A7C41}" destId="{A0499E8F-A541-499F-A1B1-9B0F0F5A8719}" srcOrd="7" destOrd="0" presId="urn:microsoft.com/office/officeart/2018/2/layout/IconVerticalSolidList"/>
    <dgm:cxn modelId="{6F2C3447-4A6A-4985-9235-43A1982D120A}" type="presParOf" srcId="{62A7BAD4-F5A6-4870-A3B9-6E80D74A7C41}" destId="{A834AF19-B300-4A30-8299-88B2D33E6D10}" srcOrd="8" destOrd="0" presId="urn:microsoft.com/office/officeart/2018/2/layout/IconVerticalSolidList"/>
    <dgm:cxn modelId="{82D89A67-C179-4F76-8BC6-E605B32B84A6}" type="presParOf" srcId="{A834AF19-B300-4A30-8299-88B2D33E6D10}" destId="{6F6FF75B-D6E9-4E7F-8DB7-F70CFB12596C}" srcOrd="0" destOrd="0" presId="urn:microsoft.com/office/officeart/2018/2/layout/IconVerticalSolidList"/>
    <dgm:cxn modelId="{D5739485-428D-45F9-9943-24C66DB57BC3}" type="presParOf" srcId="{A834AF19-B300-4A30-8299-88B2D33E6D10}" destId="{998CB1EA-1934-49CA-94EF-0FB4F52A54F1}" srcOrd="1" destOrd="0" presId="urn:microsoft.com/office/officeart/2018/2/layout/IconVerticalSolidList"/>
    <dgm:cxn modelId="{C72C1CDA-2AE7-48BE-B054-38E5BB6DB620}" type="presParOf" srcId="{A834AF19-B300-4A30-8299-88B2D33E6D10}" destId="{707CDBB4-3B0C-44FF-B0D1-C22C996CAEA7}" srcOrd="2" destOrd="0" presId="urn:microsoft.com/office/officeart/2018/2/layout/IconVerticalSolidList"/>
    <dgm:cxn modelId="{E194823F-D74F-4560-AD3C-D7D084BD125D}" type="presParOf" srcId="{A834AF19-B300-4A30-8299-88B2D33E6D10}" destId="{60FD509C-C768-4AA4-9F2C-56245981350D}" srcOrd="3" destOrd="0" presId="urn:microsoft.com/office/officeart/2018/2/layout/IconVerticalSolidList"/>
    <dgm:cxn modelId="{42379569-36A7-4814-BBEE-363B478274CE}" type="presParOf" srcId="{A834AF19-B300-4A30-8299-88B2D33E6D10}" destId="{4C686F9C-7C61-40AA-B3F2-8DB4F69CD9BB}" srcOrd="4" destOrd="0" presId="urn:microsoft.com/office/officeart/2018/2/layout/IconVerticalSolidList"/>
    <dgm:cxn modelId="{BF7ADB6B-4DB4-40F8-B916-C6A1FF2AD8DE}" type="presParOf" srcId="{62A7BAD4-F5A6-4870-A3B9-6E80D74A7C41}" destId="{BFC92DE5-9DA2-4FF6-A9AE-E58360DCB4BB}" srcOrd="9" destOrd="0" presId="urn:microsoft.com/office/officeart/2018/2/layout/IconVerticalSolidList"/>
    <dgm:cxn modelId="{AD845834-C72D-462B-8D7C-13964C52FA7C}" type="presParOf" srcId="{62A7BAD4-F5A6-4870-A3B9-6E80D74A7C41}" destId="{DC0AE096-EBF7-4C07-8365-A3AD07BF664E}" srcOrd="10" destOrd="0" presId="urn:microsoft.com/office/officeart/2018/2/layout/IconVerticalSolidList"/>
    <dgm:cxn modelId="{059B849B-1DE8-4061-A56E-B3BC82451C5F}" type="presParOf" srcId="{DC0AE096-EBF7-4C07-8365-A3AD07BF664E}" destId="{B50F8B77-55BA-4E71-AA56-341FCE0D99A6}" srcOrd="0" destOrd="0" presId="urn:microsoft.com/office/officeart/2018/2/layout/IconVerticalSolidList"/>
    <dgm:cxn modelId="{1C665CD8-CAA6-4C60-B32B-26B2EAD0B1C4}" type="presParOf" srcId="{DC0AE096-EBF7-4C07-8365-A3AD07BF664E}" destId="{90FD9781-03AB-4145-8F0B-CA3028AE958E}" srcOrd="1" destOrd="0" presId="urn:microsoft.com/office/officeart/2018/2/layout/IconVerticalSolidList"/>
    <dgm:cxn modelId="{01CF629C-5DC8-460E-9CA7-CAD136319746}" type="presParOf" srcId="{DC0AE096-EBF7-4C07-8365-A3AD07BF664E}" destId="{5D49730A-58E9-4586-8584-B5184C8B0B26}" srcOrd="2" destOrd="0" presId="urn:microsoft.com/office/officeart/2018/2/layout/IconVerticalSolidList"/>
    <dgm:cxn modelId="{DA9FC523-4434-42C5-BDB1-C9B118A7383F}" type="presParOf" srcId="{DC0AE096-EBF7-4C07-8365-A3AD07BF664E}" destId="{88542FC6-C050-455E-B32C-376C68FFF115}" srcOrd="3" destOrd="0" presId="urn:microsoft.com/office/officeart/2018/2/layout/IconVerticalSolidList"/>
    <dgm:cxn modelId="{190E4170-0583-4DD8-9364-9A4F0678733C}" type="presParOf" srcId="{62A7BAD4-F5A6-4870-A3B9-6E80D74A7C41}" destId="{614FA6E8-86D0-4BF9-89D2-23844944B2F6}" srcOrd="11" destOrd="0" presId="urn:microsoft.com/office/officeart/2018/2/layout/IconVerticalSolidList"/>
    <dgm:cxn modelId="{66C33CB3-2AC6-4712-8052-FDB9E4A84187}" type="presParOf" srcId="{62A7BAD4-F5A6-4870-A3B9-6E80D74A7C41}" destId="{A13137D1-0A7C-4E30-8F91-7F608D1D112F}" srcOrd="12" destOrd="0" presId="urn:microsoft.com/office/officeart/2018/2/layout/IconVerticalSolidList"/>
    <dgm:cxn modelId="{BD99D016-8590-4A85-BD9B-F63C0F8758E2}" type="presParOf" srcId="{A13137D1-0A7C-4E30-8F91-7F608D1D112F}" destId="{2D1BB29E-E2C2-4517-9CC1-61E806DF246E}" srcOrd="0" destOrd="0" presId="urn:microsoft.com/office/officeart/2018/2/layout/IconVerticalSolidList"/>
    <dgm:cxn modelId="{75A296D6-FD80-427F-B8F0-7C2D192297F1}" type="presParOf" srcId="{A13137D1-0A7C-4E30-8F91-7F608D1D112F}" destId="{287B44AE-46FC-4D76-9890-F3D231D91B8F}" srcOrd="1" destOrd="0" presId="urn:microsoft.com/office/officeart/2018/2/layout/IconVerticalSolidList"/>
    <dgm:cxn modelId="{B01D5E56-4720-468D-84A3-E3D0B65E84E1}" type="presParOf" srcId="{A13137D1-0A7C-4E30-8F91-7F608D1D112F}" destId="{A4453B8B-5717-4B4B-84F3-79B9F8D21AE2}" srcOrd="2" destOrd="0" presId="urn:microsoft.com/office/officeart/2018/2/layout/IconVerticalSolidList"/>
    <dgm:cxn modelId="{B1E8449F-D22F-4BE4-81FF-168B352A8BAD}" type="presParOf" srcId="{A13137D1-0A7C-4E30-8F91-7F608D1D112F}" destId="{C50AFC58-6B2A-4999-A5CD-AD860383995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B60AF1-0779-46E1-83D4-F6E89A4547D1}" type="doc">
      <dgm:prSet loTypeId="urn:microsoft.com/office/officeart/2005/8/layout/vList5" loCatId="list" qsTypeId="urn:microsoft.com/office/officeart/2005/8/quickstyle/simple5" qsCatId="simple" csTypeId="urn:microsoft.com/office/officeart/2005/8/colors/accent0_3" csCatId="mainScheme" phldr="1"/>
      <dgm:spPr/>
      <dgm:t>
        <a:bodyPr/>
        <a:lstStyle/>
        <a:p>
          <a:endParaRPr lang="en-US"/>
        </a:p>
      </dgm:t>
    </dgm:pt>
    <dgm:pt modelId="{3360AAA1-4656-4AFD-8C62-48B928C3CB82}">
      <dgm:prSet/>
      <dgm:spPr/>
      <dgm:t>
        <a:bodyPr/>
        <a:lstStyle/>
        <a:p>
          <a:r>
            <a:rPr lang="en-US"/>
            <a:t>Easy to break criteria of no tight coupling</a:t>
          </a:r>
        </a:p>
      </dgm:t>
    </dgm:pt>
    <dgm:pt modelId="{054D4A6E-73E6-4C86-AA4B-5878B47EE688}" type="parTrans" cxnId="{E9D7F904-112A-48EF-868F-1E5CD711CDDD}">
      <dgm:prSet/>
      <dgm:spPr/>
      <dgm:t>
        <a:bodyPr/>
        <a:lstStyle/>
        <a:p>
          <a:endParaRPr lang="en-US"/>
        </a:p>
      </dgm:t>
    </dgm:pt>
    <dgm:pt modelId="{8F016BE8-1A23-45DA-AFFC-03EE8FADB7A1}" type="sibTrans" cxnId="{E9D7F904-112A-48EF-868F-1E5CD711CDDD}">
      <dgm:prSet/>
      <dgm:spPr/>
      <dgm:t>
        <a:bodyPr/>
        <a:lstStyle/>
        <a:p>
          <a:endParaRPr lang="en-US"/>
        </a:p>
      </dgm:t>
    </dgm:pt>
    <dgm:pt modelId="{BFC869D4-0ADE-4B6E-9184-A2FB02F55AE7}">
      <dgm:prSet/>
      <dgm:spPr/>
      <dgm:t>
        <a:bodyPr/>
        <a:lstStyle/>
        <a:p>
          <a:r>
            <a:rPr lang="en-US"/>
            <a:t>Tightly coupled logic </a:t>
          </a:r>
        </a:p>
      </dgm:t>
    </dgm:pt>
    <dgm:pt modelId="{A5011B8B-50E3-4E24-BE59-8041AB402E09}" type="parTrans" cxnId="{3EB8EE4F-5EDA-423C-BB46-29248509164F}">
      <dgm:prSet/>
      <dgm:spPr/>
      <dgm:t>
        <a:bodyPr/>
        <a:lstStyle/>
        <a:p>
          <a:endParaRPr lang="en-US"/>
        </a:p>
      </dgm:t>
    </dgm:pt>
    <dgm:pt modelId="{A0E86587-8719-4922-A888-1E0A14A3BBE7}" type="sibTrans" cxnId="{3EB8EE4F-5EDA-423C-BB46-29248509164F}">
      <dgm:prSet/>
      <dgm:spPr/>
      <dgm:t>
        <a:bodyPr/>
        <a:lstStyle/>
        <a:p>
          <a:endParaRPr lang="en-US"/>
        </a:p>
      </dgm:t>
    </dgm:pt>
    <dgm:pt modelId="{3C9CE368-40FD-4594-B18E-15B1CCDB8968}">
      <dgm:prSet/>
      <dgm:spPr/>
      <dgm:t>
        <a:bodyPr/>
        <a:lstStyle/>
        <a:p>
          <a:r>
            <a:rPr lang="en-US"/>
            <a:t>Big source code</a:t>
          </a:r>
        </a:p>
      </dgm:t>
    </dgm:pt>
    <dgm:pt modelId="{39614755-77C0-4EB4-878E-CFCC39CDD7E7}" type="parTrans" cxnId="{9E1AE705-C751-4837-A0E2-DDAA0CA5AA1B}">
      <dgm:prSet/>
      <dgm:spPr/>
      <dgm:t>
        <a:bodyPr/>
        <a:lstStyle/>
        <a:p>
          <a:endParaRPr lang="en-US"/>
        </a:p>
      </dgm:t>
    </dgm:pt>
    <dgm:pt modelId="{2F82E5A5-BDE4-47F4-B6EB-242437C2198A}" type="sibTrans" cxnId="{9E1AE705-C751-4837-A0E2-DDAA0CA5AA1B}">
      <dgm:prSet/>
      <dgm:spPr/>
      <dgm:t>
        <a:bodyPr/>
        <a:lstStyle/>
        <a:p>
          <a:endParaRPr lang="en-US"/>
        </a:p>
      </dgm:t>
    </dgm:pt>
    <dgm:pt modelId="{1B179B8F-E1B6-4C1B-AB77-7DEFA2321517}">
      <dgm:prSet/>
      <dgm:spPr/>
      <dgm:t>
        <a:bodyPr/>
        <a:lstStyle/>
        <a:p>
          <a:r>
            <a:rPr lang="en-US"/>
            <a:t>Git interactions become slow</a:t>
          </a:r>
        </a:p>
      </dgm:t>
    </dgm:pt>
    <dgm:pt modelId="{C07DE697-F6C7-40B6-8466-747D5C84C71C}" type="parTrans" cxnId="{99C3649A-7C28-47CF-A399-D2AAC419AE3D}">
      <dgm:prSet/>
      <dgm:spPr/>
      <dgm:t>
        <a:bodyPr/>
        <a:lstStyle/>
        <a:p>
          <a:endParaRPr lang="en-US"/>
        </a:p>
      </dgm:t>
    </dgm:pt>
    <dgm:pt modelId="{8C6AA6B5-2D4C-40D6-9AA4-A7460E7609BE}" type="sibTrans" cxnId="{99C3649A-7C28-47CF-A399-D2AAC419AE3D}">
      <dgm:prSet/>
      <dgm:spPr/>
      <dgm:t>
        <a:bodyPr/>
        <a:lstStyle/>
        <a:p>
          <a:endParaRPr lang="en-US"/>
        </a:p>
      </dgm:t>
    </dgm:pt>
    <dgm:pt modelId="{BB3CAE8E-7C4D-44C3-9CE6-D6DDEC7171E7}">
      <dgm:prSet/>
      <dgm:spPr/>
      <dgm:t>
        <a:bodyPr/>
        <a:lstStyle/>
        <a:p>
          <a:r>
            <a:rPr lang="en-US" dirty="0"/>
            <a:t>One CI/CD pipeline for one project</a:t>
          </a:r>
        </a:p>
      </dgm:t>
    </dgm:pt>
    <dgm:pt modelId="{0D140D26-C466-4EFC-BA49-92E804D29188}" type="parTrans" cxnId="{69A30876-4425-4BDB-8CE2-590634AF8CF0}">
      <dgm:prSet/>
      <dgm:spPr/>
      <dgm:t>
        <a:bodyPr/>
        <a:lstStyle/>
        <a:p>
          <a:endParaRPr lang="en-US"/>
        </a:p>
      </dgm:t>
    </dgm:pt>
    <dgm:pt modelId="{C28E5478-8BCC-4249-AF80-339B7DAFE768}" type="sibTrans" cxnId="{69A30876-4425-4BDB-8CE2-590634AF8CF0}">
      <dgm:prSet/>
      <dgm:spPr/>
      <dgm:t>
        <a:bodyPr/>
        <a:lstStyle/>
        <a:p>
          <a:endParaRPr lang="en-US"/>
        </a:p>
      </dgm:t>
    </dgm:pt>
    <dgm:pt modelId="{EE7F552C-A8FE-4CD3-97E4-EA1855CE58C4}">
      <dgm:prSet/>
      <dgm:spPr/>
      <dgm:t>
        <a:bodyPr/>
        <a:lstStyle/>
        <a:p>
          <a:r>
            <a:rPr lang="en-US"/>
            <a:t>Have to add additional logic necessary to make sure you only build and deploy changes that have changed</a:t>
          </a:r>
        </a:p>
      </dgm:t>
    </dgm:pt>
    <dgm:pt modelId="{69D61309-F5FE-4D09-A53E-18768B3BCB16}" type="parTrans" cxnId="{E8717A03-5EFF-48E9-8D25-50DB2B498BB1}">
      <dgm:prSet/>
      <dgm:spPr/>
      <dgm:t>
        <a:bodyPr/>
        <a:lstStyle/>
        <a:p>
          <a:endParaRPr lang="en-US"/>
        </a:p>
      </dgm:t>
    </dgm:pt>
    <dgm:pt modelId="{B27C5F9B-8030-4D85-A8DB-D4BEB4EA24F8}" type="sibTrans" cxnId="{E8717A03-5EFF-48E9-8D25-50DB2B498BB1}">
      <dgm:prSet/>
      <dgm:spPr/>
      <dgm:t>
        <a:bodyPr/>
        <a:lstStyle/>
        <a:p>
          <a:endParaRPr lang="en-US"/>
        </a:p>
      </dgm:t>
    </dgm:pt>
    <dgm:pt modelId="{B0402CEF-5753-4749-96B8-4C1DA4E6100F}">
      <dgm:prSet/>
      <dgm:spPr/>
      <dgm:t>
        <a:bodyPr/>
        <a:lstStyle/>
        <a:p>
          <a:r>
            <a:rPr lang="en-US" dirty="0"/>
            <a:t>One main branch</a:t>
          </a:r>
        </a:p>
      </dgm:t>
    </dgm:pt>
    <dgm:pt modelId="{4896CD4B-8A60-4AED-8C31-DB832E0BF760}" type="parTrans" cxnId="{DC02A9ED-DADD-4036-A02D-A4853D47B6F0}">
      <dgm:prSet/>
      <dgm:spPr/>
      <dgm:t>
        <a:bodyPr/>
        <a:lstStyle/>
        <a:p>
          <a:endParaRPr lang="en-US"/>
        </a:p>
      </dgm:t>
    </dgm:pt>
    <dgm:pt modelId="{96FA63F4-9CB2-4AB4-AB52-7728632F49D4}" type="sibTrans" cxnId="{DC02A9ED-DADD-4036-A02D-A4853D47B6F0}">
      <dgm:prSet/>
      <dgm:spPr/>
      <dgm:t>
        <a:bodyPr/>
        <a:lstStyle/>
        <a:p>
          <a:endParaRPr lang="en-US"/>
        </a:p>
      </dgm:t>
    </dgm:pt>
    <dgm:pt modelId="{A5871DAB-82A3-41F8-8B47-430836287AD3}">
      <dgm:prSet/>
      <dgm:spPr/>
      <dgm:t>
        <a:bodyPr/>
        <a:lstStyle/>
        <a:p>
          <a:r>
            <a:rPr lang="en-US"/>
            <a:t>If main is broken, other services and pipelines will break as well</a:t>
          </a:r>
        </a:p>
      </dgm:t>
    </dgm:pt>
    <dgm:pt modelId="{4B118A01-525D-41B8-8B9A-3D73461B2CF5}" type="parTrans" cxnId="{AC54A517-1FBC-436C-979B-1805A4925B13}">
      <dgm:prSet/>
      <dgm:spPr/>
      <dgm:t>
        <a:bodyPr/>
        <a:lstStyle/>
        <a:p>
          <a:endParaRPr lang="en-US"/>
        </a:p>
      </dgm:t>
    </dgm:pt>
    <dgm:pt modelId="{80604EE3-47FA-4B1F-941D-A8D61A740FEE}" type="sibTrans" cxnId="{AC54A517-1FBC-436C-979B-1805A4925B13}">
      <dgm:prSet/>
      <dgm:spPr/>
      <dgm:t>
        <a:bodyPr/>
        <a:lstStyle/>
        <a:p>
          <a:endParaRPr lang="en-US"/>
        </a:p>
      </dgm:t>
    </dgm:pt>
    <dgm:pt modelId="{B4B2857F-0C1A-5448-8F73-9F6F2EB711BC}" type="pres">
      <dgm:prSet presAssocID="{B0B60AF1-0779-46E1-83D4-F6E89A4547D1}" presName="Name0" presStyleCnt="0">
        <dgm:presLayoutVars>
          <dgm:dir/>
          <dgm:animLvl val="lvl"/>
          <dgm:resizeHandles val="exact"/>
        </dgm:presLayoutVars>
      </dgm:prSet>
      <dgm:spPr/>
    </dgm:pt>
    <dgm:pt modelId="{72CEB210-6B51-7D47-8629-B7FC8EFAB426}" type="pres">
      <dgm:prSet presAssocID="{3360AAA1-4656-4AFD-8C62-48B928C3CB82}" presName="linNode" presStyleCnt="0"/>
      <dgm:spPr/>
    </dgm:pt>
    <dgm:pt modelId="{D2574C6B-83ED-BB4C-BC25-9EAD67C8F768}" type="pres">
      <dgm:prSet presAssocID="{3360AAA1-4656-4AFD-8C62-48B928C3CB82}" presName="parentText" presStyleLbl="node1" presStyleIdx="0" presStyleCnt="4">
        <dgm:presLayoutVars>
          <dgm:chMax val="1"/>
          <dgm:bulletEnabled val="1"/>
        </dgm:presLayoutVars>
      </dgm:prSet>
      <dgm:spPr/>
    </dgm:pt>
    <dgm:pt modelId="{0EA41B21-ABBF-F042-BAE0-092D7EB0EAE0}" type="pres">
      <dgm:prSet presAssocID="{3360AAA1-4656-4AFD-8C62-48B928C3CB82}" presName="descendantText" presStyleLbl="alignAccFollowNode1" presStyleIdx="0" presStyleCnt="4">
        <dgm:presLayoutVars>
          <dgm:bulletEnabled val="1"/>
        </dgm:presLayoutVars>
      </dgm:prSet>
      <dgm:spPr/>
    </dgm:pt>
    <dgm:pt modelId="{D9FB03E1-3F2D-0044-A3F2-CAC30A575CD5}" type="pres">
      <dgm:prSet presAssocID="{8F016BE8-1A23-45DA-AFFC-03EE8FADB7A1}" presName="sp" presStyleCnt="0"/>
      <dgm:spPr/>
    </dgm:pt>
    <dgm:pt modelId="{6316D7BE-AC50-F44E-80F4-FABB16C7505B}" type="pres">
      <dgm:prSet presAssocID="{3C9CE368-40FD-4594-B18E-15B1CCDB8968}" presName="linNode" presStyleCnt="0"/>
      <dgm:spPr/>
    </dgm:pt>
    <dgm:pt modelId="{A25BFACF-49B9-1148-BACA-27907D196D09}" type="pres">
      <dgm:prSet presAssocID="{3C9CE368-40FD-4594-B18E-15B1CCDB8968}" presName="parentText" presStyleLbl="node1" presStyleIdx="1" presStyleCnt="4">
        <dgm:presLayoutVars>
          <dgm:chMax val="1"/>
          <dgm:bulletEnabled val="1"/>
        </dgm:presLayoutVars>
      </dgm:prSet>
      <dgm:spPr/>
    </dgm:pt>
    <dgm:pt modelId="{A1CEACC0-3ED0-7F4C-8DB5-D008EC2C01F1}" type="pres">
      <dgm:prSet presAssocID="{3C9CE368-40FD-4594-B18E-15B1CCDB8968}" presName="descendantText" presStyleLbl="alignAccFollowNode1" presStyleIdx="1" presStyleCnt="4">
        <dgm:presLayoutVars>
          <dgm:bulletEnabled val="1"/>
        </dgm:presLayoutVars>
      </dgm:prSet>
      <dgm:spPr/>
    </dgm:pt>
    <dgm:pt modelId="{BFFFB19E-7A89-404D-929B-E387483D97E9}" type="pres">
      <dgm:prSet presAssocID="{2F82E5A5-BDE4-47F4-B6EB-242437C2198A}" presName="sp" presStyleCnt="0"/>
      <dgm:spPr/>
    </dgm:pt>
    <dgm:pt modelId="{9F0274E3-7190-664E-8DDF-8304341E1A5E}" type="pres">
      <dgm:prSet presAssocID="{BB3CAE8E-7C4D-44C3-9CE6-D6DDEC7171E7}" presName="linNode" presStyleCnt="0"/>
      <dgm:spPr/>
    </dgm:pt>
    <dgm:pt modelId="{A9CF7A3E-C130-6041-BC0A-9A12EE5B556D}" type="pres">
      <dgm:prSet presAssocID="{BB3CAE8E-7C4D-44C3-9CE6-D6DDEC7171E7}" presName="parentText" presStyleLbl="node1" presStyleIdx="2" presStyleCnt="4">
        <dgm:presLayoutVars>
          <dgm:chMax val="1"/>
          <dgm:bulletEnabled val="1"/>
        </dgm:presLayoutVars>
      </dgm:prSet>
      <dgm:spPr/>
    </dgm:pt>
    <dgm:pt modelId="{4E3E98E9-A700-4A43-A77C-CEE6323B01DF}" type="pres">
      <dgm:prSet presAssocID="{BB3CAE8E-7C4D-44C3-9CE6-D6DDEC7171E7}" presName="descendantText" presStyleLbl="alignAccFollowNode1" presStyleIdx="2" presStyleCnt="4">
        <dgm:presLayoutVars>
          <dgm:bulletEnabled val="1"/>
        </dgm:presLayoutVars>
      </dgm:prSet>
      <dgm:spPr/>
    </dgm:pt>
    <dgm:pt modelId="{C4C89312-249F-AD4D-B2F7-2AE2C59B8337}" type="pres">
      <dgm:prSet presAssocID="{C28E5478-8BCC-4249-AF80-339B7DAFE768}" presName="sp" presStyleCnt="0"/>
      <dgm:spPr/>
    </dgm:pt>
    <dgm:pt modelId="{CE36E0CC-1F1D-EE43-AA60-8DE09D67EF18}" type="pres">
      <dgm:prSet presAssocID="{B0402CEF-5753-4749-96B8-4C1DA4E6100F}" presName="linNode" presStyleCnt="0"/>
      <dgm:spPr/>
    </dgm:pt>
    <dgm:pt modelId="{7FE57EBD-46F1-5448-AE72-452ACF1647A5}" type="pres">
      <dgm:prSet presAssocID="{B0402CEF-5753-4749-96B8-4C1DA4E6100F}" presName="parentText" presStyleLbl="node1" presStyleIdx="3" presStyleCnt="4">
        <dgm:presLayoutVars>
          <dgm:chMax val="1"/>
          <dgm:bulletEnabled val="1"/>
        </dgm:presLayoutVars>
      </dgm:prSet>
      <dgm:spPr/>
    </dgm:pt>
    <dgm:pt modelId="{9ACDEDA8-8D76-0644-8984-0EB631B19DBD}" type="pres">
      <dgm:prSet presAssocID="{B0402CEF-5753-4749-96B8-4C1DA4E6100F}" presName="descendantText" presStyleLbl="alignAccFollowNode1" presStyleIdx="3" presStyleCnt="4">
        <dgm:presLayoutVars>
          <dgm:bulletEnabled val="1"/>
        </dgm:presLayoutVars>
      </dgm:prSet>
      <dgm:spPr/>
    </dgm:pt>
  </dgm:ptLst>
  <dgm:cxnLst>
    <dgm:cxn modelId="{E8717A03-5EFF-48E9-8D25-50DB2B498BB1}" srcId="{BB3CAE8E-7C4D-44C3-9CE6-D6DDEC7171E7}" destId="{EE7F552C-A8FE-4CD3-97E4-EA1855CE58C4}" srcOrd="0" destOrd="0" parTransId="{69D61309-F5FE-4D09-A53E-18768B3BCB16}" sibTransId="{B27C5F9B-8030-4D85-A8DB-D4BEB4EA24F8}"/>
    <dgm:cxn modelId="{E9D7F904-112A-48EF-868F-1E5CD711CDDD}" srcId="{B0B60AF1-0779-46E1-83D4-F6E89A4547D1}" destId="{3360AAA1-4656-4AFD-8C62-48B928C3CB82}" srcOrd="0" destOrd="0" parTransId="{054D4A6E-73E6-4C86-AA4B-5878B47EE688}" sibTransId="{8F016BE8-1A23-45DA-AFFC-03EE8FADB7A1}"/>
    <dgm:cxn modelId="{9E1AE705-C751-4837-A0E2-DDAA0CA5AA1B}" srcId="{B0B60AF1-0779-46E1-83D4-F6E89A4547D1}" destId="{3C9CE368-40FD-4594-B18E-15B1CCDB8968}" srcOrd="1" destOrd="0" parTransId="{39614755-77C0-4EB4-878E-CFCC39CDD7E7}" sibTransId="{2F82E5A5-BDE4-47F4-B6EB-242437C2198A}"/>
    <dgm:cxn modelId="{AC54A517-1FBC-436C-979B-1805A4925B13}" srcId="{B0402CEF-5753-4749-96B8-4C1DA4E6100F}" destId="{A5871DAB-82A3-41F8-8B47-430836287AD3}" srcOrd="0" destOrd="0" parTransId="{4B118A01-525D-41B8-8B9A-3D73461B2CF5}" sibTransId="{80604EE3-47FA-4B1F-941D-A8D61A740FEE}"/>
    <dgm:cxn modelId="{F3D1863B-785D-FC4C-90A3-DD050A56788A}" type="presOf" srcId="{3360AAA1-4656-4AFD-8C62-48B928C3CB82}" destId="{D2574C6B-83ED-BB4C-BC25-9EAD67C8F768}" srcOrd="0" destOrd="0" presId="urn:microsoft.com/office/officeart/2005/8/layout/vList5"/>
    <dgm:cxn modelId="{3EB8EE4F-5EDA-423C-BB46-29248509164F}" srcId="{3360AAA1-4656-4AFD-8C62-48B928C3CB82}" destId="{BFC869D4-0ADE-4B6E-9184-A2FB02F55AE7}" srcOrd="0" destOrd="0" parTransId="{A5011B8B-50E3-4E24-BE59-8041AB402E09}" sibTransId="{A0E86587-8719-4922-A888-1E0A14A3BBE7}"/>
    <dgm:cxn modelId="{C2151D53-1C8E-A840-911D-AEBDABAF0638}" type="presOf" srcId="{B0B60AF1-0779-46E1-83D4-F6E89A4547D1}" destId="{B4B2857F-0C1A-5448-8F73-9F6F2EB711BC}" srcOrd="0" destOrd="0" presId="urn:microsoft.com/office/officeart/2005/8/layout/vList5"/>
    <dgm:cxn modelId="{8500AE74-B7FC-CF49-99FE-E3B5AF1AA2AD}" type="presOf" srcId="{3C9CE368-40FD-4594-B18E-15B1CCDB8968}" destId="{A25BFACF-49B9-1148-BACA-27907D196D09}" srcOrd="0" destOrd="0" presId="urn:microsoft.com/office/officeart/2005/8/layout/vList5"/>
    <dgm:cxn modelId="{69A30876-4425-4BDB-8CE2-590634AF8CF0}" srcId="{B0B60AF1-0779-46E1-83D4-F6E89A4547D1}" destId="{BB3CAE8E-7C4D-44C3-9CE6-D6DDEC7171E7}" srcOrd="2" destOrd="0" parTransId="{0D140D26-C466-4EFC-BA49-92E804D29188}" sibTransId="{C28E5478-8BCC-4249-AF80-339B7DAFE768}"/>
    <dgm:cxn modelId="{8732D378-77F9-214A-B5C1-BC2945097D2B}" type="presOf" srcId="{BFC869D4-0ADE-4B6E-9184-A2FB02F55AE7}" destId="{0EA41B21-ABBF-F042-BAE0-092D7EB0EAE0}" srcOrd="0" destOrd="0" presId="urn:microsoft.com/office/officeart/2005/8/layout/vList5"/>
    <dgm:cxn modelId="{0B60FC83-624C-A843-B297-8F789A6AE0FA}" type="presOf" srcId="{1B179B8F-E1B6-4C1B-AB77-7DEFA2321517}" destId="{A1CEACC0-3ED0-7F4C-8DB5-D008EC2C01F1}" srcOrd="0" destOrd="0" presId="urn:microsoft.com/office/officeart/2005/8/layout/vList5"/>
    <dgm:cxn modelId="{FC97EB97-C0B2-DC4B-BB7D-2C149C115D38}" type="presOf" srcId="{EE7F552C-A8FE-4CD3-97E4-EA1855CE58C4}" destId="{4E3E98E9-A700-4A43-A77C-CEE6323B01DF}" srcOrd="0" destOrd="0" presId="urn:microsoft.com/office/officeart/2005/8/layout/vList5"/>
    <dgm:cxn modelId="{99C3649A-7C28-47CF-A399-D2AAC419AE3D}" srcId="{3C9CE368-40FD-4594-B18E-15B1CCDB8968}" destId="{1B179B8F-E1B6-4C1B-AB77-7DEFA2321517}" srcOrd="0" destOrd="0" parTransId="{C07DE697-F6C7-40B6-8466-747D5C84C71C}" sibTransId="{8C6AA6B5-2D4C-40D6-9AA4-A7460E7609BE}"/>
    <dgm:cxn modelId="{BF5D5EA4-05F8-1C4C-8AA4-936424CC9786}" type="presOf" srcId="{BB3CAE8E-7C4D-44C3-9CE6-D6DDEC7171E7}" destId="{A9CF7A3E-C130-6041-BC0A-9A12EE5B556D}" srcOrd="0" destOrd="0" presId="urn:microsoft.com/office/officeart/2005/8/layout/vList5"/>
    <dgm:cxn modelId="{DD2B52BF-2177-4F49-BFA0-567B67E247BC}" type="presOf" srcId="{B0402CEF-5753-4749-96B8-4C1DA4E6100F}" destId="{7FE57EBD-46F1-5448-AE72-452ACF1647A5}" srcOrd="0" destOrd="0" presId="urn:microsoft.com/office/officeart/2005/8/layout/vList5"/>
    <dgm:cxn modelId="{115517D7-3FE1-4C49-8EF9-2A1637A9C5CC}" type="presOf" srcId="{A5871DAB-82A3-41F8-8B47-430836287AD3}" destId="{9ACDEDA8-8D76-0644-8984-0EB631B19DBD}" srcOrd="0" destOrd="0" presId="urn:microsoft.com/office/officeart/2005/8/layout/vList5"/>
    <dgm:cxn modelId="{DC02A9ED-DADD-4036-A02D-A4853D47B6F0}" srcId="{B0B60AF1-0779-46E1-83D4-F6E89A4547D1}" destId="{B0402CEF-5753-4749-96B8-4C1DA4E6100F}" srcOrd="3" destOrd="0" parTransId="{4896CD4B-8A60-4AED-8C31-DB832E0BF760}" sibTransId="{96FA63F4-9CB2-4AB4-AB52-7728632F49D4}"/>
    <dgm:cxn modelId="{036CCD6E-54C5-154E-B383-72A87C63B556}" type="presParOf" srcId="{B4B2857F-0C1A-5448-8F73-9F6F2EB711BC}" destId="{72CEB210-6B51-7D47-8629-B7FC8EFAB426}" srcOrd="0" destOrd="0" presId="urn:microsoft.com/office/officeart/2005/8/layout/vList5"/>
    <dgm:cxn modelId="{AF01B4D6-FD5C-9342-89D2-0F2B53F68706}" type="presParOf" srcId="{72CEB210-6B51-7D47-8629-B7FC8EFAB426}" destId="{D2574C6B-83ED-BB4C-BC25-9EAD67C8F768}" srcOrd="0" destOrd="0" presId="urn:microsoft.com/office/officeart/2005/8/layout/vList5"/>
    <dgm:cxn modelId="{149CD853-22F8-7F44-9292-063022CD1FCE}" type="presParOf" srcId="{72CEB210-6B51-7D47-8629-B7FC8EFAB426}" destId="{0EA41B21-ABBF-F042-BAE0-092D7EB0EAE0}" srcOrd="1" destOrd="0" presId="urn:microsoft.com/office/officeart/2005/8/layout/vList5"/>
    <dgm:cxn modelId="{579C7AD4-6775-F74F-8A71-50E34CE16711}" type="presParOf" srcId="{B4B2857F-0C1A-5448-8F73-9F6F2EB711BC}" destId="{D9FB03E1-3F2D-0044-A3F2-CAC30A575CD5}" srcOrd="1" destOrd="0" presId="urn:microsoft.com/office/officeart/2005/8/layout/vList5"/>
    <dgm:cxn modelId="{BB97AE7E-22FD-AF44-AC08-3747962C275A}" type="presParOf" srcId="{B4B2857F-0C1A-5448-8F73-9F6F2EB711BC}" destId="{6316D7BE-AC50-F44E-80F4-FABB16C7505B}" srcOrd="2" destOrd="0" presId="urn:microsoft.com/office/officeart/2005/8/layout/vList5"/>
    <dgm:cxn modelId="{9ECD86CE-1E6D-7C44-9F84-0E174AFA6F49}" type="presParOf" srcId="{6316D7BE-AC50-F44E-80F4-FABB16C7505B}" destId="{A25BFACF-49B9-1148-BACA-27907D196D09}" srcOrd="0" destOrd="0" presId="urn:microsoft.com/office/officeart/2005/8/layout/vList5"/>
    <dgm:cxn modelId="{3AA0356C-A1B5-1541-B5C6-25236908B1E1}" type="presParOf" srcId="{6316D7BE-AC50-F44E-80F4-FABB16C7505B}" destId="{A1CEACC0-3ED0-7F4C-8DB5-D008EC2C01F1}" srcOrd="1" destOrd="0" presId="urn:microsoft.com/office/officeart/2005/8/layout/vList5"/>
    <dgm:cxn modelId="{5EBD6F54-8A22-214D-A593-AD36CF87BFF5}" type="presParOf" srcId="{B4B2857F-0C1A-5448-8F73-9F6F2EB711BC}" destId="{BFFFB19E-7A89-404D-929B-E387483D97E9}" srcOrd="3" destOrd="0" presId="urn:microsoft.com/office/officeart/2005/8/layout/vList5"/>
    <dgm:cxn modelId="{BC81A961-3DE5-084F-887F-5ADD1041B484}" type="presParOf" srcId="{B4B2857F-0C1A-5448-8F73-9F6F2EB711BC}" destId="{9F0274E3-7190-664E-8DDF-8304341E1A5E}" srcOrd="4" destOrd="0" presId="urn:microsoft.com/office/officeart/2005/8/layout/vList5"/>
    <dgm:cxn modelId="{8B4A2F01-D9CA-024A-9042-C0544BA61DBE}" type="presParOf" srcId="{9F0274E3-7190-664E-8DDF-8304341E1A5E}" destId="{A9CF7A3E-C130-6041-BC0A-9A12EE5B556D}" srcOrd="0" destOrd="0" presId="urn:microsoft.com/office/officeart/2005/8/layout/vList5"/>
    <dgm:cxn modelId="{D0EFE576-5E78-5140-8E6E-AF81033E564E}" type="presParOf" srcId="{9F0274E3-7190-664E-8DDF-8304341E1A5E}" destId="{4E3E98E9-A700-4A43-A77C-CEE6323B01DF}" srcOrd="1" destOrd="0" presId="urn:microsoft.com/office/officeart/2005/8/layout/vList5"/>
    <dgm:cxn modelId="{DC779C0B-C393-954D-9544-DCF6929C68BA}" type="presParOf" srcId="{B4B2857F-0C1A-5448-8F73-9F6F2EB711BC}" destId="{C4C89312-249F-AD4D-B2F7-2AE2C59B8337}" srcOrd="5" destOrd="0" presId="urn:microsoft.com/office/officeart/2005/8/layout/vList5"/>
    <dgm:cxn modelId="{8F71F3B4-FCDC-AF4F-AB59-78A25A6CD790}" type="presParOf" srcId="{B4B2857F-0C1A-5448-8F73-9F6F2EB711BC}" destId="{CE36E0CC-1F1D-EE43-AA60-8DE09D67EF18}" srcOrd="6" destOrd="0" presId="urn:microsoft.com/office/officeart/2005/8/layout/vList5"/>
    <dgm:cxn modelId="{105EB6FF-B668-4A41-924E-62A9ABA8D0C9}" type="presParOf" srcId="{CE36E0CC-1F1D-EE43-AA60-8DE09D67EF18}" destId="{7FE57EBD-46F1-5448-AE72-452ACF1647A5}" srcOrd="0" destOrd="0" presId="urn:microsoft.com/office/officeart/2005/8/layout/vList5"/>
    <dgm:cxn modelId="{59CFCA1A-50B4-104C-9BF1-7559CB1EE18E}" type="presParOf" srcId="{CE36E0CC-1F1D-EE43-AA60-8DE09D67EF18}" destId="{9ACDEDA8-8D76-0644-8984-0EB631B19DB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BB9189-7F55-4275-961B-EB053DB8DC81}"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DE145DF-059A-43A1-AFCF-1685827CB1BD}">
      <dgm:prSet/>
      <dgm:spPr/>
      <dgm:t>
        <a:bodyPr/>
        <a:lstStyle/>
        <a:p>
          <a:pPr>
            <a:defRPr b="1"/>
          </a:pPr>
          <a:r>
            <a:rPr lang="en-US"/>
            <a:t>Choosing the right functionality and scope for a service</a:t>
          </a:r>
        </a:p>
      </dgm:t>
    </dgm:pt>
    <dgm:pt modelId="{D2E7B63F-15FA-445E-A8A6-04D9BD1E67C3}" type="parTrans" cxnId="{D2FB987E-57BA-41D4-90FE-40692F807581}">
      <dgm:prSet/>
      <dgm:spPr/>
      <dgm:t>
        <a:bodyPr/>
        <a:lstStyle/>
        <a:p>
          <a:endParaRPr lang="en-US"/>
        </a:p>
      </dgm:t>
    </dgm:pt>
    <dgm:pt modelId="{1A3197A8-46E1-4084-B533-5B61755E372A}" type="sibTrans" cxnId="{D2FB987E-57BA-41D4-90FE-40692F807581}">
      <dgm:prSet/>
      <dgm:spPr/>
      <dgm:t>
        <a:bodyPr/>
        <a:lstStyle/>
        <a:p>
          <a:endParaRPr lang="en-US"/>
        </a:p>
      </dgm:t>
    </dgm:pt>
    <dgm:pt modelId="{852468F0-8029-450A-8834-C18FE725D68B}">
      <dgm:prSet/>
      <dgm:spPr/>
      <dgm:t>
        <a:bodyPr/>
        <a:lstStyle/>
        <a:p>
          <a:pPr>
            <a:defRPr b="1"/>
          </a:pPr>
          <a:r>
            <a:rPr lang="en-US"/>
            <a:t>Deployment requires distributed environments</a:t>
          </a:r>
        </a:p>
      </dgm:t>
    </dgm:pt>
    <dgm:pt modelId="{76272FEC-D1D4-4E90-8E5A-C9AF6EA45254}" type="parTrans" cxnId="{22DE08E5-A377-43C4-8D85-1DA843A4C319}">
      <dgm:prSet/>
      <dgm:spPr/>
      <dgm:t>
        <a:bodyPr/>
        <a:lstStyle/>
        <a:p>
          <a:endParaRPr lang="en-US"/>
        </a:p>
      </dgm:t>
    </dgm:pt>
    <dgm:pt modelId="{9B6679FC-DD1A-421E-BCD3-AD91321587E8}" type="sibTrans" cxnId="{22DE08E5-A377-43C4-8D85-1DA843A4C319}">
      <dgm:prSet/>
      <dgm:spPr/>
      <dgm:t>
        <a:bodyPr/>
        <a:lstStyle/>
        <a:p>
          <a:endParaRPr lang="en-US"/>
        </a:p>
      </dgm:t>
    </dgm:pt>
    <dgm:pt modelId="{45F6305F-F94B-4F3B-9BF9-616A03F4F2A1}">
      <dgm:prSet/>
      <dgm:spPr/>
      <dgm:t>
        <a:bodyPr/>
        <a:lstStyle/>
        <a:p>
          <a:pPr>
            <a:defRPr b="1"/>
          </a:pPr>
          <a:r>
            <a:rPr lang="en-US"/>
            <a:t>End-to-end testing can be challenging (testing all microservices together)</a:t>
          </a:r>
        </a:p>
      </dgm:t>
    </dgm:pt>
    <dgm:pt modelId="{187A2C5C-1A23-437C-B903-CFDA45C84E89}" type="parTrans" cxnId="{AC3FC980-06AB-4E84-9239-D7AB6207E08A}">
      <dgm:prSet/>
      <dgm:spPr/>
      <dgm:t>
        <a:bodyPr/>
        <a:lstStyle/>
        <a:p>
          <a:endParaRPr lang="en-US"/>
        </a:p>
      </dgm:t>
    </dgm:pt>
    <dgm:pt modelId="{629F74C9-98F1-4D72-ABED-562E28422B85}" type="sibTrans" cxnId="{AC3FC980-06AB-4E84-9239-D7AB6207E08A}">
      <dgm:prSet/>
      <dgm:spPr/>
      <dgm:t>
        <a:bodyPr/>
        <a:lstStyle/>
        <a:p>
          <a:endParaRPr lang="en-US"/>
        </a:p>
      </dgm:t>
    </dgm:pt>
    <dgm:pt modelId="{48686879-4B98-473D-8D41-5B5A19E04EC7}">
      <dgm:prSet/>
      <dgm:spPr/>
      <dgm:t>
        <a:bodyPr/>
        <a:lstStyle/>
        <a:p>
          <a:pPr>
            <a:defRPr b="1"/>
          </a:pPr>
          <a:r>
            <a:rPr lang="en-US"/>
            <a:t>Inter-service communication can be costly</a:t>
          </a:r>
        </a:p>
      </dgm:t>
    </dgm:pt>
    <dgm:pt modelId="{F737CC51-EC12-4E57-A9D2-A75113A42248}" type="parTrans" cxnId="{AC8F0899-4AEC-4CD2-8529-32CBAEA6A572}">
      <dgm:prSet/>
      <dgm:spPr/>
      <dgm:t>
        <a:bodyPr/>
        <a:lstStyle/>
        <a:p>
          <a:endParaRPr lang="en-US"/>
        </a:p>
      </dgm:t>
    </dgm:pt>
    <dgm:pt modelId="{0E4BDC8B-60C6-4F9B-8211-C30CE40898B8}" type="sibTrans" cxnId="{AC8F0899-4AEC-4CD2-8529-32CBAEA6A572}">
      <dgm:prSet/>
      <dgm:spPr/>
      <dgm:t>
        <a:bodyPr/>
        <a:lstStyle/>
        <a:p>
          <a:endParaRPr lang="en-US"/>
        </a:p>
      </dgm:t>
    </dgm:pt>
    <dgm:pt modelId="{6C784176-BD4B-46F0-B4CD-44E9D66A1193}">
      <dgm:prSet/>
      <dgm:spPr/>
      <dgm:t>
        <a:bodyPr/>
        <a:lstStyle/>
        <a:p>
          <a:pPr>
            <a:defRPr b="1"/>
          </a:pPr>
          <a:r>
            <a:rPr lang="en-US"/>
            <a:t>Managing databases and consistency across databases</a:t>
          </a:r>
        </a:p>
      </dgm:t>
    </dgm:pt>
    <dgm:pt modelId="{2826C300-CACB-4201-8694-62324AE146D7}" type="parTrans" cxnId="{DF7BBD40-2254-4B17-939E-E709D8111304}">
      <dgm:prSet/>
      <dgm:spPr/>
      <dgm:t>
        <a:bodyPr/>
        <a:lstStyle/>
        <a:p>
          <a:endParaRPr lang="en-US"/>
        </a:p>
      </dgm:t>
    </dgm:pt>
    <dgm:pt modelId="{E73B5AAE-A0B8-4CC3-9DC4-B5B3B1DBBBA2}" type="sibTrans" cxnId="{DF7BBD40-2254-4B17-939E-E709D8111304}">
      <dgm:prSet/>
      <dgm:spPr/>
      <dgm:t>
        <a:bodyPr/>
        <a:lstStyle/>
        <a:p>
          <a:endParaRPr lang="en-US"/>
        </a:p>
      </dgm:t>
    </dgm:pt>
    <dgm:pt modelId="{BB7B0824-C6E1-48D1-986C-A0EE007FFDA1}">
      <dgm:prSet/>
      <dgm:spPr/>
      <dgm:t>
        <a:bodyPr/>
        <a:lstStyle/>
        <a:p>
          <a:pPr>
            <a:defRPr b="1"/>
          </a:pPr>
          <a:r>
            <a:rPr lang="en-US"/>
            <a:t>Monitoring and logging</a:t>
          </a:r>
        </a:p>
      </dgm:t>
    </dgm:pt>
    <dgm:pt modelId="{5D71A515-255A-45DA-AB0C-F5E7C2EEC871}" type="parTrans" cxnId="{792F5991-DA60-480B-8183-B8DFE429DF0B}">
      <dgm:prSet/>
      <dgm:spPr/>
      <dgm:t>
        <a:bodyPr/>
        <a:lstStyle/>
        <a:p>
          <a:endParaRPr lang="en-US"/>
        </a:p>
      </dgm:t>
    </dgm:pt>
    <dgm:pt modelId="{D7F7ECA9-B271-47B8-AA2D-BDE92FECEE06}" type="sibTrans" cxnId="{792F5991-DA60-480B-8183-B8DFE429DF0B}">
      <dgm:prSet/>
      <dgm:spPr/>
      <dgm:t>
        <a:bodyPr/>
        <a:lstStyle/>
        <a:p>
          <a:endParaRPr lang="en-US"/>
        </a:p>
      </dgm:t>
    </dgm:pt>
    <dgm:pt modelId="{439C6C90-A142-4FCB-9525-00B5EE7BED22}">
      <dgm:prSet/>
      <dgm:spPr/>
      <dgm:t>
        <a:bodyPr/>
        <a:lstStyle/>
        <a:p>
          <a:r>
            <a:rPr lang="en-US"/>
            <a:t>Elastic, Sysdig, Datadog help monitor, log, and debug microservices</a:t>
          </a:r>
        </a:p>
      </dgm:t>
    </dgm:pt>
    <dgm:pt modelId="{1E5A3436-385E-46DD-8D21-D1647A6D6974}" type="parTrans" cxnId="{94AB0B19-89CB-4575-851B-58672C52E072}">
      <dgm:prSet/>
      <dgm:spPr/>
      <dgm:t>
        <a:bodyPr/>
        <a:lstStyle/>
        <a:p>
          <a:endParaRPr lang="en-US"/>
        </a:p>
      </dgm:t>
    </dgm:pt>
    <dgm:pt modelId="{7220B211-C0AC-48C5-8099-E927DB6CE8DA}" type="sibTrans" cxnId="{94AB0B19-89CB-4575-851B-58672C52E072}">
      <dgm:prSet/>
      <dgm:spPr/>
      <dgm:t>
        <a:bodyPr/>
        <a:lstStyle/>
        <a:p>
          <a:endParaRPr lang="en-US"/>
        </a:p>
      </dgm:t>
    </dgm:pt>
    <dgm:pt modelId="{002594DB-0795-4A74-83B4-8F9A93DBBE2B}" type="pres">
      <dgm:prSet presAssocID="{DBBB9189-7F55-4275-961B-EB053DB8DC81}" presName="root" presStyleCnt="0">
        <dgm:presLayoutVars>
          <dgm:dir/>
          <dgm:resizeHandles val="exact"/>
        </dgm:presLayoutVars>
      </dgm:prSet>
      <dgm:spPr/>
    </dgm:pt>
    <dgm:pt modelId="{47BCA618-5394-44EC-A0DF-06A174B76C7F}" type="pres">
      <dgm:prSet presAssocID="{BDE145DF-059A-43A1-AFCF-1685827CB1BD}" presName="compNode" presStyleCnt="0"/>
      <dgm:spPr/>
    </dgm:pt>
    <dgm:pt modelId="{5BC5FF55-494B-4538-8DEC-A2E3FFDEB5FE}" type="pres">
      <dgm:prSet presAssocID="{BDE145DF-059A-43A1-AFCF-1685827CB1B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674E0B0-7A53-4B75-9530-CCFA761ECF3E}" type="pres">
      <dgm:prSet presAssocID="{BDE145DF-059A-43A1-AFCF-1685827CB1BD}" presName="iconSpace" presStyleCnt="0"/>
      <dgm:spPr/>
    </dgm:pt>
    <dgm:pt modelId="{D7C42345-59FC-4724-96B0-87521B3FCC40}" type="pres">
      <dgm:prSet presAssocID="{BDE145DF-059A-43A1-AFCF-1685827CB1BD}" presName="parTx" presStyleLbl="revTx" presStyleIdx="0" presStyleCnt="12">
        <dgm:presLayoutVars>
          <dgm:chMax val="0"/>
          <dgm:chPref val="0"/>
        </dgm:presLayoutVars>
      </dgm:prSet>
      <dgm:spPr/>
    </dgm:pt>
    <dgm:pt modelId="{37993528-4417-4B94-8C29-9B8D527DD220}" type="pres">
      <dgm:prSet presAssocID="{BDE145DF-059A-43A1-AFCF-1685827CB1BD}" presName="txSpace" presStyleCnt="0"/>
      <dgm:spPr/>
    </dgm:pt>
    <dgm:pt modelId="{48AA6FA1-ED18-4FD9-9D84-3DB0B1CAE174}" type="pres">
      <dgm:prSet presAssocID="{BDE145DF-059A-43A1-AFCF-1685827CB1BD}" presName="desTx" presStyleLbl="revTx" presStyleIdx="1" presStyleCnt="12">
        <dgm:presLayoutVars/>
      </dgm:prSet>
      <dgm:spPr/>
    </dgm:pt>
    <dgm:pt modelId="{0673E8A5-E9F0-4B0C-AF00-BA0FD8A5AEAD}" type="pres">
      <dgm:prSet presAssocID="{1A3197A8-46E1-4084-B533-5B61755E372A}" presName="sibTrans" presStyleCnt="0"/>
      <dgm:spPr/>
    </dgm:pt>
    <dgm:pt modelId="{CB3F3FC6-A78F-44D1-BF72-56F038708013}" type="pres">
      <dgm:prSet presAssocID="{852468F0-8029-450A-8834-C18FE725D68B}" presName="compNode" presStyleCnt="0"/>
      <dgm:spPr/>
    </dgm:pt>
    <dgm:pt modelId="{85258D56-6BFB-476C-BFF7-3D68FDA14804}" type="pres">
      <dgm:prSet presAssocID="{852468F0-8029-450A-8834-C18FE725D68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6A5FD3EF-22F5-4E6D-987E-9BFCB2EE4523}" type="pres">
      <dgm:prSet presAssocID="{852468F0-8029-450A-8834-C18FE725D68B}" presName="iconSpace" presStyleCnt="0"/>
      <dgm:spPr/>
    </dgm:pt>
    <dgm:pt modelId="{B53791E3-C360-4A41-AB99-08FCBB05F504}" type="pres">
      <dgm:prSet presAssocID="{852468F0-8029-450A-8834-C18FE725D68B}" presName="parTx" presStyleLbl="revTx" presStyleIdx="2" presStyleCnt="12">
        <dgm:presLayoutVars>
          <dgm:chMax val="0"/>
          <dgm:chPref val="0"/>
        </dgm:presLayoutVars>
      </dgm:prSet>
      <dgm:spPr/>
    </dgm:pt>
    <dgm:pt modelId="{34890335-EE25-4243-BF9A-47BAA4B86568}" type="pres">
      <dgm:prSet presAssocID="{852468F0-8029-450A-8834-C18FE725D68B}" presName="txSpace" presStyleCnt="0"/>
      <dgm:spPr/>
    </dgm:pt>
    <dgm:pt modelId="{402B0D69-7020-4318-81C3-D3A6CD6CCE5C}" type="pres">
      <dgm:prSet presAssocID="{852468F0-8029-450A-8834-C18FE725D68B}" presName="desTx" presStyleLbl="revTx" presStyleIdx="3" presStyleCnt="12">
        <dgm:presLayoutVars/>
      </dgm:prSet>
      <dgm:spPr/>
    </dgm:pt>
    <dgm:pt modelId="{10CD3E5E-9271-48D7-8EF8-0C375A97D365}" type="pres">
      <dgm:prSet presAssocID="{9B6679FC-DD1A-421E-BCD3-AD91321587E8}" presName="sibTrans" presStyleCnt="0"/>
      <dgm:spPr/>
    </dgm:pt>
    <dgm:pt modelId="{61523045-E334-4589-9C1F-90C3DB41AF9A}" type="pres">
      <dgm:prSet presAssocID="{45F6305F-F94B-4F3B-9BF9-616A03F4F2A1}" presName="compNode" presStyleCnt="0"/>
      <dgm:spPr/>
    </dgm:pt>
    <dgm:pt modelId="{17559DB2-4CFA-4054-B717-B971D1383FE7}" type="pres">
      <dgm:prSet presAssocID="{45F6305F-F94B-4F3B-9BF9-616A03F4F2A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DACD68A6-9567-4D25-A8D0-4C72009660D4}" type="pres">
      <dgm:prSet presAssocID="{45F6305F-F94B-4F3B-9BF9-616A03F4F2A1}" presName="iconSpace" presStyleCnt="0"/>
      <dgm:spPr/>
    </dgm:pt>
    <dgm:pt modelId="{A50F1C73-B9C5-4B82-A1B8-D548A2F72E43}" type="pres">
      <dgm:prSet presAssocID="{45F6305F-F94B-4F3B-9BF9-616A03F4F2A1}" presName="parTx" presStyleLbl="revTx" presStyleIdx="4" presStyleCnt="12">
        <dgm:presLayoutVars>
          <dgm:chMax val="0"/>
          <dgm:chPref val="0"/>
        </dgm:presLayoutVars>
      </dgm:prSet>
      <dgm:spPr/>
    </dgm:pt>
    <dgm:pt modelId="{EED895D6-04D3-49FB-9F56-A832A460804F}" type="pres">
      <dgm:prSet presAssocID="{45F6305F-F94B-4F3B-9BF9-616A03F4F2A1}" presName="txSpace" presStyleCnt="0"/>
      <dgm:spPr/>
    </dgm:pt>
    <dgm:pt modelId="{FB984DD7-4483-4161-BF65-B97BF549FAC5}" type="pres">
      <dgm:prSet presAssocID="{45F6305F-F94B-4F3B-9BF9-616A03F4F2A1}" presName="desTx" presStyleLbl="revTx" presStyleIdx="5" presStyleCnt="12">
        <dgm:presLayoutVars/>
      </dgm:prSet>
      <dgm:spPr/>
    </dgm:pt>
    <dgm:pt modelId="{E801A5CF-1F74-4FAC-A2F0-4CC8C3B08F96}" type="pres">
      <dgm:prSet presAssocID="{629F74C9-98F1-4D72-ABED-562E28422B85}" presName="sibTrans" presStyleCnt="0"/>
      <dgm:spPr/>
    </dgm:pt>
    <dgm:pt modelId="{68D9C37F-5C94-4278-9CE6-C35F40FF0806}" type="pres">
      <dgm:prSet presAssocID="{48686879-4B98-473D-8D41-5B5A19E04EC7}" presName="compNode" presStyleCnt="0"/>
      <dgm:spPr/>
    </dgm:pt>
    <dgm:pt modelId="{981639FA-CE8E-4C70-AE4A-054CE5DE9A9C}" type="pres">
      <dgm:prSet presAssocID="{48686879-4B98-473D-8D41-5B5A19E04EC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C83B56BD-6DAA-4993-8E4F-14937451FEF5}" type="pres">
      <dgm:prSet presAssocID="{48686879-4B98-473D-8D41-5B5A19E04EC7}" presName="iconSpace" presStyleCnt="0"/>
      <dgm:spPr/>
    </dgm:pt>
    <dgm:pt modelId="{A527438D-01F7-459A-A26D-12AA66463D99}" type="pres">
      <dgm:prSet presAssocID="{48686879-4B98-473D-8D41-5B5A19E04EC7}" presName="parTx" presStyleLbl="revTx" presStyleIdx="6" presStyleCnt="12">
        <dgm:presLayoutVars>
          <dgm:chMax val="0"/>
          <dgm:chPref val="0"/>
        </dgm:presLayoutVars>
      </dgm:prSet>
      <dgm:spPr/>
    </dgm:pt>
    <dgm:pt modelId="{3D47DFFA-4E77-4D24-8E00-3CD3F5D30DDD}" type="pres">
      <dgm:prSet presAssocID="{48686879-4B98-473D-8D41-5B5A19E04EC7}" presName="txSpace" presStyleCnt="0"/>
      <dgm:spPr/>
    </dgm:pt>
    <dgm:pt modelId="{1F6110F0-3960-484C-A77C-9C845A1ABC75}" type="pres">
      <dgm:prSet presAssocID="{48686879-4B98-473D-8D41-5B5A19E04EC7}" presName="desTx" presStyleLbl="revTx" presStyleIdx="7" presStyleCnt="12">
        <dgm:presLayoutVars/>
      </dgm:prSet>
      <dgm:spPr/>
    </dgm:pt>
    <dgm:pt modelId="{8EB88A31-21F7-4255-BD18-71D84B537FEF}" type="pres">
      <dgm:prSet presAssocID="{0E4BDC8B-60C6-4F9B-8211-C30CE40898B8}" presName="sibTrans" presStyleCnt="0"/>
      <dgm:spPr/>
    </dgm:pt>
    <dgm:pt modelId="{3CD071A1-325F-44A9-A792-FD6F85AC9C9C}" type="pres">
      <dgm:prSet presAssocID="{6C784176-BD4B-46F0-B4CD-44E9D66A1193}" presName="compNode" presStyleCnt="0"/>
      <dgm:spPr/>
    </dgm:pt>
    <dgm:pt modelId="{1761DD29-512E-4DF7-B36F-4F431F1E3414}" type="pres">
      <dgm:prSet presAssocID="{6C784176-BD4B-46F0-B4CD-44E9D66A119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8038478F-118D-45F8-8AC9-48F57D0BEC21}" type="pres">
      <dgm:prSet presAssocID="{6C784176-BD4B-46F0-B4CD-44E9D66A1193}" presName="iconSpace" presStyleCnt="0"/>
      <dgm:spPr/>
    </dgm:pt>
    <dgm:pt modelId="{42DC043C-4666-44C4-BEE4-29A84792F3B2}" type="pres">
      <dgm:prSet presAssocID="{6C784176-BD4B-46F0-B4CD-44E9D66A1193}" presName="parTx" presStyleLbl="revTx" presStyleIdx="8" presStyleCnt="12">
        <dgm:presLayoutVars>
          <dgm:chMax val="0"/>
          <dgm:chPref val="0"/>
        </dgm:presLayoutVars>
      </dgm:prSet>
      <dgm:spPr/>
    </dgm:pt>
    <dgm:pt modelId="{E7B53EF0-DB34-4566-9477-05203EE4E3CC}" type="pres">
      <dgm:prSet presAssocID="{6C784176-BD4B-46F0-B4CD-44E9D66A1193}" presName="txSpace" presStyleCnt="0"/>
      <dgm:spPr/>
    </dgm:pt>
    <dgm:pt modelId="{1DCC4BD6-1EDA-4AD2-8633-37CC13F1C63E}" type="pres">
      <dgm:prSet presAssocID="{6C784176-BD4B-46F0-B4CD-44E9D66A1193}" presName="desTx" presStyleLbl="revTx" presStyleIdx="9" presStyleCnt="12">
        <dgm:presLayoutVars/>
      </dgm:prSet>
      <dgm:spPr/>
    </dgm:pt>
    <dgm:pt modelId="{72F36CCC-8509-420C-95DF-CAD79F636C3B}" type="pres">
      <dgm:prSet presAssocID="{E73B5AAE-A0B8-4CC3-9DC4-B5B3B1DBBBA2}" presName="sibTrans" presStyleCnt="0"/>
      <dgm:spPr/>
    </dgm:pt>
    <dgm:pt modelId="{D6983921-0EE4-4B7F-8DB4-F120883D9C46}" type="pres">
      <dgm:prSet presAssocID="{BB7B0824-C6E1-48D1-986C-A0EE007FFDA1}" presName="compNode" presStyleCnt="0"/>
      <dgm:spPr/>
    </dgm:pt>
    <dgm:pt modelId="{A997BC34-C629-44B3-88E2-E339D105ECF5}" type="pres">
      <dgm:prSet presAssocID="{BB7B0824-C6E1-48D1-986C-A0EE007FFDA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ammable"/>
        </a:ext>
      </dgm:extLst>
    </dgm:pt>
    <dgm:pt modelId="{4D5C9C81-6D1F-4094-BAF8-B6572E760FBC}" type="pres">
      <dgm:prSet presAssocID="{BB7B0824-C6E1-48D1-986C-A0EE007FFDA1}" presName="iconSpace" presStyleCnt="0"/>
      <dgm:spPr/>
    </dgm:pt>
    <dgm:pt modelId="{F0EDF176-F630-459D-9F22-858043FC8DC4}" type="pres">
      <dgm:prSet presAssocID="{BB7B0824-C6E1-48D1-986C-A0EE007FFDA1}" presName="parTx" presStyleLbl="revTx" presStyleIdx="10" presStyleCnt="12">
        <dgm:presLayoutVars>
          <dgm:chMax val="0"/>
          <dgm:chPref val="0"/>
        </dgm:presLayoutVars>
      </dgm:prSet>
      <dgm:spPr/>
    </dgm:pt>
    <dgm:pt modelId="{724D086B-2C97-4DCB-8526-F3957894F58F}" type="pres">
      <dgm:prSet presAssocID="{BB7B0824-C6E1-48D1-986C-A0EE007FFDA1}" presName="txSpace" presStyleCnt="0"/>
      <dgm:spPr/>
    </dgm:pt>
    <dgm:pt modelId="{9BCC26D9-C754-495F-8030-9D995F85EB9F}" type="pres">
      <dgm:prSet presAssocID="{BB7B0824-C6E1-48D1-986C-A0EE007FFDA1}" presName="desTx" presStyleLbl="revTx" presStyleIdx="11" presStyleCnt="12">
        <dgm:presLayoutVars/>
      </dgm:prSet>
      <dgm:spPr/>
    </dgm:pt>
  </dgm:ptLst>
  <dgm:cxnLst>
    <dgm:cxn modelId="{7FEF9A0B-D363-48B0-A9FD-AE2A7EEB7E57}" type="presOf" srcId="{439C6C90-A142-4FCB-9525-00B5EE7BED22}" destId="{9BCC26D9-C754-495F-8030-9D995F85EB9F}" srcOrd="0" destOrd="0" presId="urn:microsoft.com/office/officeart/2018/5/layout/CenteredIconLabelDescriptionList"/>
    <dgm:cxn modelId="{94AB0B19-89CB-4575-851B-58672C52E072}" srcId="{BB7B0824-C6E1-48D1-986C-A0EE007FFDA1}" destId="{439C6C90-A142-4FCB-9525-00B5EE7BED22}" srcOrd="0" destOrd="0" parTransId="{1E5A3436-385E-46DD-8D21-D1647A6D6974}" sibTransId="{7220B211-C0AC-48C5-8099-E927DB6CE8DA}"/>
    <dgm:cxn modelId="{716C091C-E424-43CF-A000-14DE95B446E8}" type="presOf" srcId="{DBBB9189-7F55-4275-961B-EB053DB8DC81}" destId="{002594DB-0795-4A74-83B4-8F9A93DBBE2B}" srcOrd="0" destOrd="0" presId="urn:microsoft.com/office/officeart/2018/5/layout/CenteredIconLabelDescriptionList"/>
    <dgm:cxn modelId="{E9CDF92A-F84B-4DA9-B7E4-DE9202B3811C}" type="presOf" srcId="{6C784176-BD4B-46F0-B4CD-44E9D66A1193}" destId="{42DC043C-4666-44C4-BEE4-29A84792F3B2}" srcOrd="0" destOrd="0" presId="urn:microsoft.com/office/officeart/2018/5/layout/CenteredIconLabelDescriptionList"/>
    <dgm:cxn modelId="{DF7BBD40-2254-4B17-939E-E709D8111304}" srcId="{DBBB9189-7F55-4275-961B-EB053DB8DC81}" destId="{6C784176-BD4B-46F0-B4CD-44E9D66A1193}" srcOrd="4" destOrd="0" parTransId="{2826C300-CACB-4201-8694-62324AE146D7}" sibTransId="{E73B5AAE-A0B8-4CC3-9DC4-B5B3B1DBBBA2}"/>
    <dgm:cxn modelId="{920E7247-20E5-4EBA-B9D9-FB701BFC1541}" type="presOf" srcId="{852468F0-8029-450A-8834-C18FE725D68B}" destId="{B53791E3-C360-4A41-AB99-08FCBB05F504}" srcOrd="0" destOrd="0" presId="urn:microsoft.com/office/officeart/2018/5/layout/CenteredIconLabelDescriptionList"/>
    <dgm:cxn modelId="{7ACD787C-3330-4BD3-A2C2-CC124FBD591A}" type="presOf" srcId="{45F6305F-F94B-4F3B-9BF9-616A03F4F2A1}" destId="{A50F1C73-B9C5-4B82-A1B8-D548A2F72E43}" srcOrd="0" destOrd="0" presId="urn:microsoft.com/office/officeart/2018/5/layout/CenteredIconLabelDescriptionList"/>
    <dgm:cxn modelId="{D2FB987E-57BA-41D4-90FE-40692F807581}" srcId="{DBBB9189-7F55-4275-961B-EB053DB8DC81}" destId="{BDE145DF-059A-43A1-AFCF-1685827CB1BD}" srcOrd="0" destOrd="0" parTransId="{D2E7B63F-15FA-445E-A8A6-04D9BD1E67C3}" sibTransId="{1A3197A8-46E1-4084-B533-5B61755E372A}"/>
    <dgm:cxn modelId="{AC3FC980-06AB-4E84-9239-D7AB6207E08A}" srcId="{DBBB9189-7F55-4275-961B-EB053DB8DC81}" destId="{45F6305F-F94B-4F3B-9BF9-616A03F4F2A1}" srcOrd="2" destOrd="0" parTransId="{187A2C5C-1A23-437C-B903-CFDA45C84E89}" sibTransId="{629F74C9-98F1-4D72-ABED-562E28422B85}"/>
    <dgm:cxn modelId="{792F5991-DA60-480B-8183-B8DFE429DF0B}" srcId="{DBBB9189-7F55-4275-961B-EB053DB8DC81}" destId="{BB7B0824-C6E1-48D1-986C-A0EE007FFDA1}" srcOrd="5" destOrd="0" parTransId="{5D71A515-255A-45DA-AB0C-F5E7C2EEC871}" sibTransId="{D7F7ECA9-B271-47B8-AA2D-BDE92FECEE06}"/>
    <dgm:cxn modelId="{AC8F0899-4AEC-4CD2-8529-32CBAEA6A572}" srcId="{DBBB9189-7F55-4275-961B-EB053DB8DC81}" destId="{48686879-4B98-473D-8D41-5B5A19E04EC7}" srcOrd="3" destOrd="0" parTransId="{F737CC51-EC12-4E57-A9D2-A75113A42248}" sibTransId="{0E4BDC8B-60C6-4F9B-8211-C30CE40898B8}"/>
    <dgm:cxn modelId="{36D20CA0-2B31-460B-AA57-1D10F74D91F0}" type="presOf" srcId="{BB7B0824-C6E1-48D1-986C-A0EE007FFDA1}" destId="{F0EDF176-F630-459D-9F22-858043FC8DC4}" srcOrd="0" destOrd="0" presId="urn:microsoft.com/office/officeart/2018/5/layout/CenteredIconLabelDescriptionList"/>
    <dgm:cxn modelId="{6345E4AD-6C81-40AB-9FFF-1A46BCB4AD62}" type="presOf" srcId="{48686879-4B98-473D-8D41-5B5A19E04EC7}" destId="{A527438D-01F7-459A-A26D-12AA66463D99}" srcOrd="0" destOrd="0" presId="urn:microsoft.com/office/officeart/2018/5/layout/CenteredIconLabelDescriptionList"/>
    <dgm:cxn modelId="{1EF51CC7-9D86-4B0F-A981-A9A7BD019266}" type="presOf" srcId="{BDE145DF-059A-43A1-AFCF-1685827CB1BD}" destId="{D7C42345-59FC-4724-96B0-87521B3FCC40}" srcOrd="0" destOrd="0" presId="urn:microsoft.com/office/officeart/2018/5/layout/CenteredIconLabelDescriptionList"/>
    <dgm:cxn modelId="{22DE08E5-A377-43C4-8D85-1DA843A4C319}" srcId="{DBBB9189-7F55-4275-961B-EB053DB8DC81}" destId="{852468F0-8029-450A-8834-C18FE725D68B}" srcOrd="1" destOrd="0" parTransId="{76272FEC-D1D4-4E90-8E5A-C9AF6EA45254}" sibTransId="{9B6679FC-DD1A-421E-BCD3-AD91321587E8}"/>
    <dgm:cxn modelId="{6E31531D-6838-4A9E-BA70-DBD15590D47E}" type="presParOf" srcId="{002594DB-0795-4A74-83B4-8F9A93DBBE2B}" destId="{47BCA618-5394-44EC-A0DF-06A174B76C7F}" srcOrd="0" destOrd="0" presId="urn:microsoft.com/office/officeart/2018/5/layout/CenteredIconLabelDescriptionList"/>
    <dgm:cxn modelId="{A6B15322-E150-42E9-BAF3-8CA0331DB492}" type="presParOf" srcId="{47BCA618-5394-44EC-A0DF-06A174B76C7F}" destId="{5BC5FF55-494B-4538-8DEC-A2E3FFDEB5FE}" srcOrd="0" destOrd="0" presId="urn:microsoft.com/office/officeart/2018/5/layout/CenteredIconLabelDescriptionList"/>
    <dgm:cxn modelId="{4C54DBAA-C639-46DE-B4A9-EB7A8DB3220D}" type="presParOf" srcId="{47BCA618-5394-44EC-A0DF-06A174B76C7F}" destId="{F674E0B0-7A53-4B75-9530-CCFA761ECF3E}" srcOrd="1" destOrd="0" presId="urn:microsoft.com/office/officeart/2018/5/layout/CenteredIconLabelDescriptionList"/>
    <dgm:cxn modelId="{09FD6DC9-0248-4017-8A7A-2409086FFB9E}" type="presParOf" srcId="{47BCA618-5394-44EC-A0DF-06A174B76C7F}" destId="{D7C42345-59FC-4724-96B0-87521B3FCC40}" srcOrd="2" destOrd="0" presId="urn:microsoft.com/office/officeart/2018/5/layout/CenteredIconLabelDescriptionList"/>
    <dgm:cxn modelId="{6C75E670-4BF4-4CFC-AD5A-1180CC8EAE2B}" type="presParOf" srcId="{47BCA618-5394-44EC-A0DF-06A174B76C7F}" destId="{37993528-4417-4B94-8C29-9B8D527DD220}" srcOrd="3" destOrd="0" presId="urn:microsoft.com/office/officeart/2018/5/layout/CenteredIconLabelDescriptionList"/>
    <dgm:cxn modelId="{17B4626E-44CB-4945-B0B3-C1D6774F328E}" type="presParOf" srcId="{47BCA618-5394-44EC-A0DF-06A174B76C7F}" destId="{48AA6FA1-ED18-4FD9-9D84-3DB0B1CAE174}" srcOrd="4" destOrd="0" presId="urn:microsoft.com/office/officeart/2018/5/layout/CenteredIconLabelDescriptionList"/>
    <dgm:cxn modelId="{31F912AE-8F72-4587-8A32-485D333FDCEE}" type="presParOf" srcId="{002594DB-0795-4A74-83B4-8F9A93DBBE2B}" destId="{0673E8A5-E9F0-4B0C-AF00-BA0FD8A5AEAD}" srcOrd="1" destOrd="0" presId="urn:microsoft.com/office/officeart/2018/5/layout/CenteredIconLabelDescriptionList"/>
    <dgm:cxn modelId="{0A68AB95-10A5-42F2-8BD3-34CEAC4C8091}" type="presParOf" srcId="{002594DB-0795-4A74-83B4-8F9A93DBBE2B}" destId="{CB3F3FC6-A78F-44D1-BF72-56F038708013}" srcOrd="2" destOrd="0" presId="urn:microsoft.com/office/officeart/2018/5/layout/CenteredIconLabelDescriptionList"/>
    <dgm:cxn modelId="{164DB919-40A7-4B48-9CE4-CEDF98E0D74F}" type="presParOf" srcId="{CB3F3FC6-A78F-44D1-BF72-56F038708013}" destId="{85258D56-6BFB-476C-BFF7-3D68FDA14804}" srcOrd="0" destOrd="0" presId="urn:microsoft.com/office/officeart/2018/5/layout/CenteredIconLabelDescriptionList"/>
    <dgm:cxn modelId="{51ACE294-670E-4110-B51A-D5DC0D755AC5}" type="presParOf" srcId="{CB3F3FC6-A78F-44D1-BF72-56F038708013}" destId="{6A5FD3EF-22F5-4E6D-987E-9BFCB2EE4523}" srcOrd="1" destOrd="0" presId="urn:microsoft.com/office/officeart/2018/5/layout/CenteredIconLabelDescriptionList"/>
    <dgm:cxn modelId="{F5746D5B-4B2D-4D70-9D0C-FF0D01579748}" type="presParOf" srcId="{CB3F3FC6-A78F-44D1-BF72-56F038708013}" destId="{B53791E3-C360-4A41-AB99-08FCBB05F504}" srcOrd="2" destOrd="0" presId="urn:microsoft.com/office/officeart/2018/5/layout/CenteredIconLabelDescriptionList"/>
    <dgm:cxn modelId="{793FDE4C-AD6E-4F6C-BD82-84EC58AB697E}" type="presParOf" srcId="{CB3F3FC6-A78F-44D1-BF72-56F038708013}" destId="{34890335-EE25-4243-BF9A-47BAA4B86568}" srcOrd="3" destOrd="0" presId="urn:microsoft.com/office/officeart/2018/5/layout/CenteredIconLabelDescriptionList"/>
    <dgm:cxn modelId="{CA16E646-DE2B-4EC6-ADC7-D7BE0A00525C}" type="presParOf" srcId="{CB3F3FC6-A78F-44D1-BF72-56F038708013}" destId="{402B0D69-7020-4318-81C3-D3A6CD6CCE5C}" srcOrd="4" destOrd="0" presId="urn:microsoft.com/office/officeart/2018/5/layout/CenteredIconLabelDescriptionList"/>
    <dgm:cxn modelId="{F02A4751-62D7-4970-966B-8EFEDBA13048}" type="presParOf" srcId="{002594DB-0795-4A74-83B4-8F9A93DBBE2B}" destId="{10CD3E5E-9271-48D7-8EF8-0C375A97D365}" srcOrd="3" destOrd="0" presId="urn:microsoft.com/office/officeart/2018/5/layout/CenteredIconLabelDescriptionList"/>
    <dgm:cxn modelId="{055B73C3-D9F8-4A0B-A618-A8192FBAB070}" type="presParOf" srcId="{002594DB-0795-4A74-83B4-8F9A93DBBE2B}" destId="{61523045-E334-4589-9C1F-90C3DB41AF9A}" srcOrd="4" destOrd="0" presId="urn:microsoft.com/office/officeart/2018/5/layout/CenteredIconLabelDescriptionList"/>
    <dgm:cxn modelId="{82B699DB-4E82-4729-A2DA-6473B4B19949}" type="presParOf" srcId="{61523045-E334-4589-9C1F-90C3DB41AF9A}" destId="{17559DB2-4CFA-4054-B717-B971D1383FE7}" srcOrd="0" destOrd="0" presId="urn:microsoft.com/office/officeart/2018/5/layout/CenteredIconLabelDescriptionList"/>
    <dgm:cxn modelId="{B1B67E9C-9070-4E34-A71F-A047160AA0D9}" type="presParOf" srcId="{61523045-E334-4589-9C1F-90C3DB41AF9A}" destId="{DACD68A6-9567-4D25-A8D0-4C72009660D4}" srcOrd="1" destOrd="0" presId="urn:microsoft.com/office/officeart/2018/5/layout/CenteredIconLabelDescriptionList"/>
    <dgm:cxn modelId="{6153594A-10CC-4CFC-AC8C-CF386FDD1C52}" type="presParOf" srcId="{61523045-E334-4589-9C1F-90C3DB41AF9A}" destId="{A50F1C73-B9C5-4B82-A1B8-D548A2F72E43}" srcOrd="2" destOrd="0" presId="urn:microsoft.com/office/officeart/2018/5/layout/CenteredIconLabelDescriptionList"/>
    <dgm:cxn modelId="{C8C29A11-1E92-43A3-A577-6488982B6EFA}" type="presParOf" srcId="{61523045-E334-4589-9C1F-90C3DB41AF9A}" destId="{EED895D6-04D3-49FB-9F56-A832A460804F}" srcOrd="3" destOrd="0" presId="urn:microsoft.com/office/officeart/2018/5/layout/CenteredIconLabelDescriptionList"/>
    <dgm:cxn modelId="{686584F3-966E-48B0-96EB-F61DDCE39845}" type="presParOf" srcId="{61523045-E334-4589-9C1F-90C3DB41AF9A}" destId="{FB984DD7-4483-4161-BF65-B97BF549FAC5}" srcOrd="4" destOrd="0" presId="urn:microsoft.com/office/officeart/2018/5/layout/CenteredIconLabelDescriptionList"/>
    <dgm:cxn modelId="{440D2339-1711-4133-805A-1E6DD1E7CE7C}" type="presParOf" srcId="{002594DB-0795-4A74-83B4-8F9A93DBBE2B}" destId="{E801A5CF-1F74-4FAC-A2F0-4CC8C3B08F96}" srcOrd="5" destOrd="0" presId="urn:microsoft.com/office/officeart/2018/5/layout/CenteredIconLabelDescriptionList"/>
    <dgm:cxn modelId="{278B42BD-0200-4231-B680-9045115DAF58}" type="presParOf" srcId="{002594DB-0795-4A74-83B4-8F9A93DBBE2B}" destId="{68D9C37F-5C94-4278-9CE6-C35F40FF0806}" srcOrd="6" destOrd="0" presId="urn:microsoft.com/office/officeart/2018/5/layout/CenteredIconLabelDescriptionList"/>
    <dgm:cxn modelId="{83B1B688-9E8A-4F7C-844C-E6CD65C7717D}" type="presParOf" srcId="{68D9C37F-5C94-4278-9CE6-C35F40FF0806}" destId="{981639FA-CE8E-4C70-AE4A-054CE5DE9A9C}" srcOrd="0" destOrd="0" presId="urn:microsoft.com/office/officeart/2018/5/layout/CenteredIconLabelDescriptionList"/>
    <dgm:cxn modelId="{32BC77B0-8975-407B-9AD4-9CEC951BED25}" type="presParOf" srcId="{68D9C37F-5C94-4278-9CE6-C35F40FF0806}" destId="{C83B56BD-6DAA-4993-8E4F-14937451FEF5}" srcOrd="1" destOrd="0" presId="urn:microsoft.com/office/officeart/2018/5/layout/CenteredIconLabelDescriptionList"/>
    <dgm:cxn modelId="{DA8D7B8D-4D55-4877-BE23-9F3720813E64}" type="presParOf" srcId="{68D9C37F-5C94-4278-9CE6-C35F40FF0806}" destId="{A527438D-01F7-459A-A26D-12AA66463D99}" srcOrd="2" destOrd="0" presId="urn:microsoft.com/office/officeart/2018/5/layout/CenteredIconLabelDescriptionList"/>
    <dgm:cxn modelId="{4E86145B-1AE0-4614-B272-5BE083658C05}" type="presParOf" srcId="{68D9C37F-5C94-4278-9CE6-C35F40FF0806}" destId="{3D47DFFA-4E77-4D24-8E00-3CD3F5D30DDD}" srcOrd="3" destOrd="0" presId="urn:microsoft.com/office/officeart/2018/5/layout/CenteredIconLabelDescriptionList"/>
    <dgm:cxn modelId="{64911242-9D61-4E39-BE9E-B77A55E31474}" type="presParOf" srcId="{68D9C37F-5C94-4278-9CE6-C35F40FF0806}" destId="{1F6110F0-3960-484C-A77C-9C845A1ABC75}" srcOrd="4" destOrd="0" presId="urn:microsoft.com/office/officeart/2018/5/layout/CenteredIconLabelDescriptionList"/>
    <dgm:cxn modelId="{D483092D-C3DF-453E-849C-A025914A603A}" type="presParOf" srcId="{002594DB-0795-4A74-83B4-8F9A93DBBE2B}" destId="{8EB88A31-21F7-4255-BD18-71D84B537FEF}" srcOrd="7" destOrd="0" presId="urn:microsoft.com/office/officeart/2018/5/layout/CenteredIconLabelDescriptionList"/>
    <dgm:cxn modelId="{F801DEDD-3036-4795-AA2A-EF528D00EA90}" type="presParOf" srcId="{002594DB-0795-4A74-83B4-8F9A93DBBE2B}" destId="{3CD071A1-325F-44A9-A792-FD6F85AC9C9C}" srcOrd="8" destOrd="0" presId="urn:microsoft.com/office/officeart/2018/5/layout/CenteredIconLabelDescriptionList"/>
    <dgm:cxn modelId="{989FB41F-E986-482E-A56F-2F09399B0A92}" type="presParOf" srcId="{3CD071A1-325F-44A9-A792-FD6F85AC9C9C}" destId="{1761DD29-512E-4DF7-B36F-4F431F1E3414}" srcOrd="0" destOrd="0" presId="urn:microsoft.com/office/officeart/2018/5/layout/CenteredIconLabelDescriptionList"/>
    <dgm:cxn modelId="{CE7991AF-115C-441B-AB1F-C73A019BDC06}" type="presParOf" srcId="{3CD071A1-325F-44A9-A792-FD6F85AC9C9C}" destId="{8038478F-118D-45F8-8AC9-48F57D0BEC21}" srcOrd="1" destOrd="0" presId="urn:microsoft.com/office/officeart/2018/5/layout/CenteredIconLabelDescriptionList"/>
    <dgm:cxn modelId="{778EEA7A-3D7B-48C8-9C14-6013A04A081F}" type="presParOf" srcId="{3CD071A1-325F-44A9-A792-FD6F85AC9C9C}" destId="{42DC043C-4666-44C4-BEE4-29A84792F3B2}" srcOrd="2" destOrd="0" presId="urn:microsoft.com/office/officeart/2018/5/layout/CenteredIconLabelDescriptionList"/>
    <dgm:cxn modelId="{82CD8BB4-DAE3-469E-A2A4-AB911D15F87A}" type="presParOf" srcId="{3CD071A1-325F-44A9-A792-FD6F85AC9C9C}" destId="{E7B53EF0-DB34-4566-9477-05203EE4E3CC}" srcOrd="3" destOrd="0" presId="urn:microsoft.com/office/officeart/2018/5/layout/CenteredIconLabelDescriptionList"/>
    <dgm:cxn modelId="{31B9C8CA-DBC4-4497-8B3E-E6EB388930A4}" type="presParOf" srcId="{3CD071A1-325F-44A9-A792-FD6F85AC9C9C}" destId="{1DCC4BD6-1EDA-4AD2-8633-37CC13F1C63E}" srcOrd="4" destOrd="0" presId="urn:microsoft.com/office/officeart/2018/5/layout/CenteredIconLabelDescriptionList"/>
    <dgm:cxn modelId="{BBD1D1A3-C1B2-446A-B3E8-E10FCD7B00A4}" type="presParOf" srcId="{002594DB-0795-4A74-83B4-8F9A93DBBE2B}" destId="{72F36CCC-8509-420C-95DF-CAD79F636C3B}" srcOrd="9" destOrd="0" presId="urn:microsoft.com/office/officeart/2018/5/layout/CenteredIconLabelDescriptionList"/>
    <dgm:cxn modelId="{3FBE34D6-495C-4C4B-A30C-DF5D4220F034}" type="presParOf" srcId="{002594DB-0795-4A74-83B4-8F9A93DBBE2B}" destId="{D6983921-0EE4-4B7F-8DB4-F120883D9C46}" srcOrd="10" destOrd="0" presId="urn:microsoft.com/office/officeart/2018/5/layout/CenteredIconLabelDescriptionList"/>
    <dgm:cxn modelId="{DE84EAE0-1F8A-455D-AEDD-8FDF061B3917}" type="presParOf" srcId="{D6983921-0EE4-4B7F-8DB4-F120883D9C46}" destId="{A997BC34-C629-44B3-88E2-E339D105ECF5}" srcOrd="0" destOrd="0" presId="urn:microsoft.com/office/officeart/2018/5/layout/CenteredIconLabelDescriptionList"/>
    <dgm:cxn modelId="{3C9C756C-041C-452C-A442-01774B9DEDB8}" type="presParOf" srcId="{D6983921-0EE4-4B7F-8DB4-F120883D9C46}" destId="{4D5C9C81-6D1F-4094-BAF8-B6572E760FBC}" srcOrd="1" destOrd="0" presId="urn:microsoft.com/office/officeart/2018/5/layout/CenteredIconLabelDescriptionList"/>
    <dgm:cxn modelId="{3B5E324F-C501-40B4-9606-483A4A5BE73E}" type="presParOf" srcId="{D6983921-0EE4-4B7F-8DB4-F120883D9C46}" destId="{F0EDF176-F630-459D-9F22-858043FC8DC4}" srcOrd="2" destOrd="0" presId="urn:microsoft.com/office/officeart/2018/5/layout/CenteredIconLabelDescriptionList"/>
    <dgm:cxn modelId="{CBD7B74D-595B-43EC-8D44-EDB576F87091}" type="presParOf" srcId="{D6983921-0EE4-4B7F-8DB4-F120883D9C46}" destId="{724D086B-2C97-4DCB-8526-F3957894F58F}" srcOrd="3" destOrd="0" presId="urn:microsoft.com/office/officeart/2018/5/layout/CenteredIconLabelDescriptionList"/>
    <dgm:cxn modelId="{644B6F5A-22EA-4B07-97D0-4CCABA384611}" type="presParOf" srcId="{D6983921-0EE4-4B7F-8DB4-F120883D9C46}" destId="{9BCC26D9-C754-495F-8030-9D995F85EB9F}"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79B602-563D-472F-866A-C639B35FC17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EC8DCBC-9AF3-4EEB-A863-761B7B0D9C51}">
      <dgm:prSet/>
      <dgm:spPr/>
      <dgm:t>
        <a:bodyPr/>
        <a:lstStyle/>
        <a:p>
          <a:r>
            <a:rPr lang="en-US"/>
            <a:t>Communication</a:t>
          </a:r>
        </a:p>
      </dgm:t>
    </dgm:pt>
    <dgm:pt modelId="{583565ED-DE74-43E5-8504-00C13C6ADC45}" type="parTrans" cxnId="{450A1C37-2BA6-4650-90D4-925D8FDB7BF6}">
      <dgm:prSet/>
      <dgm:spPr/>
      <dgm:t>
        <a:bodyPr/>
        <a:lstStyle/>
        <a:p>
          <a:endParaRPr lang="en-US"/>
        </a:p>
      </dgm:t>
    </dgm:pt>
    <dgm:pt modelId="{E46758D8-A118-4233-A834-3E82F779F15A}" type="sibTrans" cxnId="{450A1C37-2BA6-4650-90D4-925D8FDB7BF6}">
      <dgm:prSet/>
      <dgm:spPr/>
      <dgm:t>
        <a:bodyPr/>
        <a:lstStyle/>
        <a:p>
          <a:endParaRPr lang="en-US"/>
        </a:p>
      </dgm:t>
    </dgm:pt>
    <dgm:pt modelId="{3705EB3A-3405-491B-BCA6-57705365EB12}">
      <dgm:prSet/>
      <dgm:spPr/>
      <dgm:t>
        <a:bodyPr/>
        <a:lstStyle/>
        <a:p>
          <a:r>
            <a:rPr lang="en-US"/>
            <a:t>How do services know how to talk to each other? </a:t>
          </a:r>
          <a:endParaRPr lang="en-US" dirty="0"/>
        </a:p>
      </dgm:t>
    </dgm:pt>
    <dgm:pt modelId="{5713E10F-F1BE-4FD6-9047-63267255CD7B}" type="parTrans" cxnId="{36103700-F2B6-4CF2-94C7-F271FCF8E56B}">
      <dgm:prSet/>
      <dgm:spPr/>
      <dgm:t>
        <a:bodyPr/>
        <a:lstStyle/>
        <a:p>
          <a:endParaRPr lang="en-US"/>
        </a:p>
      </dgm:t>
    </dgm:pt>
    <dgm:pt modelId="{766FE8D7-A951-45C7-ADAE-AC07B77CD296}" type="sibTrans" cxnId="{36103700-F2B6-4CF2-94C7-F271FCF8E56B}">
      <dgm:prSet/>
      <dgm:spPr/>
      <dgm:t>
        <a:bodyPr/>
        <a:lstStyle/>
        <a:p>
          <a:endParaRPr lang="en-US"/>
        </a:p>
      </dgm:t>
    </dgm:pt>
    <dgm:pt modelId="{B1A7AF19-8C1F-4058-950F-FCCD2816CA78}">
      <dgm:prSet/>
      <dgm:spPr/>
      <dgm:t>
        <a:bodyPr/>
        <a:lstStyle/>
        <a:p>
          <a:r>
            <a:rPr lang="en-US"/>
            <a:t>Security</a:t>
          </a:r>
        </a:p>
      </dgm:t>
    </dgm:pt>
    <dgm:pt modelId="{70B6EA37-BDD9-49BD-929B-18252FE15E22}" type="parTrans" cxnId="{44EEAFF0-EBA6-4804-89F0-30C13CA52ACB}">
      <dgm:prSet/>
      <dgm:spPr/>
      <dgm:t>
        <a:bodyPr/>
        <a:lstStyle/>
        <a:p>
          <a:endParaRPr lang="en-US"/>
        </a:p>
      </dgm:t>
    </dgm:pt>
    <dgm:pt modelId="{A0E21BD7-2C15-4DC1-BEAF-BE2243FF84E9}" type="sibTrans" cxnId="{44EEAFF0-EBA6-4804-89F0-30C13CA52ACB}">
      <dgm:prSet/>
      <dgm:spPr/>
      <dgm:t>
        <a:bodyPr/>
        <a:lstStyle/>
        <a:p>
          <a:endParaRPr lang="en-US"/>
        </a:p>
      </dgm:t>
    </dgm:pt>
    <dgm:pt modelId="{1C57777D-1153-4434-AE49-07CCA09C5D57}">
      <dgm:prSet/>
      <dgm:spPr/>
      <dgm:t>
        <a:bodyPr/>
        <a:lstStyle/>
        <a:p>
          <a:r>
            <a:rPr lang="en-US"/>
            <a:t>Communication inside cluster not secured</a:t>
          </a:r>
          <a:endParaRPr lang="en-US" dirty="0"/>
        </a:p>
      </dgm:t>
    </dgm:pt>
    <dgm:pt modelId="{714B22D6-13B7-4A63-AEE0-26A2D5C48DF7}" type="parTrans" cxnId="{79EDA5F3-8D57-4AD6-A9EA-6D40A2366121}">
      <dgm:prSet/>
      <dgm:spPr/>
      <dgm:t>
        <a:bodyPr/>
        <a:lstStyle/>
        <a:p>
          <a:endParaRPr lang="en-US"/>
        </a:p>
      </dgm:t>
    </dgm:pt>
    <dgm:pt modelId="{F93AEF34-4614-482B-B54B-3A231C9303AC}" type="sibTrans" cxnId="{79EDA5F3-8D57-4AD6-A9EA-6D40A2366121}">
      <dgm:prSet/>
      <dgm:spPr/>
      <dgm:t>
        <a:bodyPr/>
        <a:lstStyle/>
        <a:p>
          <a:endParaRPr lang="en-US"/>
        </a:p>
      </dgm:t>
    </dgm:pt>
    <dgm:pt modelId="{D756FF51-BC54-4F75-937C-C98B9347864E}">
      <dgm:prSet/>
      <dgm:spPr/>
      <dgm:t>
        <a:bodyPr/>
        <a:lstStyle/>
        <a:p>
          <a:r>
            <a:rPr lang="en-US"/>
            <a:t>Every service inside the cluster can talk to any other service</a:t>
          </a:r>
          <a:endParaRPr lang="en-US" dirty="0"/>
        </a:p>
      </dgm:t>
    </dgm:pt>
    <dgm:pt modelId="{98494D73-48BA-47BD-9DD2-A7ED8B250C7A}" type="parTrans" cxnId="{62A7EDEC-91E2-46C1-9A1A-E6F61C26ED60}">
      <dgm:prSet/>
      <dgm:spPr/>
      <dgm:t>
        <a:bodyPr/>
        <a:lstStyle/>
        <a:p>
          <a:endParaRPr lang="en-US"/>
        </a:p>
      </dgm:t>
    </dgm:pt>
    <dgm:pt modelId="{EC8BA4D3-B40F-4F9E-933B-8A5FA6CAE116}" type="sibTrans" cxnId="{62A7EDEC-91E2-46C1-9A1A-E6F61C26ED60}">
      <dgm:prSet/>
      <dgm:spPr/>
      <dgm:t>
        <a:bodyPr/>
        <a:lstStyle/>
        <a:p>
          <a:endParaRPr lang="en-US"/>
        </a:p>
      </dgm:t>
    </dgm:pt>
    <dgm:pt modelId="{911A40D1-CECB-48B6-9FC8-9C616B2B518F}">
      <dgm:prSet/>
      <dgm:spPr/>
      <dgm:t>
        <a:bodyPr/>
        <a:lstStyle/>
        <a:p>
          <a:r>
            <a:rPr lang="en-US"/>
            <a:t>If an attacker gets inside the cluster, no additional security, they can access any service</a:t>
          </a:r>
          <a:endParaRPr lang="en-US" dirty="0"/>
        </a:p>
      </dgm:t>
    </dgm:pt>
    <dgm:pt modelId="{A2C31C6F-98D4-459E-AEDC-939F72BA511B}" type="parTrans" cxnId="{52F7E88D-6212-4C40-B03C-7EEBEB4FC674}">
      <dgm:prSet/>
      <dgm:spPr/>
      <dgm:t>
        <a:bodyPr/>
        <a:lstStyle/>
        <a:p>
          <a:endParaRPr lang="en-US"/>
        </a:p>
      </dgm:t>
    </dgm:pt>
    <dgm:pt modelId="{B856449A-20C1-4D40-8F3C-A3DF894A8457}" type="sibTrans" cxnId="{52F7E88D-6212-4C40-B03C-7EEBEB4FC674}">
      <dgm:prSet/>
      <dgm:spPr/>
      <dgm:t>
        <a:bodyPr/>
        <a:lstStyle/>
        <a:p>
          <a:endParaRPr lang="en-US"/>
        </a:p>
      </dgm:t>
    </dgm:pt>
    <dgm:pt modelId="{1457F5CE-5FDF-44F1-AF83-67E2C07D85F9}">
      <dgm:prSet/>
      <dgm:spPr/>
      <dgm:t>
        <a:bodyPr/>
        <a:lstStyle/>
        <a:p>
          <a:r>
            <a:rPr lang="en-US"/>
            <a:t>Additional config required </a:t>
          </a:r>
          <a:endParaRPr lang="en-US" dirty="0"/>
        </a:p>
      </dgm:t>
    </dgm:pt>
    <dgm:pt modelId="{4263F630-4B58-4FC0-85AB-DD9832243E6C}" type="parTrans" cxnId="{8390AFBD-8F6C-44A4-A40B-10E7EFFDADF7}">
      <dgm:prSet/>
      <dgm:spPr/>
      <dgm:t>
        <a:bodyPr/>
        <a:lstStyle/>
        <a:p>
          <a:endParaRPr lang="en-US"/>
        </a:p>
      </dgm:t>
    </dgm:pt>
    <dgm:pt modelId="{6C57D322-A8C4-475B-ADC4-520BA2A3F714}" type="sibTrans" cxnId="{8390AFBD-8F6C-44A4-A40B-10E7EFFDADF7}">
      <dgm:prSet/>
      <dgm:spPr/>
      <dgm:t>
        <a:bodyPr/>
        <a:lstStyle/>
        <a:p>
          <a:endParaRPr lang="en-US"/>
        </a:p>
      </dgm:t>
    </dgm:pt>
    <dgm:pt modelId="{FF0DECF6-53C4-472B-A7B1-3B6C4A18EE30}">
      <dgm:prSet/>
      <dgm:spPr/>
      <dgm:t>
        <a:bodyPr/>
        <a:lstStyle/>
        <a:p>
          <a:r>
            <a:rPr lang="en-US"/>
            <a:t>Retry logic </a:t>
          </a:r>
        </a:p>
      </dgm:t>
    </dgm:pt>
    <dgm:pt modelId="{051B9F35-4A25-4E61-9F05-51B9F855935C}" type="parTrans" cxnId="{6708C7B2-2ADE-4188-AF26-621B4935780E}">
      <dgm:prSet/>
      <dgm:spPr/>
      <dgm:t>
        <a:bodyPr/>
        <a:lstStyle/>
        <a:p>
          <a:endParaRPr lang="en-US"/>
        </a:p>
      </dgm:t>
    </dgm:pt>
    <dgm:pt modelId="{5C2EEC84-6C47-4D09-8948-49A53419FDAA}" type="sibTrans" cxnId="{6708C7B2-2ADE-4188-AF26-621B4935780E}">
      <dgm:prSet/>
      <dgm:spPr/>
      <dgm:t>
        <a:bodyPr/>
        <a:lstStyle/>
        <a:p>
          <a:endParaRPr lang="en-US"/>
        </a:p>
      </dgm:t>
    </dgm:pt>
    <dgm:pt modelId="{333F15C1-F112-4FD3-83EF-1D124300A48A}">
      <dgm:prSet/>
      <dgm:spPr/>
      <dgm:t>
        <a:bodyPr/>
        <a:lstStyle/>
        <a:p>
          <a:r>
            <a:rPr lang="en-US"/>
            <a:t>Metrics and tracing logic (how the services are performing)</a:t>
          </a:r>
          <a:endParaRPr lang="en-US" dirty="0"/>
        </a:p>
      </dgm:t>
    </dgm:pt>
    <dgm:pt modelId="{DFBD7E8A-6A83-4C8D-94E1-77B8A6A06C8B}" type="parTrans" cxnId="{F00D1787-3473-45C5-B91A-66627655D846}">
      <dgm:prSet/>
      <dgm:spPr/>
      <dgm:t>
        <a:bodyPr/>
        <a:lstStyle/>
        <a:p>
          <a:endParaRPr lang="en-US"/>
        </a:p>
      </dgm:t>
    </dgm:pt>
    <dgm:pt modelId="{54A30F2D-7A33-4CA5-9E0D-9C6712FFB71E}" type="sibTrans" cxnId="{F00D1787-3473-45C5-B91A-66627655D846}">
      <dgm:prSet/>
      <dgm:spPr/>
      <dgm:t>
        <a:bodyPr/>
        <a:lstStyle/>
        <a:p>
          <a:endParaRPr lang="en-US"/>
        </a:p>
      </dgm:t>
    </dgm:pt>
    <dgm:pt modelId="{736F684D-C1B4-9444-9D0C-A059057B58AE}" type="pres">
      <dgm:prSet presAssocID="{2579B602-563D-472F-866A-C639B35FC178}" presName="linear" presStyleCnt="0">
        <dgm:presLayoutVars>
          <dgm:animLvl val="lvl"/>
          <dgm:resizeHandles val="exact"/>
        </dgm:presLayoutVars>
      </dgm:prSet>
      <dgm:spPr/>
    </dgm:pt>
    <dgm:pt modelId="{1655E649-9A90-1644-8D6D-CA883ED2917B}" type="pres">
      <dgm:prSet presAssocID="{0EC8DCBC-9AF3-4EEB-A863-761B7B0D9C51}" presName="parentText" presStyleLbl="node1" presStyleIdx="0" presStyleCnt="4">
        <dgm:presLayoutVars>
          <dgm:chMax val="0"/>
          <dgm:bulletEnabled val="1"/>
        </dgm:presLayoutVars>
      </dgm:prSet>
      <dgm:spPr/>
    </dgm:pt>
    <dgm:pt modelId="{50A58218-09C8-A846-A1BC-D9010DD2C301}" type="pres">
      <dgm:prSet presAssocID="{0EC8DCBC-9AF3-4EEB-A863-761B7B0D9C51}" presName="childText" presStyleLbl="revTx" presStyleIdx="0" presStyleCnt="2">
        <dgm:presLayoutVars>
          <dgm:bulletEnabled val="1"/>
        </dgm:presLayoutVars>
      </dgm:prSet>
      <dgm:spPr/>
    </dgm:pt>
    <dgm:pt modelId="{DA5C7889-67AF-8644-A83F-195C52B46DEB}" type="pres">
      <dgm:prSet presAssocID="{B1A7AF19-8C1F-4058-950F-FCCD2816CA78}" presName="parentText" presStyleLbl="node1" presStyleIdx="1" presStyleCnt="4">
        <dgm:presLayoutVars>
          <dgm:chMax val="0"/>
          <dgm:bulletEnabled val="1"/>
        </dgm:presLayoutVars>
      </dgm:prSet>
      <dgm:spPr/>
    </dgm:pt>
    <dgm:pt modelId="{DAE5711A-4D06-8049-BE45-AFE642CE09FC}" type="pres">
      <dgm:prSet presAssocID="{B1A7AF19-8C1F-4058-950F-FCCD2816CA78}" presName="childText" presStyleLbl="revTx" presStyleIdx="1" presStyleCnt="2">
        <dgm:presLayoutVars>
          <dgm:bulletEnabled val="1"/>
        </dgm:presLayoutVars>
      </dgm:prSet>
      <dgm:spPr/>
    </dgm:pt>
    <dgm:pt modelId="{2E5358FE-CFE9-6D49-A491-EEC3267D0359}" type="pres">
      <dgm:prSet presAssocID="{FF0DECF6-53C4-472B-A7B1-3B6C4A18EE30}" presName="parentText" presStyleLbl="node1" presStyleIdx="2" presStyleCnt="4">
        <dgm:presLayoutVars>
          <dgm:chMax val="0"/>
          <dgm:bulletEnabled val="1"/>
        </dgm:presLayoutVars>
      </dgm:prSet>
      <dgm:spPr/>
    </dgm:pt>
    <dgm:pt modelId="{9D047E77-E566-744E-BA82-2063D0B84A53}" type="pres">
      <dgm:prSet presAssocID="{5C2EEC84-6C47-4D09-8948-49A53419FDAA}" presName="spacer" presStyleCnt="0"/>
      <dgm:spPr/>
    </dgm:pt>
    <dgm:pt modelId="{C2805D4F-D16F-AB42-883A-B6E9EB1F9137}" type="pres">
      <dgm:prSet presAssocID="{333F15C1-F112-4FD3-83EF-1D124300A48A}" presName="parentText" presStyleLbl="node1" presStyleIdx="3" presStyleCnt="4">
        <dgm:presLayoutVars>
          <dgm:chMax val="0"/>
          <dgm:bulletEnabled val="1"/>
        </dgm:presLayoutVars>
      </dgm:prSet>
      <dgm:spPr/>
    </dgm:pt>
  </dgm:ptLst>
  <dgm:cxnLst>
    <dgm:cxn modelId="{36103700-F2B6-4CF2-94C7-F271FCF8E56B}" srcId="{0EC8DCBC-9AF3-4EEB-A863-761B7B0D9C51}" destId="{3705EB3A-3405-491B-BCA6-57705365EB12}" srcOrd="0" destOrd="0" parTransId="{5713E10F-F1BE-4FD6-9047-63267255CD7B}" sibTransId="{766FE8D7-A951-45C7-ADAE-AC07B77CD296}"/>
    <dgm:cxn modelId="{CBC2381F-0AA8-AF4D-A220-46EC883B4A82}" type="presOf" srcId="{333F15C1-F112-4FD3-83EF-1D124300A48A}" destId="{C2805D4F-D16F-AB42-883A-B6E9EB1F9137}" srcOrd="0" destOrd="0" presId="urn:microsoft.com/office/officeart/2005/8/layout/vList2"/>
    <dgm:cxn modelId="{A8D9C22B-D66E-7F4A-A6A6-43B65DE45D71}" type="presOf" srcId="{3705EB3A-3405-491B-BCA6-57705365EB12}" destId="{50A58218-09C8-A846-A1BC-D9010DD2C301}" srcOrd="0" destOrd="0" presId="urn:microsoft.com/office/officeart/2005/8/layout/vList2"/>
    <dgm:cxn modelId="{450A1C37-2BA6-4650-90D4-925D8FDB7BF6}" srcId="{2579B602-563D-472F-866A-C639B35FC178}" destId="{0EC8DCBC-9AF3-4EEB-A863-761B7B0D9C51}" srcOrd="0" destOrd="0" parTransId="{583565ED-DE74-43E5-8504-00C13C6ADC45}" sibTransId="{E46758D8-A118-4233-A834-3E82F779F15A}"/>
    <dgm:cxn modelId="{347B0143-6985-E648-9EEA-E54D4815ED96}" type="presOf" srcId="{B1A7AF19-8C1F-4058-950F-FCCD2816CA78}" destId="{DA5C7889-67AF-8644-A83F-195C52B46DEB}" srcOrd="0" destOrd="0" presId="urn:microsoft.com/office/officeart/2005/8/layout/vList2"/>
    <dgm:cxn modelId="{F00D1787-3473-45C5-B91A-66627655D846}" srcId="{2579B602-563D-472F-866A-C639B35FC178}" destId="{333F15C1-F112-4FD3-83EF-1D124300A48A}" srcOrd="3" destOrd="0" parTransId="{DFBD7E8A-6A83-4C8D-94E1-77B8A6A06C8B}" sibTransId="{54A30F2D-7A33-4CA5-9E0D-9C6712FFB71E}"/>
    <dgm:cxn modelId="{52F7E88D-6212-4C40-B03C-7EEBEB4FC674}" srcId="{B1A7AF19-8C1F-4058-950F-FCCD2816CA78}" destId="{911A40D1-CECB-48B6-9FC8-9C616B2B518F}" srcOrd="2" destOrd="0" parTransId="{A2C31C6F-98D4-459E-AEDC-939F72BA511B}" sibTransId="{B856449A-20C1-4D40-8F3C-A3DF894A8457}"/>
    <dgm:cxn modelId="{446E8C8F-ED58-AD42-9608-22D70A13757A}" type="presOf" srcId="{1457F5CE-5FDF-44F1-AF83-67E2C07D85F9}" destId="{DAE5711A-4D06-8049-BE45-AFE642CE09FC}" srcOrd="0" destOrd="3" presId="urn:microsoft.com/office/officeart/2005/8/layout/vList2"/>
    <dgm:cxn modelId="{6708C7B2-2ADE-4188-AF26-621B4935780E}" srcId="{2579B602-563D-472F-866A-C639B35FC178}" destId="{FF0DECF6-53C4-472B-A7B1-3B6C4A18EE30}" srcOrd="2" destOrd="0" parTransId="{051B9F35-4A25-4E61-9F05-51B9F855935C}" sibTransId="{5C2EEC84-6C47-4D09-8948-49A53419FDAA}"/>
    <dgm:cxn modelId="{C3672EB8-759F-3C43-AC4E-D5DC4FADC747}" type="presOf" srcId="{0EC8DCBC-9AF3-4EEB-A863-761B7B0D9C51}" destId="{1655E649-9A90-1644-8D6D-CA883ED2917B}" srcOrd="0" destOrd="0" presId="urn:microsoft.com/office/officeart/2005/8/layout/vList2"/>
    <dgm:cxn modelId="{8390AFBD-8F6C-44A4-A40B-10E7EFFDADF7}" srcId="{B1A7AF19-8C1F-4058-950F-FCCD2816CA78}" destId="{1457F5CE-5FDF-44F1-AF83-67E2C07D85F9}" srcOrd="3" destOrd="0" parTransId="{4263F630-4B58-4FC0-85AB-DD9832243E6C}" sibTransId="{6C57D322-A8C4-475B-ADC4-520BA2A3F714}"/>
    <dgm:cxn modelId="{9956FED1-CCF9-494A-8BA9-6CCE27F834C7}" type="presOf" srcId="{FF0DECF6-53C4-472B-A7B1-3B6C4A18EE30}" destId="{2E5358FE-CFE9-6D49-A491-EEC3267D0359}" srcOrd="0" destOrd="0" presId="urn:microsoft.com/office/officeart/2005/8/layout/vList2"/>
    <dgm:cxn modelId="{DC1D1CDA-032A-B44C-B017-328400806512}" type="presOf" srcId="{1C57777D-1153-4434-AE49-07CCA09C5D57}" destId="{DAE5711A-4D06-8049-BE45-AFE642CE09FC}" srcOrd="0" destOrd="0" presId="urn:microsoft.com/office/officeart/2005/8/layout/vList2"/>
    <dgm:cxn modelId="{62A7EDEC-91E2-46C1-9A1A-E6F61C26ED60}" srcId="{B1A7AF19-8C1F-4058-950F-FCCD2816CA78}" destId="{D756FF51-BC54-4F75-937C-C98B9347864E}" srcOrd="1" destOrd="0" parTransId="{98494D73-48BA-47BD-9DD2-A7ED8B250C7A}" sibTransId="{EC8BA4D3-B40F-4F9E-933B-8A5FA6CAE116}"/>
    <dgm:cxn modelId="{44EEAFF0-EBA6-4804-89F0-30C13CA52ACB}" srcId="{2579B602-563D-472F-866A-C639B35FC178}" destId="{B1A7AF19-8C1F-4058-950F-FCCD2816CA78}" srcOrd="1" destOrd="0" parTransId="{70B6EA37-BDD9-49BD-929B-18252FE15E22}" sibTransId="{A0E21BD7-2C15-4DC1-BEAF-BE2243FF84E9}"/>
    <dgm:cxn modelId="{E2C797F1-D280-D04D-B3DB-80DCB646B24C}" type="presOf" srcId="{D756FF51-BC54-4F75-937C-C98B9347864E}" destId="{DAE5711A-4D06-8049-BE45-AFE642CE09FC}" srcOrd="0" destOrd="1" presId="urn:microsoft.com/office/officeart/2005/8/layout/vList2"/>
    <dgm:cxn modelId="{79EDA5F3-8D57-4AD6-A9EA-6D40A2366121}" srcId="{B1A7AF19-8C1F-4058-950F-FCCD2816CA78}" destId="{1C57777D-1153-4434-AE49-07CCA09C5D57}" srcOrd="0" destOrd="0" parTransId="{714B22D6-13B7-4A63-AEE0-26A2D5C48DF7}" sibTransId="{F93AEF34-4614-482B-B54B-3A231C9303AC}"/>
    <dgm:cxn modelId="{A6A63AF5-1B6D-EC47-A18E-1546D0AB0F32}" type="presOf" srcId="{2579B602-563D-472F-866A-C639B35FC178}" destId="{736F684D-C1B4-9444-9D0C-A059057B58AE}" srcOrd="0" destOrd="0" presId="urn:microsoft.com/office/officeart/2005/8/layout/vList2"/>
    <dgm:cxn modelId="{4DDDF0F8-D4C3-B546-813D-6FAFB1DB7909}" type="presOf" srcId="{911A40D1-CECB-48B6-9FC8-9C616B2B518F}" destId="{DAE5711A-4D06-8049-BE45-AFE642CE09FC}" srcOrd="0" destOrd="2" presId="urn:microsoft.com/office/officeart/2005/8/layout/vList2"/>
    <dgm:cxn modelId="{3315311F-955B-4C46-B711-A01F8CEF030A}" type="presParOf" srcId="{736F684D-C1B4-9444-9D0C-A059057B58AE}" destId="{1655E649-9A90-1644-8D6D-CA883ED2917B}" srcOrd="0" destOrd="0" presId="urn:microsoft.com/office/officeart/2005/8/layout/vList2"/>
    <dgm:cxn modelId="{0B3C3F6E-B5D2-1342-91F8-7B2071D84A58}" type="presParOf" srcId="{736F684D-C1B4-9444-9D0C-A059057B58AE}" destId="{50A58218-09C8-A846-A1BC-D9010DD2C301}" srcOrd="1" destOrd="0" presId="urn:microsoft.com/office/officeart/2005/8/layout/vList2"/>
    <dgm:cxn modelId="{200FC051-8361-7A4F-B049-8FFBC4E35AC5}" type="presParOf" srcId="{736F684D-C1B4-9444-9D0C-A059057B58AE}" destId="{DA5C7889-67AF-8644-A83F-195C52B46DEB}" srcOrd="2" destOrd="0" presId="urn:microsoft.com/office/officeart/2005/8/layout/vList2"/>
    <dgm:cxn modelId="{3169B76F-7733-8549-9FDC-8FF214B7268C}" type="presParOf" srcId="{736F684D-C1B4-9444-9D0C-A059057B58AE}" destId="{DAE5711A-4D06-8049-BE45-AFE642CE09FC}" srcOrd="3" destOrd="0" presId="urn:microsoft.com/office/officeart/2005/8/layout/vList2"/>
    <dgm:cxn modelId="{1B126D84-60BA-3D4D-9B2B-3DE2BC420C96}" type="presParOf" srcId="{736F684D-C1B4-9444-9D0C-A059057B58AE}" destId="{2E5358FE-CFE9-6D49-A491-EEC3267D0359}" srcOrd="4" destOrd="0" presId="urn:microsoft.com/office/officeart/2005/8/layout/vList2"/>
    <dgm:cxn modelId="{1FFC3215-7ACD-1041-BBCA-7844DCAF031A}" type="presParOf" srcId="{736F684D-C1B4-9444-9D0C-A059057B58AE}" destId="{9D047E77-E566-744E-BA82-2063D0B84A53}" srcOrd="5" destOrd="0" presId="urn:microsoft.com/office/officeart/2005/8/layout/vList2"/>
    <dgm:cxn modelId="{9C6F960B-17E0-714E-900D-DD473D0A6346}" type="presParOf" srcId="{736F684D-C1B4-9444-9D0C-A059057B58AE}" destId="{C2805D4F-D16F-AB42-883A-B6E9EB1F913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B7334-CE28-444C-AA3A-DB55432C204C}">
      <dsp:nvSpPr>
        <dsp:cNvPr id="0" name=""/>
        <dsp:cNvSpPr/>
      </dsp:nvSpPr>
      <dsp:spPr>
        <a:xfrm>
          <a:off x="193" y="169622"/>
          <a:ext cx="2336229" cy="2803475"/>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55700">
            <a:lnSpc>
              <a:spcPct val="90000"/>
            </a:lnSpc>
            <a:spcBef>
              <a:spcPct val="0"/>
            </a:spcBef>
            <a:spcAft>
              <a:spcPct val="35000"/>
            </a:spcAft>
            <a:buNone/>
          </a:pPr>
          <a:r>
            <a:rPr lang="en-US" sz="2600" kern="1200" dirty="0"/>
            <a:t>Assignment 6 Due Monday at 11:59pm</a:t>
          </a:r>
        </a:p>
      </dsp:txBody>
      <dsp:txXfrm>
        <a:off x="193" y="1291012"/>
        <a:ext cx="2336229" cy="1682085"/>
      </dsp:txXfrm>
    </dsp:sp>
    <dsp:sp modelId="{C4F032C2-E593-5542-9242-2B938B1BF7EE}">
      <dsp:nvSpPr>
        <dsp:cNvPr id="0" name=""/>
        <dsp:cNvSpPr/>
      </dsp:nvSpPr>
      <dsp:spPr>
        <a:xfrm>
          <a:off x="193"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01</a:t>
          </a:r>
          <a:endParaRPr lang="en-US" sz="6300" kern="1200" dirty="0"/>
        </a:p>
      </dsp:txBody>
      <dsp:txXfrm>
        <a:off x="193" y="169622"/>
        <a:ext cx="2336229" cy="1121390"/>
      </dsp:txXfrm>
    </dsp:sp>
    <dsp:sp modelId="{56C5F840-F902-B54B-9E9B-1FFE95F98735}">
      <dsp:nvSpPr>
        <dsp:cNvPr id="0" name=""/>
        <dsp:cNvSpPr/>
      </dsp:nvSpPr>
      <dsp:spPr>
        <a:xfrm>
          <a:off x="2523321" y="169622"/>
          <a:ext cx="2336229" cy="2803475"/>
        </a:xfrm>
        <a:prstGeom prst="rect">
          <a:avLst/>
        </a:prstGeom>
        <a:gradFill rotWithShape="0">
          <a:gsLst>
            <a:gs pos="0">
              <a:schemeClr val="accent5">
                <a:hueOff val="1420348"/>
                <a:satOff val="-9402"/>
                <a:lumOff val="-1634"/>
                <a:alphaOff val="0"/>
                <a:tint val="94000"/>
                <a:satMod val="105000"/>
                <a:lumMod val="102000"/>
              </a:schemeClr>
            </a:gs>
            <a:gs pos="100000">
              <a:schemeClr val="accent5">
                <a:hueOff val="1420348"/>
                <a:satOff val="-9402"/>
                <a:lumOff val="-1634"/>
                <a:alphaOff val="0"/>
                <a:shade val="74000"/>
                <a:satMod val="128000"/>
                <a:lumMod val="100000"/>
              </a:schemeClr>
            </a:gs>
          </a:gsLst>
          <a:lin ang="5400000" scaled="0"/>
        </a:gradFill>
        <a:ln w="9525" cap="flat" cmpd="sng" algn="ctr">
          <a:solidFill>
            <a:schemeClr val="accent5">
              <a:hueOff val="1420348"/>
              <a:satOff val="-9402"/>
              <a:lumOff val="-1634"/>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55700">
            <a:lnSpc>
              <a:spcPct val="90000"/>
            </a:lnSpc>
            <a:spcBef>
              <a:spcPct val="0"/>
            </a:spcBef>
            <a:spcAft>
              <a:spcPct val="35000"/>
            </a:spcAft>
            <a:buNone/>
          </a:pPr>
          <a:r>
            <a:rPr lang="en-US" sz="2600" kern="1200" dirty="0"/>
            <a:t>Quiz 6 on Thursday- due Sunday 11:59pm </a:t>
          </a:r>
        </a:p>
      </dsp:txBody>
      <dsp:txXfrm>
        <a:off x="2523321" y="1291012"/>
        <a:ext cx="2336229" cy="1682085"/>
      </dsp:txXfrm>
    </dsp:sp>
    <dsp:sp modelId="{D1E92F88-9008-C64C-B3B1-7412D53AD42E}">
      <dsp:nvSpPr>
        <dsp:cNvPr id="0" name=""/>
        <dsp:cNvSpPr/>
      </dsp:nvSpPr>
      <dsp:spPr>
        <a:xfrm>
          <a:off x="2523321"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02</a:t>
          </a:r>
        </a:p>
      </dsp:txBody>
      <dsp:txXfrm>
        <a:off x="2523321" y="169622"/>
        <a:ext cx="2336229" cy="1121390"/>
      </dsp:txXfrm>
    </dsp:sp>
    <dsp:sp modelId="{CE967CA0-7818-A245-87A4-C69CCA60CDB1}">
      <dsp:nvSpPr>
        <dsp:cNvPr id="0" name=""/>
        <dsp:cNvSpPr/>
      </dsp:nvSpPr>
      <dsp:spPr>
        <a:xfrm>
          <a:off x="5046449" y="169622"/>
          <a:ext cx="2336229" cy="2803475"/>
        </a:xfrm>
        <a:prstGeom prst="rect">
          <a:avLst/>
        </a:prstGeom>
        <a:gradFill rotWithShape="0">
          <a:gsLst>
            <a:gs pos="0">
              <a:schemeClr val="accent5">
                <a:hueOff val="2840696"/>
                <a:satOff val="-18805"/>
                <a:lumOff val="-3268"/>
                <a:alphaOff val="0"/>
                <a:tint val="94000"/>
                <a:satMod val="105000"/>
                <a:lumMod val="102000"/>
              </a:schemeClr>
            </a:gs>
            <a:gs pos="100000">
              <a:schemeClr val="accent5">
                <a:hueOff val="2840696"/>
                <a:satOff val="-18805"/>
                <a:lumOff val="-3268"/>
                <a:alphaOff val="0"/>
                <a:shade val="74000"/>
                <a:satMod val="128000"/>
                <a:lumMod val="100000"/>
              </a:schemeClr>
            </a:gs>
          </a:gsLst>
          <a:lin ang="5400000" scaled="0"/>
        </a:gradFill>
        <a:ln w="9525" cap="flat" cmpd="sng" algn="ctr">
          <a:solidFill>
            <a:schemeClr val="accent5">
              <a:hueOff val="2840696"/>
              <a:satOff val="-18805"/>
              <a:lumOff val="-326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55700">
            <a:lnSpc>
              <a:spcPct val="90000"/>
            </a:lnSpc>
            <a:spcBef>
              <a:spcPct val="0"/>
            </a:spcBef>
            <a:spcAft>
              <a:spcPct val="35000"/>
            </a:spcAft>
            <a:buNone/>
          </a:pPr>
          <a:r>
            <a:rPr lang="en-US" sz="2600" kern="1200" dirty="0"/>
            <a:t>Group project mid-semester update due 10/24</a:t>
          </a:r>
        </a:p>
      </dsp:txBody>
      <dsp:txXfrm>
        <a:off x="5046449" y="1291012"/>
        <a:ext cx="2336229" cy="1682085"/>
      </dsp:txXfrm>
    </dsp:sp>
    <dsp:sp modelId="{15753A13-55F6-1F45-9332-8D16252D27A3}">
      <dsp:nvSpPr>
        <dsp:cNvPr id="0" name=""/>
        <dsp:cNvSpPr/>
      </dsp:nvSpPr>
      <dsp:spPr>
        <a:xfrm>
          <a:off x="5046449"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03</a:t>
          </a:r>
        </a:p>
      </dsp:txBody>
      <dsp:txXfrm>
        <a:off x="5046449" y="169622"/>
        <a:ext cx="2336229" cy="1121390"/>
      </dsp:txXfrm>
    </dsp:sp>
    <dsp:sp modelId="{D79D3AC4-995C-2B4F-9B68-D991BF724BF6}">
      <dsp:nvSpPr>
        <dsp:cNvPr id="0" name=""/>
        <dsp:cNvSpPr/>
      </dsp:nvSpPr>
      <dsp:spPr>
        <a:xfrm>
          <a:off x="7569577" y="169622"/>
          <a:ext cx="2336229" cy="2803475"/>
        </a:xfrm>
        <a:prstGeom prst="rect">
          <a:avLst/>
        </a:prstGeom>
        <a:gradFill rotWithShape="0">
          <a:gsLst>
            <a:gs pos="0">
              <a:schemeClr val="accent5">
                <a:hueOff val="4261045"/>
                <a:satOff val="-28207"/>
                <a:lumOff val="-4902"/>
                <a:alphaOff val="0"/>
                <a:tint val="94000"/>
                <a:satMod val="105000"/>
                <a:lumMod val="102000"/>
              </a:schemeClr>
            </a:gs>
            <a:gs pos="100000">
              <a:schemeClr val="accent5">
                <a:hueOff val="4261045"/>
                <a:satOff val="-28207"/>
                <a:lumOff val="-4902"/>
                <a:alphaOff val="0"/>
                <a:shade val="74000"/>
                <a:satMod val="128000"/>
                <a:lumMod val="100000"/>
              </a:schemeClr>
            </a:gs>
          </a:gsLst>
          <a:lin ang="5400000" scaled="0"/>
        </a:gradFill>
        <a:ln w="9525" cap="flat" cmpd="sng" algn="ctr">
          <a:solidFill>
            <a:schemeClr val="accent5">
              <a:hueOff val="4261045"/>
              <a:satOff val="-28207"/>
              <a:lumOff val="-4902"/>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55700">
            <a:lnSpc>
              <a:spcPct val="90000"/>
            </a:lnSpc>
            <a:spcBef>
              <a:spcPct val="0"/>
            </a:spcBef>
            <a:spcAft>
              <a:spcPct val="35000"/>
            </a:spcAft>
            <a:buNone/>
          </a:pPr>
          <a:endParaRPr lang="en-US" sz="2600" kern="1200" dirty="0"/>
        </a:p>
      </dsp:txBody>
      <dsp:txXfrm>
        <a:off x="7569577" y="1291012"/>
        <a:ext cx="2336229" cy="1682085"/>
      </dsp:txXfrm>
    </dsp:sp>
    <dsp:sp modelId="{BD87D1A1-866A-2548-9EA8-F26414B70A40}">
      <dsp:nvSpPr>
        <dsp:cNvPr id="0" name=""/>
        <dsp:cNvSpPr/>
      </dsp:nvSpPr>
      <dsp:spPr>
        <a:xfrm>
          <a:off x="7569577"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04</a:t>
          </a:r>
        </a:p>
      </dsp:txBody>
      <dsp:txXfrm>
        <a:off x="7569577" y="169622"/>
        <a:ext cx="2336229" cy="1121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7C3CB-7321-6A40-B2FB-0CC087F41DB6}">
      <dsp:nvSpPr>
        <dsp:cNvPr id="0" name=""/>
        <dsp:cNvSpPr/>
      </dsp:nvSpPr>
      <dsp:spPr>
        <a:xfrm>
          <a:off x="0" y="563217"/>
          <a:ext cx="6801987" cy="1165499"/>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7910" tIns="770636" rIns="52791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Microservices</a:t>
          </a:r>
        </a:p>
      </dsp:txBody>
      <dsp:txXfrm>
        <a:off x="0" y="563217"/>
        <a:ext cx="6801987" cy="1165499"/>
      </dsp:txXfrm>
    </dsp:sp>
    <dsp:sp modelId="{C108615D-3B09-9942-922C-6212F8A22228}">
      <dsp:nvSpPr>
        <dsp:cNvPr id="0" name=""/>
        <dsp:cNvSpPr/>
      </dsp:nvSpPr>
      <dsp:spPr>
        <a:xfrm>
          <a:off x="340099" y="17097"/>
          <a:ext cx="4761390" cy="109224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969" tIns="0" rIns="179969" bIns="0" numCol="1" spcCol="1270" anchor="ctr" anchorCtr="0">
          <a:noAutofit/>
        </a:bodyPr>
        <a:lstStyle/>
        <a:p>
          <a:pPr marL="0" lvl="0" indent="0" algn="l" defTabSz="1644650">
            <a:lnSpc>
              <a:spcPct val="90000"/>
            </a:lnSpc>
            <a:spcBef>
              <a:spcPct val="0"/>
            </a:spcBef>
            <a:spcAft>
              <a:spcPct val="35000"/>
            </a:spcAft>
            <a:buNone/>
          </a:pPr>
          <a:r>
            <a:rPr lang="en-US" sz="3700" kern="1200" dirty="0"/>
            <a:t>Agenda</a:t>
          </a:r>
        </a:p>
      </dsp:txBody>
      <dsp:txXfrm>
        <a:off x="393418" y="70416"/>
        <a:ext cx="4654752" cy="985602"/>
      </dsp:txXfrm>
    </dsp:sp>
    <dsp:sp modelId="{E0C06397-84E7-B741-87C6-30A8FDD1C373}">
      <dsp:nvSpPr>
        <dsp:cNvPr id="0" name=""/>
        <dsp:cNvSpPr/>
      </dsp:nvSpPr>
      <dsp:spPr>
        <a:xfrm>
          <a:off x="0" y="2474636"/>
          <a:ext cx="6801987" cy="2039624"/>
        </a:xfrm>
        <a:prstGeom prst="rect">
          <a:avLst/>
        </a:prstGeom>
        <a:solidFill>
          <a:schemeClr val="lt1">
            <a:alpha val="90000"/>
            <a:hueOff val="0"/>
            <a:satOff val="0"/>
            <a:lumOff val="0"/>
            <a:alphaOff val="0"/>
          </a:schemeClr>
        </a:solidFill>
        <a:ln w="9525" cap="flat" cmpd="sng" algn="ctr">
          <a:solidFill>
            <a:schemeClr val="accent2">
              <a:hueOff val="4788082"/>
              <a:satOff val="-14551"/>
              <a:lumOff val="-1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7910" tIns="770636" rIns="527910" bIns="263144" numCol="1" spcCol="1270" anchor="t" anchorCtr="0">
          <a:noAutofit/>
        </a:bodyPr>
        <a:lstStyle/>
        <a:p>
          <a:pPr marL="285750" lvl="1" indent="-285750" algn="l" defTabSz="1644650">
            <a:lnSpc>
              <a:spcPct val="90000"/>
            </a:lnSpc>
            <a:spcBef>
              <a:spcPct val="0"/>
            </a:spcBef>
            <a:spcAft>
              <a:spcPct val="15000"/>
            </a:spcAft>
            <a:buChar char="•"/>
          </a:pPr>
          <a:r>
            <a:rPr lang="en-US" sz="3700" kern="1200" dirty="0"/>
            <a:t>Microservices Introduction</a:t>
          </a:r>
        </a:p>
        <a:p>
          <a:pPr marL="285750" lvl="1" indent="-285750" algn="l" defTabSz="1644650">
            <a:lnSpc>
              <a:spcPct val="90000"/>
            </a:lnSpc>
            <a:spcBef>
              <a:spcPct val="0"/>
            </a:spcBef>
            <a:spcAft>
              <a:spcPct val="15000"/>
            </a:spcAft>
            <a:buChar char="•"/>
          </a:pPr>
          <a:r>
            <a:rPr lang="en-US" sz="3700" kern="1200" dirty="0"/>
            <a:t>Microservice migrations</a:t>
          </a:r>
        </a:p>
      </dsp:txBody>
      <dsp:txXfrm>
        <a:off x="0" y="2474636"/>
        <a:ext cx="6801987" cy="2039624"/>
      </dsp:txXfrm>
    </dsp:sp>
    <dsp:sp modelId="{F1600258-4B56-984C-A555-1528D0BEC4D7}">
      <dsp:nvSpPr>
        <dsp:cNvPr id="0" name=""/>
        <dsp:cNvSpPr/>
      </dsp:nvSpPr>
      <dsp:spPr>
        <a:xfrm>
          <a:off x="340099" y="1928517"/>
          <a:ext cx="4761390" cy="1092240"/>
        </a:xfrm>
        <a:prstGeom prst="roundRect">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969" tIns="0" rIns="179969" bIns="0" numCol="1" spcCol="1270" anchor="ctr" anchorCtr="0">
          <a:noAutofit/>
        </a:bodyPr>
        <a:lstStyle/>
        <a:p>
          <a:pPr marL="0" lvl="0" indent="0" algn="l" defTabSz="1644650">
            <a:lnSpc>
              <a:spcPct val="90000"/>
            </a:lnSpc>
            <a:spcBef>
              <a:spcPct val="0"/>
            </a:spcBef>
            <a:spcAft>
              <a:spcPct val="35000"/>
            </a:spcAft>
            <a:buNone/>
          </a:pPr>
          <a:r>
            <a:rPr lang="en-US" sz="3700" kern="1200" dirty="0"/>
            <a:t>What’s covered in this lecture:</a:t>
          </a:r>
        </a:p>
      </dsp:txBody>
      <dsp:txXfrm>
        <a:off x="393418" y="1981836"/>
        <a:ext cx="4654752" cy="9856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61282-54FF-D648-98F8-632BDC319193}">
      <dsp:nvSpPr>
        <dsp:cNvPr id="0" name=""/>
        <dsp:cNvSpPr/>
      </dsp:nvSpPr>
      <dsp:spPr>
        <a:xfrm>
          <a:off x="0" y="2062"/>
          <a:ext cx="9906000" cy="707342"/>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Requires high coordination between teams</a:t>
          </a:r>
        </a:p>
      </dsp:txBody>
      <dsp:txXfrm>
        <a:off x="34530" y="36592"/>
        <a:ext cx="9836940" cy="638282"/>
      </dsp:txXfrm>
    </dsp:sp>
    <dsp:sp modelId="{AA11C589-6B34-1946-89B8-1AE3102DDFD8}">
      <dsp:nvSpPr>
        <dsp:cNvPr id="0" name=""/>
        <dsp:cNvSpPr/>
      </dsp:nvSpPr>
      <dsp:spPr>
        <a:xfrm>
          <a:off x="0" y="723411"/>
          <a:ext cx="9906000" cy="707342"/>
        </a:xfrm>
        <a:prstGeom prst="roundRect">
          <a:avLst/>
        </a:prstGeom>
        <a:gradFill rotWithShape="0">
          <a:gsLst>
            <a:gs pos="0">
              <a:schemeClr val="accent2">
                <a:hueOff val="957616"/>
                <a:satOff val="-2910"/>
                <a:lumOff val="-39"/>
                <a:alphaOff val="0"/>
                <a:tint val="94000"/>
                <a:satMod val="105000"/>
                <a:lumMod val="102000"/>
              </a:schemeClr>
            </a:gs>
            <a:gs pos="100000">
              <a:schemeClr val="accent2">
                <a:hueOff val="957616"/>
                <a:satOff val="-2910"/>
                <a:lumOff val="-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You can only scale the entire app, instead of a specific service</a:t>
          </a:r>
        </a:p>
      </dsp:txBody>
      <dsp:txXfrm>
        <a:off x="34530" y="757941"/>
        <a:ext cx="9836940" cy="638282"/>
      </dsp:txXfrm>
    </dsp:sp>
    <dsp:sp modelId="{045D2CFA-7AA4-164F-80F7-68C825351E90}">
      <dsp:nvSpPr>
        <dsp:cNvPr id="0" name=""/>
        <dsp:cNvSpPr/>
      </dsp:nvSpPr>
      <dsp:spPr>
        <a:xfrm>
          <a:off x="0" y="1444760"/>
          <a:ext cx="9906000" cy="707342"/>
        </a:xfrm>
        <a:prstGeom prst="roundRect">
          <a:avLst/>
        </a:prstGeom>
        <a:gradFill rotWithShape="0">
          <a:gsLst>
            <a:gs pos="0">
              <a:schemeClr val="accent2">
                <a:hueOff val="1915233"/>
                <a:satOff val="-5820"/>
                <a:lumOff val="-78"/>
                <a:alphaOff val="0"/>
                <a:tint val="94000"/>
                <a:satMod val="105000"/>
                <a:lumMod val="102000"/>
              </a:schemeClr>
            </a:gs>
            <a:gs pos="100000">
              <a:schemeClr val="accent2">
                <a:hueOff val="1915233"/>
                <a:satOff val="-5820"/>
                <a:lumOff val="-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Higher infrastructure costs, less flexibility</a:t>
          </a:r>
        </a:p>
      </dsp:txBody>
      <dsp:txXfrm>
        <a:off x="34530" y="1479290"/>
        <a:ext cx="9836940" cy="638282"/>
      </dsp:txXfrm>
    </dsp:sp>
    <dsp:sp modelId="{DA6455CF-318B-BF42-BA57-B18AB67FE76B}">
      <dsp:nvSpPr>
        <dsp:cNvPr id="0" name=""/>
        <dsp:cNvSpPr/>
      </dsp:nvSpPr>
      <dsp:spPr>
        <a:xfrm>
          <a:off x="0" y="2166110"/>
          <a:ext cx="9906000" cy="707342"/>
        </a:xfrm>
        <a:prstGeom prst="roundRect">
          <a:avLst/>
        </a:prstGeom>
        <a:gradFill rotWithShape="0">
          <a:gsLst>
            <a:gs pos="0">
              <a:schemeClr val="accent2">
                <a:hueOff val="2872849"/>
                <a:satOff val="-8731"/>
                <a:lumOff val="-118"/>
                <a:alphaOff val="0"/>
                <a:tint val="94000"/>
                <a:satMod val="105000"/>
                <a:lumMod val="102000"/>
              </a:schemeClr>
            </a:gs>
            <a:gs pos="100000">
              <a:schemeClr val="accent2">
                <a:hueOff val="2872849"/>
                <a:satOff val="-8731"/>
                <a:lumOff val="-11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Dependency difficulties</a:t>
          </a:r>
        </a:p>
      </dsp:txBody>
      <dsp:txXfrm>
        <a:off x="34530" y="2200640"/>
        <a:ext cx="9836940" cy="638282"/>
      </dsp:txXfrm>
    </dsp:sp>
    <dsp:sp modelId="{2DC5D4BB-1472-C445-AA5E-35AD80D92273}">
      <dsp:nvSpPr>
        <dsp:cNvPr id="0" name=""/>
        <dsp:cNvSpPr/>
      </dsp:nvSpPr>
      <dsp:spPr>
        <a:xfrm>
          <a:off x="0" y="2887459"/>
          <a:ext cx="9906000" cy="707342"/>
        </a:xfrm>
        <a:prstGeom prst="roundRect">
          <a:avLst/>
        </a:prstGeom>
        <a:gradFill rotWithShape="0">
          <a:gsLst>
            <a:gs pos="0">
              <a:schemeClr val="accent2">
                <a:hueOff val="3830465"/>
                <a:satOff val="-11641"/>
                <a:lumOff val="-157"/>
                <a:alphaOff val="0"/>
                <a:tint val="94000"/>
                <a:satMod val="105000"/>
                <a:lumMod val="102000"/>
              </a:schemeClr>
            </a:gs>
            <a:gs pos="100000">
              <a:schemeClr val="accent2">
                <a:hueOff val="3830465"/>
                <a:satOff val="-11641"/>
                <a:lumOff val="-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Release process takes longer </a:t>
          </a:r>
        </a:p>
      </dsp:txBody>
      <dsp:txXfrm>
        <a:off x="34530" y="2921989"/>
        <a:ext cx="9836940" cy="638282"/>
      </dsp:txXfrm>
    </dsp:sp>
    <dsp:sp modelId="{3C37B5CE-22E3-BA49-BAA9-C3CEC7098D26}">
      <dsp:nvSpPr>
        <dsp:cNvPr id="0" name=""/>
        <dsp:cNvSpPr/>
      </dsp:nvSpPr>
      <dsp:spPr>
        <a:xfrm>
          <a:off x="0" y="3608808"/>
          <a:ext cx="9906000" cy="707342"/>
        </a:xfrm>
        <a:prstGeom prst="roundRect">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Changes in any part or any feature you need to test and build the whole app to deploy changes</a:t>
          </a:r>
        </a:p>
      </dsp:txBody>
      <dsp:txXfrm>
        <a:off x="34530" y="3643338"/>
        <a:ext cx="9836940" cy="6382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D50A9-7A62-0A40-AE75-CF49F7B2EBE2}">
      <dsp:nvSpPr>
        <dsp:cNvPr id="0" name=""/>
        <dsp:cNvSpPr/>
      </dsp:nvSpPr>
      <dsp:spPr>
        <a:xfrm>
          <a:off x="4133" y="82247"/>
          <a:ext cx="2485312" cy="702131"/>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Independently releasable</a:t>
          </a:r>
        </a:p>
      </dsp:txBody>
      <dsp:txXfrm>
        <a:off x="4133" y="82247"/>
        <a:ext cx="2485312" cy="702131"/>
      </dsp:txXfrm>
    </dsp:sp>
    <dsp:sp modelId="{01E7B2A7-E16D-2040-A5ED-16D14B2F8BEF}">
      <dsp:nvSpPr>
        <dsp:cNvPr id="0" name=""/>
        <dsp:cNvSpPr/>
      </dsp:nvSpPr>
      <dsp:spPr>
        <a:xfrm>
          <a:off x="4133" y="784378"/>
          <a:ext cx="2485312" cy="2675088"/>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We can make changes to one microservice without having to deploy any other service</a:t>
          </a:r>
        </a:p>
      </dsp:txBody>
      <dsp:txXfrm>
        <a:off x="4133" y="784378"/>
        <a:ext cx="2485312" cy="2675088"/>
      </dsp:txXfrm>
    </dsp:sp>
    <dsp:sp modelId="{DEBAFC9E-CCD9-0145-A289-37B20248D632}">
      <dsp:nvSpPr>
        <dsp:cNvPr id="0" name=""/>
        <dsp:cNvSpPr/>
      </dsp:nvSpPr>
      <dsp:spPr>
        <a:xfrm>
          <a:off x="2837389" y="82247"/>
          <a:ext cx="2485312" cy="702131"/>
        </a:xfrm>
        <a:prstGeom prst="rect">
          <a:avLst/>
        </a:prstGeom>
        <a:solidFill>
          <a:schemeClr val="accent2">
            <a:hueOff val="1596027"/>
            <a:satOff val="-4850"/>
            <a:lumOff val="-65"/>
            <a:alphaOff val="0"/>
          </a:schemeClr>
        </a:solidFill>
        <a:ln w="15875" cap="flat" cmpd="sng" algn="ctr">
          <a:solidFill>
            <a:schemeClr val="accent2">
              <a:hueOff val="1596027"/>
              <a:satOff val="-4850"/>
              <a:lumOff val="-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Modelled around a business domain</a:t>
          </a:r>
        </a:p>
      </dsp:txBody>
      <dsp:txXfrm>
        <a:off x="2837389" y="82247"/>
        <a:ext cx="2485312" cy="702131"/>
      </dsp:txXfrm>
    </dsp:sp>
    <dsp:sp modelId="{44520A85-4722-EC41-AACE-F8A87898FA43}">
      <dsp:nvSpPr>
        <dsp:cNvPr id="0" name=""/>
        <dsp:cNvSpPr/>
      </dsp:nvSpPr>
      <dsp:spPr>
        <a:xfrm>
          <a:off x="2837389" y="784378"/>
          <a:ext cx="2485312" cy="2675088"/>
        </a:xfrm>
        <a:prstGeom prst="rect">
          <a:avLst/>
        </a:prstGeom>
        <a:solidFill>
          <a:schemeClr val="accent2">
            <a:tint val="40000"/>
            <a:alpha val="90000"/>
            <a:hueOff val="1380639"/>
            <a:satOff val="-4887"/>
            <a:lumOff val="-213"/>
            <a:alphaOff val="0"/>
          </a:schemeClr>
        </a:solidFill>
        <a:ln w="15875" cap="flat" cmpd="sng" algn="ctr">
          <a:solidFill>
            <a:schemeClr val="accent2">
              <a:tint val="40000"/>
              <a:alpha val="90000"/>
              <a:hueOff val="1380639"/>
              <a:satOff val="-4887"/>
              <a:lumOff val="-2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Instead of separating services according to their technical functionality, we create services according to a business requirement</a:t>
          </a:r>
        </a:p>
      </dsp:txBody>
      <dsp:txXfrm>
        <a:off x="2837389" y="784378"/>
        <a:ext cx="2485312" cy="2675088"/>
      </dsp:txXfrm>
    </dsp:sp>
    <dsp:sp modelId="{F6AEFA15-20AB-104C-A88F-FC54C58F7C68}">
      <dsp:nvSpPr>
        <dsp:cNvPr id="0" name=""/>
        <dsp:cNvSpPr/>
      </dsp:nvSpPr>
      <dsp:spPr>
        <a:xfrm>
          <a:off x="5670645" y="82247"/>
          <a:ext cx="2485312" cy="702131"/>
        </a:xfrm>
        <a:prstGeom prst="rect">
          <a:avLst/>
        </a:prstGeom>
        <a:solidFill>
          <a:schemeClr val="accent2">
            <a:hueOff val="3192055"/>
            <a:satOff val="-9701"/>
            <a:lumOff val="-131"/>
            <a:alphaOff val="0"/>
          </a:schemeClr>
        </a:solidFill>
        <a:ln w="15875" cap="flat" cmpd="sng" algn="ctr">
          <a:solidFill>
            <a:schemeClr val="accent2">
              <a:hueOff val="3192055"/>
              <a:satOff val="-9701"/>
              <a:lumOff val="-1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Own their own state</a:t>
          </a:r>
        </a:p>
      </dsp:txBody>
      <dsp:txXfrm>
        <a:off x="5670645" y="82247"/>
        <a:ext cx="2485312" cy="702131"/>
      </dsp:txXfrm>
    </dsp:sp>
    <dsp:sp modelId="{D354E8E6-D055-F849-BF93-A8D2CEE12CA9}">
      <dsp:nvSpPr>
        <dsp:cNvPr id="0" name=""/>
        <dsp:cNvSpPr/>
      </dsp:nvSpPr>
      <dsp:spPr>
        <a:xfrm>
          <a:off x="5670645" y="784378"/>
          <a:ext cx="2485312" cy="2675088"/>
        </a:xfrm>
        <a:prstGeom prst="rect">
          <a:avLst/>
        </a:prstGeom>
        <a:solidFill>
          <a:schemeClr val="accent2">
            <a:tint val="40000"/>
            <a:alpha val="90000"/>
            <a:hueOff val="2761278"/>
            <a:satOff val="-9774"/>
            <a:lumOff val="-425"/>
            <a:alphaOff val="0"/>
          </a:schemeClr>
        </a:solidFill>
        <a:ln w="15875" cap="flat" cmpd="sng" algn="ctr">
          <a:solidFill>
            <a:schemeClr val="accent2">
              <a:tint val="40000"/>
              <a:alpha val="90000"/>
              <a:hueOff val="2761278"/>
              <a:satOff val="-9774"/>
              <a:lumOff val="-4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Don’t share databases unless you really need to</a:t>
          </a:r>
        </a:p>
      </dsp:txBody>
      <dsp:txXfrm>
        <a:off x="5670645" y="784378"/>
        <a:ext cx="2485312" cy="2675088"/>
      </dsp:txXfrm>
    </dsp:sp>
    <dsp:sp modelId="{F0F21D85-85C7-1A4A-A538-3DFBEE3EAAEC}">
      <dsp:nvSpPr>
        <dsp:cNvPr id="0" name=""/>
        <dsp:cNvSpPr/>
      </dsp:nvSpPr>
      <dsp:spPr>
        <a:xfrm>
          <a:off x="8503902" y="82247"/>
          <a:ext cx="2485312" cy="702131"/>
        </a:xfrm>
        <a:prstGeom prst="rect">
          <a:avLst/>
        </a:prstGeom>
        <a:solidFill>
          <a:schemeClr val="accent2">
            <a:hueOff val="4788082"/>
            <a:satOff val="-14551"/>
            <a:lumOff val="-196"/>
            <a:alphaOff val="0"/>
          </a:schemeClr>
        </a:solidFill>
        <a:ln w="15875" cap="flat" cmpd="sng" algn="ctr">
          <a:solidFill>
            <a:schemeClr val="accent2">
              <a:hueOff val="4788082"/>
              <a:satOff val="-14551"/>
              <a:lumOff val="-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Migrate incrementally </a:t>
          </a:r>
        </a:p>
      </dsp:txBody>
      <dsp:txXfrm>
        <a:off x="8503902" y="82247"/>
        <a:ext cx="2485312" cy="702131"/>
      </dsp:txXfrm>
    </dsp:sp>
    <dsp:sp modelId="{A0748DC8-759A-CB4A-BF31-12F42BFD5BE5}">
      <dsp:nvSpPr>
        <dsp:cNvPr id="0" name=""/>
        <dsp:cNvSpPr/>
      </dsp:nvSpPr>
      <dsp:spPr>
        <a:xfrm>
          <a:off x="8503902" y="784378"/>
          <a:ext cx="2485312" cy="2675088"/>
        </a:xfrm>
        <a:prstGeom prst="rect">
          <a:avLst/>
        </a:prstGeom>
        <a:solidFill>
          <a:schemeClr val="accent2">
            <a:tint val="40000"/>
            <a:alpha val="90000"/>
            <a:hueOff val="4141917"/>
            <a:satOff val="-14661"/>
            <a:lumOff val="-638"/>
            <a:alphaOff val="0"/>
          </a:schemeClr>
        </a:solidFill>
        <a:ln w="15875" cap="flat" cmpd="sng" algn="ctr">
          <a:solidFill>
            <a:schemeClr val="accent2">
              <a:tint val="40000"/>
              <a:alpha val="90000"/>
              <a:hueOff val="4141917"/>
              <a:satOff val="-14661"/>
              <a:lumOff val="-6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More microservices == more complexity (you’ll need to be able to handle this!)</a:t>
          </a:r>
        </a:p>
      </dsp:txBody>
      <dsp:txXfrm>
        <a:off x="8503902" y="784378"/>
        <a:ext cx="2485312" cy="26750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815C3-9F40-9645-AFCB-ACE2A1E2AB93}">
      <dsp:nvSpPr>
        <dsp:cNvPr id="0" name=""/>
        <dsp:cNvSpPr/>
      </dsp:nvSpPr>
      <dsp:spPr>
        <a:xfrm>
          <a:off x="5684" y="1229101"/>
          <a:ext cx="1762315" cy="249477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Start carving out services from a monolith</a:t>
          </a:r>
        </a:p>
      </dsp:txBody>
      <dsp:txXfrm>
        <a:off x="57300" y="1280717"/>
        <a:ext cx="1659083" cy="2391545"/>
      </dsp:txXfrm>
    </dsp:sp>
    <dsp:sp modelId="{6DEE9303-E87B-6D45-ADD8-4B13E6AD8A01}">
      <dsp:nvSpPr>
        <dsp:cNvPr id="0" name=""/>
        <dsp:cNvSpPr/>
      </dsp:nvSpPr>
      <dsp:spPr>
        <a:xfrm>
          <a:off x="1944231" y="2257963"/>
          <a:ext cx="373610" cy="43705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44231" y="2345374"/>
        <a:ext cx="261527" cy="262232"/>
      </dsp:txXfrm>
    </dsp:sp>
    <dsp:sp modelId="{0E1E77CA-B109-7C4D-825B-D2DB890DEA2E}">
      <dsp:nvSpPr>
        <dsp:cNvPr id="0" name=""/>
        <dsp:cNvSpPr/>
      </dsp:nvSpPr>
      <dsp:spPr>
        <a:xfrm>
          <a:off x="2472926" y="1229101"/>
          <a:ext cx="1762315" cy="249477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Split the monolith based on business logic, front-end (presentation), and data access. </a:t>
          </a:r>
        </a:p>
      </dsp:txBody>
      <dsp:txXfrm>
        <a:off x="2524542" y="1280717"/>
        <a:ext cx="1659083" cy="2391545"/>
      </dsp:txXfrm>
    </dsp:sp>
    <dsp:sp modelId="{C4CE410C-7BA1-9840-B641-13D7DF2B4228}">
      <dsp:nvSpPr>
        <dsp:cNvPr id="0" name=""/>
        <dsp:cNvSpPr/>
      </dsp:nvSpPr>
      <dsp:spPr>
        <a:xfrm>
          <a:off x="4411473" y="2257963"/>
          <a:ext cx="373610" cy="43705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411473" y="2345374"/>
        <a:ext cx="261527" cy="262232"/>
      </dsp:txXfrm>
    </dsp:sp>
    <dsp:sp modelId="{876A4168-A07B-8542-8961-17D93FC5227C}">
      <dsp:nvSpPr>
        <dsp:cNvPr id="0" name=""/>
        <dsp:cNvSpPr/>
      </dsp:nvSpPr>
      <dsp:spPr>
        <a:xfrm>
          <a:off x="4940167" y="1229101"/>
          <a:ext cx="1762315" cy="249477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Create a local database for individual services</a:t>
          </a:r>
        </a:p>
      </dsp:txBody>
      <dsp:txXfrm>
        <a:off x="4991783" y="1280717"/>
        <a:ext cx="1659083" cy="2391545"/>
      </dsp:txXfrm>
    </dsp:sp>
    <dsp:sp modelId="{8952FB98-9EE1-7843-93DA-FB6A5FF0F12D}">
      <dsp:nvSpPr>
        <dsp:cNvPr id="0" name=""/>
        <dsp:cNvSpPr/>
      </dsp:nvSpPr>
      <dsp:spPr>
        <a:xfrm>
          <a:off x="6878714" y="2257963"/>
          <a:ext cx="373610" cy="43705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878714" y="2345374"/>
        <a:ext cx="261527" cy="262232"/>
      </dsp:txXfrm>
    </dsp:sp>
    <dsp:sp modelId="{F0DDA322-1796-6842-9CA0-9CFAFDAD1EE3}">
      <dsp:nvSpPr>
        <dsp:cNvPr id="0" name=""/>
        <dsp:cNvSpPr/>
      </dsp:nvSpPr>
      <dsp:spPr>
        <a:xfrm>
          <a:off x="7407409" y="1229101"/>
          <a:ext cx="1762315" cy="249477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If services need data from other services, implement an event-driven communication between these services.</a:t>
          </a:r>
        </a:p>
      </dsp:txBody>
      <dsp:txXfrm>
        <a:off x="7459025" y="1280717"/>
        <a:ext cx="1659083" cy="2391545"/>
      </dsp:txXfrm>
    </dsp:sp>
    <dsp:sp modelId="{070CAA3F-4D2C-8B40-A3EF-E9E65D7513D2}">
      <dsp:nvSpPr>
        <dsp:cNvPr id="0" name=""/>
        <dsp:cNvSpPr/>
      </dsp:nvSpPr>
      <dsp:spPr>
        <a:xfrm>
          <a:off x="9345956" y="2257963"/>
          <a:ext cx="373610" cy="43705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9345956" y="2345374"/>
        <a:ext cx="261527" cy="262232"/>
      </dsp:txXfrm>
    </dsp:sp>
    <dsp:sp modelId="{F1E89A09-33DF-7749-A814-A3EAB9960915}">
      <dsp:nvSpPr>
        <dsp:cNvPr id="0" name=""/>
        <dsp:cNvSpPr/>
      </dsp:nvSpPr>
      <dsp:spPr>
        <a:xfrm>
          <a:off x="9874650" y="1229101"/>
          <a:ext cx="1762315" cy="249477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If you need new functionality while refactoring the monolith, create a microservice instead of adding more code to the monolith.</a:t>
          </a:r>
        </a:p>
      </dsp:txBody>
      <dsp:txXfrm>
        <a:off x="9926266" y="1280717"/>
        <a:ext cx="1659083" cy="23915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FEDF6-42D7-47D7-87B9-C1357A430598}">
      <dsp:nvSpPr>
        <dsp:cNvPr id="0" name=""/>
        <dsp:cNvSpPr/>
      </dsp:nvSpPr>
      <dsp:spPr>
        <a:xfrm>
          <a:off x="0" y="395"/>
          <a:ext cx="10639461" cy="5440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3CD02-4108-4E28-940A-4A2A15718961}">
      <dsp:nvSpPr>
        <dsp:cNvPr id="0" name=""/>
        <dsp:cNvSpPr/>
      </dsp:nvSpPr>
      <dsp:spPr>
        <a:xfrm>
          <a:off x="164573" y="122805"/>
          <a:ext cx="299224" cy="299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4C061D-0155-4DB9-BFE7-5E687FA35A03}">
      <dsp:nvSpPr>
        <dsp:cNvPr id="0" name=""/>
        <dsp:cNvSpPr/>
      </dsp:nvSpPr>
      <dsp:spPr>
        <a:xfrm>
          <a:off x="628370" y="395"/>
          <a:ext cx="4787757" cy="54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578" tIns="57578" rIns="57578" bIns="57578" numCol="1" spcCol="1270" anchor="ctr" anchorCtr="0">
          <a:noAutofit/>
        </a:bodyPr>
        <a:lstStyle/>
        <a:p>
          <a:pPr marL="0" lvl="0" indent="0" algn="l" defTabSz="711200">
            <a:lnSpc>
              <a:spcPct val="100000"/>
            </a:lnSpc>
            <a:spcBef>
              <a:spcPct val="0"/>
            </a:spcBef>
            <a:spcAft>
              <a:spcPct val="35000"/>
            </a:spcAft>
            <a:buNone/>
          </a:pPr>
          <a:r>
            <a:rPr lang="en-US" sz="1600" kern="1200"/>
            <a:t>No language or technology lock-in. </a:t>
          </a:r>
        </a:p>
      </dsp:txBody>
      <dsp:txXfrm>
        <a:off x="628370" y="395"/>
        <a:ext cx="4787757" cy="544043"/>
      </dsp:txXfrm>
    </dsp:sp>
    <dsp:sp modelId="{A6A88FAC-AFCD-4C15-9000-EF52193D6950}">
      <dsp:nvSpPr>
        <dsp:cNvPr id="0" name=""/>
        <dsp:cNvSpPr/>
      </dsp:nvSpPr>
      <dsp:spPr>
        <a:xfrm>
          <a:off x="5416127" y="395"/>
          <a:ext cx="5223333" cy="54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578" tIns="57578" rIns="57578" bIns="57578" numCol="1" spcCol="1270" anchor="ctr" anchorCtr="0">
          <a:noAutofit/>
        </a:bodyPr>
        <a:lstStyle/>
        <a:p>
          <a:pPr marL="0" lvl="0" indent="0" algn="l" defTabSz="666750">
            <a:lnSpc>
              <a:spcPct val="100000"/>
            </a:lnSpc>
            <a:spcBef>
              <a:spcPct val="0"/>
            </a:spcBef>
            <a:spcAft>
              <a:spcPct val="35000"/>
            </a:spcAft>
            <a:buNone/>
          </a:pPr>
          <a:r>
            <a:rPr lang="en-US" sz="1500" kern="1200" dirty="0"/>
            <a:t>Each service can use independent languages, technologies, frameworks, etc.</a:t>
          </a:r>
        </a:p>
      </dsp:txBody>
      <dsp:txXfrm>
        <a:off x="5416127" y="395"/>
        <a:ext cx="5223333" cy="544043"/>
      </dsp:txXfrm>
    </dsp:sp>
    <dsp:sp modelId="{0B0CB282-25B3-458F-80ED-C7A8716AFB35}">
      <dsp:nvSpPr>
        <dsp:cNvPr id="0" name=""/>
        <dsp:cNvSpPr/>
      </dsp:nvSpPr>
      <dsp:spPr>
        <a:xfrm>
          <a:off x="0" y="680449"/>
          <a:ext cx="10639461" cy="5440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BFF89-3AB5-456D-9612-000ED4426CE3}">
      <dsp:nvSpPr>
        <dsp:cNvPr id="0" name=""/>
        <dsp:cNvSpPr/>
      </dsp:nvSpPr>
      <dsp:spPr>
        <a:xfrm>
          <a:off x="164573" y="802859"/>
          <a:ext cx="299224" cy="2992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23C47-F226-4703-87E1-85AA5901236E}">
      <dsp:nvSpPr>
        <dsp:cNvPr id="0" name=""/>
        <dsp:cNvSpPr/>
      </dsp:nvSpPr>
      <dsp:spPr>
        <a:xfrm>
          <a:off x="628370" y="680449"/>
          <a:ext cx="10011090" cy="54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578" tIns="57578" rIns="57578" bIns="57578" numCol="1" spcCol="1270" anchor="ctr" anchorCtr="0">
          <a:noAutofit/>
        </a:bodyPr>
        <a:lstStyle/>
        <a:p>
          <a:pPr marL="0" lvl="0" indent="0" algn="l" defTabSz="711200">
            <a:lnSpc>
              <a:spcPct val="100000"/>
            </a:lnSpc>
            <a:spcBef>
              <a:spcPct val="0"/>
            </a:spcBef>
            <a:spcAft>
              <a:spcPct val="35000"/>
            </a:spcAft>
            <a:buNone/>
          </a:pPr>
          <a:r>
            <a:rPr lang="en-US" sz="1600" kern="1200"/>
            <a:t>Deploy and manage services independently</a:t>
          </a:r>
        </a:p>
      </dsp:txBody>
      <dsp:txXfrm>
        <a:off x="628370" y="680449"/>
        <a:ext cx="10011090" cy="544043"/>
      </dsp:txXfrm>
    </dsp:sp>
    <dsp:sp modelId="{258BFAFB-1C22-4F66-A8AE-E79DD3344355}">
      <dsp:nvSpPr>
        <dsp:cNvPr id="0" name=""/>
        <dsp:cNvSpPr/>
      </dsp:nvSpPr>
      <dsp:spPr>
        <a:xfrm>
          <a:off x="0" y="1360504"/>
          <a:ext cx="10639461" cy="5440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6F6DF-D94A-4762-A15E-F4556542873B}">
      <dsp:nvSpPr>
        <dsp:cNvPr id="0" name=""/>
        <dsp:cNvSpPr/>
      </dsp:nvSpPr>
      <dsp:spPr>
        <a:xfrm>
          <a:off x="164573" y="1482914"/>
          <a:ext cx="299224" cy="299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0C16B1-45A1-4EE3-9946-4280D0D4F23F}">
      <dsp:nvSpPr>
        <dsp:cNvPr id="0" name=""/>
        <dsp:cNvSpPr/>
      </dsp:nvSpPr>
      <dsp:spPr>
        <a:xfrm>
          <a:off x="628370" y="1360504"/>
          <a:ext cx="10011090" cy="54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578" tIns="57578" rIns="57578" bIns="57578" numCol="1" spcCol="1270" anchor="ctr" anchorCtr="0">
          <a:noAutofit/>
        </a:bodyPr>
        <a:lstStyle/>
        <a:p>
          <a:pPr marL="0" lvl="0" indent="0" algn="l" defTabSz="711200">
            <a:lnSpc>
              <a:spcPct val="100000"/>
            </a:lnSpc>
            <a:spcBef>
              <a:spcPct val="0"/>
            </a:spcBef>
            <a:spcAft>
              <a:spcPct val="35000"/>
            </a:spcAft>
            <a:buNone/>
          </a:pPr>
          <a:r>
            <a:rPr lang="en-US" sz="1600" kern="1200"/>
            <a:t>Each service can be updated and scaled independently</a:t>
          </a:r>
        </a:p>
      </dsp:txBody>
      <dsp:txXfrm>
        <a:off x="628370" y="1360504"/>
        <a:ext cx="10011090" cy="544043"/>
      </dsp:txXfrm>
    </dsp:sp>
    <dsp:sp modelId="{33A65775-22A4-4DA7-9A07-47D937F7C6C2}">
      <dsp:nvSpPr>
        <dsp:cNvPr id="0" name=""/>
        <dsp:cNvSpPr/>
      </dsp:nvSpPr>
      <dsp:spPr>
        <a:xfrm>
          <a:off x="0" y="2040559"/>
          <a:ext cx="10639461" cy="5440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F45447-3D41-458F-9CC4-1525D583BDAA}">
      <dsp:nvSpPr>
        <dsp:cNvPr id="0" name=""/>
        <dsp:cNvSpPr/>
      </dsp:nvSpPr>
      <dsp:spPr>
        <a:xfrm>
          <a:off x="164573" y="2162968"/>
          <a:ext cx="299224" cy="299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9946B9-2568-420E-866A-1C83FF2968C0}">
      <dsp:nvSpPr>
        <dsp:cNvPr id="0" name=""/>
        <dsp:cNvSpPr/>
      </dsp:nvSpPr>
      <dsp:spPr>
        <a:xfrm>
          <a:off x="628370" y="2040559"/>
          <a:ext cx="10011090" cy="54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578" tIns="57578" rIns="57578" bIns="57578" numCol="1" spcCol="1270" anchor="ctr" anchorCtr="0">
          <a:noAutofit/>
        </a:bodyPr>
        <a:lstStyle/>
        <a:p>
          <a:pPr marL="0" lvl="0" indent="0" algn="l" defTabSz="711200">
            <a:lnSpc>
              <a:spcPct val="100000"/>
            </a:lnSpc>
            <a:spcBef>
              <a:spcPct val="0"/>
            </a:spcBef>
            <a:spcAft>
              <a:spcPct val="35000"/>
            </a:spcAft>
            <a:buNone/>
          </a:pPr>
          <a:r>
            <a:rPr lang="en-US" sz="1600" kern="1200"/>
            <a:t>If one service fails </a:t>
          </a:r>
          <a:r>
            <a:rPr lang="en-US" sz="1600" kern="1200">
              <a:sym typeface="Wingdings" panose="05000000000000000000" pitchFamily="2" charset="2"/>
            </a:rPr>
            <a:t></a:t>
          </a:r>
          <a:r>
            <a:rPr lang="en-US" sz="1600" kern="1200"/>
            <a:t> avoid cascading failures</a:t>
          </a:r>
        </a:p>
      </dsp:txBody>
      <dsp:txXfrm>
        <a:off x="628370" y="2040559"/>
        <a:ext cx="10011090" cy="544043"/>
      </dsp:txXfrm>
    </dsp:sp>
    <dsp:sp modelId="{6F6FF75B-D6E9-4E7F-8DB7-F70CFB12596C}">
      <dsp:nvSpPr>
        <dsp:cNvPr id="0" name=""/>
        <dsp:cNvSpPr/>
      </dsp:nvSpPr>
      <dsp:spPr>
        <a:xfrm>
          <a:off x="0" y="2720613"/>
          <a:ext cx="10639461" cy="5440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8CB1EA-1934-49CA-94EF-0FB4F52A54F1}">
      <dsp:nvSpPr>
        <dsp:cNvPr id="0" name=""/>
        <dsp:cNvSpPr/>
      </dsp:nvSpPr>
      <dsp:spPr>
        <a:xfrm>
          <a:off x="164573" y="2843023"/>
          <a:ext cx="299224" cy="2992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FD509C-C768-4AA4-9F2C-56245981350D}">
      <dsp:nvSpPr>
        <dsp:cNvPr id="0" name=""/>
        <dsp:cNvSpPr/>
      </dsp:nvSpPr>
      <dsp:spPr>
        <a:xfrm>
          <a:off x="628370" y="2720613"/>
          <a:ext cx="4787757" cy="54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578" tIns="57578" rIns="57578" bIns="57578" numCol="1" spcCol="1270" anchor="ctr" anchorCtr="0">
          <a:noAutofit/>
        </a:bodyPr>
        <a:lstStyle/>
        <a:p>
          <a:pPr marL="0" lvl="0" indent="0" algn="l" defTabSz="711200">
            <a:lnSpc>
              <a:spcPct val="100000"/>
            </a:lnSpc>
            <a:spcBef>
              <a:spcPct val="0"/>
            </a:spcBef>
            <a:spcAft>
              <a:spcPct val="35000"/>
            </a:spcAft>
            <a:buNone/>
          </a:pPr>
          <a:r>
            <a:rPr lang="en-US" sz="1600" kern="1200"/>
            <a:t>Reuse code</a:t>
          </a:r>
        </a:p>
      </dsp:txBody>
      <dsp:txXfrm>
        <a:off x="628370" y="2720613"/>
        <a:ext cx="4787757" cy="544043"/>
      </dsp:txXfrm>
    </dsp:sp>
    <dsp:sp modelId="{4C686F9C-7C61-40AA-B3F2-8DB4F69CD9BB}">
      <dsp:nvSpPr>
        <dsp:cNvPr id="0" name=""/>
        <dsp:cNvSpPr/>
      </dsp:nvSpPr>
      <dsp:spPr>
        <a:xfrm>
          <a:off x="5416127" y="2720613"/>
          <a:ext cx="5223333" cy="54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578" tIns="57578" rIns="57578" bIns="57578" numCol="1" spcCol="1270" anchor="ctr" anchorCtr="0">
          <a:noAutofit/>
        </a:bodyPr>
        <a:lstStyle/>
        <a:p>
          <a:pPr marL="0" lvl="0" indent="0" algn="l" defTabSz="666750">
            <a:lnSpc>
              <a:spcPct val="100000"/>
            </a:lnSpc>
            <a:spcBef>
              <a:spcPct val="0"/>
            </a:spcBef>
            <a:spcAft>
              <a:spcPct val="35000"/>
            </a:spcAft>
            <a:buNone/>
          </a:pPr>
          <a:r>
            <a:rPr lang="en-US" sz="1500" kern="1200"/>
            <a:t>Modular code already written for one service can be used for another</a:t>
          </a:r>
        </a:p>
      </dsp:txBody>
      <dsp:txXfrm>
        <a:off x="5416127" y="2720613"/>
        <a:ext cx="5223333" cy="544043"/>
      </dsp:txXfrm>
    </dsp:sp>
    <dsp:sp modelId="{B50F8B77-55BA-4E71-AA56-341FCE0D99A6}">
      <dsp:nvSpPr>
        <dsp:cNvPr id="0" name=""/>
        <dsp:cNvSpPr/>
      </dsp:nvSpPr>
      <dsp:spPr>
        <a:xfrm>
          <a:off x="0" y="3400668"/>
          <a:ext cx="10639461" cy="5440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FD9781-03AB-4145-8F0B-CA3028AE958E}">
      <dsp:nvSpPr>
        <dsp:cNvPr id="0" name=""/>
        <dsp:cNvSpPr/>
      </dsp:nvSpPr>
      <dsp:spPr>
        <a:xfrm>
          <a:off x="164573" y="3523078"/>
          <a:ext cx="299224" cy="29922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542FC6-C050-455E-B32C-376C68FFF115}">
      <dsp:nvSpPr>
        <dsp:cNvPr id="0" name=""/>
        <dsp:cNvSpPr/>
      </dsp:nvSpPr>
      <dsp:spPr>
        <a:xfrm>
          <a:off x="628370" y="3400668"/>
          <a:ext cx="10011090" cy="54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578" tIns="57578" rIns="57578" bIns="57578" numCol="1" spcCol="1270" anchor="ctr" anchorCtr="0">
          <a:noAutofit/>
        </a:bodyPr>
        <a:lstStyle/>
        <a:p>
          <a:pPr marL="0" lvl="0" indent="0" algn="l" defTabSz="711200">
            <a:lnSpc>
              <a:spcPct val="100000"/>
            </a:lnSpc>
            <a:spcBef>
              <a:spcPct val="0"/>
            </a:spcBef>
            <a:spcAft>
              <a:spcPct val="35000"/>
            </a:spcAft>
            <a:buNone/>
          </a:pPr>
          <a:r>
            <a:rPr lang="en-US" sz="1600" kern="1200"/>
            <a:t>Continuous delivery</a:t>
          </a:r>
        </a:p>
      </dsp:txBody>
      <dsp:txXfrm>
        <a:off x="628370" y="3400668"/>
        <a:ext cx="10011090" cy="544043"/>
      </dsp:txXfrm>
    </dsp:sp>
    <dsp:sp modelId="{2D1BB29E-E2C2-4517-9CC1-61E806DF246E}">
      <dsp:nvSpPr>
        <dsp:cNvPr id="0" name=""/>
        <dsp:cNvSpPr/>
      </dsp:nvSpPr>
      <dsp:spPr>
        <a:xfrm>
          <a:off x="0" y="4080723"/>
          <a:ext cx="10639461" cy="5440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7B44AE-46FC-4D76-9890-F3D231D91B8F}">
      <dsp:nvSpPr>
        <dsp:cNvPr id="0" name=""/>
        <dsp:cNvSpPr/>
      </dsp:nvSpPr>
      <dsp:spPr>
        <a:xfrm>
          <a:off x="164573" y="4203132"/>
          <a:ext cx="299224" cy="29922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0AFC58-6B2A-4999-A5CD-AD8603839956}">
      <dsp:nvSpPr>
        <dsp:cNvPr id="0" name=""/>
        <dsp:cNvSpPr/>
      </dsp:nvSpPr>
      <dsp:spPr>
        <a:xfrm>
          <a:off x="628370" y="4080723"/>
          <a:ext cx="10011090" cy="54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578" tIns="57578" rIns="57578" bIns="57578" numCol="1" spcCol="1270" anchor="ctr" anchorCtr="0">
          <a:noAutofit/>
        </a:bodyPr>
        <a:lstStyle/>
        <a:p>
          <a:pPr marL="0" lvl="0" indent="0" algn="l" defTabSz="711200">
            <a:lnSpc>
              <a:spcPct val="100000"/>
            </a:lnSpc>
            <a:spcBef>
              <a:spcPct val="0"/>
            </a:spcBef>
            <a:spcAft>
              <a:spcPct val="35000"/>
            </a:spcAft>
            <a:buNone/>
          </a:pPr>
          <a:r>
            <a:rPr lang="en-US" sz="1600" kern="1200"/>
            <a:t>Components can be deployed across multiple servers or even multiple data centers</a:t>
          </a:r>
        </a:p>
      </dsp:txBody>
      <dsp:txXfrm>
        <a:off x="628370" y="4080723"/>
        <a:ext cx="10011090" cy="5440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41B21-ABBF-F042-BAE0-092D7EB0EAE0}">
      <dsp:nvSpPr>
        <dsp:cNvPr id="0" name=""/>
        <dsp:cNvSpPr/>
      </dsp:nvSpPr>
      <dsp:spPr>
        <a:xfrm rot="5400000">
          <a:off x="6395051" y="-2741862"/>
          <a:ext cx="682056" cy="6339840"/>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a:t>Tightly coupled logic </a:t>
          </a:r>
        </a:p>
      </dsp:txBody>
      <dsp:txXfrm rot="-5400000">
        <a:off x="3566160" y="120324"/>
        <a:ext cx="6306545" cy="615466"/>
      </dsp:txXfrm>
    </dsp:sp>
    <dsp:sp modelId="{D2574C6B-83ED-BB4C-BC25-9EAD67C8F768}">
      <dsp:nvSpPr>
        <dsp:cNvPr id="0" name=""/>
        <dsp:cNvSpPr/>
      </dsp:nvSpPr>
      <dsp:spPr>
        <a:xfrm>
          <a:off x="0" y="1772"/>
          <a:ext cx="3566160" cy="852570"/>
        </a:xfrm>
        <a:prstGeom prst="round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Easy to break criteria of no tight coupling</a:t>
          </a:r>
        </a:p>
      </dsp:txBody>
      <dsp:txXfrm>
        <a:off x="41619" y="43391"/>
        <a:ext cx="3482922" cy="769332"/>
      </dsp:txXfrm>
    </dsp:sp>
    <dsp:sp modelId="{A1CEACC0-3ED0-7F4C-8DB5-D008EC2C01F1}">
      <dsp:nvSpPr>
        <dsp:cNvPr id="0" name=""/>
        <dsp:cNvSpPr/>
      </dsp:nvSpPr>
      <dsp:spPr>
        <a:xfrm rot="5400000">
          <a:off x="6395051" y="-1846663"/>
          <a:ext cx="682056" cy="6339840"/>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a:t>Git interactions become slow</a:t>
          </a:r>
        </a:p>
      </dsp:txBody>
      <dsp:txXfrm rot="-5400000">
        <a:off x="3566160" y="1015523"/>
        <a:ext cx="6306545" cy="615466"/>
      </dsp:txXfrm>
    </dsp:sp>
    <dsp:sp modelId="{A25BFACF-49B9-1148-BACA-27907D196D09}">
      <dsp:nvSpPr>
        <dsp:cNvPr id="0" name=""/>
        <dsp:cNvSpPr/>
      </dsp:nvSpPr>
      <dsp:spPr>
        <a:xfrm>
          <a:off x="0" y="896971"/>
          <a:ext cx="3566160" cy="852570"/>
        </a:xfrm>
        <a:prstGeom prst="round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Big source code</a:t>
          </a:r>
        </a:p>
      </dsp:txBody>
      <dsp:txXfrm>
        <a:off x="41619" y="938590"/>
        <a:ext cx="3482922" cy="769332"/>
      </dsp:txXfrm>
    </dsp:sp>
    <dsp:sp modelId="{4E3E98E9-A700-4A43-A77C-CEE6323B01DF}">
      <dsp:nvSpPr>
        <dsp:cNvPr id="0" name=""/>
        <dsp:cNvSpPr/>
      </dsp:nvSpPr>
      <dsp:spPr>
        <a:xfrm rot="5400000">
          <a:off x="6395051" y="-951464"/>
          <a:ext cx="682056" cy="6339840"/>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a:t>Have to add additional logic necessary to make sure you only build and deploy changes that have changed</a:t>
          </a:r>
        </a:p>
      </dsp:txBody>
      <dsp:txXfrm rot="-5400000">
        <a:off x="3566160" y="1910722"/>
        <a:ext cx="6306545" cy="615466"/>
      </dsp:txXfrm>
    </dsp:sp>
    <dsp:sp modelId="{A9CF7A3E-C130-6041-BC0A-9A12EE5B556D}">
      <dsp:nvSpPr>
        <dsp:cNvPr id="0" name=""/>
        <dsp:cNvSpPr/>
      </dsp:nvSpPr>
      <dsp:spPr>
        <a:xfrm>
          <a:off x="0" y="1792170"/>
          <a:ext cx="3566160" cy="852570"/>
        </a:xfrm>
        <a:prstGeom prst="round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One CI/CD pipeline for one project</a:t>
          </a:r>
        </a:p>
      </dsp:txBody>
      <dsp:txXfrm>
        <a:off x="41619" y="1833789"/>
        <a:ext cx="3482922" cy="769332"/>
      </dsp:txXfrm>
    </dsp:sp>
    <dsp:sp modelId="{9ACDEDA8-8D76-0644-8984-0EB631B19DBD}">
      <dsp:nvSpPr>
        <dsp:cNvPr id="0" name=""/>
        <dsp:cNvSpPr/>
      </dsp:nvSpPr>
      <dsp:spPr>
        <a:xfrm rot="5400000">
          <a:off x="6395051" y="-56265"/>
          <a:ext cx="682056" cy="6339840"/>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a:t>If main is broken, other services and pipelines will break as well</a:t>
          </a:r>
        </a:p>
      </dsp:txBody>
      <dsp:txXfrm rot="-5400000">
        <a:off x="3566160" y="2805921"/>
        <a:ext cx="6306545" cy="615466"/>
      </dsp:txXfrm>
    </dsp:sp>
    <dsp:sp modelId="{7FE57EBD-46F1-5448-AE72-452ACF1647A5}">
      <dsp:nvSpPr>
        <dsp:cNvPr id="0" name=""/>
        <dsp:cNvSpPr/>
      </dsp:nvSpPr>
      <dsp:spPr>
        <a:xfrm>
          <a:off x="0" y="2687369"/>
          <a:ext cx="3566160" cy="852570"/>
        </a:xfrm>
        <a:prstGeom prst="round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One main branch</a:t>
          </a:r>
        </a:p>
      </dsp:txBody>
      <dsp:txXfrm>
        <a:off x="41619" y="2728988"/>
        <a:ext cx="3482922" cy="7693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5FF55-494B-4538-8DEC-A2E3FFDEB5FE}">
      <dsp:nvSpPr>
        <dsp:cNvPr id="0" name=""/>
        <dsp:cNvSpPr/>
      </dsp:nvSpPr>
      <dsp:spPr>
        <a:xfrm>
          <a:off x="468811" y="795761"/>
          <a:ext cx="504246" cy="504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C42345-59FC-4724-96B0-87521B3FCC40}">
      <dsp:nvSpPr>
        <dsp:cNvPr id="0" name=""/>
        <dsp:cNvSpPr/>
      </dsp:nvSpPr>
      <dsp:spPr>
        <a:xfrm>
          <a:off x="583" y="1383865"/>
          <a:ext cx="1440703" cy="872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Choosing the right functionality and scope for a service</a:t>
          </a:r>
        </a:p>
      </dsp:txBody>
      <dsp:txXfrm>
        <a:off x="583" y="1383865"/>
        <a:ext cx="1440703" cy="872441"/>
      </dsp:txXfrm>
    </dsp:sp>
    <dsp:sp modelId="{48AA6FA1-ED18-4FD9-9D84-3DB0B1CAE174}">
      <dsp:nvSpPr>
        <dsp:cNvPr id="0" name=""/>
        <dsp:cNvSpPr/>
      </dsp:nvSpPr>
      <dsp:spPr>
        <a:xfrm>
          <a:off x="583" y="2295310"/>
          <a:ext cx="1440703" cy="450640"/>
        </a:xfrm>
        <a:prstGeom prst="rect">
          <a:avLst/>
        </a:prstGeom>
        <a:noFill/>
        <a:ln>
          <a:noFill/>
        </a:ln>
        <a:effectLst/>
      </dsp:spPr>
      <dsp:style>
        <a:lnRef idx="0">
          <a:scrgbClr r="0" g="0" b="0"/>
        </a:lnRef>
        <a:fillRef idx="0">
          <a:scrgbClr r="0" g="0" b="0"/>
        </a:fillRef>
        <a:effectRef idx="0">
          <a:scrgbClr r="0" g="0" b="0"/>
        </a:effectRef>
        <a:fontRef idx="minor"/>
      </dsp:style>
    </dsp:sp>
    <dsp:sp modelId="{85258D56-6BFB-476C-BFF7-3D68FDA14804}">
      <dsp:nvSpPr>
        <dsp:cNvPr id="0" name=""/>
        <dsp:cNvSpPr/>
      </dsp:nvSpPr>
      <dsp:spPr>
        <a:xfrm>
          <a:off x="2161637" y="795761"/>
          <a:ext cx="504246" cy="504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3791E3-C360-4A41-AB99-08FCBB05F504}">
      <dsp:nvSpPr>
        <dsp:cNvPr id="0" name=""/>
        <dsp:cNvSpPr/>
      </dsp:nvSpPr>
      <dsp:spPr>
        <a:xfrm>
          <a:off x="1693409" y="1383865"/>
          <a:ext cx="1440703" cy="872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Deployment requires distributed environments</a:t>
          </a:r>
        </a:p>
      </dsp:txBody>
      <dsp:txXfrm>
        <a:off x="1693409" y="1383865"/>
        <a:ext cx="1440703" cy="872441"/>
      </dsp:txXfrm>
    </dsp:sp>
    <dsp:sp modelId="{402B0D69-7020-4318-81C3-D3A6CD6CCE5C}">
      <dsp:nvSpPr>
        <dsp:cNvPr id="0" name=""/>
        <dsp:cNvSpPr/>
      </dsp:nvSpPr>
      <dsp:spPr>
        <a:xfrm>
          <a:off x="1693409" y="2295310"/>
          <a:ext cx="1440703" cy="450640"/>
        </a:xfrm>
        <a:prstGeom prst="rect">
          <a:avLst/>
        </a:prstGeom>
        <a:noFill/>
        <a:ln>
          <a:noFill/>
        </a:ln>
        <a:effectLst/>
      </dsp:spPr>
      <dsp:style>
        <a:lnRef idx="0">
          <a:scrgbClr r="0" g="0" b="0"/>
        </a:lnRef>
        <a:fillRef idx="0">
          <a:scrgbClr r="0" g="0" b="0"/>
        </a:fillRef>
        <a:effectRef idx="0">
          <a:scrgbClr r="0" g="0" b="0"/>
        </a:effectRef>
        <a:fontRef idx="minor"/>
      </dsp:style>
    </dsp:sp>
    <dsp:sp modelId="{17559DB2-4CFA-4054-B717-B971D1383FE7}">
      <dsp:nvSpPr>
        <dsp:cNvPr id="0" name=""/>
        <dsp:cNvSpPr/>
      </dsp:nvSpPr>
      <dsp:spPr>
        <a:xfrm>
          <a:off x="3854463" y="795761"/>
          <a:ext cx="504246" cy="504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0F1C73-B9C5-4B82-A1B8-D548A2F72E43}">
      <dsp:nvSpPr>
        <dsp:cNvPr id="0" name=""/>
        <dsp:cNvSpPr/>
      </dsp:nvSpPr>
      <dsp:spPr>
        <a:xfrm>
          <a:off x="3386235" y="1383865"/>
          <a:ext cx="1440703" cy="872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End-to-end testing can be challenging (testing all microservices together)</a:t>
          </a:r>
        </a:p>
      </dsp:txBody>
      <dsp:txXfrm>
        <a:off x="3386235" y="1383865"/>
        <a:ext cx="1440703" cy="872441"/>
      </dsp:txXfrm>
    </dsp:sp>
    <dsp:sp modelId="{FB984DD7-4483-4161-BF65-B97BF549FAC5}">
      <dsp:nvSpPr>
        <dsp:cNvPr id="0" name=""/>
        <dsp:cNvSpPr/>
      </dsp:nvSpPr>
      <dsp:spPr>
        <a:xfrm>
          <a:off x="3386235" y="2295310"/>
          <a:ext cx="1440703" cy="450640"/>
        </a:xfrm>
        <a:prstGeom prst="rect">
          <a:avLst/>
        </a:prstGeom>
        <a:noFill/>
        <a:ln>
          <a:noFill/>
        </a:ln>
        <a:effectLst/>
      </dsp:spPr>
      <dsp:style>
        <a:lnRef idx="0">
          <a:scrgbClr r="0" g="0" b="0"/>
        </a:lnRef>
        <a:fillRef idx="0">
          <a:scrgbClr r="0" g="0" b="0"/>
        </a:fillRef>
        <a:effectRef idx="0">
          <a:scrgbClr r="0" g="0" b="0"/>
        </a:effectRef>
        <a:fontRef idx="minor"/>
      </dsp:style>
    </dsp:sp>
    <dsp:sp modelId="{981639FA-CE8E-4C70-AE4A-054CE5DE9A9C}">
      <dsp:nvSpPr>
        <dsp:cNvPr id="0" name=""/>
        <dsp:cNvSpPr/>
      </dsp:nvSpPr>
      <dsp:spPr>
        <a:xfrm>
          <a:off x="5547290" y="795761"/>
          <a:ext cx="504246" cy="5042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27438D-01F7-459A-A26D-12AA66463D99}">
      <dsp:nvSpPr>
        <dsp:cNvPr id="0" name=""/>
        <dsp:cNvSpPr/>
      </dsp:nvSpPr>
      <dsp:spPr>
        <a:xfrm>
          <a:off x="5079061" y="1383865"/>
          <a:ext cx="1440703" cy="872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Inter-service communication can be costly</a:t>
          </a:r>
        </a:p>
      </dsp:txBody>
      <dsp:txXfrm>
        <a:off x="5079061" y="1383865"/>
        <a:ext cx="1440703" cy="872441"/>
      </dsp:txXfrm>
    </dsp:sp>
    <dsp:sp modelId="{1F6110F0-3960-484C-A77C-9C845A1ABC75}">
      <dsp:nvSpPr>
        <dsp:cNvPr id="0" name=""/>
        <dsp:cNvSpPr/>
      </dsp:nvSpPr>
      <dsp:spPr>
        <a:xfrm>
          <a:off x="5079061" y="2295310"/>
          <a:ext cx="1440703" cy="450640"/>
        </a:xfrm>
        <a:prstGeom prst="rect">
          <a:avLst/>
        </a:prstGeom>
        <a:noFill/>
        <a:ln>
          <a:noFill/>
        </a:ln>
        <a:effectLst/>
      </dsp:spPr>
      <dsp:style>
        <a:lnRef idx="0">
          <a:scrgbClr r="0" g="0" b="0"/>
        </a:lnRef>
        <a:fillRef idx="0">
          <a:scrgbClr r="0" g="0" b="0"/>
        </a:fillRef>
        <a:effectRef idx="0">
          <a:scrgbClr r="0" g="0" b="0"/>
        </a:effectRef>
        <a:fontRef idx="minor"/>
      </dsp:style>
    </dsp:sp>
    <dsp:sp modelId="{1761DD29-512E-4DF7-B36F-4F431F1E3414}">
      <dsp:nvSpPr>
        <dsp:cNvPr id="0" name=""/>
        <dsp:cNvSpPr/>
      </dsp:nvSpPr>
      <dsp:spPr>
        <a:xfrm>
          <a:off x="7240116" y="795761"/>
          <a:ext cx="504246" cy="5042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DC043C-4666-44C4-BEE4-29A84792F3B2}">
      <dsp:nvSpPr>
        <dsp:cNvPr id="0" name=""/>
        <dsp:cNvSpPr/>
      </dsp:nvSpPr>
      <dsp:spPr>
        <a:xfrm>
          <a:off x="6771887" y="1383865"/>
          <a:ext cx="1440703" cy="872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Managing databases and consistency across databases</a:t>
          </a:r>
        </a:p>
      </dsp:txBody>
      <dsp:txXfrm>
        <a:off x="6771887" y="1383865"/>
        <a:ext cx="1440703" cy="872441"/>
      </dsp:txXfrm>
    </dsp:sp>
    <dsp:sp modelId="{1DCC4BD6-1EDA-4AD2-8633-37CC13F1C63E}">
      <dsp:nvSpPr>
        <dsp:cNvPr id="0" name=""/>
        <dsp:cNvSpPr/>
      </dsp:nvSpPr>
      <dsp:spPr>
        <a:xfrm>
          <a:off x="6771887" y="2295310"/>
          <a:ext cx="1440703" cy="450640"/>
        </a:xfrm>
        <a:prstGeom prst="rect">
          <a:avLst/>
        </a:prstGeom>
        <a:noFill/>
        <a:ln>
          <a:noFill/>
        </a:ln>
        <a:effectLst/>
      </dsp:spPr>
      <dsp:style>
        <a:lnRef idx="0">
          <a:scrgbClr r="0" g="0" b="0"/>
        </a:lnRef>
        <a:fillRef idx="0">
          <a:scrgbClr r="0" g="0" b="0"/>
        </a:fillRef>
        <a:effectRef idx="0">
          <a:scrgbClr r="0" g="0" b="0"/>
        </a:effectRef>
        <a:fontRef idx="minor"/>
      </dsp:style>
    </dsp:sp>
    <dsp:sp modelId="{A997BC34-C629-44B3-88E2-E339D105ECF5}">
      <dsp:nvSpPr>
        <dsp:cNvPr id="0" name=""/>
        <dsp:cNvSpPr/>
      </dsp:nvSpPr>
      <dsp:spPr>
        <a:xfrm>
          <a:off x="8932942" y="795761"/>
          <a:ext cx="504246" cy="50424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EDF176-F630-459D-9F22-858043FC8DC4}">
      <dsp:nvSpPr>
        <dsp:cNvPr id="0" name=""/>
        <dsp:cNvSpPr/>
      </dsp:nvSpPr>
      <dsp:spPr>
        <a:xfrm>
          <a:off x="8464713" y="1383865"/>
          <a:ext cx="1440703" cy="872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Monitoring and logging</a:t>
          </a:r>
        </a:p>
      </dsp:txBody>
      <dsp:txXfrm>
        <a:off x="8464713" y="1383865"/>
        <a:ext cx="1440703" cy="872441"/>
      </dsp:txXfrm>
    </dsp:sp>
    <dsp:sp modelId="{9BCC26D9-C754-495F-8030-9D995F85EB9F}">
      <dsp:nvSpPr>
        <dsp:cNvPr id="0" name=""/>
        <dsp:cNvSpPr/>
      </dsp:nvSpPr>
      <dsp:spPr>
        <a:xfrm>
          <a:off x="8464713" y="2295310"/>
          <a:ext cx="1440703" cy="450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Elastic, Sysdig, Datadog help monitor, log, and debug microservices</a:t>
          </a:r>
        </a:p>
      </dsp:txBody>
      <dsp:txXfrm>
        <a:off x="8464713" y="2295310"/>
        <a:ext cx="1440703" cy="4506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5E649-9A90-1644-8D6D-CA883ED2917B}">
      <dsp:nvSpPr>
        <dsp:cNvPr id="0" name=""/>
        <dsp:cNvSpPr/>
      </dsp:nvSpPr>
      <dsp:spPr>
        <a:xfrm>
          <a:off x="0" y="57583"/>
          <a:ext cx="9906000" cy="433485"/>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Communication</a:t>
          </a:r>
        </a:p>
      </dsp:txBody>
      <dsp:txXfrm>
        <a:off x="21161" y="78744"/>
        <a:ext cx="9863678" cy="391163"/>
      </dsp:txXfrm>
    </dsp:sp>
    <dsp:sp modelId="{50A58218-09C8-A846-A1BC-D9010DD2C301}">
      <dsp:nvSpPr>
        <dsp:cNvPr id="0" name=""/>
        <dsp:cNvSpPr/>
      </dsp:nvSpPr>
      <dsp:spPr>
        <a:xfrm>
          <a:off x="0" y="491068"/>
          <a:ext cx="99060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How do services know how to talk to each other? </a:t>
          </a:r>
          <a:endParaRPr lang="en-US" sz="1500" kern="1200" dirty="0"/>
        </a:p>
      </dsp:txBody>
      <dsp:txXfrm>
        <a:off x="0" y="491068"/>
        <a:ext cx="9906000" cy="314640"/>
      </dsp:txXfrm>
    </dsp:sp>
    <dsp:sp modelId="{DA5C7889-67AF-8644-A83F-195C52B46DEB}">
      <dsp:nvSpPr>
        <dsp:cNvPr id="0" name=""/>
        <dsp:cNvSpPr/>
      </dsp:nvSpPr>
      <dsp:spPr>
        <a:xfrm>
          <a:off x="0" y="805708"/>
          <a:ext cx="9906000" cy="433485"/>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Security</a:t>
          </a:r>
        </a:p>
      </dsp:txBody>
      <dsp:txXfrm>
        <a:off x="21161" y="826869"/>
        <a:ext cx="9863678" cy="391163"/>
      </dsp:txXfrm>
    </dsp:sp>
    <dsp:sp modelId="{DAE5711A-4D06-8049-BE45-AFE642CE09FC}">
      <dsp:nvSpPr>
        <dsp:cNvPr id="0" name=""/>
        <dsp:cNvSpPr/>
      </dsp:nvSpPr>
      <dsp:spPr>
        <a:xfrm>
          <a:off x="0" y="1239193"/>
          <a:ext cx="9906000" cy="924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Communication inside cluster not secured</a:t>
          </a:r>
          <a:endParaRPr lang="en-US" sz="1500" kern="1200" dirty="0"/>
        </a:p>
        <a:p>
          <a:pPr marL="114300" lvl="1" indent="-114300" algn="l" defTabSz="666750">
            <a:lnSpc>
              <a:spcPct val="90000"/>
            </a:lnSpc>
            <a:spcBef>
              <a:spcPct val="0"/>
            </a:spcBef>
            <a:spcAft>
              <a:spcPct val="20000"/>
            </a:spcAft>
            <a:buChar char="•"/>
          </a:pPr>
          <a:r>
            <a:rPr lang="en-US" sz="1500" kern="1200"/>
            <a:t>Every service inside the cluster can talk to any other service</a:t>
          </a:r>
          <a:endParaRPr lang="en-US" sz="1500" kern="1200" dirty="0"/>
        </a:p>
        <a:p>
          <a:pPr marL="114300" lvl="1" indent="-114300" algn="l" defTabSz="666750">
            <a:lnSpc>
              <a:spcPct val="90000"/>
            </a:lnSpc>
            <a:spcBef>
              <a:spcPct val="0"/>
            </a:spcBef>
            <a:spcAft>
              <a:spcPct val="20000"/>
            </a:spcAft>
            <a:buChar char="•"/>
          </a:pPr>
          <a:r>
            <a:rPr lang="en-US" sz="1500" kern="1200"/>
            <a:t>If an attacker gets inside the cluster, no additional security, they can access any service</a:t>
          </a:r>
          <a:endParaRPr lang="en-US" sz="1500" kern="1200" dirty="0"/>
        </a:p>
        <a:p>
          <a:pPr marL="114300" lvl="1" indent="-114300" algn="l" defTabSz="666750">
            <a:lnSpc>
              <a:spcPct val="90000"/>
            </a:lnSpc>
            <a:spcBef>
              <a:spcPct val="0"/>
            </a:spcBef>
            <a:spcAft>
              <a:spcPct val="20000"/>
            </a:spcAft>
            <a:buChar char="•"/>
          </a:pPr>
          <a:r>
            <a:rPr lang="en-US" sz="1500" kern="1200"/>
            <a:t>Additional config required </a:t>
          </a:r>
          <a:endParaRPr lang="en-US" sz="1500" kern="1200" dirty="0"/>
        </a:p>
      </dsp:txBody>
      <dsp:txXfrm>
        <a:off x="0" y="1239193"/>
        <a:ext cx="9906000" cy="924255"/>
      </dsp:txXfrm>
    </dsp:sp>
    <dsp:sp modelId="{2E5358FE-CFE9-6D49-A491-EEC3267D0359}">
      <dsp:nvSpPr>
        <dsp:cNvPr id="0" name=""/>
        <dsp:cNvSpPr/>
      </dsp:nvSpPr>
      <dsp:spPr>
        <a:xfrm>
          <a:off x="0" y="2163448"/>
          <a:ext cx="9906000" cy="433485"/>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Retry logic </a:t>
          </a:r>
        </a:p>
      </dsp:txBody>
      <dsp:txXfrm>
        <a:off x="21161" y="2184609"/>
        <a:ext cx="9863678" cy="391163"/>
      </dsp:txXfrm>
    </dsp:sp>
    <dsp:sp modelId="{C2805D4F-D16F-AB42-883A-B6E9EB1F9137}">
      <dsp:nvSpPr>
        <dsp:cNvPr id="0" name=""/>
        <dsp:cNvSpPr/>
      </dsp:nvSpPr>
      <dsp:spPr>
        <a:xfrm>
          <a:off x="0" y="2651652"/>
          <a:ext cx="9906000" cy="433485"/>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Metrics and tracing logic (how the services are performing)</a:t>
          </a:r>
          <a:endParaRPr lang="en-US" sz="1900" kern="1200" dirty="0"/>
        </a:p>
      </dsp:txBody>
      <dsp:txXfrm>
        <a:off x="21161" y="2672813"/>
        <a:ext cx="9863678" cy="39116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CE1C3-BE5B-9249-AB0B-71BC1D648B76}" type="datetimeFigureOut">
              <a:rPr lang="en-US" smtClean="0"/>
              <a:t>10/7/24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576A2-7C12-5D46-82D1-8A836AC17B13}" type="slidenum">
              <a:rPr lang="en-US" smtClean="0"/>
              <a:t>‹#›</a:t>
            </a:fld>
            <a:endParaRPr lang="en-US"/>
          </a:p>
        </p:txBody>
      </p:sp>
    </p:spTree>
    <p:extLst>
      <p:ext uri="{BB962C8B-B14F-4D97-AF65-F5344CB8AC3E}">
        <p14:creationId xmlns:p14="http://schemas.microsoft.com/office/powerpoint/2010/main" val="209221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489576A2-7C12-5D46-82D1-8A836AC17B13}" type="slidenum">
              <a:rPr lang="en-US" smtClean="0"/>
              <a:t>2</a:t>
            </a:fld>
            <a:endParaRPr lang="en-US"/>
          </a:p>
        </p:txBody>
      </p:sp>
    </p:spTree>
    <p:extLst>
      <p:ext uri="{BB962C8B-B14F-4D97-AF65-F5344CB8AC3E}">
        <p14:creationId xmlns:p14="http://schemas.microsoft.com/office/powerpoint/2010/main" val="362692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3</a:t>
            </a:fld>
            <a:endParaRPr lang="en-US"/>
          </a:p>
        </p:txBody>
      </p:sp>
    </p:spTree>
    <p:extLst>
      <p:ext uri="{BB962C8B-B14F-4D97-AF65-F5344CB8AC3E}">
        <p14:creationId xmlns:p14="http://schemas.microsoft.com/office/powerpoint/2010/main" val="346843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35</a:t>
            </a:fld>
            <a:endParaRPr lang="en-US"/>
          </a:p>
        </p:txBody>
      </p:sp>
    </p:spTree>
    <p:extLst>
      <p:ext uri="{BB962C8B-B14F-4D97-AF65-F5344CB8AC3E}">
        <p14:creationId xmlns:p14="http://schemas.microsoft.com/office/powerpoint/2010/main" val="455271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9131878-877B-CC4D-941C-154C37B5FC49}" type="datetimeFigureOut">
              <a:rPr lang="en-US" smtClean="0"/>
              <a:t>10/7/24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3456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10/7/24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97683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10/7/24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329320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10/7/24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3313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10/7/24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917722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131878-877B-CC4D-941C-154C37B5FC49}" type="datetimeFigureOut">
              <a:rPr lang="en-US" smtClean="0"/>
              <a:t>10/7/24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143594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131878-877B-CC4D-941C-154C37B5FC49}" type="datetimeFigureOut">
              <a:rPr lang="en-US" smtClean="0"/>
              <a:t>10/7/24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911580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31878-877B-CC4D-941C-154C37B5FC49}" type="datetimeFigureOut">
              <a:rPr lang="en-US" smtClean="0"/>
              <a:t>10/7/24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794438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31878-877B-CC4D-941C-154C37B5FC49}" type="datetimeFigureOut">
              <a:rPr lang="en-US" smtClean="0"/>
              <a:t>10/7/24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625573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31878-877B-CC4D-941C-154C37B5FC49}" type="datetimeFigureOut">
              <a:rPr lang="en-US" smtClean="0"/>
              <a:t>10/7/24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33103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31878-877B-CC4D-941C-154C37B5FC49}" type="datetimeFigureOut">
              <a:rPr lang="en-US" smtClean="0"/>
              <a:t>10/7/24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693357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131878-877B-CC4D-941C-154C37B5FC49}" type="datetimeFigureOut">
              <a:rPr lang="en-US" smtClean="0"/>
              <a:t>10/7/24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425058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131878-877B-CC4D-941C-154C37B5FC49}" type="datetimeFigureOut">
              <a:rPr lang="en-US" smtClean="0"/>
              <a:t>10/7/24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74151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131878-877B-CC4D-941C-154C37B5FC49}" type="datetimeFigureOut">
              <a:rPr lang="en-US" smtClean="0"/>
              <a:t>10/7/24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24218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31878-877B-CC4D-941C-154C37B5FC49}" type="datetimeFigureOut">
              <a:rPr lang="en-US" smtClean="0"/>
              <a:t>10/7/24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90944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10/7/24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81528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10/7/24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34669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131878-877B-CC4D-941C-154C37B5FC49}" type="datetimeFigureOut">
              <a:rPr lang="en-US" smtClean="0"/>
              <a:t>10/7/24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4E1087-390E-644C-9E4B-B1801D4279C9}" type="slidenum">
              <a:rPr lang="en-US" smtClean="0"/>
              <a:t>‹#›</a:t>
            </a:fld>
            <a:endParaRPr lang="en-US"/>
          </a:p>
        </p:txBody>
      </p:sp>
    </p:spTree>
    <p:extLst>
      <p:ext uri="{BB962C8B-B14F-4D97-AF65-F5344CB8AC3E}">
        <p14:creationId xmlns:p14="http://schemas.microsoft.com/office/powerpoint/2010/main" val="344177762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hyperlink" Target="https://www.paulocagol.dev.br/2021/04/00003-backend-dart-function-framework/"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geekykool.com/another-monolith-found-in-romania/"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2" name="Title 1">
            <a:extLst>
              <a:ext uri="{FF2B5EF4-FFF2-40B4-BE49-F238E27FC236}">
                <a16:creationId xmlns:a16="http://schemas.microsoft.com/office/drawing/2014/main" id="{3F3BADD6-8D40-9B49-9390-124F86742595}"/>
              </a:ext>
            </a:extLst>
          </p:cNvPr>
          <p:cNvSpPr>
            <a:spLocks noGrp="1"/>
          </p:cNvSpPr>
          <p:nvPr>
            <p:ph type="ctrTitle"/>
          </p:nvPr>
        </p:nvSpPr>
        <p:spPr>
          <a:xfrm>
            <a:off x="2667000" y="2328334"/>
            <a:ext cx="6858000" cy="1367896"/>
          </a:xfrm>
        </p:spPr>
        <p:txBody>
          <a:bodyPr>
            <a:normAutofit/>
          </a:bodyPr>
          <a:lstStyle/>
          <a:p>
            <a:pPr algn="ctr"/>
            <a:r>
              <a:rPr lang="en-US">
                <a:solidFill>
                  <a:srgbClr val="FFFFFF"/>
                </a:solidFill>
              </a:rPr>
              <a:t>MIS 547</a:t>
            </a:r>
          </a:p>
        </p:txBody>
      </p:sp>
      <p:sp>
        <p:nvSpPr>
          <p:cNvPr id="3" name="Subtitle 2">
            <a:extLst>
              <a:ext uri="{FF2B5EF4-FFF2-40B4-BE49-F238E27FC236}">
                <a16:creationId xmlns:a16="http://schemas.microsoft.com/office/drawing/2014/main" id="{3C3D316C-B9A1-353B-C296-C9C9E3DC8B7E}"/>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Cloud Computing</a:t>
            </a:r>
          </a:p>
        </p:txBody>
      </p:sp>
    </p:spTree>
    <p:extLst>
      <p:ext uri="{BB962C8B-B14F-4D97-AF65-F5344CB8AC3E}">
        <p14:creationId xmlns:p14="http://schemas.microsoft.com/office/powerpoint/2010/main" val="41297026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A2C5-BFC9-620A-0377-5B8A0191CB97}"/>
              </a:ext>
            </a:extLst>
          </p:cNvPr>
          <p:cNvSpPr>
            <a:spLocks noGrp="1"/>
          </p:cNvSpPr>
          <p:nvPr>
            <p:ph type="title"/>
          </p:nvPr>
        </p:nvSpPr>
        <p:spPr>
          <a:xfrm>
            <a:off x="1141413" y="258558"/>
            <a:ext cx="10519756" cy="646331"/>
          </a:xfrm>
        </p:spPr>
        <p:txBody>
          <a:bodyPr/>
          <a:lstStyle/>
          <a:p>
            <a:r>
              <a:rPr lang="en-US" dirty="0"/>
              <a:t>Breaking up the Monolith into Microservices</a:t>
            </a:r>
          </a:p>
        </p:txBody>
      </p:sp>
      <p:pic>
        <p:nvPicPr>
          <p:cNvPr id="5" name="Content Placeholder 4" descr="A diagram of a business logic&#10;&#10;Description automatically generated">
            <a:extLst>
              <a:ext uri="{FF2B5EF4-FFF2-40B4-BE49-F238E27FC236}">
                <a16:creationId xmlns:a16="http://schemas.microsoft.com/office/drawing/2014/main" id="{508D45DE-1FD6-A1BD-FCBA-A8CE63FDD567}"/>
              </a:ext>
            </a:extLst>
          </p:cNvPr>
          <p:cNvPicPr>
            <a:picLocks noGrp="1" noChangeAspect="1"/>
          </p:cNvPicPr>
          <p:nvPr>
            <p:ph idx="1"/>
          </p:nvPr>
        </p:nvPicPr>
        <p:blipFill>
          <a:blip r:embed="rId2"/>
          <a:stretch>
            <a:fillRect/>
          </a:stretch>
        </p:blipFill>
        <p:spPr>
          <a:xfrm>
            <a:off x="6793385" y="1779929"/>
            <a:ext cx="4952047" cy="4565878"/>
          </a:xfrm>
        </p:spPr>
      </p:pic>
      <p:sp>
        <p:nvSpPr>
          <p:cNvPr id="6" name="TextBox 5">
            <a:extLst>
              <a:ext uri="{FF2B5EF4-FFF2-40B4-BE49-F238E27FC236}">
                <a16:creationId xmlns:a16="http://schemas.microsoft.com/office/drawing/2014/main" id="{2C6908BB-6D2C-AADA-E574-E1A99FE19BC7}"/>
              </a:ext>
            </a:extLst>
          </p:cNvPr>
          <p:cNvSpPr txBox="1"/>
          <p:nvPr/>
        </p:nvSpPr>
        <p:spPr>
          <a:xfrm>
            <a:off x="6722725" y="1251013"/>
            <a:ext cx="5469275" cy="646331"/>
          </a:xfrm>
          <a:prstGeom prst="rect">
            <a:avLst/>
          </a:prstGeom>
          <a:noFill/>
        </p:spPr>
        <p:txBody>
          <a:bodyPr wrap="square" rtlCol="0">
            <a:spAutoFit/>
          </a:bodyPr>
          <a:lstStyle/>
          <a:p>
            <a:r>
              <a:rPr lang="en-US" dirty="0"/>
              <a:t>Services are end-to-end slices of business functionality</a:t>
            </a:r>
          </a:p>
          <a:p>
            <a:endParaRPr lang="en-US" dirty="0"/>
          </a:p>
        </p:txBody>
      </p:sp>
      <p:pic>
        <p:nvPicPr>
          <p:cNvPr id="3" name="Picture 2" descr="A diagram of a web application&#10;&#10;Description automatically generated">
            <a:extLst>
              <a:ext uri="{FF2B5EF4-FFF2-40B4-BE49-F238E27FC236}">
                <a16:creationId xmlns:a16="http://schemas.microsoft.com/office/drawing/2014/main" id="{5461488B-05E9-CBE8-A522-7B23B0C581EB}"/>
              </a:ext>
            </a:extLst>
          </p:cNvPr>
          <p:cNvPicPr>
            <a:picLocks noChangeAspect="1"/>
          </p:cNvPicPr>
          <p:nvPr/>
        </p:nvPicPr>
        <p:blipFill>
          <a:blip r:embed="rId3">
            <a:alphaModFix amt="70000"/>
          </a:blip>
          <a:stretch>
            <a:fillRect/>
          </a:stretch>
        </p:blipFill>
        <p:spPr>
          <a:xfrm>
            <a:off x="277030" y="2019793"/>
            <a:ext cx="5346700" cy="3873500"/>
          </a:xfrm>
          <a:prstGeom prst="rect">
            <a:avLst/>
          </a:prstGeom>
        </p:spPr>
      </p:pic>
      <p:sp>
        <p:nvSpPr>
          <p:cNvPr id="4" name="Right Arrow 3">
            <a:extLst>
              <a:ext uri="{FF2B5EF4-FFF2-40B4-BE49-F238E27FC236}">
                <a16:creationId xmlns:a16="http://schemas.microsoft.com/office/drawing/2014/main" id="{D283C963-E015-5449-27AC-DF59360CFB13}"/>
              </a:ext>
            </a:extLst>
          </p:cNvPr>
          <p:cNvSpPr/>
          <p:nvPr/>
        </p:nvSpPr>
        <p:spPr>
          <a:xfrm>
            <a:off x="5720316" y="3530009"/>
            <a:ext cx="1073069" cy="5328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2741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AB64-ABE1-A264-DA13-57E0D58F0407}"/>
              </a:ext>
            </a:extLst>
          </p:cNvPr>
          <p:cNvSpPr>
            <a:spLocks noGrp="1"/>
          </p:cNvSpPr>
          <p:nvPr>
            <p:ph type="title"/>
          </p:nvPr>
        </p:nvSpPr>
        <p:spPr>
          <a:xfrm>
            <a:off x="1141413" y="618518"/>
            <a:ext cx="9905998" cy="758219"/>
          </a:xfrm>
        </p:spPr>
        <p:txBody>
          <a:bodyPr/>
          <a:lstStyle/>
          <a:p>
            <a:r>
              <a:rPr lang="en-US" dirty="0"/>
              <a:t>Monolith Architecture</a:t>
            </a:r>
          </a:p>
        </p:txBody>
      </p:sp>
      <p:pic>
        <p:nvPicPr>
          <p:cNvPr id="1026" name="Picture 2">
            <a:extLst>
              <a:ext uri="{FF2B5EF4-FFF2-40B4-BE49-F238E27FC236}">
                <a16:creationId xmlns:a16="http://schemas.microsoft.com/office/drawing/2014/main" id="{BBF94039-73AE-C677-8FDE-DE704F58C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48" y="1491375"/>
            <a:ext cx="8117178" cy="4317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E8A5D8-4B6A-248D-84A7-7806FD87FCDC}"/>
              </a:ext>
            </a:extLst>
          </p:cNvPr>
          <p:cNvSpPr txBox="1"/>
          <p:nvPr/>
        </p:nvSpPr>
        <p:spPr>
          <a:xfrm>
            <a:off x="8741595" y="142884"/>
            <a:ext cx="3166152" cy="923330"/>
          </a:xfrm>
          <a:prstGeom prst="rect">
            <a:avLst/>
          </a:prstGeom>
          <a:noFill/>
        </p:spPr>
        <p:txBody>
          <a:bodyPr wrap="square" rtlCol="0">
            <a:spAutoFit/>
          </a:bodyPr>
          <a:lstStyle/>
          <a:p>
            <a:r>
              <a:rPr lang="en-US" dirty="0"/>
              <a:t>(a) The client makes a request over port 80 or 443 to the load balancer</a:t>
            </a:r>
          </a:p>
        </p:txBody>
      </p:sp>
      <p:sp>
        <p:nvSpPr>
          <p:cNvPr id="5" name="TextBox 4">
            <a:extLst>
              <a:ext uri="{FF2B5EF4-FFF2-40B4-BE49-F238E27FC236}">
                <a16:creationId xmlns:a16="http://schemas.microsoft.com/office/drawing/2014/main" id="{77C49049-99DF-1FCD-71F9-1C5532AFA338}"/>
              </a:ext>
            </a:extLst>
          </p:cNvPr>
          <p:cNvSpPr txBox="1"/>
          <p:nvPr/>
        </p:nvSpPr>
        <p:spPr>
          <a:xfrm>
            <a:off x="8741594" y="1232077"/>
            <a:ext cx="2960670" cy="923330"/>
          </a:xfrm>
          <a:prstGeom prst="rect">
            <a:avLst/>
          </a:prstGeom>
          <a:noFill/>
        </p:spPr>
        <p:txBody>
          <a:bodyPr wrap="square" rtlCol="0">
            <a:spAutoFit/>
          </a:bodyPr>
          <a:lstStyle/>
          <a:p>
            <a:r>
              <a:rPr lang="en-US" dirty="0"/>
              <a:t>(b)- The load balancer distributes requests across all available ports</a:t>
            </a:r>
          </a:p>
        </p:txBody>
      </p:sp>
      <p:sp>
        <p:nvSpPr>
          <p:cNvPr id="6" name="TextBox 5">
            <a:extLst>
              <a:ext uri="{FF2B5EF4-FFF2-40B4-BE49-F238E27FC236}">
                <a16:creationId xmlns:a16="http://schemas.microsoft.com/office/drawing/2014/main" id="{4941FEBF-C4BB-20FE-4708-FCC05CE90791}"/>
              </a:ext>
            </a:extLst>
          </p:cNvPr>
          <p:cNvSpPr txBox="1"/>
          <p:nvPr/>
        </p:nvSpPr>
        <p:spPr>
          <a:xfrm>
            <a:off x="8741594" y="2345681"/>
            <a:ext cx="3038457" cy="923330"/>
          </a:xfrm>
          <a:prstGeom prst="rect">
            <a:avLst/>
          </a:prstGeom>
          <a:noFill/>
        </p:spPr>
        <p:txBody>
          <a:bodyPr wrap="square" rtlCol="0">
            <a:spAutoFit/>
          </a:bodyPr>
          <a:lstStyle/>
          <a:p>
            <a:r>
              <a:rPr lang="en-US" dirty="0"/>
              <a:t>(c)- Target Groups- Instances are registered in the application’s target group</a:t>
            </a:r>
          </a:p>
        </p:txBody>
      </p:sp>
      <p:sp>
        <p:nvSpPr>
          <p:cNvPr id="7" name="TextBox 6">
            <a:extLst>
              <a:ext uri="{FF2B5EF4-FFF2-40B4-BE49-F238E27FC236}">
                <a16:creationId xmlns:a16="http://schemas.microsoft.com/office/drawing/2014/main" id="{4B7B56F5-7F74-E0F4-D89E-88F3C83F9D73}"/>
              </a:ext>
            </a:extLst>
          </p:cNvPr>
          <p:cNvSpPr txBox="1"/>
          <p:nvPr/>
        </p:nvSpPr>
        <p:spPr>
          <a:xfrm>
            <a:off x="8741594" y="3586016"/>
            <a:ext cx="3166153" cy="923330"/>
          </a:xfrm>
          <a:prstGeom prst="rect">
            <a:avLst/>
          </a:prstGeom>
          <a:noFill/>
        </p:spPr>
        <p:txBody>
          <a:bodyPr wrap="square" rtlCol="0">
            <a:spAutoFit/>
          </a:bodyPr>
          <a:lstStyle/>
          <a:p>
            <a:r>
              <a:rPr lang="en-US" dirty="0"/>
              <a:t>(d)- Each container runs a single application process which binds the cluster parent to port 80</a:t>
            </a:r>
          </a:p>
        </p:txBody>
      </p:sp>
      <p:sp>
        <p:nvSpPr>
          <p:cNvPr id="8" name="TextBox 7">
            <a:extLst>
              <a:ext uri="{FF2B5EF4-FFF2-40B4-BE49-F238E27FC236}">
                <a16:creationId xmlns:a16="http://schemas.microsoft.com/office/drawing/2014/main" id="{A52F0985-DD44-4DCC-D394-790F06731FA7}"/>
              </a:ext>
            </a:extLst>
          </p:cNvPr>
          <p:cNvSpPr txBox="1"/>
          <p:nvPr/>
        </p:nvSpPr>
        <p:spPr>
          <a:xfrm>
            <a:off x="8741595" y="4826351"/>
            <a:ext cx="3371636" cy="1477328"/>
          </a:xfrm>
          <a:prstGeom prst="rect">
            <a:avLst/>
          </a:prstGeom>
          <a:noFill/>
        </p:spPr>
        <p:txBody>
          <a:bodyPr wrap="square" rtlCol="0">
            <a:spAutoFit/>
          </a:bodyPr>
          <a:lstStyle/>
          <a:p>
            <a:r>
              <a:rPr lang="en-US" dirty="0"/>
              <a:t>(e)- The cluster parent is responsible for distributing traffic Each container has all the same features as the rest of the containers.</a:t>
            </a:r>
          </a:p>
        </p:txBody>
      </p:sp>
      <p:sp>
        <p:nvSpPr>
          <p:cNvPr id="9" name="TextBox 8">
            <a:extLst>
              <a:ext uri="{FF2B5EF4-FFF2-40B4-BE49-F238E27FC236}">
                <a16:creationId xmlns:a16="http://schemas.microsoft.com/office/drawing/2014/main" id="{5F453699-6903-7FF4-5AA7-1AA83A5E4F18}"/>
              </a:ext>
            </a:extLst>
          </p:cNvPr>
          <p:cNvSpPr txBox="1"/>
          <p:nvPr/>
        </p:nvSpPr>
        <p:spPr>
          <a:xfrm>
            <a:off x="1787703" y="6054816"/>
            <a:ext cx="1379673" cy="369332"/>
          </a:xfrm>
          <a:prstGeom prst="rect">
            <a:avLst/>
          </a:prstGeom>
          <a:noFill/>
        </p:spPr>
        <p:txBody>
          <a:bodyPr wrap="none" rtlCol="0">
            <a:spAutoFit/>
          </a:bodyPr>
          <a:lstStyle/>
          <a:p>
            <a:r>
              <a:rPr lang="en-US" dirty="0"/>
              <a:t>Source: AWS</a:t>
            </a:r>
          </a:p>
        </p:txBody>
      </p:sp>
    </p:spTree>
    <p:extLst>
      <p:ext uri="{BB962C8B-B14F-4D97-AF65-F5344CB8AC3E}">
        <p14:creationId xmlns:p14="http://schemas.microsoft.com/office/powerpoint/2010/main" val="3703425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D464-3E84-B3C7-BCD0-29B4C7160943}"/>
              </a:ext>
            </a:extLst>
          </p:cNvPr>
          <p:cNvSpPr>
            <a:spLocks noGrp="1"/>
          </p:cNvSpPr>
          <p:nvPr>
            <p:ph type="title"/>
          </p:nvPr>
        </p:nvSpPr>
        <p:spPr>
          <a:xfrm>
            <a:off x="1201595" y="475481"/>
            <a:ext cx="6661297" cy="552736"/>
          </a:xfrm>
        </p:spPr>
        <p:txBody>
          <a:bodyPr>
            <a:normAutofit fontScale="90000"/>
          </a:bodyPr>
          <a:lstStyle/>
          <a:p>
            <a:r>
              <a:rPr lang="en-US" dirty="0"/>
              <a:t>Microservice Architecture</a:t>
            </a:r>
          </a:p>
        </p:txBody>
      </p:sp>
      <p:pic>
        <p:nvPicPr>
          <p:cNvPr id="2052" name="Picture 4">
            <a:extLst>
              <a:ext uri="{FF2B5EF4-FFF2-40B4-BE49-F238E27FC236}">
                <a16:creationId xmlns:a16="http://schemas.microsoft.com/office/drawing/2014/main" id="{DD46E992-F6D9-EAA6-6F0A-5D98671A6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82" y="3193851"/>
            <a:ext cx="8296645" cy="31166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39F53E-B66E-3B57-CF40-AFCF0A9C17FB}"/>
              </a:ext>
            </a:extLst>
          </p:cNvPr>
          <p:cNvSpPr txBox="1"/>
          <p:nvPr/>
        </p:nvSpPr>
        <p:spPr>
          <a:xfrm>
            <a:off x="8819381" y="566552"/>
            <a:ext cx="3166152" cy="923330"/>
          </a:xfrm>
          <a:prstGeom prst="rect">
            <a:avLst/>
          </a:prstGeom>
          <a:noFill/>
        </p:spPr>
        <p:txBody>
          <a:bodyPr wrap="square" rtlCol="0">
            <a:spAutoFit/>
          </a:bodyPr>
          <a:lstStyle/>
          <a:p>
            <a:r>
              <a:rPr lang="en-US" dirty="0"/>
              <a:t>(a) The client makes a request over port 80 or 443 to the load balancer</a:t>
            </a:r>
          </a:p>
        </p:txBody>
      </p:sp>
      <p:sp>
        <p:nvSpPr>
          <p:cNvPr id="5" name="TextBox 4">
            <a:extLst>
              <a:ext uri="{FF2B5EF4-FFF2-40B4-BE49-F238E27FC236}">
                <a16:creationId xmlns:a16="http://schemas.microsoft.com/office/drawing/2014/main" id="{80E89298-F788-F448-A746-20319B18E208}"/>
              </a:ext>
            </a:extLst>
          </p:cNvPr>
          <p:cNvSpPr txBox="1"/>
          <p:nvPr/>
        </p:nvSpPr>
        <p:spPr>
          <a:xfrm>
            <a:off x="8819381" y="1541848"/>
            <a:ext cx="2960670" cy="2308324"/>
          </a:xfrm>
          <a:prstGeom prst="rect">
            <a:avLst/>
          </a:prstGeom>
          <a:noFill/>
        </p:spPr>
        <p:txBody>
          <a:bodyPr wrap="square" rtlCol="0">
            <a:spAutoFit/>
          </a:bodyPr>
          <a:lstStyle/>
          <a:p>
            <a:r>
              <a:rPr lang="en-US" dirty="0"/>
              <a:t>(b) The load balancer routes traffic to the correct service. The ALB inspects the client request and uses the routing rules to direct the request to an instance and port for the target group matching the rule</a:t>
            </a:r>
          </a:p>
        </p:txBody>
      </p:sp>
      <p:sp>
        <p:nvSpPr>
          <p:cNvPr id="6" name="TextBox 5">
            <a:extLst>
              <a:ext uri="{FF2B5EF4-FFF2-40B4-BE49-F238E27FC236}">
                <a16:creationId xmlns:a16="http://schemas.microsoft.com/office/drawing/2014/main" id="{D5CA4507-9A2C-423A-EC3B-BA7C1E5A001D}"/>
              </a:ext>
            </a:extLst>
          </p:cNvPr>
          <p:cNvSpPr txBox="1"/>
          <p:nvPr/>
        </p:nvSpPr>
        <p:spPr>
          <a:xfrm>
            <a:off x="8780487" y="3850172"/>
            <a:ext cx="3038457" cy="1477328"/>
          </a:xfrm>
          <a:prstGeom prst="rect">
            <a:avLst/>
          </a:prstGeom>
          <a:noFill/>
        </p:spPr>
        <p:txBody>
          <a:bodyPr wrap="square" rtlCol="0">
            <a:spAutoFit/>
          </a:bodyPr>
          <a:lstStyle/>
          <a:p>
            <a:r>
              <a:rPr lang="en-US" dirty="0"/>
              <a:t>(c) Each service has a target group that keeps track of the instances and ports of each container running for that service.</a:t>
            </a:r>
          </a:p>
        </p:txBody>
      </p:sp>
      <p:sp>
        <p:nvSpPr>
          <p:cNvPr id="7" name="TextBox 6">
            <a:extLst>
              <a:ext uri="{FF2B5EF4-FFF2-40B4-BE49-F238E27FC236}">
                <a16:creationId xmlns:a16="http://schemas.microsoft.com/office/drawing/2014/main" id="{C0F34B6D-B615-8639-9272-34652FAA6A47}"/>
              </a:ext>
            </a:extLst>
          </p:cNvPr>
          <p:cNvSpPr txBox="1"/>
          <p:nvPr/>
        </p:nvSpPr>
        <p:spPr>
          <a:xfrm>
            <a:off x="8716638" y="5482066"/>
            <a:ext cx="3166153" cy="1200329"/>
          </a:xfrm>
          <a:prstGeom prst="rect">
            <a:avLst/>
          </a:prstGeom>
          <a:noFill/>
        </p:spPr>
        <p:txBody>
          <a:bodyPr wrap="square" rtlCol="0">
            <a:spAutoFit/>
          </a:bodyPr>
          <a:lstStyle/>
          <a:p>
            <a:r>
              <a:rPr lang="en-US" dirty="0"/>
              <a:t>(d) Each service is deployed into a container across an EC2 cluster. Each container only handles a single feature</a:t>
            </a:r>
          </a:p>
        </p:txBody>
      </p:sp>
      <p:sp>
        <p:nvSpPr>
          <p:cNvPr id="9" name="TextBox 8">
            <a:extLst>
              <a:ext uri="{FF2B5EF4-FFF2-40B4-BE49-F238E27FC236}">
                <a16:creationId xmlns:a16="http://schemas.microsoft.com/office/drawing/2014/main" id="{E1941E91-B031-6A6C-0333-642BB694E39F}"/>
              </a:ext>
            </a:extLst>
          </p:cNvPr>
          <p:cNvSpPr txBox="1"/>
          <p:nvPr/>
        </p:nvSpPr>
        <p:spPr>
          <a:xfrm>
            <a:off x="1438381" y="6313063"/>
            <a:ext cx="1379673" cy="369332"/>
          </a:xfrm>
          <a:prstGeom prst="rect">
            <a:avLst/>
          </a:prstGeom>
          <a:noFill/>
        </p:spPr>
        <p:txBody>
          <a:bodyPr wrap="none" rtlCol="0">
            <a:spAutoFit/>
          </a:bodyPr>
          <a:lstStyle/>
          <a:p>
            <a:r>
              <a:rPr lang="en-US" dirty="0"/>
              <a:t>Source: AWS</a:t>
            </a:r>
          </a:p>
        </p:txBody>
      </p:sp>
      <p:pic>
        <p:nvPicPr>
          <p:cNvPr id="10" name="Picture 2">
            <a:extLst>
              <a:ext uri="{FF2B5EF4-FFF2-40B4-BE49-F238E27FC236}">
                <a16:creationId xmlns:a16="http://schemas.microsoft.com/office/drawing/2014/main" id="{94F39FC8-EA7C-C51A-2943-71AFF9DC7387}"/>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206467" y="1060832"/>
            <a:ext cx="3927287" cy="208866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2982BC86-7C50-C918-DBF3-AEDFF27FE74D}"/>
              </a:ext>
            </a:extLst>
          </p:cNvPr>
          <p:cNvGrpSpPr/>
          <p:nvPr/>
        </p:nvGrpSpPr>
        <p:grpSpPr>
          <a:xfrm>
            <a:off x="4172648" y="1620973"/>
            <a:ext cx="837649" cy="1425162"/>
            <a:chOff x="4367397" y="1233780"/>
            <a:chExt cx="837649" cy="1425162"/>
          </a:xfrm>
        </p:grpSpPr>
        <p:sp>
          <p:nvSpPr>
            <p:cNvPr id="11" name="Half Frame 10">
              <a:extLst>
                <a:ext uri="{FF2B5EF4-FFF2-40B4-BE49-F238E27FC236}">
                  <a16:creationId xmlns:a16="http://schemas.microsoft.com/office/drawing/2014/main" id="{53ABECDC-D608-1459-1BCE-321C9B73CFBB}"/>
                </a:ext>
              </a:extLst>
            </p:cNvPr>
            <p:cNvSpPr/>
            <p:nvPr/>
          </p:nvSpPr>
          <p:spPr>
            <a:xfrm rot="5400000">
              <a:off x="4358004" y="1243173"/>
              <a:ext cx="737978" cy="719191"/>
            </a:xfrm>
            <a:prstGeom prst="halfFram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own Arrow 11">
              <a:extLst>
                <a:ext uri="{FF2B5EF4-FFF2-40B4-BE49-F238E27FC236}">
                  <a16:creationId xmlns:a16="http://schemas.microsoft.com/office/drawing/2014/main" id="{8781BB97-E317-FCA7-17A8-027AA707AB7D}"/>
                </a:ext>
              </a:extLst>
            </p:cNvPr>
            <p:cNvSpPr/>
            <p:nvPr/>
          </p:nvSpPr>
          <p:spPr>
            <a:xfrm>
              <a:off x="4728909" y="1652204"/>
              <a:ext cx="476137" cy="1006738"/>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501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0758-6788-5212-904E-E747513F3685}"/>
              </a:ext>
            </a:extLst>
          </p:cNvPr>
          <p:cNvSpPr>
            <a:spLocks noGrp="1"/>
          </p:cNvSpPr>
          <p:nvPr>
            <p:ph type="title"/>
          </p:nvPr>
        </p:nvSpPr>
        <p:spPr/>
        <p:txBody>
          <a:bodyPr/>
          <a:lstStyle/>
          <a:p>
            <a:r>
              <a:rPr lang="en-US" dirty="0"/>
              <a:t>Monolithic architecture</a:t>
            </a:r>
          </a:p>
        </p:txBody>
      </p:sp>
      <p:grpSp>
        <p:nvGrpSpPr>
          <p:cNvPr id="11" name="Group 10">
            <a:extLst>
              <a:ext uri="{FF2B5EF4-FFF2-40B4-BE49-F238E27FC236}">
                <a16:creationId xmlns:a16="http://schemas.microsoft.com/office/drawing/2014/main" id="{909A116C-B909-F5C6-82F4-745E4B46793A}"/>
              </a:ext>
            </a:extLst>
          </p:cNvPr>
          <p:cNvGrpSpPr/>
          <p:nvPr/>
        </p:nvGrpSpPr>
        <p:grpSpPr>
          <a:xfrm>
            <a:off x="950027" y="1771202"/>
            <a:ext cx="9246596" cy="4371968"/>
            <a:chOff x="950027" y="1771202"/>
            <a:chExt cx="9246596" cy="4371968"/>
          </a:xfrm>
        </p:grpSpPr>
        <p:sp>
          <p:nvSpPr>
            <p:cNvPr id="10" name="Rectangle 9">
              <a:extLst>
                <a:ext uri="{FF2B5EF4-FFF2-40B4-BE49-F238E27FC236}">
                  <a16:creationId xmlns:a16="http://schemas.microsoft.com/office/drawing/2014/main" id="{0B536521-E6EB-3905-D9B0-D8EDDCB359F2}"/>
                </a:ext>
              </a:extLst>
            </p:cNvPr>
            <p:cNvSpPr/>
            <p:nvPr/>
          </p:nvSpPr>
          <p:spPr>
            <a:xfrm>
              <a:off x="950027" y="1771202"/>
              <a:ext cx="9172168" cy="4371968"/>
            </a:xfrm>
            <a:prstGeom prst="rect">
              <a:avLst/>
            </a:prstGeom>
            <a:solidFill>
              <a:schemeClr val="bg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638B3DDF-3F86-8305-8151-4672655D6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027" y="1771202"/>
              <a:ext cx="9246596" cy="4371968"/>
            </a:xfrm>
            <a:prstGeom prst="rect">
              <a:avLst/>
            </a:prstGeom>
          </p:spPr>
        </p:pic>
      </p:grpSp>
      <p:sp>
        <p:nvSpPr>
          <p:cNvPr id="9" name="TextBox 8">
            <a:extLst>
              <a:ext uri="{FF2B5EF4-FFF2-40B4-BE49-F238E27FC236}">
                <a16:creationId xmlns:a16="http://schemas.microsoft.com/office/drawing/2014/main" id="{0F5A347D-4495-C4E8-D347-488C7A0C48A1}"/>
              </a:ext>
            </a:extLst>
          </p:cNvPr>
          <p:cNvSpPr txBox="1"/>
          <p:nvPr/>
        </p:nvSpPr>
        <p:spPr>
          <a:xfrm>
            <a:off x="1711842" y="6143170"/>
            <a:ext cx="1345240" cy="369332"/>
          </a:xfrm>
          <a:prstGeom prst="rect">
            <a:avLst/>
          </a:prstGeom>
          <a:noFill/>
        </p:spPr>
        <p:txBody>
          <a:bodyPr wrap="none" rtlCol="0">
            <a:spAutoFit/>
          </a:bodyPr>
          <a:lstStyle/>
          <a:p>
            <a:r>
              <a:rPr lang="en-US" dirty="0"/>
              <a:t>Source: GCP</a:t>
            </a:r>
          </a:p>
        </p:txBody>
      </p:sp>
    </p:spTree>
    <p:extLst>
      <p:ext uri="{BB962C8B-B14F-4D97-AF65-F5344CB8AC3E}">
        <p14:creationId xmlns:p14="http://schemas.microsoft.com/office/powerpoint/2010/main" val="169502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3C8F-3C96-3E8B-3F61-A7092141B92A}"/>
              </a:ext>
            </a:extLst>
          </p:cNvPr>
          <p:cNvSpPr>
            <a:spLocks noGrp="1"/>
          </p:cNvSpPr>
          <p:nvPr>
            <p:ph type="title"/>
          </p:nvPr>
        </p:nvSpPr>
        <p:spPr>
          <a:xfrm>
            <a:off x="1059148" y="570968"/>
            <a:ext cx="9905998" cy="821897"/>
          </a:xfrm>
        </p:spPr>
        <p:txBody>
          <a:bodyPr/>
          <a:lstStyle/>
          <a:p>
            <a:r>
              <a:rPr lang="en-US" dirty="0"/>
              <a:t>Microservice Architecture</a:t>
            </a:r>
          </a:p>
        </p:txBody>
      </p:sp>
      <p:grpSp>
        <p:nvGrpSpPr>
          <p:cNvPr id="8" name="Group 7">
            <a:extLst>
              <a:ext uri="{FF2B5EF4-FFF2-40B4-BE49-F238E27FC236}">
                <a16:creationId xmlns:a16="http://schemas.microsoft.com/office/drawing/2014/main" id="{B4831A08-53FC-E506-617E-7231E694FA47}"/>
              </a:ext>
            </a:extLst>
          </p:cNvPr>
          <p:cNvGrpSpPr/>
          <p:nvPr/>
        </p:nvGrpSpPr>
        <p:grpSpPr>
          <a:xfrm>
            <a:off x="971292" y="1616149"/>
            <a:ext cx="8395992" cy="3848986"/>
            <a:chOff x="971292" y="2217627"/>
            <a:chExt cx="7772400" cy="3247508"/>
          </a:xfrm>
        </p:grpSpPr>
        <p:sp>
          <p:nvSpPr>
            <p:cNvPr id="7" name="Rectangle 6">
              <a:extLst>
                <a:ext uri="{FF2B5EF4-FFF2-40B4-BE49-F238E27FC236}">
                  <a16:creationId xmlns:a16="http://schemas.microsoft.com/office/drawing/2014/main" id="{8294BDB8-B50E-67B1-EC46-EA461CDD3602}"/>
                </a:ext>
              </a:extLst>
            </p:cNvPr>
            <p:cNvSpPr/>
            <p:nvPr/>
          </p:nvSpPr>
          <p:spPr>
            <a:xfrm>
              <a:off x="1052623" y="2217627"/>
              <a:ext cx="7691069" cy="3247508"/>
            </a:xfrm>
            <a:prstGeom prst="rect">
              <a:avLst/>
            </a:prstGeom>
            <a:solidFill>
              <a:schemeClr val="bg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E7627BDB-A40E-5DFD-77BF-805D98E42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1292" y="2217627"/>
              <a:ext cx="7772400" cy="3139046"/>
            </a:xfrm>
            <a:prstGeom prst="rect">
              <a:avLst/>
            </a:prstGeom>
          </p:spPr>
        </p:pic>
      </p:grpSp>
      <p:sp>
        <p:nvSpPr>
          <p:cNvPr id="6" name="TextBox 5">
            <a:extLst>
              <a:ext uri="{FF2B5EF4-FFF2-40B4-BE49-F238E27FC236}">
                <a16:creationId xmlns:a16="http://schemas.microsoft.com/office/drawing/2014/main" id="{56F4EBBA-7B5B-6EDD-AA2A-FD56589EB172}"/>
              </a:ext>
            </a:extLst>
          </p:cNvPr>
          <p:cNvSpPr txBox="1"/>
          <p:nvPr/>
        </p:nvSpPr>
        <p:spPr>
          <a:xfrm>
            <a:off x="1711842" y="6143170"/>
            <a:ext cx="1345240" cy="369332"/>
          </a:xfrm>
          <a:prstGeom prst="rect">
            <a:avLst/>
          </a:prstGeom>
          <a:noFill/>
        </p:spPr>
        <p:txBody>
          <a:bodyPr wrap="none" rtlCol="0">
            <a:spAutoFit/>
          </a:bodyPr>
          <a:lstStyle/>
          <a:p>
            <a:r>
              <a:rPr lang="en-US" dirty="0"/>
              <a:t>Source: GCP</a:t>
            </a:r>
          </a:p>
        </p:txBody>
      </p:sp>
    </p:spTree>
    <p:extLst>
      <p:ext uri="{BB962C8B-B14F-4D97-AF65-F5344CB8AC3E}">
        <p14:creationId xmlns:p14="http://schemas.microsoft.com/office/powerpoint/2010/main" val="270404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8"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0" name="Group 19">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21"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2"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5"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3"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0"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5"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62"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8"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9"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0"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1"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3"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4"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76" name="Group 75">
            <a:extLst>
              <a:ext uri="{FF2B5EF4-FFF2-40B4-BE49-F238E27FC236}">
                <a16:creationId xmlns:a16="http://schemas.microsoft.com/office/drawing/2014/main" id="{AC7171C6-EA46-47D6-AAE3-DD4CA0393C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7" name="Rectangle 76">
              <a:extLst>
                <a:ext uri="{FF2B5EF4-FFF2-40B4-BE49-F238E27FC236}">
                  <a16:creationId xmlns:a16="http://schemas.microsoft.com/office/drawing/2014/main" id="{56099417-50E6-4D31-B3BC-8ECCF737F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2">
              <a:extLst>
                <a:ext uri="{FF2B5EF4-FFF2-40B4-BE49-F238E27FC236}">
                  <a16:creationId xmlns:a16="http://schemas.microsoft.com/office/drawing/2014/main" id="{5641C704-94B4-4083-8565-C79289F6FEF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51EA729C-8795-3F01-3AD6-651F5A1A98DF}"/>
              </a:ext>
            </a:extLst>
          </p:cNvPr>
          <p:cNvSpPr>
            <a:spLocks noGrp="1"/>
          </p:cNvSpPr>
          <p:nvPr>
            <p:ph type="title"/>
          </p:nvPr>
        </p:nvSpPr>
        <p:spPr>
          <a:xfrm>
            <a:off x="7914894" y="1122363"/>
            <a:ext cx="3156229" cy="2387600"/>
          </a:xfrm>
        </p:spPr>
        <p:txBody>
          <a:bodyPr vert="horz" lIns="91440" tIns="45720" rIns="91440" bIns="45720" rtlCol="0" anchor="b">
            <a:normAutofit/>
          </a:bodyPr>
          <a:lstStyle/>
          <a:p>
            <a:r>
              <a:rPr lang="en-US" sz="3400"/>
              <a:t>Microservices</a:t>
            </a:r>
          </a:p>
        </p:txBody>
      </p:sp>
      <p:sp>
        <p:nvSpPr>
          <p:cNvPr id="7" name="TextBox 6">
            <a:extLst>
              <a:ext uri="{FF2B5EF4-FFF2-40B4-BE49-F238E27FC236}">
                <a16:creationId xmlns:a16="http://schemas.microsoft.com/office/drawing/2014/main" id="{D38D19C7-7EEA-EE29-75F3-DA8618C9BD53}"/>
              </a:ext>
            </a:extLst>
          </p:cNvPr>
          <p:cNvSpPr txBox="1"/>
          <p:nvPr/>
        </p:nvSpPr>
        <p:spPr>
          <a:xfrm>
            <a:off x="7886319" y="3602038"/>
            <a:ext cx="3184804" cy="1655762"/>
          </a:xfrm>
          <a:prstGeom prst="rect">
            <a:avLst/>
          </a:prstGeom>
        </p:spPr>
        <p:txBody>
          <a:bodyPr vert="horz" lIns="91440" tIns="45720" rIns="91440" bIns="45720" rtlCol="0">
            <a:normAutofit/>
          </a:bodyPr>
          <a:lstStyle/>
          <a:p>
            <a:pPr defTabSz="914400">
              <a:lnSpc>
                <a:spcPct val="120000"/>
              </a:lnSpc>
              <a:spcBef>
                <a:spcPts val="1000"/>
              </a:spcBef>
              <a:buSzPct val="125000"/>
            </a:pPr>
            <a:r>
              <a:rPr lang="en-US" sz="2000" cap="all">
                <a:solidFill>
                  <a:schemeClr val="tx2"/>
                </a:solidFill>
              </a:rPr>
              <a:t>Source: The Linux Foundation</a:t>
            </a:r>
          </a:p>
        </p:txBody>
      </p:sp>
      <p:grpSp>
        <p:nvGrpSpPr>
          <p:cNvPr id="80" name="Group 79">
            <a:extLst>
              <a:ext uri="{FF2B5EF4-FFF2-40B4-BE49-F238E27FC236}">
                <a16:creationId xmlns:a16="http://schemas.microsoft.com/office/drawing/2014/main" id="{1A7C43DF-6C62-45B8-95AA-FD5810A8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81" name="Rectangle 5">
              <a:extLst>
                <a:ext uri="{FF2B5EF4-FFF2-40B4-BE49-F238E27FC236}">
                  <a16:creationId xmlns:a16="http://schemas.microsoft.com/office/drawing/2014/main" id="{BDEB9B3F-C225-43E6-9726-04AF9C1A53C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82" name="Freeform 6">
              <a:extLst>
                <a:ext uri="{FF2B5EF4-FFF2-40B4-BE49-F238E27FC236}">
                  <a16:creationId xmlns:a16="http://schemas.microsoft.com/office/drawing/2014/main" id="{4E61800F-DF6F-43CD-8C12-45DB0ED56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3" name="Freeform 7">
              <a:extLst>
                <a:ext uri="{FF2B5EF4-FFF2-40B4-BE49-F238E27FC236}">
                  <a16:creationId xmlns:a16="http://schemas.microsoft.com/office/drawing/2014/main" id="{D183EED0-F5DA-44B0-9457-5D40010DA4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 name="Rectangle 8">
              <a:extLst>
                <a:ext uri="{FF2B5EF4-FFF2-40B4-BE49-F238E27FC236}">
                  <a16:creationId xmlns:a16="http://schemas.microsoft.com/office/drawing/2014/main" id="{FDC5A0D4-B99A-485A-89FF-84497456833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85" name="Freeform 9">
              <a:extLst>
                <a:ext uri="{FF2B5EF4-FFF2-40B4-BE49-F238E27FC236}">
                  <a16:creationId xmlns:a16="http://schemas.microsoft.com/office/drawing/2014/main" id="{0FE319C8-F4B9-4442-BD90-0519E429A8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6" name="Freeform 10">
              <a:extLst>
                <a:ext uri="{FF2B5EF4-FFF2-40B4-BE49-F238E27FC236}">
                  <a16:creationId xmlns:a16="http://schemas.microsoft.com/office/drawing/2014/main" id="{3BB8B11B-3B31-4AFA-8E9F-1A34B6D09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7" name="Freeform 11">
              <a:extLst>
                <a:ext uri="{FF2B5EF4-FFF2-40B4-BE49-F238E27FC236}">
                  <a16:creationId xmlns:a16="http://schemas.microsoft.com/office/drawing/2014/main" id="{539DB9EB-8B31-4642-A442-7EDEF64FD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8" name="Freeform 12">
              <a:extLst>
                <a:ext uri="{FF2B5EF4-FFF2-40B4-BE49-F238E27FC236}">
                  <a16:creationId xmlns:a16="http://schemas.microsoft.com/office/drawing/2014/main" id="{F39533B1-CCEC-4EF1-829E-718CC4E93E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9" name="Freeform 13">
              <a:extLst>
                <a:ext uri="{FF2B5EF4-FFF2-40B4-BE49-F238E27FC236}">
                  <a16:creationId xmlns:a16="http://schemas.microsoft.com/office/drawing/2014/main" id="{48712762-A8E5-45A2-B60F-3DA82DFC9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0" name="Freeform 14">
              <a:extLst>
                <a:ext uri="{FF2B5EF4-FFF2-40B4-BE49-F238E27FC236}">
                  <a16:creationId xmlns:a16="http://schemas.microsoft.com/office/drawing/2014/main" id="{94B12164-83B1-49AC-9C1F-340008C18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1" name="Freeform 15">
              <a:extLst>
                <a:ext uri="{FF2B5EF4-FFF2-40B4-BE49-F238E27FC236}">
                  <a16:creationId xmlns:a16="http://schemas.microsoft.com/office/drawing/2014/main" id="{C7DFAE75-1B9F-4753-8FA6-2B5ABD5E9D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2" name="Freeform 16">
              <a:extLst>
                <a:ext uri="{FF2B5EF4-FFF2-40B4-BE49-F238E27FC236}">
                  <a16:creationId xmlns:a16="http://schemas.microsoft.com/office/drawing/2014/main" id="{49E7D20F-0504-4E85-8FD8-691101FDC6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3" name="Freeform 17">
              <a:extLst>
                <a:ext uri="{FF2B5EF4-FFF2-40B4-BE49-F238E27FC236}">
                  <a16:creationId xmlns:a16="http://schemas.microsoft.com/office/drawing/2014/main" id="{B14F755D-AF63-4D99-8291-03149E5FE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4" name="Freeform 18">
              <a:extLst>
                <a:ext uri="{FF2B5EF4-FFF2-40B4-BE49-F238E27FC236}">
                  <a16:creationId xmlns:a16="http://schemas.microsoft.com/office/drawing/2014/main" id="{33C0DFAF-5A4B-420B-95DE-0D2C04AA34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5" name="Freeform 19">
              <a:extLst>
                <a:ext uri="{FF2B5EF4-FFF2-40B4-BE49-F238E27FC236}">
                  <a16:creationId xmlns:a16="http://schemas.microsoft.com/office/drawing/2014/main" id="{96F54509-CFB7-4AF8-A899-904CC72CC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6" name="Freeform 20">
              <a:extLst>
                <a:ext uri="{FF2B5EF4-FFF2-40B4-BE49-F238E27FC236}">
                  <a16:creationId xmlns:a16="http://schemas.microsoft.com/office/drawing/2014/main" id="{384A2F41-8978-49E0-A927-D58750662E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7" name="Freeform 21">
              <a:extLst>
                <a:ext uri="{FF2B5EF4-FFF2-40B4-BE49-F238E27FC236}">
                  <a16:creationId xmlns:a16="http://schemas.microsoft.com/office/drawing/2014/main" id="{07930ABC-E4F5-4079-A7FF-76DE9E787C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8" name="Freeform 22">
              <a:extLst>
                <a:ext uri="{FF2B5EF4-FFF2-40B4-BE49-F238E27FC236}">
                  <a16:creationId xmlns:a16="http://schemas.microsoft.com/office/drawing/2014/main" id="{FCD3C4A5-587C-432B-8F18-FA9EBEAF8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9" name="Freeform 23">
              <a:extLst>
                <a:ext uri="{FF2B5EF4-FFF2-40B4-BE49-F238E27FC236}">
                  <a16:creationId xmlns:a16="http://schemas.microsoft.com/office/drawing/2014/main" id="{5F2BDFA3-A67E-4401-AA87-900456BFA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0" name="Freeform 24">
              <a:extLst>
                <a:ext uri="{FF2B5EF4-FFF2-40B4-BE49-F238E27FC236}">
                  <a16:creationId xmlns:a16="http://schemas.microsoft.com/office/drawing/2014/main" id="{DFC87E89-90EB-42B2-BA68-CFC0EDA9B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1" name="Freeform 25">
              <a:extLst>
                <a:ext uri="{FF2B5EF4-FFF2-40B4-BE49-F238E27FC236}">
                  <a16:creationId xmlns:a16="http://schemas.microsoft.com/office/drawing/2014/main" id="{826316A2-CD38-417D-9E5D-7E2C4E46E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2" name="Freeform 26">
              <a:extLst>
                <a:ext uri="{FF2B5EF4-FFF2-40B4-BE49-F238E27FC236}">
                  <a16:creationId xmlns:a16="http://schemas.microsoft.com/office/drawing/2014/main" id="{20EA31E1-79BA-4721-9993-BB4313D3DB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3" name="Freeform 27">
              <a:extLst>
                <a:ext uri="{FF2B5EF4-FFF2-40B4-BE49-F238E27FC236}">
                  <a16:creationId xmlns:a16="http://schemas.microsoft.com/office/drawing/2014/main" id="{33BAEAF8-89EF-47F7-9AF4-42BF388D5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4" name="Freeform 28">
              <a:extLst>
                <a:ext uri="{FF2B5EF4-FFF2-40B4-BE49-F238E27FC236}">
                  <a16:creationId xmlns:a16="http://schemas.microsoft.com/office/drawing/2014/main" id="{89190398-1BB4-4DF2-ACA4-34008058F9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5" name="Freeform 29">
              <a:extLst>
                <a:ext uri="{FF2B5EF4-FFF2-40B4-BE49-F238E27FC236}">
                  <a16:creationId xmlns:a16="http://schemas.microsoft.com/office/drawing/2014/main" id="{B6D40144-76DD-412F-87BD-7FB91D6F4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6" name="Freeform 30">
              <a:extLst>
                <a:ext uri="{FF2B5EF4-FFF2-40B4-BE49-F238E27FC236}">
                  <a16:creationId xmlns:a16="http://schemas.microsoft.com/office/drawing/2014/main" id="{F97B6EF2-BF6F-4EF1-8E14-6EFDDAF9DF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7" name="Freeform 31">
              <a:extLst>
                <a:ext uri="{FF2B5EF4-FFF2-40B4-BE49-F238E27FC236}">
                  <a16:creationId xmlns:a16="http://schemas.microsoft.com/office/drawing/2014/main" id="{0CEBC145-3BEC-40B8-9019-B499D5CA4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 name="Freeform 32">
              <a:extLst>
                <a:ext uri="{FF2B5EF4-FFF2-40B4-BE49-F238E27FC236}">
                  <a16:creationId xmlns:a16="http://schemas.microsoft.com/office/drawing/2014/main" id="{C005CE09-5CB1-4149-930C-0D4EEA9A4B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 name="Rectangle 33">
              <a:extLst>
                <a:ext uri="{FF2B5EF4-FFF2-40B4-BE49-F238E27FC236}">
                  <a16:creationId xmlns:a16="http://schemas.microsoft.com/office/drawing/2014/main" id="{F08D8FC9-82D6-4D11-AB57-BF732BA2E1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10" name="Freeform 34">
              <a:extLst>
                <a:ext uri="{FF2B5EF4-FFF2-40B4-BE49-F238E27FC236}">
                  <a16:creationId xmlns:a16="http://schemas.microsoft.com/office/drawing/2014/main" id="{D3850C8D-959A-46CA-9EDA-4950BAF2D6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1" name="Freeform 35">
              <a:extLst>
                <a:ext uri="{FF2B5EF4-FFF2-40B4-BE49-F238E27FC236}">
                  <a16:creationId xmlns:a16="http://schemas.microsoft.com/office/drawing/2014/main" id="{824AD5DC-310B-45F8-B702-5D73B04DC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2" name="Freeform 36">
              <a:extLst>
                <a:ext uri="{FF2B5EF4-FFF2-40B4-BE49-F238E27FC236}">
                  <a16:creationId xmlns:a16="http://schemas.microsoft.com/office/drawing/2014/main" id="{B03C1129-4F01-49CF-A5D4-DCFE93B8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3" name="Freeform 37">
              <a:extLst>
                <a:ext uri="{FF2B5EF4-FFF2-40B4-BE49-F238E27FC236}">
                  <a16:creationId xmlns:a16="http://schemas.microsoft.com/office/drawing/2014/main" id="{E6C5106F-7014-4FF8-B0FC-8DD63E2A57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4" name="Freeform 38">
              <a:extLst>
                <a:ext uri="{FF2B5EF4-FFF2-40B4-BE49-F238E27FC236}">
                  <a16:creationId xmlns:a16="http://schemas.microsoft.com/office/drawing/2014/main" id="{4BCE0F7C-0E64-458B-9353-848556B20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5" name="Freeform 39">
              <a:extLst>
                <a:ext uri="{FF2B5EF4-FFF2-40B4-BE49-F238E27FC236}">
                  <a16:creationId xmlns:a16="http://schemas.microsoft.com/office/drawing/2014/main" id="{58D5D6FC-E890-4423-BB31-81F3D444E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6" name="Freeform 40">
              <a:extLst>
                <a:ext uri="{FF2B5EF4-FFF2-40B4-BE49-F238E27FC236}">
                  <a16:creationId xmlns:a16="http://schemas.microsoft.com/office/drawing/2014/main" id="{347E3C13-5CA8-4EE5-BB16-81C50F72D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7" name="Freeform 41">
              <a:extLst>
                <a:ext uri="{FF2B5EF4-FFF2-40B4-BE49-F238E27FC236}">
                  <a16:creationId xmlns:a16="http://schemas.microsoft.com/office/drawing/2014/main" id="{9037BA39-8C16-4305-9205-874625968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8" name="Freeform 42">
              <a:extLst>
                <a:ext uri="{FF2B5EF4-FFF2-40B4-BE49-F238E27FC236}">
                  <a16:creationId xmlns:a16="http://schemas.microsoft.com/office/drawing/2014/main" id="{02601F0F-E0E0-4A6F-9487-9B5DC0FC60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9" name="Freeform 43">
              <a:extLst>
                <a:ext uri="{FF2B5EF4-FFF2-40B4-BE49-F238E27FC236}">
                  <a16:creationId xmlns:a16="http://schemas.microsoft.com/office/drawing/2014/main" id="{8F0015F8-47CE-4D19-8F29-525DE7CEC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0" name="Freeform 44">
              <a:extLst>
                <a:ext uri="{FF2B5EF4-FFF2-40B4-BE49-F238E27FC236}">
                  <a16:creationId xmlns:a16="http://schemas.microsoft.com/office/drawing/2014/main" id="{461CFAD1-B826-42C6-9A20-77DA27D04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1" name="Rectangle 45">
              <a:extLst>
                <a:ext uri="{FF2B5EF4-FFF2-40B4-BE49-F238E27FC236}">
                  <a16:creationId xmlns:a16="http://schemas.microsoft.com/office/drawing/2014/main" id="{5C0DBEF4-5974-4FF8-8043-517C2178F6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22" name="Freeform 46">
              <a:extLst>
                <a:ext uri="{FF2B5EF4-FFF2-40B4-BE49-F238E27FC236}">
                  <a16:creationId xmlns:a16="http://schemas.microsoft.com/office/drawing/2014/main" id="{C44AD8A0-5AAD-40E0-9382-4BB7CD3C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3" name="Freeform 47">
              <a:extLst>
                <a:ext uri="{FF2B5EF4-FFF2-40B4-BE49-F238E27FC236}">
                  <a16:creationId xmlns:a16="http://schemas.microsoft.com/office/drawing/2014/main" id="{E69E7E91-7D80-4053-B776-390644F6A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4" name="Freeform 48">
              <a:extLst>
                <a:ext uri="{FF2B5EF4-FFF2-40B4-BE49-F238E27FC236}">
                  <a16:creationId xmlns:a16="http://schemas.microsoft.com/office/drawing/2014/main" id="{9DCDCA0D-7DF0-458A-9F44-E279F8E4D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5" name="Freeform 49">
              <a:extLst>
                <a:ext uri="{FF2B5EF4-FFF2-40B4-BE49-F238E27FC236}">
                  <a16:creationId xmlns:a16="http://schemas.microsoft.com/office/drawing/2014/main" id="{F5915D4C-1A03-4B6E-A0B7-F37365BDC5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6" name="Freeform 50">
              <a:extLst>
                <a:ext uri="{FF2B5EF4-FFF2-40B4-BE49-F238E27FC236}">
                  <a16:creationId xmlns:a16="http://schemas.microsoft.com/office/drawing/2014/main" id="{6014BA40-1928-40CA-9AF1-66DC3D8D4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7" name="Freeform 51">
              <a:extLst>
                <a:ext uri="{FF2B5EF4-FFF2-40B4-BE49-F238E27FC236}">
                  <a16:creationId xmlns:a16="http://schemas.microsoft.com/office/drawing/2014/main" id="{13C62284-3A4A-4D9B-A961-560CEEC69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8" name="Freeform 52">
              <a:extLst>
                <a:ext uri="{FF2B5EF4-FFF2-40B4-BE49-F238E27FC236}">
                  <a16:creationId xmlns:a16="http://schemas.microsoft.com/office/drawing/2014/main" id="{455348FF-DF1A-4EEC-ADF1-6902F64B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9" name="Freeform 53">
              <a:extLst>
                <a:ext uri="{FF2B5EF4-FFF2-40B4-BE49-F238E27FC236}">
                  <a16:creationId xmlns:a16="http://schemas.microsoft.com/office/drawing/2014/main" id="{4ABA1C18-42D0-449B-9906-A9CADF63B3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0" name="Freeform 54">
              <a:extLst>
                <a:ext uri="{FF2B5EF4-FFF2-40B4-BE49-F238E27FC236}">
                  <a16:creationId xmlns:a16="http://schemas.microsoft.com/office/drawing/2014/main" id="{96A7F1AE-6B77-4E76-96FB-0E77DD668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1" name="Freeform 55">
              <a:extLst>
                <a:ext uri="{FF2B5EF4-FFF2-40B4-BE49-F238E27FC236}">
                  <a16:creationId xmlns:a16="http://schemas.microsoft.com/office/drawing/2014/main" id="{88F9C65E-66A1-4E52-BB44-725429B73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2" name="Freeform 56">
              <a:extLst>
                <a:ext uri="{FF2B5EF4-FFF2-40B4-BE49-F238E27FC236}">
                  <a16:creationId xmlns:a16="http://schemas.microsoft.com/office/drawing/2014/main" id="{903B539B-47B8-404F-B2D8-440E7A63CE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3" name="Freeform 57">
              <a:extLst>
                <a:ext uri="{FF2B5EF4-FFF2-40B4-BE49-F238E27FC236}">
                  <a16:creationId xmlns:a16="http://schemas.microsoft.com/office/drawing/2014/main" id="{E307E88A-4532-4AF5-9DD7-AC651A02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4" name="Freeform 58">
              <a:extLst>
                <a:ext uri="{FF2B5EF4-FFF2-40B4-BE49-F238E27FC236}">
                  <a16:creationId xmlns:a16="http://schemas.microsoft.com/office/drawing/2014/main" id="{FBBB7833-3456-45AD-ADCE-FE8DA8773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136" name="Group 135">
            <a:extLst>
              <a:ext uri="{FF2B5EF4-FFF2-40B4-BE49-F238E27FC236}">
                <a16:creationId xmlns:a16="http://schemas.microsoft.com/office/drawing/2014/main" id="{D0D26923-EE65-4E57-B679-61B80FBCAA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7" name="Freeform 32">
              <a:extLst>
                <a:ext uri="{FF2B5EF4-FFF2-40B4-BE49-F238E27FC236}">
                  <a16:creationId xmlns:a16="http://schemas.microsoft.com/office/drawing/2014/main" id="{CCFEB195-EB36-44FF-8797-E3560DB15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8" name="Freeform 33">
              <a:extLst>
                <a:ext uri="{FF2B5EF4-FFF2-40B4-BE49-F238E27FC236}">
                  <a16:creationId xmlns:a16="http://schemas.microsoft.com/office/drawing/2014/main" id="{F9DFB3B4-CAB4-464D-B98E-B1D631F83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9" name="Freeform 34">
              <a:extLst>
                <a:ext uri="{FF2B5EF4-FFF2-40B4-BE49-F238E27FC236}">
                  <a16:creationId xmlns:a16="http://schemas.microsoft.com/office/drawing/2014/main" id="{AF9C413E-250B-480A-95EF-7530544E1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0" name="Freeform 35">
              <a:extLst>
                <a:ext uri="{FF2B5EF4-FFF2-40B4-BE49-F238E27FC236}">
                  <a16:creationId xmlns:a16="http://schemas.microsoft.com/office/drawing/2014/main" id="{835624A6-4E96-4687-BA1D-79877D44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1" name="Freeform 36">
              <a:extLst>
                <a:ext uri="{FF2B5EF4-FFF2-40B4-BE49-F238E27FC236}">
                  <a16:creationId xmlns:a16="http://schemas.microsoft.com/office/drawing/2014/main" id="{9FDC4B4C-B72D-4BF9-802F-8936D2BA3F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2" name="Freeform 37">
              <a:extLst>
                <a:ext uri="{FF2B5EF4-FFF2-40B4-BE49-F238E27FC236}">
                  <a16:creationId xmlns:a16="http://schemas.microsoft.com/office/drawing/2014/main" id="{EA39328B-6796-4B68-AC37-D15A58FD2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3" name="Freeform 38">
              <a:extLst>
                <a:ext uri="{FF2B5EF4-FFF2-40B4-BE49-F238E27FC236}">
                  <a16:creationId xmlns:a16="http://schemas.microsoft.com/office/drawing/2014/main" id="{E183C829-3FB7-4A3A-BA25-4808539953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4" name="Freeform 39">
              <a:extLst>
                <a:ext uri="{FF2B5EF4-FFF2-40B4-BE49-F238E27FC236}">
                  <a16:creationId xmlns:a16="http://schemas.microsoft.com/office/drawing/2014/main" id="{3432DC05-0F64-445E-9A04-28F38C318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5" name="Freeform 40">
              <a:extLst>
                <a:ext uri="{FF2B5EF4-FFF2-40B4-BE49-F238E27FC236}">
                  <a16:creationId xmlns:a16="http://schemas.microsoft.com/office/drawing/2014/main" id="{84B73A47-61BF-41AA-88B2-8E886FE76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6" name="Rectangle 41">
              <a:extLst>
                <a:ext uri="{FF2B5EF4-FFF2-40B4-BE49-F238E27FC236}">
                  <a16:creationId xmlns:a16="http://schemas.microsoft.com/office/drawing/2014/main" id="{1598D14B-84D4-4984-9F52-076847DF34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grpSp>
      <p:pic>
        <p:nvPicPr>
          <p:cNvPr id="6" name="Content Placeholder 5" descr="A comparison of a monolith and microservices&#10;&#10;Description automatically generated">
            <a:extLst>
              <a:ext uri="{FF2B5EF4-FFF2-40B4-BE49-F238E27FC236}">
                <a16:creationId xmlns:a16="http://schemas.microsoft.com/office/drawing/2014/main" id="{CC8F80CD-F01A-E176-D8A0-49DBA486237F}"/>
              </a:ext>
            </a:extLst>
          </p:cNvPr>
          <p:cNvPicPr>
            <a:picLocks noChangeAspect="1"/>
          </p:cNvPicPr>
          <p:nvPr/>
        </p:nvPicPr>
        <p:blipFill>
          <a:blip r:embed="rId4"/>
          <a:srcRect t="7180" r="-2" b="-2"/>
          <a:stretch/>
        </p:blipFill>
        <p:spPr>
          <a:xfrm>
            <a:off x="-5597" y="10"/>
            <a:ext cx="7558541" cy="6857990"/>
          </a:xfrm>
          <a:prstGeom prst="rect">
            <a:avLst/>
          </a:prstGeom>
        </p:spPr>
      </p:pic>
    </p:spTree>
    <p:extLst>
      <p:ext uri="{BB962C8B-B14F-4D97-AF65-F5344CB8AC3E}">
        <p14:creationId xmlns:p14="http://schemas.microsoft.com/office/powerpoint/2010/main" val="2098148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A7C2-ECD4-B938-BB00-12B6249A452E}"/>
              </a:ext>
            </a:extLst>
          </p:cNvPr>
          <p:cNvSpPr>
            <a:spLocks noGrp="1"/>
          </p:cNvSpPr>
          <p:nvPr>
            <p:ph type="title"/>
          </p:nvPr>
        </p:nvSpPr>
        <p:spPr/>
        <p:txBody>
          <a:bodyPr/>
          <a:lstStyle/>
          <a:p>
            <a:r>
              <a:rPr lang="en-US" dirty="0"/>
              <a:t>Microservices</a:t>
            </a:r>
          </a:p>
        </p:txBody>
      </p:sp>
      <p:sp>
        <p:nvSpPr>
          <p:cNvPr id="3" name="Content Placeholder 2">
            <a:extLst>
              <a:ext uri="{FF2B5EF4-FFF2-40B4-BE49-F238E27FC236}">
                <a16:creationId xmlns:a16="http://schemas.microsoft.com/office/drawing/2014/main" id="{0D908D45-9C73-1C42-9663-7A75BAE3B2F0}"/>
              </a:ext>
            </a:extLst>
          </p:cNvPr>
          <p:cNvSpPr>
            <a:spLocks noGrp="1"/>
          </p:cNvSpPr>
          <p:nvPr>
            <p:ph idx="1"/>
          </p:nvPr>
        </p:nvSpPr>
        <p:spPr>
          <a:xfrm>
            <a:off x="924437" y="1983296"/>
            <a:ext cx="5291246" cy="3541714"/>
          </a:xfrm>
        </p:spPr>
        <p:txBody>
          <a:bodyPr>
            <a:normAutofit fontScale="85000" lnSpcReduction="10000"/>
          </a:bodyPr>
          <a:lstStyle/>
          <a:p>
            <a:r>
              <a:rPr lang="en-US" dirty="0"/>
              <a:t>Split application into smaller, independent services </a:t>
            </a:r>
          </a:p>
          <a:p>
            <a:pPr lvl="1"/>
            <a:r>
              <a:rPr lang="en-US" dirty="0"/>
              <a:t>Micro applications make up one big application</a:t>
            </a:r>
          </a:p>
          <a:p>
            <a:r>
              <a:rPr lang="en-US" dirty="0"/>
              <a:t>Questions:</a:t>
            </a:r>
          </a:p>
          <a:p>
            <a:pPr lvl="1"/>
            <a:r>
              <a:rPr lang="en-US" dirty="0"/>
              <a:t>How to break down the application?</a:t>
            </a:r>
          </a:p>
          <a:p>
            <a:pPr lvl="1"/>
            <a:r>
              <a:rPr lang="en-US" dirty="0"/>
              <a:t>What code goes where?</a:t>
            </a:r>
          </a:p>
          <a:p>
            <a:pPr lvl="1"/>
            <a:r>
              <a:rPr lang="en-US" dirty="0"/>
              <a:t>How many microservices do we create?</a:t>
            </a:r>
          </a:p>
          <a:p>
            <a:pPr lvl="1"/>
            <a:r>
              <a:rPr lang="en-US" dirty="0"/>
              <a:t>How big/small should they be?</a:t>
            </a:r>
          </a:p>
          <a:p>
            <a:pPr lvl="1"/>
            <a:r>
              <a:rPr lang="en-US" dirty="0"/>
              <a:t>How do they talk to each other?</a:t>
            </a:r>
          </a:p>
        </p:txBody>
      </p:sp>
      <p:pic>
        <p:nvPicPr>
          <p:cNvPr id="5" name="Picture 4" descr="A diagram of a computer network&#10;&#10;Description automatically generated with medium confidence">
            <a:extLst>
              <a:ext uri="{FF2B5EF4-FFF2-40B4-BE49-F238E27FC236}">
                <a16:creationId xmlns:a16="http://schemas.microsoft.com/office/drawing/2014/main" id="{A5858889-ECD0-239E-BCC4-8BF173D4A0C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32658" y="1966778"/>
            <a:ext cx="5588000" cy="3327400"/>
          </a:xfrm>
          <a:prstGeom prst="rect">
            <a:avLst/>
          </a:prstGeom>
        </p:spPr>
      </p:pic>
    </p:spTree>
    <p:extLst>
      <p:ext uri="{BB962C8B-B14F-4D97-AF65-F5344CB8AC3E}">
        <p14:creationId xmlns:p14="http://schemas.microsoft.com/office/powerpoint/2010/main" val="2587769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D254-F81F-A784-55A4-6DAE9752AC2C}"/>
              </a:ext>
            </a:extLst>
          </p:cNvPr>
          <p:cNvSpPr>
            <a:spLocks noGrp="1"/>
          </p:cNvSpPr>
          <p:nvPr>
            <p:ph type="title"/>
          </p:nvPr>
        </p:nvSpPr>
        <p:spPr/>
        <p:txBody>
          <a:bodyPr/>
          <a:lstStyle/>
          <a:p>
            <a:r>
              <a:rPr lang="en-US" dirty="0"/>
              <a:t>Microservice Key Requirements</a:t>
            </a:r>
          </a:p>
        </p:txBody>
      </p:sp>
      <p:graphicFrame>
        <p:nvGraphicFramePr>
          <p:cNvPr id="4" name="Content Placeholder 3">
            <a:extLst>
              <a:ext uri="{FF2B5EF4-FFF2-40B4-BE49-F238E27FC236}">
                <a16:creationId xmlns:a16="http://schemas.microsoft.com/office/drawing/2014/main" id="{B6882D80-45F0-995D-DBCF-1C1F849B11AD}"/>
              </a:ext>
            </a:extLst>
          </p:cNvPr>
          <p:cNvGraphicFramePr>
            <a:graphicFrameLocks noGrp="1"/>
          </p:cNvGraphicFramePr>
          <p:nvPr>
            <p:ph idx="1"/>
            <p:extLst>
              <p:ext uri="{D42A27DB-BD31-4B8C-83A1-F6EECF244321}">
                <p14:modId xmlns:p14="http://schemas.microsoft.com/office/powerpoint/2010/main" val="1155768140"/>
              </p:ext>
            </p:extLst>
          </p:nvPr>
        </p:nvGraphicFramePr>
        <p:xfrm>
          <a:off x="636998" y="2249487"/>
          <a:ext cx="10993348"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376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0B6D8B72-4279-4799-B007-5AD5593F06DE}"/>
              </a:ext>
            </a:extLst>
          </p:cNvPr>
          <p:cNvSpPr>
            <a:spLocks noGrp="1"/>
          </p:cNvSpPr>
          <p:nvPr>
            <p:ph type="title"/>
          </p:nvPr>
        </p:nvSpPr>
        <p:spPr>
          <a:xfrm>
            <a:off x="1019015" y="1093787"/>
            <a:ext cx="3059969" cy="4697413"/>
          </a:xfrm>
        </p:spPr>
        <p:txBody>
          <a:bodyPr>
            <a:normAutofit/>
          </a:bodyPr>
          <a:lstStyle/>
          <a:p>
            <a:r>
              <a:rPr lang="en-US" sz="3300"/>
              <a:t>Microservices Best Practices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FEFA66-E5F7-2CB8-629E-917D7D988520}"/>
              </a:ext>
            </a:extLst>
          </p:cNvPr>
          <p:cNvSpPr>
            <a:spLocks noGrp="1"/>
          </p:cNvSpPr>
          <p:nvPr>
            <p:ph idx="1"/>
          </p:nvPr>
        </p:nvSpPr>
        <p:spPr>
          <a:xfrm>
            <a:off x="5215467" y="1093788"/>
            <a:ext cx="5831944" cy="4697413"/>
          </a:xfrm>
        </p:spPr>
        <p:txBody>
          <a:bodyPr>
            <a:normAutofit/>
          </a:bodyPr>
          <a:lstStyle/>
          <a:p>
            <a:r>
              <a:rPr lang="en-US" dirty="0"/>
              <a:t>Split based on business functionalities, not technical functionalities</a:t>
            </a:r>
          </a:p>
          <a:p>
            <a:r>
              <a:rPr lang="en-US" dirty="0"/>
              <a:t>Separation of concerns</a:t>
            </a:r>
          </a:p>
          <a:p>
            <a:r>
              <a:rPr lang="en-US" dirty="0"/>
              <a:t>Self-contained and independent of each other</a:t>
            </a:r>
          </a:p>
          <a:p>
            <a:r>
              <a:rPr lang="en-US" dirty="0"/>
              <a:t>Developed, deployed, and scaled separately</a:t>
            </a:r>
          </a:p>
          <a:p>
            <a:pPr lvl="1"/>
            <a:r>
              <a:rPr lang="en-US" dirty="0"/>
              <a:t>Loose coupling</a:t>
            </a:r>
          </a:p>
          <a:p>
            <a:r>
              <a:rPr lang="en-US" dirty="0"/>
              <a:t>Release cycle completely independent</a:t>
            </a:r>
          </a:p>
        </p:txBody>
      </p:sp>
    </p:spTree>
    <p:extLst>
      <p:ext uri="{BB962C8B-B14F-4D97-AF65-F5344CB8AC3E}">
        <p14:creationId xmlns:p14="http://schemas.microsoft.com/office/powerpoint/2010/main" val="2904878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A8C3-0E1D-C583-9711-F75AE42A9C99}"/>
              </a:ext>
            </a:extLst>
          </p:cNvPr>
          <p:cNvSpPr>
            <a:spLocks noGrp="1"/>
          </p:cNvSpPr>
          <p:nvPr>
            <p:ph type="title"/>
          </p:nvPr>
        </p:nvSpPr>
        <p:spPr/>
        <p:txBody>
          <a:bodyPr/>
          <a:lstStyle/>
          <a:p>
            <a:r>
              <a:rPr lang="en-US" dirty="0"/>
              <a:t>Migrating to Microservices</a:t>
            </a:r>
          </a:p>
        </p:txBody>
      </p:sp>
      <p:graphicFrame>
        <p:nvGraphicFramePr>
          <p:cNvPr id="4" name="Content Placeholder 3">
            <a:extLst>
              <a:ext uri="{FF2B5EF4-FFF2-40B4-BE49-F238E27FC236}">
                <a16:creationId xmlns:a16="http://schemas.microsoft.com/office/drawing/2014/main" id="{EFB76DFB-02DD-804D-98E0-562AB4349F55}"/>
              </a:ext>
            </a:extLst>
          </p:cNvPr>
          <p:cNvGraphicFramePr>
            <a:graphicFrameLocks noGrp="1"/>
          </p:cNvGraphicFramePr>
          <p:nvPr>
            <p:ph idx="1"/>
            <p:extLst>
              <p:ext uri="{D42A27DB-BD31-4B8C-83A1-F6EECF244321}">
                <p14:modId xmlns:p14="http://schemas.microsoft.com/office/powerpoint/2010/main" val="2015100773"/>
              </p:ext>
            </p:extLst>
          </p:nvPr>
        </p:nvGraphicFramePr>
        <p:xfrm>
          <a:off x="276447" y="1499191"/>
          <a:ext cx="11642651" cy="4952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550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A384-C361-8E2C-A89A-D2E444186750}"/>
              </a:ext>
            </a:extLst>
          </p:cNvPr>
          <p:cNvSpPr>
            <a:spLocks noGrp="1"/>
          </p:cNvSpPr>
          <p:nvPr>
            <p:ph type="title"/>
          </p:nvPr>
        </p:nvSpPr>
        <p:spPr>
          <a:xfrm>
            <a:off x="1141413" y="618518"/>
            <a:ext cx="9905998" cy="1478570"/>
          </a:xfrm>
        </p:spPr>
        <p:txBody>
          <a:bodyPr>
            <a:normAutofit/>
          </a:bodyPr>
          <a:lstStyle/>
          <a:p>
            <a:r>
              <a:rPr lang="en-US" dirty="0"/>
              <a:t>Admin</a:t>
            </a:r>
          </a:p>
        </p:txBody>
      </p:sp>
      <p:graphicFrame>
        <p:nvGraphicFramePr>
          <p:cNvPr id="5" name="Content Placeholder 2">
            <a:extLst>
              <a:ext uri="{FF2B5EF4-FFF2-40B4-BE49-F238E27FC236}">
                <a16:creationId xmlns:a16="http://schemas.microsoft.com/office/drawing/2014/main" id="{FA22D8A0-E4F3-C968-A03C-C2B199314BBF}"/>
              </a:ext>
            </a:extLst>
          </p:cNvPr>
          <p:cNvGraphicFramePr>
            <a:graphicFrameLocks noGrp="1"/>
          </p:cNvGraphicFramePr>
          <p:nvPr>
            <p:ph idx="1"/>
            <p:extLst>
              <p:ext uri="{D42A27DB-BD31-4B8C-83A1-F6EECF244321}">
                <p14:modId xmlns:p14="http://schemas.microsoft.com/office/powerpoint/2010/main" val="1591709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5015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E59A-7B55-123E-745D-B6E50D58F548}"/>
              </a:ext>
            </a:extLst>
          </p:cNvPr>
          <p:cNvSpPr>
            <a:spLocks noGrp="1"/>
          </p:cNvSpPr>
          <p:nvPr>
            <p:ph type="title"/>
          </p:nvPr>
        </p:nvSpPr>
        <p:spPr/>
        <p:txBody>
          <a:bodyPr>
            <a:normAutofit/>
          </a:bodyPr>
          <a:lstStyle/>
          <a:p>
            <a:r>
              <a:rPr lang="en-US" dirty="0"/>
              <a:t>Microservice Benefits</a:t>
            </a:r>
          </a:p>
        </p:txBody>
      </p:sp>
      <p:graphicFrame>
        <p:nvGraphicFramePr>
          <p:cNvPr id="5" name="Content Placeholder 2">
            <a:extLst>
              <a:ext uri="{FF2B5EF4-FFF2-40B4-BE49-F238E27FC236}">
                <a16:creationId xmlns:a16="http://schemas.microsoft.com/office/drawing/2014/main" id="{3197D79A-80C9-A784-3372-D4E745A03604}"/>
              </a:ext>
            </a:extLst>
          </p:cNvPr>
          <p:cNvGraphicFramePr>
            <a:graphicFrameLocks noGrp="1"/>
          </p:cNvGraphicFramePr>
          <p:nvPr>
            <p:ph idx="1"/>
            <p:extLst>
              <p:ext uri="{D42A27DB-BD31-4B8C-83A1-F6EECF244321}">
                <p14:modId xmlns:p14="http://schemas.microsoft.com/office/powerpoint/2010/main" val="1221572156"/>
              </p:ext>
            </p:extLst>
          </p:nvPr>
        </p:nvGraphicFramePr>
        <p:xfrm>
          <a:off x="1056352" y="1743740"/>
          <a:ext cx="10639461" cy="4625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647562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91590-5263-F490-EFD8-594E1CE6308C}"/>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Most Important advantage of Microservices</a:t>
            </a:r>
          </a:p>
        </p:txBody>
      </p:sp>
      <p:sp>
        <p:nvSpPr>
          <p:cNvPr id="3" name="Content Placeholder 2">
            <a:extLst>
              <a:ext uri="{FF2B5EF4-FFF2-40B4-BE49-F238E27FC236}">
                <a16:creationId xmlns:a16="http://schemas.microsoft.com/office/drawing/2014/main" id="{CAA30EFE-1C28-212B-ED53-0E8C43DB8DF5}"/>
              </a:ext>
            </a:extLst>
          </p:cNvPr>
          <p:cNvSpPr>
            <a:spLocks noGrp="1"/>
          </p:cNvSpPr>
          <p:nvPr>
            <p:ph idx="1"/>
          </p:nvPr>
        </p:nvSpPr>
        <p:spPr>
          <a:xfrm>
            <a:off x="1577446" y="2413001"/>
            <a:ext cx="9048218" cy="3033180"/>
          </a:xfrm>
        </p:spPr>
        <p:txBody>
          <a:bodyPr anchor="ctr">
            <a:normAutofit/>
          </a:bodyPr>
          <a:lstStyle/>
          <a:p>
            <a:pPr marL="0" indent="0" algn="ctr">
              <a:buNone/>
            </a:pPr>
            <a:r>
              <a:rPr lang="en-US" sz="2800" dirty="0">
                <a:solidFill>
                  <a:srgbClr val="FFFFFF"/>
                </a:solidFill>
              </a:rPr>
              <a:t>Develop service with different languages, stacks, and teams</a:t>
            </a:r>
          </a:p>
        </p:txBody>
      </p:sp>
    </p:spTree>
    <p:extLst>
      <p:ext uri="{BB962C8B-B14F-4D97-AF65-F5344CB8AC3E}">
        <p14:creationId xmlns:p14="http://schemas.microsoft.com/office/powerpoint/2010/main" val="1765776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5392-51C5-73BB-B6A0-EDD46CDB99B4}"/>
              </a:ext>
            </a:extLst>
          </p:cNvPr>
          <p:cNvSpPr>
            <a:spLocks noGrp="1"/>
          </p:cNvSpPr>
          <p:nvPr>
            <p:ph type="title"/>
          </p:nvPr>
        </p:nvSpPr>
        <p:spPr/>
        <p:txBody>
          <a:bodyPr/>
          <a:lstStyle/>
          <a:p>
            <a:r>
              <a:rPr lang="en-US" dirty="0"/>
              <a:t>Monorepos and polyrepos</a:t>
            </a:r>
          </a:p>
        </p:txBody>
      </p:sp>
      <p:sp>
        <p:nvSpPr>
          <p:cNvPr id="3" name="Text Placeholder 2">
            <a:extLst>
              <a:ext uri="{FF2B5EF4-FFF2-40B4-BE49-F238E27FC236}">
                <a16:creationId xmlns:a16="http://schemas.microsoft.com/office/drawing/2014/main" id="{671112EF-0C0A-429C-6C6C-2BD80A79C79A}"/>
              </a:ext>
            </a:extLst>
          </p:cNvPr>
          <p:cNvSpPr>
            <a:spLocks noGrp="1"/>
          </p:cNvSpPr>
          <p:nvPr>
            <p:ph type="body" idx="1"/>
          </p:nvPr>
        </p:nvSpPr>
        <p:spPr/>
        <p:txBody>
          <a:bodyPr/>
          <a:lstStyle/>
          <a:p>
            <a:r>
              <a:rPr lang="en-US" dirty="0"/>
              <a:t>How to structure your microservice code</a:t>
            </a:r>
          </a:p>
        </p:txBody>
      </p:sp>
    </p:spTree>
    <p:extLst>
      <p:ext uri="{BB962C8B-B14F-4D97-AF65-F5344CB8AC3E}">
        <p14:creationId xmlns:p14="http://schemas.microsoft.com/office/powerpoint/2010/main" val="1474945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FCC4-3F1D-C0A5-8453-E415D3BEACF3}"/>
              </a:ext>
            </a:extLst>
          </p:cNvPr>
          <p:cNvSpPr>
            <a:spLocks noGrp="1"/>
          </p:cNvSpPr>
          <p:nvPr>
            <p:ph type="title"/>
          </p:nvPr>
        </p:nvSpPr>
        <p:spPr>
          <a:xfrm>
            <a:off x="1141413" y="1082673"/>
            <a:ext cx="2869416" cy="4708528"/>
          </a:xfrm>
        </p:spPr>
        <p:txBody>
          <a:bodyPr>
            <a:normAutofit/>
          </a:bodyPr>
          <a:lstStyle/>
          <a:p>
            <a:pPr algn="r"/>
            <a:r>
              <a:rPr lang="en-US" sz="4000" dirty="0"/>
              <a:t>MonoRepo</a:t>
            </a:r>
          </a:p>
        </p:txBody>
      </p:sp>
      <p:sp>
        <p:nvSpPr>
          <p:cNvPr id="3" name="Content Placeholder 2">
            <a:extLst>
              <a:ext uri="{FF2B5EF4-FFF2-40B4-BE49-F238E27FC236}">
                <a16:creationId xmlns:a16="http://schemas.microsoft.com/office/drawing/2014/main" id="{4D5E03C4-1C58-8054-7209-6CA599C9ACBA}"/>
              </a:ext>
            </a:extLst>
          </p:cNvPr>
          <p:cNvSpPr>
            <a:spLocks noGrp="1"/>
          </p:cNvSpPr>
          <p:nvPr>
            <p:ph idx="1"/>
          </p:nvPr>
        </p:nvSpPr>
        <p:spPr>
          <a:xfrm>
            <a:off x="5297763" y="1082673"/>
            <a:ext cx="5751237" cy="4708528"/>
          </a:xfrm>
        </p:spPr>
        <p:txBody>
          <a:bodyPr anchor="ctr">
            <a:normAutofit/>
          </a:bodyPr>
          <a:lstStyle/>
          <a:p>
            <a:r>
              <a:rPr lang="en-US" sz="1800" dirty="0"/>
              <a:t>Single repository</a:t>
            </a:r>
          </a:p>
          <a:p>
            <a:pPr lvl="1"/>
            <a:r>
              <a:rPr lang="en-US" sz="1800" dirty="0"/>
              <a:t>1 git repository that contains many projects</a:t>
            </a:r>
          </a:p>
          <a:p>
            <a:r>
              <a:rPr lang="en-US" sz="1800" dirty="0"/>
              <a:t>Folders for each service</a:t>
            </a:r>
          </a:p>
          <a:p>
            <a:pPr lvl="1"/>
            <a:r>
              <a:rPr lang="en-US" sz="1800" dirty="0"/>
              <a:t>All the code are in respective folders</a:t>
            </a:r>
          </a:p>
          <a:p>
            <a:r>
              <a:rPr lang="en-US" sz="1800" dirty="0"/>
              <a:t>Makes code management and development easier</a:t>
            </a:r>
          </a:p>
          <a:p>
            <a:r>
              <a:rPr lang="en-US" sz="1800" dirty="0"/>
              <a:t>Changes can be tracked together, tested together and released together</a:t>
            </a:r>
          </a:p>
          <a:p>
            <a:r>
              <a:rPr lang="en-US" sz="1800" dirty="0"/>
              <a:t>Can put Kubernetes configuration, Dockerfiles, compose.yaml all the the same folder so other services can use them</a:t>
            </a:r>
          </a:p>
        </p:txBody>
      </p:sp>
    </p:spTree>
    <p:extLst>
      <p:ext uri="{BB962C8B-B14F-4D97-AF65-F5344CB8AC3E}">
        <p14:creationId xmlns:p14="http://schemas.microsoft.com/office/powerpoint/2010/main" val="365362660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568D2-3D2C-E07F-CD31-53D069B96255}"/>
              </a:ext>
            </a:extLst>
          </p:cNvPr>
          <p:cNvSpPr>
            <a:spLocks noGrp="1"/>
          </p:cNvSpPr>
          <p:nvPr>
            <p:ph type="title"/>
          </p:nvPr>
        </p:nvSpPr>
        <p:spPr>
          <a:xfrm>
            <a:off x="1141413" y="618518"/>
            <a:ext cx="9905998" cy="1478570"/>
          </a:xfrm>
        </p:spPr>
        <p:txBody>
          <a:bodyPr>
            <a:normAutofit/>
          </a:bodyPr>
          <a:lstStyle/>
          <a:p>
            <a:r>
              <a:rPr lang="en-US" dirty="0"/>
              <a:t>Monorepo Challenges</a:t>
            </a:r>
          </a:p>
        </p:txBody>
      </p:sp>
      <p:graphicFrame>
        <p:nvGraphicFramePr>
          <p:cNvPr id="5" name="Content Placeholder 2">
            <a:extLst>
              <a:ext uri="{FF2B5EF4-FFF2-40B4-BE49-F238E27FC236}">
                <a16:creationId xmlns:a16="http://schemas.microsoft.com/office/drawing/2014/main" id="{BA1428DE-28AA-9865-C233-ECAF4F67E949}"/>
              </a:ext>
            </a:extLst>
          </p:cNvPr>
          <p:cNvGraphicFramePr>
            <a:graphicFrameLocks noGrp="1"/>
          </p:cNvGraphicFramePr>
          <p:nvPr>
            <p:ph idx="1"/>
            <p:extLst>
              <p:ext uri="{D42A27DB-BD31-4B8C-83A1-F6EECF244321}">
                <p14:modId xmlns:p14="http://schemas.microsoft.com/office/powerpoint/2010/main" val="40490626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0801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207BA-E41A-3812-917B-D57CBF22442C}"/>
              </a:ext>
            </a:extLst>
          </p:cNvPr>
          <p:cNvSpPr>
            <a:spLocks noGrp="1"/>
          </p:cNvSpPr>
          <p:nvPr>
            <p:ph type="title"/>
          </p:nvPr>
        </p:nvSpPr>
        <p:spPr>
          <a:xfrm>
            <a:off x="1141413" y="1082673"/>
            <a:ext cx="2869416" cy="4708528"/>
          </a:xfrm>
        </p:spPr>
        <p:txBody>
          <a:bodyPr>
            <a:normAutofit/>
          </a:bodyPr>
          <a:lstStyle/>
          <a:p>
            <a:pPr algn="r"/>
            <a:r>
              <a:rPr lang="en-US" sz="4000" dirty="0" err="1"/>
              <a:t>PolyRepo</a:t>
            </a:r>
            <a:endParaRPr lang="en-US" sz="4000" dirty="0"/>
          </a:p>
        </p:txBody>
      </p:sp>
      <p:sp>
        <p:nvSpPr>
          <p:cNvPr id="3" name="Content Placeholder 2">
            <a:extLst>
              <a:ext uri="{FF2B5EF4-FFF2-40B4-BE49-F238E27FC236}">
                <a16:creationId xmlns:a16="http://schemas.microsoft.com/office/drawing/2014/main" id="{85D9F8F0-2843-D8EB-B269-4E917B1B4FC3}"/>
              </a:ext>
            </a:extLst>
          </p:cNvPr>
          <p:cNvSpPr>
            <a:spLocks noGrp="1"/>
          </p:cNvSpPr>
          <p:nvPr>
            <p:ph idx="1"/>
          </p:nvPr>
        </p:nvSpPr>
        <p:spPr>
          <a:xfrm>
            <a:off x="5297763" y="1082673"/>
            <a:ext cx="5751237" cy="5371290"/>
          </a:xfrm>
        </p:spPr>
        <p:txBody>
          <a:bodyPr anchor="ctr">
            <a:normAutofit/>
          </a:bodyPr>
          <a:lstStyle/>
          <a:p>
            <a:r>
              <a:rPr lang="en-US" sz="1800" dirty="0"/>
              <a:t>For each service, we create a separate git project</a:t>
            </a:r>
          </a:p>
          <a:p>
            <a:r>
              <a:rPr lang="en-US" sz="1800" dirty="0"/>
              <a:t>Clone and work on them separately</a:t>
            </a:r>
          </a:p>
          <a:p>
            <a:pPr lvl="1"/>
            <a:r>
              <a:rPr lang="en-US" sz="1800" dirty="0"/>
              <a:t>Still part of a bigger application </a:t>
            </a:r>
          </a:p>
          <a:p>
            <a:r>
              <a:rPr lang="en-US" sz="1800" dirty="0"/>
              <a:t>Can create independent secrets and other variables unique to each service</a:t>
            </a:r>
          </a:p>
          <a:p>
            <a:r>
              <a:rPr lang="en-US" sz="1800" dirty="0"/>
              <a:t>CI/CD pipeline </a:t>
            </a:r>
          </a:p>
          <a:p>
            <a:pPr lvl="1"/>
            <a:r>
              <a:rPr lang="en-US" sz="1800" dirty="0"/>
              <a:t>Own pipeline for each repository</a:t>
            </a:r>
          </a:p>
          <a:p>
            <a:pPr lvl="1"/>
            <a:r>
              <a:rPr lang="en-US" sz="1800" dirty="0"/>
              <a:t>No extra logic needed </a:t>
            </a:r>
          </a:p>
        </p:txBody>
      </p:sp>
    </p:spTree>
    <p:extLst>
      <p:ext uri="{BB962C8B-B14F-4D97-AF65-F5344CB8AC3E}">
        <p14:creationId xmlns:p14="http://schemas.microsoft.com/office/powerpoint/2010/main" val="250285662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38"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31F8152-15E0-6070-3DC4-849DC9DBC271}"/>
              </a:ext>
            </a:extLst>
          </p:cNvPr>
          <p:cNvSpPr>
            <a:spLocks noGrp="1"/>
          </p:cNvSpPr>
          <p:nvPr>
            <p:ph type="title"/>
          </p:nvPr>
        </p:nvSpPr>
        <p:spPr>
          <a:xfrm>
            <a:off x="1019015" y="1093787"/>
            <a:ext cx="3059969" cy="4697413"/>
          </a:xfrm>
        </p:spPr>
        <p:txBody>
          <a:bodyPr>
            <a:normAutofit/>
          </a:bodyPr>
          <a:lstStyle/>
          <a:p>
            <a:r>
              <a:rPr lang="en-US" dirty="0"/>
              <a:t>Polyrepo Downsides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47183B-5F16-3FC4-B7B9-419C3A48687F}"/>
              </a:ext>
            </a:extLst>
          </p:cNvPr>
          <p:cNvSpPr>
            <a:spLocks noGrp="1"/>
          </p:cNvSpPr>
          <p:nvPr>
            <p:ph idx="1"/>
          </p:nvPr>
        </p:nvSpPr>
        <p:spPr>
          <a:xfrm>
            <a:off x="5215467" y="1093788"/>
            <a:ext cx="5831944" cy="4697413"/>
          </a:xfrm>
        </p:spPr>
        <p:txBody>
          <a:bodyPr>
            <a:normAutofit/>
          </a:bodyPr>
          <a:lstStyle/>
          <a:p>
            <a:r>
              <a:rPr lang="en-US" dirty="0"/>
              <a:t>Cross-cutting changes are more difficult</a:t>
            </a:r>
          </a:p>
          <a:p>
            <a:r>
              <a:rPr lang="en-US" dirty="0"/>
              <a:t>Changes spread across projects must be submitted as separate merge requests instead of a single atomic MR</a:t>
            </a:r>
          </a:p>
          <a:p>
            <a:r>
              <a:rPr lang="en-US" dirty="0"/>
              <a:t>Switching between projects is tedious</a:t>
            </a:r>
          </a:p>
          <a:p>
            <a:r>
              <a:rPr lang="en-US" dirty="0"/>
              <a:t>Searching, testing, debugging is more difficult</a:t>
            </a:r>
          </a:p>
          <a:p>
            <a:r>
              <a:rPr lang="en-US" dirty="0"/>
              <a:t>Sharing resources is more difficult </a:t>
            </a:r>
          </a:p>
        </p:txBody>
      </p:sp>
    </p:spTree>
    <p:extLst>
      <p:ext uri="{BB962C8B-B14F-4D97-AF65-F5344CB8AC3E}">
        <p14:creationId xmlns:p14="http://schemas.microsoft.com/office/powerpoint/2010/main" val="4293927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EDD2-1B57-413D-814A-41527C808B67}"/>
              </a:ext>
            </a:extLst>
          </p:cNvPr>
          <p:cNvSpPr>
            <a:spLocks noGrp="1"/>
          </p:cNvSpPr>
          <p:nvPr>
            <p:ph type="title"/>
          </p:nvPr>
        </p:nvSpPr>
        <p:spPr/>
        <p:txBody>
          <a:bodyPr/>
          <a:lstStyle/>
          <a:p>
            <a:r>
              <a:rPr lang="en-US" dirty="0"/>
              <a:t>General Best Practices</a:t>
            </a:r>
          </a:p>
        </p:txBody>
      </p:sp>
      <p:sp>
        <p:nvSpPr>
          <p:cNvPr id="3" name="Content Placeholder 2">
            <a:extLst>
              <a:ext uri="{FF2B5EF4-FFF2-40B4-BE49-F238E27FC236}">
                <a16:creationId xmlns:a16="http://schemas.microsoft.com/office/drawing/2014/main" id="{7739CC49-61DF-D178-BC3C-8127EA45B43B}"/>
              </a:ext>
            </a:extLst>
          </p:cNvPr>
          <p:cNvSpPr>
            <a:spLocks noGrp="1"/>
          </p:cNvSpPr>
          <p:nvPr>
            <p:ph idx="1"/>
          </p:nvPr>
        </p:nvSpPr>
        <p:spPr/>
        <p:txBody>
          <a:bodyPr/>
          <a:lstStyle/>
          <a:p>
            <a:r>
              <a:rPr lang="en-US" dirty="0"/>
              <a:t>Small project: stick to monorepo, save overhead</a:t>
            </a:r>
          </a:p>
          <a:p>
            <a:r>
              <a:rPr lang="en-US" dirty="0"/>
              <a:t>Separate teams for each service: polyrepo is a better option</a:t>
            </a:r>
          </a:p>
        </p:txBody>
      </p:sp>
    </p:spTree>
    <p:extLst>
      <p:ext uri="{BB962C8B-B14F-4D97-AF65-F5344CB8AC3E}">
        <p14:creationId xmlns:p14="http://schemas.microsoft.com/office/powerpoint/2010/main" val="652873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43D4-1A50-5A1D-BA5C-F10587411DE9}"/>
              </a:ext>
            </a:extLst>
          </p:cNvPr>
          <p:cNvSpPr>
            <a:spLocks noGrp="1"/>
          </p:cNvSpPr>
          <p:nvPr>
            <p:ph type="title"/>
          </p:nvPr>
        </p:nvSpPr>
        <p:spPr/>
        <p:txBody>
          <a:bodyPr/>
          <a:lstStyle/>
          <a:p>
            <a:r>
              <a:rPr lang="en-US" dirty="0"/>
              <a:t>Microservice Challenges</a:t>
            </a:r>
          </a:p>
        </p:txBody>
      </p:sp>
    </p:spTree>
    <p:extLst>
      <p:ext uri="{BB962C8B-B14F-4D97-AF65-F5344CB8AC3E}">
        <p14:creationId xmlns:p14="http://schemas.microsoft.com/office/powerpoint/2010/main" val="657928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D3D48-3FF7-27ED-5D84-627BF6FFAAD8}"/>
              </a:ext>
            </a:extLst>
          </p:cNvPr>
          <p:cNvSpPr>
            <a:spLocks noGrp="1"/>
          </p:cNvSpPr>
          <p:nvPr>
            <p:ph type="title"/>
          </p:nvPr>
        </p:nvSpPr>
        <p:spPr>
          <a:xfrm>
            <a:off x="1141413" y="618518"/>
            <a:ext cx="9905998" cy="1478570"/>
          </a:xfrm>
        </p:spPr>
        <p:txBody>
          <a:bodyPr>
            <a:normAutofit/>
          </a:bodyPr>
          <a:lstStyle/>
          <a:p>
            <a:r>
              <a:rPr lang="en-US" dirty="0"/>
              <a:t>Microservice Challenges</a:t>
            </a:r>
          </a:p>
        </p:txBody>
      </p:sp>
      <p:graphicFrame>
        <p:nvGraphicFramePr>
          <p:cNvPr id="5" name="Content Placeholder 2">
            <a:extLst>
              <a:ext uri="{FF2B5EF4-FFF2-40B4-BE49-F238E27FC236}">
                <a16:creationId xmlns:a16="http://schemas.microsoft.com/office/drawing/2014/main" id="{E9D56D99-248B-9681-51BD-29A7C1DF099E}"/>
              </a:ext>
            </a:extLst>
          </p:cNvPr>
          <p:cNvGraphicFramePr>
            <a:graphicFrameLocks noGrp="1"/>
          </p:cNvGraphicFramePr>
          <p:nvPr>
            <p:ph idx="1"/>
            <p:extLst>
              <p:ext uri="{D42A27DB-BD31-4B8C-83A1-F6EECF244321}">
                <p14:modId xmlns:p14="http://schemas.microsoft.com/office/powerpoint/2010/main" val="2283374060"/>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8312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CCA7-D8CE-FD63-844C-E74940AC4964}"/>
              </a:ext>
            </a:extLst>
          </p:cNvPr>
          <p:cNvSpPr>
            <a:spLocks noGrp="1"/>
          </p:cNvSpPr>
          <p:nvPr>
            <p:ph type="title"/>
          </p:nvPr>
        </p:nvSpPr>
        <p:spPr>
          <a:xfrm>
            <a:off x="853329" y="1134681"/>
            <a:ext cx="3071899" cy="4255025"/>
          </a:xfrm>
        </p:spPr>
        <p:txBody>
          <a:bodyPr>
            <a:normAutofit/>
          </a:bodyPr>
          <a:lstStyle/>
          <a:p>
            <a:r>
              <a:rPr lang="en-US" sz="4400" dirty="0">
                <a:solidFill>
                  <a:srgbClr val="FFFFFF"/>
                </a:solidFill>
              </a:rPr>
              <a:t>AGENDA</a:t>
            </a:r>
          </a:p>
        </p:txBody>
      </p:sp>
      <p:graphicFrame>
        <p:nvGraphicFramePr>
          <p:cNvPr id="5" name="Content Placeholder 2">
            <a:extLst>
              <a:ext uri="{FF2B5EF4-FFF2-40B4-BE49-F238E27FC236}">
                <a16:creationId xmlns:a16="http://schemas.microsoft.com/office/drawing/2014/main" id="{41BBF5C4-F590-CD77-9CE8-C1E53683FA43}"/>
              </a:ext>
            </a:extLst>
          </p:cNvPr>
          <p:cNvGraphicFramePr>
            <a:graphicFrameLocks noGrp="1"/>
          </p:cNvGraphicFramePr>
          <p:nvPr>
            <p:ph idx="1"/>
            <p:extLst>
              <p:ext uri="{D42A27DB-BD31-4B8C-83A1-F6EECF244321}">
                <p14:modId xmlns:p14="http://schemas.microsoft.com/office/powerpoint/2010/main" val="3878457919"/>
              </p:ext>
            </p:extLst>
          </p:nvPr>
        </p:nvGraphicFramePr>
        <p:xfrm>
          <a:off x="4536684" y="858347"/>
          <a:ext cx="6801987" cy="4531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0019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6EB1-4C22-448A-B541-ADB111694BF9}"/>
              </a:ext>
            </a:extLst>
          </p:cNvPr>
          <p:cNvSpPr>
            <a:spLocks noGrp="1"/>
          </p:cNvSpPr>
          <p:nvPr>
            <p:ph type="title"/>
          </p:nvPr>
        </p:nvSpPr>
        <p:spPr>
          <a:xfrm>
            <a:off x="1141413" y="618518"/>
            <a:ext cx="9905998" cy="1478570"/>
          </a:xfrm>
        </p:spPr>
        <p:txBody>
          <a:bodyPr>
            <a:normAutofit/>
          </a:bodyPr>
          <a:lstStyle/>
          <a:p>
            <a:r>
              <a:rPr lang="en-US"/>
              <a:t>Challenges of microservices</a:t>
            </a:r>
          </a:p>
        </p:txBody>
      </p:sp>
      <p:graphicFrame>
        <p:nvGraphicFramePr>
          <p:cNvPr id="5" name="Content Placeholder 2">
            <a:extLst>
              <a:ext uri="{FF2B5EF4-FFF2-40B4-BE49-F238E27FC236}">
                <a16:creationId xmlns:a16="http://schemas.microsoft.com/office/drawing/2014/main" id="{B2069028-EA3F-3D3F-4946-17F385302B2D}"/>
              </a:ext>
            </a:extLst>
          </p:cNvPr>
          <p:cNvGraphicFramePr>
            <a:graphicFrameLocks noGrp="1"/>
          </p:cNvGraphicFramePr>
          <p:nvPr>
            <p:ph idx="1"/>
            <p:extLst>
              <p:ext uri="{D42A27DB-BD31-4B8C-83A1-F6EECF244321}">
                <p14:modId xmlns:p14="http://schemas.microsoft.com/office/powerpoint/2010/main" val="295508291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6438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40E4-58C1-3B82-13A3-3A6C68716E81}"/>
              </a:ext>
            </a:extLst>
          </p:cNvPr>
          <p:cNvSpPr>
            <a:spLocks noGrp="1"/>
          </p:cNvSpPr>
          <p:nvPr>
            <p:ph type="title"/>
          </p:nvPr>
        </p:nvSpPr>
        <p:spPr/>
        <p:txBody>
          <a:bodyPr/>
          <a:lstStyle/>
          <a:p>
            <a:r>
              <a:rPr lang="en-US" dirty="0"/>
              <a:t>Microservice Communication</a:t>
            </a:r>
          </a:p>
        </p:txBody>
      </p:sp>
      <p:grpSp>
        <p:nvGrpSpPr>
          <p:cNvPr id="4" name="Group 3">
            <a:extLst>
              <a:ext uri="{FF2B5EF4-FFF2-40B4-BE49-F238E27FC236}">
                <a16:creationId xmlns:a16="http://schemas.microsoft.com/office/drawing/2014/main" id="{F5314987-3E26-8329-7253-8549E98D5D1C}"/>
              </a:ext>
            </a:extLst>
          </p:cNvPr>
          <p:cNvGrpSpPr/>
          <p:nvPr/>
        </p:nvGrpSpPr>
        <p:grpSpPr>
          <a:xfrm>
            <a:off x="928761" y="2583711"/>
            <a:ext cx="8395992" cy="3848986"/>
            <a:chOff x="971292" y="2217627"/>
            <a:chExt cx="7772400" cy="3247508"/>
          </a:xfrm>
        </p:grpSpPr>
        <p:sp>
          <p:nvSpPr>
            <p:cNvPr id="5" name="Rectangle 4">
              <a:extLst>
                <a:ext uri="{FF2B5EF4-FFF2-40B4-BE49-F238E27FC236}">
                  <a16:creationId xmlns:a16="http://schemas.microsoft.com/office/drawing/2014/main" id="{F4C7FFCF-6268-33B7-0A11-767317A25541}"/>
                </a:ext>
              </a:extLst>
            </p:cNvPr>
            <p:cNvSpPr/>
            <p:nvPr/>
          </p:nvSpPr>
          <p:spPr>
            <a:xfrm>
              <a:off x="1052623" y="2217627"/>
              <a:ext cx="7691069" cy="3247508"/>
            </a:xfrm>
            <a:prstGeom prst="rect">
              <a:avLst/>
            </a:prstGeom>
            <a:solidFill>
              <a:schemeClr val="bg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a:extLst>
                <a:ext uri="{FF2B5EF4-FFF2-40B4-BE49-F238E27FC236}">
                  <a16:creationId xmlns:a16="http://schemas.microsoft.com/office/drawing/2014/main" id="{6A0F1FD9-82C6-BBEA-772F-E06DF04F3A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1292" y="2217627"/>
              <a:ext cx="7772400" cy="3139046"/>
            </a:xfrm>
            <a:prstGeom prst="rect">
              <a:avLst/>
            </a:prstGeom>
          </p:spPr>
        </p:pic>
      </p:grpSp>
      <p:sp>
        <p:nvSpPr>
          <p:cNvPr id="7" name="TextBox 6">
            <a:extLst>
              <a:ext uri="{FF2B5EF4-FFF2-40B4-BE49-F238E27FC236}">
                <a16:creationId xmlns:a16="http://schemas.microsoft.com/office/drawing/2014/main" id="{AC2F9773-55AC-3CC6-3210-00F6DC05625B}"/>
              </a:ext>
            </a:extLst>
          </p:cNvPr>
          <p:cNvSpPr txBox="1"/>
          <p:nvPr/>
        </p:nvSpPr>
        <p:spPr>
          <a:xfrm>
            <a:off x="1141413" y="2155733"/>
            <a:ext cx="4093365" cy="369332"/>
          </a:xfrm>
          <a:prstGeom prst="rect">
            <a:avLst/>
          </a:prstGeom>
          <a:noFill/>
        </p:spPr>
        <p:txBody>
          <a:bodyPr wrap="none" rtlCol="0">
            <a:spAutoFit/>
          </a:bodyPr>
          <a:lstStyle/>
          <a:p>
            <a:r>
              <a:rPr lang="en-US" dirty="0"/>
              <a:t>….How do all these services communicate?</a:t>
            </a:r>
          </a:p>
        </p:txBody>
      </p:sp>
    </p:spTree>
    <p:extLst>
      <p:ext uri="{BB962C8B-B14F-4D97-AF65-F5344CB8AC3E}">
        <p14:creationId xmlns:p14="http://schemas.microsoft.com/office/powerpoint/2010/main" val="3584676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BB3B-5536-69D4-42B4-0A044935BF11}"/>
              </a:ext>
            </a:extLst>
          </p:cNvPr>
          <p:cNvSpPr>
            <a:spLocks noGrp="1"/>
          </p:cNvSpPr>
          <p:nvPr>
            <p:ph type="title"/>
          </p:nvPr>
        </p:nvSpPr>
        <p:spPr/>
        <p:txBody>
          <a:bodyPr/>
          <a:lstStyle/>
          <a:p>
            <a:r>
              <a:rPr lang="en-US" dirty="0"/>
              <a:t>Communication between microservices</a:t>
            </a:r>
          </a:p>
        </p:txBody>
      </p:sp>
      <p:sp>
        <p:nvSpPr>
          <p:cNvPr id="3" name="Content Placeholder 2">
            <a:extLst>
              <a:ext uri="{FF2B5EF4-FFF2-40B4-BE49-F238E27FC236}">
                <a16:creationId xmlns:a16="http://schemas.microsoft.com/office/drawing/2014/main" id="{6092F725-B6CA-984E-C6FD-7970BBA50BF8}"/>
              </a:ext>
            </a:extLst>
          </p:cNvPr>
          <p:cNvSpPr>
            <a:spLocks noGrp="1"/>
          </p:cNvSpPr>
          <p:nvPr>
            <p:ph idx="1"/>
          </p:nvPr>
        </p:nvSpPr>
        <p:spPr/>
        <p:txBody>
          <a:bodyPr>
            <a:normAutofit fontScale="92500" lnSpcReduction="10000"/>
          </a:bodyPr>
          <a:lstStyle/>
          <a:p>
            <a:r>
              <a:rPr lang="en-US" dirty="0"/>
              <a:t>Microservices talk to each other through API calls</a:t>
            </a:r>
          </a:p>
          <a:p>
            <a:pPr lvl="1"/>
            <a:r>
              <a:rPr lang="en-US" dirty="0"/>
              <a:t>Each service has its own API</a:t>
            </a:r>
          </a:p>
          <a:p>
            <a:r>
              <a:rPr lang="en-US" dirty="0"/>
              <a:t>Services talk through http requests through API endpoints</a:t>
            </a:r>
          </a:p>
          <a:p>
            <a:pPr lvl="1"/>
            <a:r>
              <a:rPr lang="en-US" dirty="0"/>
              <a:t>Synchronous communication (send request, wait for response)</a:t>
            </a:r>
          </a:p>
          <a:p>
            <a:pPr lvl="1"/>
            <a:r>
              <a:rPr lang="en-US" dirty="0"/>
              <a:t>Asynchronous communication (message broker with asynchronous communication)</a:t>
            </a:r>
          </a:p>
          <a:p>
            <a:pPr lvl="2"/>
            <a:r>
              <a:rPr lang="en-US" dirty="0"/>
              <a:t>A service sends message to broker; message broker forwards to destination service</a:t>
            </a:r>
          </a:p>
          <a:p>
            <a:r>
              <a:rPr lang="en-US" dirty="0"/>
              <a:t>Third way: </a:t>
            </a:r>
            <a:r>
              <a:rPr lang="en-US" dirty="0">
                <a:solidFill>
                  <a:srgbClr val="00B050"/>
                </a:solidFill>
              </a:rPr>
              <a:t>Service Mesh</a:t>
            </a:r>
          </a:p>
          <a:p>
            <a:pPr lvl="1"/>
            <a:r>
              <a:rPr lang="en-US" dirty="0"/>
              <a:t>Helper service which takes over communication logic </a:t>
            </a:r>
          </a:p>
        </p:txBody>
      </p:sp>
    </p:spTree>
    <p:extLst>
      <p:ext uri="{BB962C8B-B14F-4D97-AF65-F5344CB8AC3E}">
        <p14:creationId xmlns:p14="http://schemas.microsoft.com/office/powerpoint/2010/main" val="3212130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7AEB-0FE4-371F-C2D3-C8BD63CD5FBD}"/>
              </a:ext>
            </a:extLst>
          </p:cNvPr>
          <p:cNvSpPr>
            <a:spLocks noGrp="1"/>
          </p:cNvSpPr>
          <p:nvPr>
            <p:ph type="title"/>
          </p:nvPr>
        </p:nvSpPr>
        <p:spPr/>
        <p:txBody>
          <a:bodyPr/>
          <a:lstStyle/>
          <a:p>
            <a:r>
              <a:rPr lang="en-US" dirty="0"/>
              <a:t>Discussion: How might microservices and cloud computing relate to one another?</a:t>
            </a:r>
          </a:p>
        </p:txBody>
      </p:sp>
    </p:spTree>
    <p:extLst>
      <p:ext uri="{BB962C8B-B14F-4D97-AF65-F5344CB8AC3E}">
        <p14:creationId xmlns:p14="http://schemas.microsoft.com/office/powerpoint/2010/main" val="1640333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5C8A-8DCF-C9D0-0396-039879C91D87}"/>
              </a:ext>
            </a:extLst>
          </p:cNvPr>
          <p:cNvSpPr>
            <a:spLocks noGrp="1"/>
          </p:cNvSpPr>
          <p:nvPr>
            <p:ph type="title"/>
          </p:nvPr>
        </p:nvSpPr>
        <p:spPr/>
        <p:txBody>
          <a:bodyPr/>
          <a:lstStyle/>
          <a:p>
            <a:r>
              <a:rPr lang="en-US" dirty="0"/>
              <a:t>Industry Trends And Stories</a:t>
            </a:r>
          </a:p>
        </p:txBody>
      </p:sp>
      <p:sp>
        <p:nvSpPr>
          <p:cNvPr id="3" name="Content Placeholder 2">
            <a:extLst>
              <a:ext uri="{FF2B5EF4-FFF2-40B4-BE49-F238E27FC236}">
                <a16:creationId xmlns:a16="http://schemas.microsoft.com/office/drawing/2014/main" id="{5F3CD416-B839-251F-DCAC-E0CAA146BB6E}"/>
              </a:ext>
            </a:extLst>
          </p:cNvPr>
          <p:cNvSpPr>
            <a:spLocks noGrp="1"/>
          </p:cNvSpPr>
          <p:nvPr>
            <p:ph idx="1"/>
          </p:nvPr>
        </p:nvSpPr>
        <p:spPr/>
        <p:txBody>
          <a:bodyPr/>
          <a:lstStyle/>
          <a:p>
            <a:r>
              <a:rPr lang="en-US" dirty="0"/>
              <a:t>See video interview with Adam Shamblin, Staff Product Security Engineer at </a:t>
            </a:r>
            <a:r>
              <a:rPr lang="en-US" dirty="0" err="1"/>
              <a:t>DigitalOcean</a:t>
            </a:r>
            <a:endParaRPr lang="en-US" dirty="0"/>
          </a:p>
          <a:p>
            <a:pPr lvl="1"/>
            <a:r>
              <a:rPr lang="en-US" dirty="0"/>
              <a:t>Link available in D2L</a:t>
            </a:r>
          </a:p>
        </p:txBody>
      </p:sp>
    </p:spTree>
    <p:extLst>
      <p:ext uri="{BB962C8B-B14F-4D97-AF65-F5344CB8AC3E}">
        <p14:creationId xmlns:p14="http://schemas.microsoft.com/office/powerpoint/2010/main" val="698844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82CC-6089-99E2-8DAE-194ABD7F77A1}"/>
              </a:ext>
            </a:extLst>
          </p:cNvPr>
          <p:cNvSpPr>
            <a:spLocks noGrp="1"/>
          </p:cNvSpPr>
          <p:nvPr>
            <p:ph type="title"/>
          </p:nvPr>
        </p:nvSpPr>
        <p:spPr/>
        <p:txBody>
          <a:bodyPr/>
          <a:lstStyle/>
          <a:p>
            <a:r>
              <a:rPr lang="en-US" dirty="0"/>
              <a:t>Land Acknowledgement Statement</a:t>
            </a:r>
          </a:p>
        </p:txBody>
      </p:sp>
      <p:sp>
        <p:nvSpPr>
          <p:cNvPr id="3" name="Content Placeholder 2">
            <a:extLst>
              <a:ext uri="{FF2B5EF4-FFF2-40B4-BE49-F238E27FC236}">
                <a16:creationId xmlns:a16="http://schemas.microsoft.com/office/drawing/2014/main" id="{31E8A3DB-1FB1-FA12-63A3-34AC7D945DB7}"/>
              </a:ext>
            </a:extLst>
          </p:cNvPr>
          <p:cNvSpPr>
            <a:spLocks noGrp="1"/>
          </p:cNvSpPr>
          <p:nvPr>
            <p:ph idx="1"/>
          </p:nvPr>
        </p:nvSpPr>
        <p:spPr/>
        <p:txBody>
          <a:bodyPr/>
          <a:lstStyle/>
          <a:p>
            <a:pPr marL="0" indent="0">
              <a:buNone/>
            </a:pPr>
            <a:r>
              <a:rPr lang="en-US" dirty="0"/>
              <a:t>We respectfully acknowledge the University of Arizona is on the land and territories of Indigenous peoples. Today, Arizona is home to 22 federally-recognized tribes, with Tucson being home to the O’odham and the </a:t>
            </a:r>
            <a:r>
              <a:rPr lang="en-US" dirty="0" err="1"/>
              <a:t>Yacqui</a:t>
            </a:r>
            <a:r>
              <a:rPr lang="en-US" dirty="0"/>
              <a:t>. Committed to diversity and inclusion, the University strives to build sustainable relationships with sovereign Native Nations and Indigenous communities through education offerings, partnerships, and community service.</a:t>
            </a:r>
          </a:p>
          <a:p>
            <a:endParaRPr lang="en-US" dirty="0"/>
          </a:p>
        </p:txBody>
      </p:sp>
    </p:spTree>
    <p:extLst>
      <p:ext uri="{BB962C8B-B14F-4D97-AF65-F5344CB8AC3E}">
        <p14:creationId xmlns:p14="http://schemas.microsoft.com/office/powerpoint/2010/main" val="327566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FFF5-5EB5-1DD8-94A0-C418747F0E7A}"/>
              </a:ext>
            </a:extLst>
          </p:cNvPr>
          <p:cNvSpPr>
            <a:spLocks noGrp="1"/>
          </p:cNvSpPr>
          <p:nvPr>
            <p:ph type="title"/>
          </p:nvPr>
        </p:nvSpPr>
        <p:spPr/>
        <p:txBody>
          <a:bodyPr/>
          <a:lstStyle/>
          <a:p>
            <a:r>
              <a:rPr lang="en-US" dirty="0">
                <a:solidFill>
                  <a:schemeClr val="accent2"/>
                </a:solidFill>
              </a:rPr>
              <a:t>Lecture 12 Microservices</a:t>
            </a:r>
          </a:p>
        </p:txBody>
      </p:sp>
    </p:spTree>
    <p:extLst>
      <p:ext uri="{BB962C8B-B14F-4D97-AF65-F5344CB8AC3E}">
        <p14:creationId xmlns:p14="http://schemas.microsoft.com/office/powerpoint/2010/main" val="383998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AACA-604C-B058-6ABC-F9097263F846}"/>
              </a:ext>
            </a:extLst>
          </p:cNvPr>
          <p:cNvSpPr>
            <a:spLocks noGrp="1"/>
          </p:cNvSpPr>
          <p:nvPr>
            <p:ph type="title"/>
          </p:nvPr>
        </p:nvSpPr>
        <p:spPr/>
        <p:txBody>
          <a:bodyPr/>
          <a:lstStyle/>
          <a:p>
            <a:r>
              <a:rPr lang="en-US" dirty="0"/>
              <a:t>What are Microservices</a:t>
            </a:r>
          </a:p>
        </p:txBody>
      </p:sp>
      <p:sp>
        <p:nvSpPr>
          <p:cNvPr id="3" name="Content Placeholder 2">
            <a:extLst>
              <a:ext uri="{FF2B5EF4-FFF2-40B4-BE49-F238E27FC236}">
                <a16:creationId xmlns:a16="http://schemas.microsoft.com/office/drawing/2014/main" id="{15038CB8-565E-C2F7-B960-FDEC8624898C}"/>
              </a:ext>
            </a:extLst>
          </p:cNvPr>
          <p:cNvSpPr>
            <a:spLocks noGrp="1"/>
          </p:cNvSpPr>
          <p:nvPr>
            <p:ph idx="1"/>
          </p:nvPr>
        </p:nvSpPr>
        <p:spPr/>
        <p:txBody>
          <a:bodyPr>
            <a:normAutofit/>
          </a:bodyPr>
          <a:lstStyle/>
          <a:p>
            <a:r>
              <a:rPr lang="en-US" dirty="0"/>
              <a:t>Small, independent processes that communicate with each other to form complex applications</a:t>
            </a:r>
          </a:p>
          <a:p>
            <a:r>
              <a:rPr lang="en-US" dirty="0"/>
              <a:t>Small building blocks, decoupled and focused on doing a small task</a:t>
            </a:r>
          </a:p>
          <a:p>
            <a:r>
              <a:rPr lang="en-US" dirty="0"/>
              <a:t>Modular approach to system building</a:t>
            </a:r>
          </a:p>
          <a:p>
            <a:r>
              <a:rPr lang="en-US" dirty="0"/>
              <a:t>Over the last 10 years, this has become the dominant approach to building applications.</a:t>
            </a:r>
          </a:p>
          <a:p>
            <a:pPr marL="0" indent="0">
              <a:buNone/>
            </a:pPr>
            <a:endParaRPr lang="en-US" dirty="0"/>
          </a:p>
        </p:txBody>
      </p:sp>
    </p:spTree>
    <p:extLst>
      <p:ext uri="{BB962C8B-B14F-4D97-AF65-F5344CB8AC3E}">
        <p14:creationId xmlns:p14="http://schemas.microsoft.com/office/powerpoint/2010/main" val="414072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D1B4-00A6-92D2-317D-B56374BE1AE9}"/>
              </a:ext>
            </a:extLst>
          </p:cNvPr>
          <p:cNvSpPr>
            <a:spLocks noGrp="1"/>
          </p:cNvSpPr>
          <p:nvPr>
            <p:ph type="title"/>
          </p:nvPr>
        </p:nvSpPr>
        <p:spPr/>
        <p:txBody>
          <a:bodyPr/>
          <a:lstStyle/>
          <a:p>
            <a:r>
              <a:rPr lang="en-US" dirty="0"/>
              <a:t>Monoliths</a:t>
            </a:r>
          </a:p>
        </p:txBody>
      </p:sp>
      <p:sp>
        <p:nvSpPr>
          <p:cNvPr id="3" name="Text Placeholder 2">
            <a:extLst>
              <a:ext uri="{FF2B5EF4-FFF2-40B4-BE49-F238E27FC236}">
                <a16:creationId xmlns:a16="http://schemas.microsoft.com/office/drawing/2014/main" id="{A4119685-F266-ED80-EDEC-F649EF7DE6BE}"/>
              </a:ext>
            </a:extLst>
          </p:cNvPr>
          <p:cNvSpPr>
            <a:spLocks noGrp="1"/>
          </p:cNvSpPr>
          <p:nvPr>
            <p:ph type="body" idx="1"/>
          </p:nvPr>
        </p:nvSpPr>
        <p:spPr/>
        <p:txBody>
          <a:bodyPr/>
          <a:lstStyle/>
          <a:p>
            <a:r>
              <a:rPr lang="en-US" dirty="0"/>
              <a:t>How we used to (And still) do things</a:t>
            </a:r>
          </a:p>
        </p:txBody>
      </p:sp>
    </p:spTree>
    <p:extLst>
      <p:ext uri="{BB962C8B-B14F-4D97-AF65-F5344CB8AC3E}">
        <p14:creationId xmlns:p14="http://schemas.microsoft.com/office/powerpoint/2010/main" val="174892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 name="Rectangle 11">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38E300F1-6418-0EEA-C89C-883D5136DD2C}"/>
              </a:ext>
            </a:extLst>
          </p:cNvPr>
          <p:cNvSpPr>
            <a:spLocks noGrp="1"/>
          </p:cNvSpPr>
          <p:nvPr>
            <p:ph type="title"/>
          </p:nvPr>
        </p:nvSpPr>
        <p:spPr>
          <a:xfrm>
            <a:off x="6448425" y="618518"/>
            <a:ext cx="4598985" cy="1478570"/>
          </a:xfrm>
        </p:spPr>
        <p:txBody>
          <a:bodyPr>
            <a:normAutofit/>
          </a:bodyPr>
          <a:lstStyle/>
          <a:p>
            <a:r>
              <a:rPr lang="en-US" dirty="0"/>
              <a:t>Monolith</a:t>
            </a:r>
          </a:p>
        </p:txBody>
      </p:sp>
      <p:pic>
        <p:nvPicPr>
          <p:cNvPr id="5" name="Picture 4" descr="A stone pillar in a grassy area&#10;&#10;Description automatically generated">
            <a:extLst>
              <a:ext uri="{FF2B5EF4-FFF2-40B4-BE49-F238E27FC236}">
                <a16:creationId xmlns:a16="http://schemas.microsoft.com/office/drawing/2014/main" id="{C3B7B9F0-1B48-7FD9-FCAF-B0E6993DE717}"/>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6220" r="24614"/>
          <a:stretch/>
        </p:blipFill>
        <p:spPr>
          <a:xfrm>
            <a:off x="-5597" y="10"/>
            <a:ext cx="6101597" cy="6857990"/>
          </a:xfrm>
          <a:prstGeom prst="rect">
            <a:avLst/>
          </a:prstGeom>
        </p:spPr>
      </p:pic>
      <p:grpSp>
        <p:nvGrpSpPr>
          <p:cNvPr id="15" name="Group 14">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6" name="Rectangle 15">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7"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Rectangle 18">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0"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Rectangle 43">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5"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5"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Rectangle 55">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7"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8"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9"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96F82599-CBE0-0A3D-0C60-56AD1CFCE20A}"/>
              </a:ext>
            </a:extLst>
          </p:cNvPr>
          <p:cNvSpPr>
            <a:spLocks noGrp="1"/>
          </p:cNvSpPr>
          <p:nvPr>
            <p:ph idx="1"/>
          </p:nvPr>
        </p:nvSpPr>
        <p:spPr>
          <a:xfrm>
            <a:off x="6448425" y="2249487"/>
            <a:ext cx="4598986" cy="3541714"/>
          </a:xfrm>
        </p:spPr>
        <p:txBody>
          <a:bodyPr>
            <a:normAutofit fontScale="92500" lnSpcReduction="10000"/>
          </a:bodyPr>
          <a:lstStyle/>
          <a:p>
            <a:pPr>
              <a:lnSpc>
                <a:spcPct val="110000"/>
              </a:lnSpc>
            </a:pPr>
            <a:r>
              <a:rPr lang="en-US" sz="2000" dirty="0"/>
              <a:t>All components of the application are part of a single unit</a:t>
            </a:r>
          </a:p>
          <a:p>
            <a:pPr lvl="1">
              <a:lnSpc>
                <a:spcPct val="110000"/>
              </a:lnSpc>
            </a:pPr>
            <a:r>
              <a:rPr lang="en-US" sz="1600" dirty="0"/>
              <a:t>User interface, web server, database</a:t>
            </a:r>
          </a:p>
          <a:p>
            <a:pPr>
              <a:lnSpc>
                <a:spcPct val="110000"/>
              </a:lnSpc>
            </a:pPr>
            <a:r>
              <a:rPr lang="en-US" sz="2000" dirty="0"/>
              <a:t>Everything developed, deployed, scaled as one unit</a:t>
            </a:r>
          </a:p>
          <a:p>
            <a:pPr>
              <a:lnSpc>
                <a:spcPct val="110000"/>
              </a:lnSpc>
            </a:pPr>
            <a:r>
              <a:rPr lang="en-US" sz="2000" dirty="0"/>
              <a:t>One language, one stack, one runtime </a:t>
            </a:r>
          </a:p>
          <a:p>
            <a:pPr>
              <a:lnSpc>
                <a:spcPct val="110000"/>
              </a:lnSpc>
            </a:pPr>
            <a:r>
              <a:rPr lang="en-US" sz="2000" dirty="0"/>
              <a:t>Must coordinate across teams to make sure they don’t impact each others work</a:t>
            </a:r>
          </a:p>
          <a:p>
            <a:pPr>
              <a:lnSpc>
                <a:spcPct val="110000"/>
              </a:lnSpc>
            </a:pPr>
            <a:r>
              <a:rPr lang="en-US" sz="2000" dirty="0"/>
              <a:t>Rebuild whole application and deploy when one team makes an update</a:t>
            </a:r>
          </a:p>
        </p:txBody>
      </p:sp>
    </p:spTree>
    <p:extLst>
      <p:ext uri="{BB962C8B-B14F-4D97-AF65-F5344CB8AC3E}">
        <p14:creationId xmlns:p14="http://schemas.microsoft.com/office/powerpoint/2010/main" val="303928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F277-80ED-EEC9-FF33-E2FBF894315B}"/>
              </a:ext>
            </a:extLst>
          </p:cNvPr>
          <p:cNvSpPr>
            <a:spLocks noGrp="1"/>
          </p:cNvSpPr>
          <p:nvPr>
            <p:ph type="title"/>
          </p:nvPr>
        </p:nvSpPr>
        <p:spPr>
          <a:xfrm>
            <a:off x="1141413" y="618518"/>
            <a:ext cx="9905998" cy="1478570"/>
          </a:xfrm>
        </p:spPr>
        <p:txBody>
          <a:bodyPr>
            <a:normAutofit/>
          </a:bodyPr>
          <a:lstStyle/>
          <a:p>
            <a:r>
              <a:rPr lang="en-US" dirty="0"/>
              <a:t>Monolith challenges</a:t>
            </a:r>
          </a:p>
        </p:txBody>
      </p:sp>
      <p:graphicFrame>
        <p:nvGraphicFramePr>
          <p:cNvPr id="5" name="Content Placeholder 2">
            <a:extLst>
              <a:ext uri="{FF2B5EF4-FFF2-40B4-BE49-F238E27FC236}">
                <a16:creationId xmlns:a16="http://schemas.microsoft.com/office/drawing/2014/main" id="{50A24CF0-4954-5D41-F9F8-24C21263CD42}"/>
              </a:ext>
            </a:extLst>
          </p:cNvPr>
          <p:cNvGraphicFramePr>
            <a:graphicFrameLocks noGrp="1"/>
          </p:cNvGraphicFramePr>
          <p:nvPr>
            <p:ph idx="1"/>
            <p:extLst>
              <p:ext uri="{D42A27DB-BD31-4B8C-83A1-F6EECF244321}">
                <p14:modId xmlns:p14="http://schemas.microsoft.com/office/powerpoint/2010/main" val="3175582893"/>
              </p:ext>
            </p:extLst>
          </p:nvPr>
        </p:nvGraphicFramePr>
        <p:xfrm>
          <a:off x="1141413" y="1921268"/>
          <a:ext cx="9906000" cy="4318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00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570E-8E74-C13A-CBF2-513998C2AF15}"/>
              </a:ext>
            </a:extLst>
          </p:cNvPr>
          <p:cNvSpPr>
            <a:spLocks noGrp="1"/>
          </p:cNvSpPr>
          <p:nvPr>
            <p:ph type="title"/>
          </p:nvPr>
        </p:nvSpPr>
        <p:spPr/>
        <p:txBody>
          <a:bodyPr/>
          <a:lstStyle/>
          <a:p>
            <a:r>
              <a:rPr lang="en-US" dirty="0"/>
              <a:t>Monolith Challenges</a:t>
            </a:r>
          </a:p>
        </p:txBody>
      </p:sp>
      <p:sp>
        <p:nvSpPr>
          <p:cNvPr id="3" name="Content Placeholder 2">
            <a:extLst>
              <a:ext uri="{FF2B5EF4-FFF2-40B4-BE49-F238E27FC236}">
                <a16:creationId xmlns:a16="http://schemas.microsoft.com/office/drawing/2014/main" id="{B1F904C0-F75F-A709-A774-40EDB4687A40}"/>
              </a:ext>
            </a:extLst>
          </p:cNvPr>
          <p:cNvSpPr>
            <a:spLocks noGrp="1"/>
          </p:cNvSpPr>
          <p:nvPr>
            <p:ph idx="1"/>
          </p:nvPr>
        </p:nvSpPr>
        <p:spPr>
          <a:xfrm>
            <a:off x="510933" y="2249487"/>
            <a:ext cx="5583479" cy="3541714"/>
          </a:xfrm>
        </p:spPr>
        <p:txBody>
          <a:bodyPr>
            <a:normAutofit fontScale="77500" lnSpcReduction="20000"/>
          </a:bodyPr>
          <a:lstStyle/>
          <a:p>
            <a:r>
              <a:rPr lang="en-US" dirty="0"/>
              <a:t>Three-tier architecture:</a:t>
            </a:r>
          </a:p>
          <a:p>
            <a:pPr lvl="1"/>
            <a:r>
              <a:rPr lang="en-US" dirty="0"/>
              <a:t>UI</a:t>
            </a:r>
          </a:p>
          <a:p>
            <a:pPr lvl="1"/>
            <a:r>
              <a:rPr lang="en-US" dirty="0"/>
              <a:t>Backend (monolithic application)</a:t>
            </a:r>
          </a:p>
          <a:p>
            <a:pPr lvl="1"/>
            <a:r>
              <a:rPr lang="en-US" dirty="0"/>
              <a:t>Database</a:t>
            </a:r>
          </a:p>
          <a:p>
            <a:r>
              <a:rPr lang="en-US" dirty="0"/>
              <a:t>Generally divided by technical capabilities</a:t>
            </a:r>
          </a:p>
          <a:p>
            <a:pPr lvl="1"/>
            <a:r>
              <a:rPr lang="en-US" dirty="0"/>
              <a:t>E.g., web developers, DBAs, etc.</a:t>
            </a:r>
          </a:p>
          <a:p>
            <a:r>
              <a:rPr lang="en-US" dirty="0"/>
              <a:t>What if we want to make a change to the Web UI to add functionality?</a:t>
            </a:r>
          </a:p>
          <a:p>
            <a:r>
              <a:rPr lang="en-US" dirty="0"/>
              <a:t>Each piece of the architecture must be updated and redeployed</a:t>
            </a:r>
          </a:p>
          <a:p>
            <a:endParaRPr lang="en-US" dirty="0"/>
          </a:p>
        </p:txBody>
      </p:sp>
      <p:pic>
        <p:nvPicPr>
          <p:cNvPr id="5" name="Picture 4" descr="A diagram of a web application&#10;&#10;Description automatically generated">
            <a:extLst>
              <a:ext uri="{FF2B5EF4-FFF2-40B4-BE49-F238E27FC236}">
                <a16:creationId xmlns:a16="http://schemas.microsoft.com/office/drawing/2014/main" id="{FBC9581C-5365-A812-A2B0-E82F70B5DA66}"/>
              </a:ext>
            </a:extLst>
          </p:cNvPr>
          <p:cNvPicPr>
            <a:picLocks noChangeAspect="1"/>
          </p:cNvPicPr>
          <p:nvPr/>
        </p:nvPicPr>
        <p:blipFill>
          <a:blip r:embed="rId2"/>
          <a:stretch>
            <a:fillRect/>
          </a:stretch>
        </p:blipFill>
        <p:spPr>
          <a:xfrm>
            <a:off x="6209998" y="1917701"/>
            <a:ext cx="5346700" cy="3873500"/>
          </a:xfrm>
          <a:prstGeom prst="rect">
            <a:avLst/>
          </a:prstGeom>
        </p:spPr>
      </p:pic>
    </p:spTree>
    <p:extLst>
      <p:ext uri="{BB962C8B-B14F-4D97-AF65-F5344CB8AC3E}">
        <p14:creationId xmlns:p14="http://schemas.microsoft.com/office/powerpoint/2010/main" val="3532859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docProps/app.xml><?xml version="1.0" encoding="utf-8"?>
<Properties xmlns="http://schemas.openxmlformats.org/officeDocument/2006/extended-properties" xmlns:vt="http://schemas.openxmlformats.org/officeDocument/2006/docPropsVTypes">
  <Template/>
  <TotalTime>58790</TotalTime>
  <Words>1360</Words>
  <Application>Microsoft Macintosh PowerPoint</Application>
  <PresentationFormat>Widescreen</PresentationFormat>
  <Paragraphs>187</Paragraphs>
  <Slides>35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Tw Cen MT</vt:lpstr>
      <vt:lpstr>Wingdings</vt:lpstr>
      <vt:lpstr>Circuit</vt:lpstr>
      <vt:lpstr>MIS 547</vt:lpstr>
      <vt:lpstr>Admin</vt:lpstr>
      <vt:lpstr>AGENDA</vt:lpstr>
      <vt:lpstr>Lecture 12 Microservices</vt:lpstr>
      <vt:lpstr>What are Microservices</vt:lpstr>
      <vt:lpstr>Monoliths</vt:lpstr>
      <vt:lpstr>Monolith</vt:lpstr>
      <vt:lpstr>Monolith challenges</vt:lpstr>
      <vt:lpstr>Monolith Challenges</vt:lpstr>
      <vt:lpstr>Breaking up the Monolith into Microservices</vt:lpstr>
      <vt:lpstr>Monolith Architecture</vt:lpstr>
      <vt:lpstr>Microservice Architecture</vt:lpstr>
      <vt:lpstr>Monolithic architecture</vt:lpstr>
      <vt:lpstr>Microservice Architecture</vt:lpstr>
      <vt:lpstr>Microservices</vt:lpstr>
      <vt:lpstr>Microservices</vt:lpstr>
      <vt:lpstr>Microservice Key Requirements</vt:lpstr>
      <vt:lpstr>Microservices Best Practices</vt:lpstr>
      <vt:lpstr>Migrating to Microservices</vt:lpstr>
      <vt:lpstr>Microservice Benefits</vt:lpstr>
      <vt:lpstr>Most Important advantage of Microservices</vt:lpstr>
      <vt:lpstr>Monorepos and polyrepos</vt:lpstr>
      <vt:lpstr>MonoRepo</vt:lpstr>
      <vt:lpstr>Monorepo Challenges</vt:lpstr>
      <vt:lpstr>PolyRepo</vt:lpstr>
      <vt:lpstr>Polyrepo Downsides</vt:lpstr>
      <vt:lpstr>General Best Practices</vt:lpstr>
      <vt:lpstr>Microservice Challenges</vt:lpstr>
      <vt:lpstr>Microservice Challenges</vt:lpstr>
      <vt:lpstr>Challenges of microservices</vt:lpstr>
      <vt:lpstr>Microservice Communication</vt:lpstr>
      <vt:lpstr>Communication between microservices</vt:lpstr>
      <vt:lpstr>Discussion: How might microservices and cloud computing relate to one another?</vt:lpstr>
      <vt:lpstr>Industry Trends And Stories</vt:lpstr>
      <vt:lpstr>Land Acknowledgement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547</dc:title>
  <dc:creator>Zara Ahmad-Post</dc:creator>
  <cp:lastModifiedBy>Zara Ahmad-Post</cp:lastModifiedBy>
  <cp:revision>62</cp:revision>
  <dcterms:created xsi:type="dcterms:W3CDTF">2023-08-15T03:21:53Z</dcterms:created>
  <dcterms:modified xsi:type="dcterms:W3CDTF">2024-10-08T21:35:03Z</dcterms:modified>
</cp:coreProperties>
</file>