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42"/>
  </p:notesMasterIdLst>
  <p:sldIdLst>
    <p:sldId id="256" r:id="rId2"/>
    <p:sldId id="277" r:id="rId3"/>
    <p:sldId id="382" r:id="rId4"/>
    <p:sldId id="383" r:id="rId5"/>
    <p:sldId id="384" r:id="rId6"/>
    <p:sldId id="385" r:id="rId7"/>
    <p:sldId id="386" r:id="rId8"/>
    <p:sldId id="387" r:id="rId9"/>
    <p:sldId id="388" r:id="rId10"/>
    <p:sldId id="389" r:id="rId11"/>
    <p:sldId id="265" r:id="rId12"/>
    <p:sldId id="325" r:id="rId13"/>
    <p:sldId id="330" r:id="rId14"/>
    <p:sldId id="361" r:id="rId15"/>
    <p:sldId id="362" r:id="rId16"/>
    <p:sldId id="363" r:id="rId17"/>
    <p:sldId id="364" r:id="rId18"/>
    <p:sldId id="349" r:id="rId19"/>
    <p:sldId id="365" r:id="rId20"/>
    <p:sldId id="366" r:id="rId21"/>
    <p:sldId id="367" r:id="rId22"/>
    <p:sldId id="368" r:id="rId23"/>
    <p:sldId id="369" r:id="rId24"/>
    <p:sldId id="370" r:id="rId25"/>
    <p:sldId id="371" r:id="rId26"/>
    <p:sldId id="381" r:id="rId27"/>
    <p:sldId id="390" r:id="rId28"/>
    <p:sldId id="392" r:id="rId29"/>
    <p:sldId id="391" r:id="rId30"/>
    <p:sldId id="372" r:id="rId31"/>
    <p:sldId id="373" r:id="rId32"/>
    <p:sldId id="374" r:id="rId33"/>
    <p:sldId id="336" r:id="rId34"/>
    <p:sldId id="375" r:id="rId35"/>
    <p:sldId id="376" r:id="rId36"/>
    <p:sldId id="377" r:id="rId37"/>
    <p:sldId id="378" r:id="rId38"/>
    <p:sldId id="379" r:id="rId39"/>
    <p:sldId id="380" r:id="rId40"/>
    <p:sldId id="28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D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2"/>
    <p:restoredTop sz="95915"/>
  </p:normalViewPr>
  <p:slideViewPr>
    <p:cSldViewPr snapToGrid="0">
      <p:cViewPr varScale="1">
        <p:scale>
          <a:sx n="123" d="100"/>
          <a:sy n="123"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8.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3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1.png"/><Relationship Id="rId5" Type="http://schemas.openxmlformats.org/officeDocument/2006/relationships/image" Target="../media/image47.png"/><Relationship Id="rId10" Type="http://schemas.openxmlformats.org/officeDocument/2006/relationships/image" Target="../media/image4.svg"/><Relationship Id="rId4" Type="http://schemas.openxmlformats.org/officeDocument/2006/relationships/image" Target="../media/image46.svg"/><Relationship Id="rId9" Type="http://schemas.openxmlformats.org/officeDocument/2006/relationships/image" Target="../media/image3.png"/><Relationship Id="rId14" Type="http://schemas.openxmlformats.org/officeDocument/2006/relationships/image" Target="../media/image3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3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1.png"/><Relationship Id="rId5" Type="http://schemas.openxmlformats.org/officeDocument/2006/relationships/image" Target="../media/image47.png"/><Relationship Id="rId10" Type="http://schemas.openxmlformats.org/officeDocument/2006/relationships/image" Target="../media/image4.svg"/><Relationship Id="rId4" Type="http://schemas.openxmlformats.org/officeDocument/2006/relationships/image" Target="../media/image46.svg"/><Relationship Id="rId9" Type="http://schemas.openxmlformats.org/officeDocument/2006/relationships/image" Target="../media/image3.png"/><Relationship Id="rId1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ED2F462-DA32-4E26-81D8-34D0DDC815E5}" type="doc">
      <dgm:prSet loTypeId="urn:microsoft.com/office/officeart/2016/7/layout/LinearBlockProcessNumbered" loCatId="process" qsTypeId="urn:microsoft.com/office/officeart/2005/8/quickstyle/simple4" qsCatId="simple" csTypeId="urn:microsoft.com/office/officeart/2005/8/colors/colorful5" csCatId="colorful" phldr="1"/>
      <dgm:spPr/>
      <dgm:t>
        <a:bodyPr/>
        <a:lstStyle/>
        <a:p>
          <a:endParaRPr lang="en-US"/>
        </a:p>
      </dgm:t>
    </dgm:pt>
    <dgm:pt modelId="{CD6E15AA-C21A-4519-A269-39C235A8ABEA}">
      <dgm:prSet/>
      <dgm:spPr/>
      <dgm:t>
        <a:bodyPr/>
        <a:lstStyle/>
        <a:p>
          <a:r>
            <a:rPr lang="en-US" dirty="0"/>
            <a:t>Assignment 6: Due next Thursday? Due next Sunday?</a:t>
          </a:r>
        </a:p>
      </dgm:t>
    </dgm:pt>
    <dgm:pt modelId="{78AF907C-2257-42EA-ABDE-01319A3F8096}" type="parTrans" cxnId="{17ABB51C-8EB6-4BD1-BDB9-21F22F13FD01}">
      <dgm:prSet/>
      <dgm:spPr/>
      <dgm:t>
        <a:bodyPr/>
        <a:lstStyle/>
        <a:p>
          <a:endParaRPr lang="en-US"/>
        </a:p>
      </dgm:t>
    </dgm:pt>
    <dgm:pt modelId="{2A36D909-4024-42C9-B843-63AF1D919B81}" type="sibTrans" cxnId="{17ABB51C-8EB6-4BD1-BDB9-21F22F13FD01}">
      <dgm:prSet phldrT="01" phldr="0"/>
      <dgm:spPr/>
      <dgm:t>
        <a:bodyPr/>
        <a:lstStyle/>
        <a:p>
          <a:r>
            <a:rPr lang="en-US"/>
            <a:t>01</a:t>
          </a:r>
        </a:p>
      </dgm:t>
    </dgm:pt>
    <dgm:pt modelId="{6B27F850-223D-4A67-B167-E8A2D3A60A80}">
      <dgm:prSet/>
      <dgm:spPr/>
      <dgm:t>
        <a:bodyPr/>
        <a:lstStyle/>
        <a:p>
          <a:r>
            <a:rPr lang="en-US" dirty="0"/>
            <a:t>Group Projects</a:t>
          </a:r>
        </a:p>
      </dgm:t>
    </dgm:pt>
    <dgm:pt modelId="{EE4DFDF6-A67C-401C-8B2C-65A0B97369B5}" type="parTrans" cxnId="{C5918892-36C6-4B66-BEC9-B05A5D5D8A3B}">
      <dgm:prSet/>
      <dgm:spPr/>
      <dgm:t>
        <a:bodyPr/>
        <a:lstStyle/>
        <a:p>
          <a:endParaRPr lang="en-US"/>
        </a:p>
      </dgm:t>
    </dgm:pt>
    <dgm:pt modelId="{A3BDEBA3-477C-400E-90FE-8273934EF1FA}" type="sibTrans" cxnId="{C5918892-36C6-4B66-BEC9-B05A5D5D8A3B}">
      <dgm:prSet phldrT="03" phldr="0"/>
      <dgm:spPr/>
      <dgm:t>
        <a:bodyPr/>
        <a:lstStyle/>
        <a:p>
          <a:r>
            <a:rPr lang="en-US"/>
            <a:t>03</a:t>
          </a:r>
        </a:p>
      </dgm:t>
    </dgm:pt>
    <dgm:pt modelId="{893261BC-99CE-784D-8CCD-606D79199422}">
      <dgm:prSet/>
      <dgm:spPr/>
      <dgm:t>
        <a:bodyPr/>
        <a:lstStyle/>
        <a:p>
          <a:r>
            <a:rPr lang="en-US" dirty="0"/>
            <a:t>Quiz 5: Due Sunday</a:t>
          </a:r>
        </a:p>
      </dgm:t>
    </dgm:pt>
    <dgm:pt modelId="{E0434623-0ABC-9B43-AC1C-6A1CB4731464}" type="parTrans" cxnId="{6F7BC3A8-FC2D-A843-B30A-0E9578E2A5D4}">
      <dgm:prSet/>
      <dgm:spPr/>
      <dgm:t>
        <a:bodyPr/>
        <a:lstStyle/>
        <a:p>
          <a:endParaRPr lang="en-US"/>
        </a:p>
      </dgm:t>
    </dgm:pt>
    <dgm:pt modelId="{D22FAECC-B7B9-6E4C-98AB-E811F6034346}" type="sibTrans" cxnId="{6F7BC3A8-FC2D-A843-B30A-0E9578E2A5D4}">
      <dgm:prSet phldrT="02" phldr="0"/>
      <dgm:spPr/>
      <dgm:t>
        <a:bodyPr/>
        <a:lstStyle/>
        <a:p>
          <a:r>
            <a:rPr lang="en-US"/>
            <a:t>02</a:t>
          </a:r>
        </a:p>
      </dgm:t>
    </dgm:pt>
    <dgm:pt modelId="{C7906813-00E2-2349-AC3C-7055BDB0F89F}">
      <dgm:prSet/>
      <dgm:spPr/>
      <dgm:t>
        <a:bodyPr/>
        <a:lstStyle/>
        <a:p>
          <a:r>
            <a:rPr lang="en-US" dirty="0"/>
            <a:t>Survey results will </a:t>
          </a:r>
          <a:r>
            <a:rPr lang="en-US"/>
            <a:t>be available on D2L</a:t>
          </a:r>
          <a:endParaRPr lang="en-US" dirty="0"/>
        </a:p>
      </dgm:t>
    </dgm:pt>
    <dgm:pt modelId="{ED8E3E4A-C5E6-FA4B-9CAD-74AD00EE5E5B}" type="sibTrans" cxnId="{ED3933BF-6FD7-2B47-8D58-F37A0AEF34B6}">
      <dgm:prSet phldrT="04" phldr="0"/>
      <dgm:spPr/>
      <dgm:t>
        <a:bodyPr/>
        <a:lstStyle/>
        <a:p>
          <a:r>
            <a:rPr lang="en-US"/>
            <a:t>04</a:t>
          </a:r>
        </a:p>
      </dgm:t>
    </dgm:pt>
    <dgm:pt modelId="{EA2BECC2-5971-C441-804E-CC989DBD7056}" type="parTrans" cxnId="{ED3933BF-6FD7-2B47-8D58-F37A0AEF34B6}">
      <dgm:prSet/>
      <dgm:spPr/>
      <dgm:t>
        <a:bodyPr/>
        <a:lstStyle/>
        <a:p>
          <a:endParaRPr lang="en-US"/>
        </a:p>
      </dgm:t>
    </dgm:pt>
    <dgm:pt modelId="{CFF522E9-B4E5-2C45-81FB-F10ADBF60890}" type="pres">
      <dgm:prSet presAssocID="{9ED2F462-DA32-4E26-81D8-34D0DDC815E5}" presName="Name0" presStyleCnt="0">
        <dgm:presLayoutVars>
          <dgm:animLvl val="lvl"/>
          <dgm:resizeHandles val="exact"/>
        </dgm:presLayoutVars>
      </dgm:prSet>
      <dgm:spPr/>
    </dgm:pt>
    <dgm:pt modelId="{908FCE32-466D-184A-99FA-32FBF222E1BB}" type="pres">
      <dgm:prSet presAssocID="{CD6E15AA-C21A-4519-A269-39C235A8ABEA}" presName="compositeNode" presStyleCnt="0">
        <dgm:presLayoutVars>
          <dgm:bulletEnabled val="1"/>
        </dgm:presLayoutVars>
      </dgm:prSet>
      <dgm:spPr/>
    </dgm:pt>
    <dgm:pt modelId="{429B7334-CE28-444C-AA3A-DB55432C204C}" type="pres">
      <dgm:prSet presAssocID="{CD6E15AA-C21A-4519-A269-39C235A8ABEA}" presName="bgRect" presStyleLbl="alignNode1" presStyleIdx="0" presStyleCnt="4"/>
      <dgm:spPr/>
    </dgm:pt>
    <dgm:pt modelId="{C4F032C2-E593-5542-9242-2B938B1BF7EE}" type="pres">
      <dgm:prSet presAssocID="{2A36D909-4024-42C9-B843-63AF1D919B81}" presName="sibTransNodeRect" presStyleLbl="alignNode1" presStyleIdx="0" presStyleCnt="4">
        <dgm:presLayoutVars>
          <dgm:chMax val="0"/>
          <dgm:bulletEnabled val="1"/>
        </dgm:presLayoutVars>
      </dgm:prSet>
      <dgm:spPr/>
    </dgm:pt>
    <dgm:pt modelId="{32C90C80-6793-A946-BE68-1A7D6E3BFC2C}" type="pres">
      <dgm:prSet presAssocID="{CD6E15AA-C21A-4519-A269-39C235A8ABEA}" presName="nodeRect" presStyleLbl="alignNode1" presStyleIdx="0" presStyleCnt="4">
        <dgm:presLayoutVars>
          <dgm:bulletEnabled val="1"/>
        </dgm:presLayoutVars>
      </dgm:prSet>
      <dgm:spPr/>
    </dgm:pt>
    <dgm:pt modelId="{0A14595B-9DE5-3742-807B-6D0A5E92A5C2}" type="pres">
      <dgm:prSet presAssocID="{2A36D909-4024-42C9-B843-63AF1D919B81}" presName="sibTrans" presStyleCnt="0"/>
      <dgm:spPr/>
    </dgm:pt>
    <dgm:pt modelId="{6743D925-F83A-484C-B0F9-4E9735F59577}" type="pres">
      <dgm:prSet presAssocID="{893261BC-99CE-784D-8CCD-606D79199422}" presName="compositeNode" presStyleCnt="0">
        <dgm:presLayoutVars>
          <dgm:bulletEnabled val="1"/>
        </dgm:presLayoutVars>
      </dgm:prSet>
      <dgm:spPr/>
    </dgm:pt>
    <dgm:pt modelId="{56C5F840-F902-B54B-9E9B-1FFE95F98735}" type="pres">
      <dgm:prSet presAssocID="{893261BC-99CE-784D-8CCD-606D79199422}" presName="bgRect" presStyleLbl="alignNode1" presStyleIdx="1" presStyleCnt="4"/>
      <dgm:spPr/>
    </dgm:pt>
    <dgm:pt modelId="{D1E92F88-9008-C64C-B3B1-7412D53AD42E}" type="pres">
      <dgm:prSet presAssocID="{D22FAECC-B7B9-6E4C-98AB-E811F6034346}" presName="sibTransNodeRect" presStyleLbl="alignNode1" presStyleIdx="1" presStyleCnt="4">
        <dgm:presLayoutVars>
          <dgm:chMax val="0"/>
          <dgm:bulletEnabled val="1"/>
        </dgm:presLayoutVars>
      </dgm:prSet>
      <dgm:spPr/>
    </dgm:pt>
    <dgm:pt modelId="{F8F484FE-34A6-AB4A-B2DD-FB04F304AFEF}" type="pres">
      <dgm:prSet presAssocID="{893261BC-99CE-784D-8CCD-606D79199422}" presName="nodeRect" presStyleLbl="alignNode1" presStyleIdx="1" presStyleCnt="4">
        <dgm:presLayoutVars>
          <dgm:bulletEnabled val="1"/>
        </dgm:presLayoutVars>
      </dgm:prSet>
      <dgm:spPr/>
    </dgm:pt>
    <dgm:pt modelId="{8FAFB243-ABC2-4040-9E11-4F75272F081A}" type="pres">
      <dgm:prSet presAssocID="{D22FAECC-B7B9-6E4C-98AB-E811F6034346}" presName="sibTrans" presStyleCnt="0"/>
      <dgm:spPr/>
    </dgm:pt>
    <dgm:pt modelId="{AD902CC7-32E2-0B4F-87E8-73C5F225E6A1}" type="pres">
      <dgm:prSet presAssocID="{6B27F850-223D-4A67-B167-E8A2D3A60A80}" presName="compositeNode" presStyleCnt="0">
        <dgm:presLayoutVars>
          <dgm:bulletEnabled val="1"/>
        </dgm:presLayoutVars>
      </dgm:prSet>
      <dgm:spPr/>
    </dgm:pt>
    <dgm:pt modelId="{CE967CA0-7818-A245-87A4-C69CCA60CDB1}" type="pres">
      <dgm:prSet presAssocID="{6B27F850-223D-4A67-B167-E8A2D3A60A80}" presName="bgRect" presStyleLbl="alignNode1" presStyleIdx="2" presStyleCnt="4"/>
      <dgm:spPr/>
    </dgm:pt>
    <dgm:pt modelId="{15753A13-55F6-1F45-9332-8D16252D27A3}" type="pres">
      <dgm:prSet presAssocID="{A3BDEBA3-477C-400E-90FE-8273934EF1FA}" presName="sibTransNodeRect" presStyleLbl="alignNode1" presStyleIdx="2" presStyleCnt="4">
        <dgm:presLayoutVars>
          <dgm:chMax val="0"/>
          <dgm:bulletEnabled val="1"/>
        </dgm:presLayoutVars>
      </dgm:prSet>
      <dgm:spPr/>
    </dgm:pt>
    <dgm:pt modelId="{716BD942-AC3F-354A-A720-C6A5E725CDA2}" type="pres">
      <dgm:prSet presAssocID="{6B27F850-223D-4A67-B167-E8A2D3A60A80}" presName="nodeRect" presStyleLbl="alignNode1" presStyleIdx="2" presStyleCnt="4">
        <dgm:presLayoutVars>
          <dgm:bulletEnabled val="1"/>
        </dgm:presLayoutVars>
      </dgm:prSet>
      <dgm:spPr/>
    </dgm:pt>
    <dgm:pt modelId="{D277F87E-FE35-C94F-BE68-C2C64EB0A9D0}" type="pres">
      <dgm:prSet presAssocID="{A3BDEBA3-477C-400E-90FE-8273934EF1FA}" presName="sibTrans" presStyleCnt="0"/>
      <dgm:spPr/>
    </dgm:pt>
    <dgm:pt modelId="{24F18744-763F-DE4D-9162-29133F28431E}" type="pres">
      <dgm:prSet presAssocID="{C7906813-00E2-2349-AC3C-7055BDB0F89F}" presName="compositeNode" presStyleCnt="0">
        <dgm:presLayoutVars>
          <dgm:bulletEnabled val="1"/>
        </dgm:presLayoutVars>
      </dgm:prSet>
      <dgm:spPr/>
    </dgm:pt>
    <dgm:pt modelId="{D79D3AC4-995C-2B4F-9B68-D991BF724BF6}" type="pres">
      <dgm:prSet presAssocID="{C7906813-00E2-2349-AC3C-7055BDB0F89F}" presName="bgRect" presStyleLbl="alignNode1" presStyleIdx="3" presStyleCnt="4"/>
      <dgm:spPr/>
    </dgm:pt>
    <dgm:pt modelId="{BD87D1A1-866A-2548-9EA8-F26414B70A40}" type="pres">
      <dgm:prSet presAssocID="{ED8E3E4A-C5E6-FA4B-9CAD-74AD00EE5E5B}" presName="sibTransNodeRect" presStyleLbl="alignNode1" presStyleIdx="3" presStyleCnt="4">
        <dgm:presLayoutVars>
          <dgm:chMax val="0"/>
          <dgm:bulletEnabled val="1"/>
        </dgm:presLayoutVars>
      </dgm:prSet>
      <dgm:spPr/>
    </dgm:pt>
    <dgm:pt modelId="{D6F81243-B4E5-1749-95E8-BD6B08167A1D}" type="pres">
      <dgm:prSet presAssocID="{C7906813-00E2-2349-AC3C-7055BDB0F89F}" presName="nodeRect" presStyleLbl="alignNode1" presStyleIdx="3" presStyleCnt="4">
        <dgm:presLayoutVars>
          <dgm:bulletEnabled val="1"/>
        </dgm:presLayoutVars>
      </dgm:prSet>
      <dgm:spPr/>
    </dgm:pt>
  </dgm:ptLst>
  <dgm:cxnLst>
    <dgm:cxn modelId="{0690F205-3742-AD48-98D3-27908C273AB0}" type="presOf" srcId="{C7906813-00E2-2349-AC3C-7055BDB0F89F}" destId="{D6F81243-B4E5-1749-95E8-BD6B08167A1D}" srcOrd="1" destOrd="0" presId="urn:microsoft.com/office/officeart/2016/7/layout/LinearBlockProcessNumbered"/>
    <dgm:cxn modelId="{17ABB51C-8EB6-4BD1-BDB9-21F22F13FD01}" srcId="{9ED2F462-DA32-4E26-81D8-34D0DDC815E5}" destId="{CD6E15AA-C21A-4519-A269-39C235A8ABEA}" srcOrd="0" destOrd="0" parTransId="{78AF907C-2257-42EA-ABDE-01319A3F8096}" sibTransId="{2A36D909-4024-42C9-B843-63AF1D919B81}"/>
    <dgm:cxn modelId="{CDD36320-CC28-E142-B35C-127FB0B983D7}" type="presOf" srcId="{CD6E15AA-C21A-4519-A269-39C235A8ABEA}" destId="{32C90C80-6793-A946-BE68-1A7D6E3BFC2C}" srcOrd="1" destOrd="0" presId="urn:microsoft.com/office/officeart/2016/7/layout/LinearBlockProcessNumbered"/>
    <dgm:cxn modelId="{36165922-45C0-A041-B4BE-D035BCB38507}" type="presOf" srcId="{893261BC-99CE-784D-8CCD-606D79199422}" destId="{F8F484FE-34A6-AB4A-B2DD-FB04F304AFEF}" srcOrd="1" destOrd="0" presId="urn:microsoft.com/office/officeart/2016/7/layout/LinearBlockProcessNumbered"/>
    <dgm:cxn modelId="{D077993D-E3A6-A94A-B69A-D45C6E05F872}" type="presOf" srcId="{D22FAECC-B7B9-6E4C-98AB-E811F6034346}" destId="{D1E92F88-9008-C64C-B3B1-7412D53AD42E}" srcOrd="0" destOrd="0" presId="urn:microsoft.com/office/officeart/2016/7/layout/LinearBlockProcessNumbered"/>
    <dgm:cxn modelId="{3E54106D-1DF3-164E-B052-84536F79A6A4}" type="presOf" srcId="{CD6E15AA-C21A-4519-A269-39C235A8ABEA}" destId="{429B7334-CE28-444C-AA3A-DB55432C204C}" srcOrd="0" destOrd="0" presId="urn:microsoft.com/office/officeart/2016/7/layout/LinearBlockProcessNumbered"/>
    <dgm:cxn modelId="{3309BA6E-5BD6-6E4A-9C51-9B6A8349998D}" type="presOf" srcId="{9ED2F462-DA32-4E26-81D8-34D0DDC815E5}" destId="{CFF522E9-B4E5-2C45-81FB-F10ADBF60890}" srcOrd="0" destOrd="0" presId="urn:microsoft.com/office/officeart/2016/7/layout/LinearBlockProcessNumbered"/>
    <dgm:cxn modelId="{E4B3E57A-3180-A94A-9DCA-1B5FE23FD45B}" type="presOf" srcId="{C7906813-00E2-2349-AC3C-7055BDB0F89F}" destId="{D79D3AC4-995C-2B4F-9B68-D991BF724BF6}" srcOrd="0" destOrd="0" presId="urn:microsoft.com/office/officeart/2016/7/layout/LinearBlockProcessNumbered"/>
    <dgm:cxn modelId="{7989C88E-B33B-364C-B958-328EFA21EA41}" type="presOf" srcId="{A3BDEBA3-477C-400E-90FE-8273934EF1FA}" destId="{15753A13-55F6-1F45-9332-8D16252D27A3}" srcOrd="0" destOrd="0" presId="urn:microsoft.com/office/officeart/2016/7/layout/LinearBlockProcessNumbered"/>
    <dgm:cxn modelId="{C5918892-36C6-4B66-BEC9-B05A5D5D8A3B}" srcId="{9ED2F462-DA32-4E26-81D8-34D0DDC815E5}" destId="{6B27F850-223D-4A67-B167-E8A2D3A60A80}" srcOrd="2" destOrd="0" parTransId="{EE4DFDF6-A67C-401C-8B2C-65A0B97369B5}" sibTransId="{A3BDEBA3-477C-400E-90FE-8273934EF1FA}"/>
    <dgm:cxn modelId="{1795CFA0-8889-574A-8DB8-0279D227ABD1}" type="presOf" srcId="{2A36D909-4024-42C9-B843-63AF1D919B81}" destId="{C4F032C2-E593-5542-9242-2B938B1BF7EE}" srcOrd="0" destOrd="0" presId="urn:microsoft.com/office/officeart/2016/7/layout/LinearBlockProcessNumbered"/>
    <dgm:cxn modelId="{6F7BC3A8-FC2D-A843-B30A-0E9578E2A5D4}" srcId="{9ED2F462-DA32-4E26-81D8-34D0DDC815E5}" destId="{893261BC-99CE-784D-8CCD-606D79199422}" srcOrd="1" destOrd="0" parTransId="{E0434623-0ABC-9B43-AC1C-6A1CB4731464}" sibTransId="{D22FAECC-B7B9-6E4C-98AB-E811F6034346}"/>
    <dgm:cxn modelId="{ED3933BF-6FD7-2B47-8D58-F37A0AEF34B6}" srcId="{9ED2F462-DA32-4E26-81D8-34D0DDC815E5}" destId="{C7906813-00E2-2349-AC3C-7055BDB0F89F}" srcOrd="3" destOrd="0" parTransId="{EA2BECC2-5971-C441-804E-CC989DBD7056}" sibTransId="{ED8E3E4A-C5E6-FA4B-9CAD-74AD00EE5E5B}"/>
    <dgm:cxn modelId="{B36B6FBF-9840-6D44-A43C-E0C8B5CA10EF}" type="presOf" srcId="{ED8E3E4A-C5E6-FA4B-9CAD-74AD00EE5E5B}" destId="{BD87D1A1-866A-2548-9EA8-F26414B70A40}" srcOrd="0" destOrd="0" presId="urn:microsoft.com/office/officeart/2016/7/layout/LinearBlockProcessNumbered"/>
    <dgm:cxn modelId="{60E8ABC1-1E06-8F4B-B726-6A19394389F9}" type="presOf" srcId="{6B27F850-223D-4A67-B167-E8A2D3A60A80}" destId="{CE967CA0-7818-A245-87A4-C69CCA60CDB1}" srcOrd="0" destOrd="0" presId="urn:microsoft.com/office/officeart/2016/7/layout/LinearBlockProcessNumbered"/>
    <dgm:cxn modelId="{C09449DC-FE30-8440-BEB1-D29C6B95AF2E}" type="presOf" srcId="{893261BC-99CE-784D-8CCD-606D79199422}" destId="{56C5F840-F902-B54B-9E9B-1FFE95F98735}" srcOrd="0" destOrd="0" presId="urn:microsoft.com/office/officeart/2016/7/layout/LinearBlockProcessNumbered"/>
    <dgm:cxn modelId="{A7B015FF-6CAE-494E-8861-EF163A36D149}" type="presOf" srcId="{6B27F850-223D-4A67-B167-E8A2D3A60A80}" destId="{716BD942-AC3F-354A-A720-C6A5E725CDA2}" srcOrd="1" destOrd="0" presId="urn:microsoft.com/office/officeart/2016/7/layout/LinearBlockProcessNumbered"/>
    <dgm:cxn modelId="{C45E8F63-CC97-CC48-BF7D-D8E3426E50D9}" type="presParOf" srcId="{CFF522E9-B4E5-2C45-81FB-F10ADBF60890}" destId="{908FCE32-466D-184A-99FA-32FBF222E1BB}" srcOrd="0" destOrd="0" presId="urn:microsoft.com/office/officeart/2016/7/layout/LinearBlockProcessNumbered"/>
    <dgm:cxn modelId="{009FBB16-1414-7E4C-B363-36224E9BA042}" type="presParOf" srcId="{908FCE32-466D-184A-99FA-32FBF222E1BB}" destId="{429B7334-CE28-444C-AA3A-DB55432C204C}" srcOrd="0" destOrd="0" presId="urn:microsoft.com/office/officeart/2016/7/layout/LinearBlockProcessNumbered"/>
    <dgm:cxn modelId="{54BC3C92-D18F-2249-BB54-558DF3D4FD52}" type="presParOf" srcId="{908FCE32-466D-184A-99FA-32FBF222E1BB}" destId="{C4F032C2-E593-5542-9242-2B938B1BF7EE}" srcOrd="1" destOrd="0" presId="urn:microsoft.com/office/officeart/2016/7/layout/LinearBlockProcessNumbered"/>
    <dgm:cxn modelId="{4119F127-7680-2448-8838-EEE3EAAAACAF}" type="presParOf" srcId="{908FCE32-466D-184A-99FA-32FBF222E1BB}" destId="{32C90C80-6793-A946-BE68-1A7D6E3BFC2C}" srcOrd="2" destOrd="0" presId="urn:microsoft.com/office/officeart/2016/7/layout/LinearBlockProcessNumbered"/>
    <dgm:cxn modelId="{645D886D-4307-5946-BE23-A79CCB82713F}" type="presParOf" srcId="{CFF522E9-B4E5-2C45-81FB-F10ADBF60890}" destId="{0A14595B-9DE5-3742-807B-6D0A5E92A5C2}" srcOrd="1" destOrd="0" presId="urn:microsoft.com/office/officeart/2016/7/layout/LinearBlockProcessNumbered"/>
    <dgm:cxn modelId="{3EFEE6F5-8E5B-2A47-8A21-809A31D4B628}" type="presParOf" srcId="{CFF522E9-B4E5-2C45-81FB-F10ADBF60890}" destId="{6743D925-F83A-484C-B0F9-4E9735F59577}" srcOrd="2" destOrd="0" presId="urn:microsoft.com/office/officeart/2016/7/layout/LinearBlockProcessNumbered"/>
    <dgm:cxn modelId="{A6E3D3A7-8136-9846-A32C-7B003F758674}" type="presParOf" srcId="{6743D925-F83A-484C-B0F9-4E9735F59577}" destId="{56C5F840-F902-B54B-9E9B-1FFE95F98735}" srcOrd="0" destOrd="0" presId="urn:microsoft.com/office/officeart/2016/7/layout/LinearBlockProcessNumbered"/>
    <dgm:cxn modelId="{9993A55D-DB62-294B-8481-F61B4002D451}" type="presParOf" srcId="{6743D925-F83A-484C-B0F9-4E9735F59577}" destId="{D1E92F88-9008-C64C-B3B1-7412D53AD42E}" srcOrd="1" destOrd="0" presId="urn:microsoft.com/office/officeart/2016/7/layout/LinearBlockProcessNumbered"/>
    <dgm:cxn modelId="{920CCDC2-19A6-014F-9CDD-604620456DD8}" type="presParOf" srcId="{6743D925-F83A-484C-B0F9-4E9735F59577}" destId="{F8F484FE-34A6-AB4A-B2DD-FB04F304AFEF}" srcOrd="2" destOrd="0" presId="urn:microsoft.com/office/officeart/2016/7/layout/LinearBlockProcessNumbered"/>
    <dgm:cxn modelId="{8A2FB64E-90F1-C849-950F-738F5F439A7C}" type="presParOf" srcId="{CFF522E9-B4E5-2C45-81FB-F10ADBF60890}" destId="{8FAFB243-ABC2-4040-9E11-4F75272F081A}" srcOrd="3" destOrd="0" presId="urn:microsoft.com/office/officeart/2016/7/layout/LinearBlockProcessNumbered"/>
    <dgm:cxn modelId="{19BAB6B7-A6AE-104B-97B7-BCE03CFA5D45}" type="presParOf" srcId="{CFF522E9-B4E5-2C45-81FB-F10ADBF60890}" destId="{AD902CC7-32E2-0B4F-87E8-73C5F225E6A1}" srcOrd="4" destOrd="0" presId="urn:microsoft.com/office/officeart/2016/7/layout/LinearBlockProcessNumbered"/>
    <dgm:cxn modelId="{BE0AC9EB-CDB6-8A44-9E91-39E141587DCD}" type="presParOf" srcId="{AD902CC7-32E2-0B4F-87E8-73C5F225E6A1}" destId="{CE967CA0-7818-A245-87A4-C69CCA60CDB1}" srcOrd="0" destOrd="0" presId="urn:microsoft.com/office/officeart/2016/7/layout/LinearBlockProcessNumbered"/>
    <dgm:cxn modelId="{C7CA6BC7-A56E-B444-B561-1C4815D1D2DC}" type="presParOf" srcId="{AD902CC7-32E2-0B4F-87E8-73C5F225E6A1}" destId="{15753A13-55F6-1F45-9332-8D16252D27A3}" srcOrd="1" destOrd="0" presId="urn:microsoft.com/office/officeart/2016/7/layout/LinearBlockProcessNumbered"/>
    <dgm:cxn modelId="{EA1A2DA6-6A55-9240-AE17-B24D57C35FEF}" type="presParOf" srcId="{AD902CC7-32E2-0B4F-87E8-73C5F225E6A1}" destId="{716BD942-AC3F-354A-A720-C6A5E725CDA2}" srcOrd="2" destOrd="0" presId="urn:microsoft.com/office/officeart/2016/7/layout/LinearBlockProcessNumbered"/>
    <dgm:cxn modelId="{643A325F-91E2-6E4C-A304-57C9D15674A7}" type="presParOf" srcId="{CFF522E9-B4E5-2C45-81FB-F10ADBF60890}" destId="{D277F87E-FE35-C94F-BE68-C2C64EB0A9D0}" srcOrd="5" destOrd="0" presId="urn:microsoft.com/office/officeart/2016/7/layout/LinearBlockProcessNumbered"/>
    <dgm:cxn modelId="{D65FA761-569E-B44B-B6B2-E7890D7CFA10}" type="presParOf" srcId="{CFF522E9-B4E5-2C45-81FB-F10ADBF60890}" destId="{24F18744-763F-DE4D-9162-29133F28431E}" srcOrd="6" destOrd="0" presId="urn:microsoft.com/office/officeart/2016/7/layout/LinearBlockProcessNumbered"/>
    <dgm:cxn modelId="{61384B8E-C25B-154A-89BA-EEAAE74B967E}" type="presParOf" srcId="{24F18744-763F-DE4D-9162-29133F28431E}" destId="{D79D3AC4-995C-2B4F-9B68-D991BF724BF6}" srcOrd="0" destOrd="0" presId="urn:microsoft.com/office/officeart/2016/7/layout/LinearBlockProcessNumbered"/>
    <dgm:cxn modelId="{349200D3-AEDC-0944-8AC8-F5B4FBE65637}" type="presParOf" srcId="{24F18744-763F-DE4D-9162-29133F28431E}" destId="{BD87D1A1-866A-2548-9EA8-F26414B70A40}" srcOrd="1" destOrd="0" presId="urn:microsoft.com/office/officeart/2016/7/layout/LinearBlockProcessNumbered"/>
    <dgm:cxn modelId="{E1873736-9FC6-FC47-B6D1-E2EDB3EC6A6B}" type="presParOf" srcId="{24F18744-763F-DE4D-9162-29133F28431E}" destId="{D6F81243-B4E5-1749-95E8-BD6B08167A1D}"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E6BA2-C740-4D66-9F0B-9FEC71C1E34B}"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3EF479CC-AEFC-4A3C-9D6A-EF625F6F69B9}">
      <dgm:prSet/>
      <dgm:spPr/>
      <dgm:t>
        <a:bodyPr/>
        <a:lstStyle/>
        <a:p>
          <a:r>
            <a:rPr lang="en-US" dirty="0"/>
            <a:t>What’s covered in this lecture</a:t>
          </a:r>
        </a:p>
      </dgm:t>
    </dgm:pt>
    <dgm:pt modelId="{045B340D-AA49-4C71-99EE-C368064E429F}" type="parTrans" cxnId="{3FA2AB00-3C2B-4CBF-BEE6-F97FAD02A3A9}">
      <dgm:prSet/>
      <dgm:spPr/>
      <dgm:t>
        <a:bodyPr/>
        <a:lstStyle/>
        <a:p>
          <a:endParaRPr lang="en-US"/>
        </a:p>
      </dgm:t>
    </dgm:pt>
    <dgm:pt modelId="{840BFA4F-B734-4691-A176-097346072A78}" type="sibTrans" cxnId="{3FA2AB00-3C2B-4CBF-BEE6-F97FAD02A3A9}">
      <dgm:prSet/>
      <dgm:spPr/>
      <dgm:t>
        <a:bodyPr/>
        <a:lstStyle/>
        <a:p>
          <a:endParaRPr lang="en-US"/>
        </a:p>
      </dgm:t>
    </dgm:pt>
    <dgm:pt modelId="{C52DBBDC-8DDB-6345-B309-F26AF9171050}">
      <dgm:prSet/>
      <dgm:spPr/>
      <dgm:t>
        <a:bodyPr/>
        <a:lstStyle/>
        <a:p>
          <a:r>
            <a:rPr lang="en-US" dirty="0"/>
            <a:t>Agenda</a:t>
          </a:r>
        </a:p>
      </dgm:t>
    </dgm:pt>
    <dgm:pt modelId="{A9629CCE-723F-2443-8EBD-11B00140C3E6}" type="parTrans" cxnId="{DA39E6CB-0918-F44D-BC78-A15AA5FA7253}">
      <dgm:prSet/>
      <dgm:spPr/>
      <dgm:t>
        <a:bodyPr/>
        <a:lstStyle/>
        <a:p>
          <a:endParaRPr lang="en-US"/>
        </a:p>
      </dgm:t>
    </dgm:pt>
    <dgm:pt modelId="{542F0833-4C81-8848-99F7-158A7EE5BC00}" type="sibTrans" cxnId="{DA39E6CB-0918-F44D-BC78-A15AA5FA7253}">
      <dgm:prSet/>
      <dgm:spPr/>
      <dgm:t>
        <a:bodyPr/>
        <a:lstStyle/>
        <a:p>
          <a:endParaRPr lang="en-US"/>
        </a:p>
      </dgm:t>
    </dgm:pt>
    <dgm:pt modelId="{3C99091A-DA00-D249-A58B-A992B265806B}">
      <dgm:prSet/>
      <dgm:spPr/>
      <dgm:t>
        <a:bodyPr/>
        <a:lstStyle/>
        <a:p>
          <a:r>
            <a:rPr lang="en-US" dirty="0"/>
            <a:t>Cloud Native Computing</a:t>
          </a:r>
        </a:p>
      </dgm:t>
    </dgm:pt>
    <dgm:pt modelId="{F67FEA97-8464-FD40-B25A-866803437136}" type="parTrans" cxnId="{C19FD49F-3516-9B44-A3C6-0B7195F39024}">
      <dgm:prSet/>
      <dgm:spPr/>
      <dgm:t>
        <a:bodyPr/>
        <a:lstStyle/>
        <a:p>
          <a:endParaRPr lang="en-US"/>
        </a:p>
      </dgm:t>
    </dgm:pt>
    <dgm:pt modelId="{52C76731-60D2-8D46-B1CA-A2F8CA7A9C5F}" type="sibTrans" cxnId="{C19FD49F-3516-9B44-A3C6-0B7195F39024}">
      <dgm:prSet/>
      <dgm:spPr/>
      <dgm:t>
        <a:bodyPr/>
        <a:lstStyle/>
        <a:p>
          <a:endParaRPr lang="en-US"/>
        </a:p>
      </dgm:t>
    </dgm:pt>
    <dgm:pt modelId="{9237747B-9C52-0748-8C22-6445C8477C6C}">
      <dgm:prSet/>
      <dgm:spPr/>
      <dgm:t>
        <a:bodyPr/>
        <a:lstStyle/>
        <a:p>
          <a:r>
            <a:rPr lang="en-US" dirty="0"/>
            <a:t>Serverless</a:t>
          </a:r>
        </a:p>
      </dgm:t>
    </dgm:pt>
    <dgm:pt modelId="{80089940-F8FF-8F42-B3EB-76C06312A017}" type="parTrans" cxnId="{168A560E-861D-2A4A-BA11-2B05E7662290}">
      <dgm:prSet/>
      <dgm:spPr/>
      <dgm:t>
        <a:bodyPr/>
        <a:lstStyle/>
        <a:p>
          <a:endParaRPr lang="en-US"/>
        </a:p>
      </dgm:t>
    </dgm:pt>
    <dgm:pt modelId="{0684378D-E62C-8842-9C28-D80910485AF8}" type="sibTrans" cxnId="{168A560E-861D-2A4A-BA11-2B05E7662290}">
      <dgm:prSet/>
      <dgm:spPr/>
      <dgm:t>
        <a:bodyPr/>
        <a:lstStyle/>
        <a:p>
          <a:endParaRPr lang="en-US"/>
        </a:p>
      </dgm:t>
    </dgm:pt>
    <dgm:pt modelId="{FCC0633B-6C1C-7D4C-92F7-1ADD40880118}" type="pres">
      <dgm:prSet presAssocID="{B77E6BA2-C740-4D66-9F0B-9FEC71C1E34B}" presName="linear" presStyleCnt="0">
        <dgm:presLayoutVars>
          <dgm:dir/>
          <dgm:animLvl val="lvl"/>
          <dgm:resizeHandles val="exact"/>
        </dgm:presLayoutVars>
      </dgm:prSet>
      <dgm:spPr/>
    </dgm:pt>
    <dgm:pt modelId="{41B93F86-C257-6641-B5B1-4CEB9D58CF2A}" type="pres">
      <dgm:prSet presAssocID="{C52DBBDC-8DDB-6345-B309-F26AF9171050}" presName="parentLin" presStyleCnt="0"/>
      <dgm:spPr/>
    </dgm:pt>
    <dgm:pt modelId="{F450AE75-F0C3-B548-9BEF-C37ED401C648}" type="pres">
      <dgm:prSet presAssocID="{C52DBBDC-8DDB-6345-B309-F26AF9171050}" presName="parentLeftMargin" presStyleLbl="node1" presStyleIdx="0" presStyleCnt="2"/>
      <dgm:spPr/>
    </dgm:pt>
    <dgm:pt modelId="{C108615D-3B09-9942-922C-6212F8A22228}" type="pres">
      <dgm:prSet presAssocID="{C52DBBDC-8DDB-6345-B309-F26AF9171050}" presName="parentText" presStyleLbl="node1" presStyleIdx="0" presStyleCnt="2">
        <dgm:presLayoutVars>
          <dgm:chMax val="0"/>
          <dgm:bulletEnabled val="1"/>
        </dgm:presLayoutVars>
      </dgm:prSet>
      <dgm:spPr/>
    </dgm:pt>
    <dgm:pt modelId="{ABA5802B-65E9-1443-8836-31910B3AF941}" type="pres">
      <dgm:prSet presAssocID="{C52DBBDC-8DDB-6345-B309-F26AF9171050}" presName="negativeSpace" presStyleCnt="0"/>
      <dgm:spPr/>
    </dgm:pt>
    <dgm:pt modelId="{6DA7C3CB-7321-6A40-B2FB-0CC087F41DB6}" type="pres">
      <dgm:prSet presAssocID="{C52DBBDC-8DDB-6345-B309-F26AF9171050}" presName="childText" presStyleLbl="conFgAcc1" presStyleIdx="0" presStyleCnt="2">
        <dgm:presLayoutVars>
          <dgm:bulletEnabled val="1"/>
        </dgm:presLayoutVars>
      </dgm:prSet>
      <dgm:spPr/>
    </dgm:pt>
    <dgm:pt modelId="{13E78090-68E4-E148-AA53-A7D1761BA1C7}" type="pres">
      <dgm:prSet presAssocID="{542F0833-4C81-8848-99F7-158A7EE5BC00}" presName="spaceBetweenRectangles" presStyleCnt="0"/>
      <dgm:spPr/>
    </dgm:pt>
    <dgm:pt modelId="{8D5192FE-88E5-B748-8144-F37B4C27D000}" type="pres">
      <dgm:prSet presAssocID="{3EF479CC-AEFC-4A3C-9D6A-EF625F6F69B9}" presName="parentLin" presStyleCnt="0"/>
      <dgm:spPr/>
    </dgm:pt>
    <dgm:pt modelId="{711393EA-5EA6-C84C-9C55-44569A39D318}" type="pres">
      <dgm:prSet presAssocID="{3EF479CC-AEFC-4A3C-9D6A-EF625F6F69B9}" presName="parentLeftMargin" presStyleLbl="node1" presStyleIdx="0" presStyleCnt="2"/>
      <dgm:spPr/>
    </dgm:pt>
    <dgm:pt modelId="{F1600258-4B56-984C-A555-1528D0BEC4D7}" type="pres">
      <dgm:prSet presAssocID="{3EF479CC-AEFC-4A3C-9D6A-EF625F6F69B9}" presName="parentText" presStyleLbl="node1" presStyleIdx="1" presStyleCnt="2">
        <dgm:presLayoutVars>
          <dgm:chMax val="0"/>
          <dgm:bulletEnabled val="1"/>
        </dgm:presLayoutVars>
      </dgm:prSet>
      <dgm:spPr/>
    </dgm:pt>
    <dgm:pt modelId="{9AD88227-B688-644A-8F9D-5DD528F3400E}" type="pres">
      <dgm:prSet presAssocID="{3EF479CC-AEFC-4A3C-9D6A-EF625F6F69B9}" presName="negativeSpace" presStyleCnt="0"/>
      <dgm:spPr/>
    </dgm:pt>
    <dgm:pt modelId="{E0C06397-84E7-B741-87C6-30A8FDD1C373}" type="pres">
      <dgm:prSet presAssocID="{3EF479CC-AEFC-4A3C-9D6A-EF625F6F69B9}" presName="childText" presStyleLbl="conFgAcc1" presStyleIdx="1" presStyleCnt="2">
        <dgm:presLayoutVars>
          <dgm:bulletEnabled val="1"/>
        </dgm:presLayoutVars>
      </dgm:prSet>
      <dgm:spPr/>
    </dgm:pt>
  </dgm:ptLst>
  <dgm:cxnLst>
    <dgm:cxn modelId="{3FA2AB00-3C2B-4CBF-BEE6-F97FAD02A3A9}" srcId="{B77E6BA2-C740-4D66-9F0B-9FEC71C1E34B}" destId="{3EF479CC-AEFC-4A3C-9D6A-EF625F6F69B9}" srcOrd="1" destOrd="0" parTransId="{045B340D-AA49-4C71-99EE-C368064E429F}" sibTransId="{840BFA4F-B734-4691-A176-097346072A78}"/>
    <dgm:cxn modelId="{168A560E-861D-2A4A-BA11-2B05E7662290}" srcId="{3EF479CC-AEFC-4A3C-9D6A-EF625F6F69B9}" destId="{9237747B-9C52-0748-8C22-6445C8477C6C}" srcOrd="0" destOrd="0" parTransId="{80089940-F8FF-8F42-B3EB-76C06312A017}" sibTransId="{0684378D-E62C-8842-9C28-D80910485AF8}"/>
    <dgm:cxn modelId="{FA528D32-9B6E-364F-A915-033FE4CA39FB}" type="presOf" srcId="{9237747B-9C52-0748-8C22-6445C8477C6C}" destId="{E0C06397-84E7-B741-87C6-30A8FDD1C373}" srcOrd="0" destOrd="0" presId="urn:microsoft.com/office/officeart/2005/8/layout/list1"/>
    <dgm:cxn modelId="{52DBF44F-14A6-2F44-AE81-657668667F05}" type="presOf" srcId="{3C99091A-DA00-D249-A58B-A992B265806B}" destId="{6DA7C3CB-7321-6A40-B2FB-0CC087F41DB6}" srcOrd="0" destOrd="0" presId="urn:microsoft.com/office/officeart/2005/8/layout/list1"/>
    <dgm:cxn modelId="{9ECC6D65-F046-8143-B535-DF8038488162}" type="presOf" srcId="{C52DBBDC-8DDB-6345-B309-F26AF9171050}" destId="{C108615D-3B09-9942-922C-6212F8A22228}" srcOrd="1" destOrd="0" presId="urn:microsoft.com/office/officeart/2005/8/layout/list1"/>
    <dgm:cxn modelId="{510E2E67-10C5-7444-AC1C-F770235DD346}" type="presOf" srcId="{B77E6BA2-C740-4D66-9F0B-9FEC71C1E34B}" destId="{FCC0633B-6C1C-7D4C-92F7-1ADD40880118}" srcOrd="0" destOrd="0" presId="urn:microsoft.com/office/officeart/2005/8/layout/list1"/>
    <dgm:cxn modelId="{C19FD49F-3516-9B44-A3C6-0B7195F39024}" srcId="{C52DBBDC-8DDB-6345-B309-F26AF9171050}" destId="{3C99091A-DA00-D249-A58B-A992B265806B}" srcOrd="0" destOrd="0" parTransId="{F67FEA97-8464-FD40-B25A-866803437136}" sibTransId="{52C76731-60D2-8D46-B1CA-A2F8CA7A9C5F}"/>
    <dgm:cxn modelId="{12124BC1-8A43-DF46-B24B-A31FBAE2C99D}" type="presOf" srcId="{3EF479CC-AEFC-4A3C-9D6A-EF625F6F69B9}" destId="{711393EA-5EA6-C84C-9C55-44569A39D318}" srcOrd="0" destOrd="0" presId="urn:microsoft.com/office/officeart/2005/8/layout/list1"/>
    <dgm:cxn modelId="{A9BFCFC4-476C-D84E-B2AA-8188A4A14116}" type="presOf" srcId="{3EF479CC-AEFC-4A3C-9D6A-EF625F6F69B9}" destId="{F1600258-4B56-984C-A555-1528D0BEC4D7}" srcOrd="1" destOrd="0" presId="urn:microsoft.com/office/officeart/2005/8/layout/list1"/>
    <dgm:cxn modelId="{DA39E6CB-0918-F44D-BC78-A15AA5FA7253}" srcId="{B77E6BA2-C740-4D66-9F0B-9FEC71C1E34B}" destId="{C52DBBDC-8DDB-6345-B309-F26AF9171050}" srcOrd="0" destOrd="0" parTransId="{A9629CCE-723F-2443-8EBD-11B00140C3E6}" sibTransId="{542F0833-4C81-8848-99F7-158A7EE5BC00}"/>
    <dgm:cxn modelId="{106DE4E7-7BDF-A74B-A8C3-AEE9F5325C28}" type="presOf" srcId="{C52DBBDC-8DDB-6345-B309-F26AF9171050}" destId="{F450AE75-F0C3-B548-9BEF-C37ED401C648}" srcOrd="0" destOrd="0" presId="urn:microsoft.com/office/officeart/2005/8/layout/list1"/>
    <dgm:cxn modelId="{D6EDC71D-FFD7-8F46-8FD1-21CB77B672F6}" type="presParOf" srcId="{FCC0633B-6C1C-7D4C-92F7-1ADD40880118}" destId="{41B93F86-C257-6641-B5B1-4CEB9D58CF2A}" srcOrd="0" destOrd="0" presId="urn:microsoft.com/office/officeart/2005/8/layout/list1"/>
    <dgm:cxn modelId="{4BFAC0E4-17DA-3C46-8F24-2818EC97A066}" type="presParOf" srcId="{41B93F86-C257-6641-B5B1-4CEB9D58CF2A}" destId="{F450AE75-F0C3-B548-9BEF-C37ED401C648}" srcOrd="0" destOrd="0" presId="urn:microsoft.com/office/officeart/2005/8/layout/list1"/>
    <dgm:cxn modelId="{7646286F-31CC-BD47-94BB-7A1521BF4039}" type="presParOf" srcId="{41B93F86-C257-6641-B5B1-4CEB9D58CF2A}" destId="{C108615D-3B09-9942-922C-6212F8A22228}" srcOrd="1" destOrd="0" presId="urn:microsoft.com/office/officeart/2005/8/layout/list1"/>
    <dgm:cxn modelId="{EBF572A0-FB7A-B64A-A56D-E9EAC8A650D8}" type="presParOf" srcId="{FCC0633B-6C1C-7D4C-92F7-1ADD40880118}" destId="{ABA5802B-65E9-1443-8836-31910B3AF941}" srcOrd="1" destOrd="0" presId="urn:microsoft.com/office/officeart/2005/8/layout/list1"/>
    <dgm:cxn modelId="{E256F9CD-DD3B-6842-A8DB-6021CEB13F35}" type="presParOf" srcId="{FCC0633B-6C1C-7D4C-92F7-1ADD40880118}" destId="{6DA7C3CB-7321-6A40-B2FB-0CC087F41DB6}" srcOrd="2" destOrd="0" presId="urn:microsoft.com/office/officeart/2005/8/layout/list1"/>
    <dgm:cxn modelId="{95B93D5B-DD8B-8749-AEA4-6ACBFC9731A2}" type="presParOf" srcId="{FCC0633B-6C1C-7D4C-92F7-1ADD40880118}" destId="{13E78090-68E4-E148-AA53-A7D1761BA1C7}" srcOrd="3" destOrd="0" presId="urn:microsoft.com/office/officeart/2005/8/layout/list1"/>
    <dgm:cxn modelId="{CF7825D1-87B3-B946-9624-03AE4EC838F3}" type="presParOf" srcId="{FCC0633B-6C1C-7D4C-92F7-1ADD40880118}" destId="{8D5192FE-88E5-B748-8144-F37B4C27D000}" srcOrd="4" destOrd="0" presId="urn:microsoft.com/office/officeart/2005/8/layout/list1"/>
    <dgm:cxn modelId="{98EB9E78-0D46-6646-82BE-99B1877144D6}" type="presParOf" srcId="{8D5192FE-88E5-B748-8144-F37B4C27D000}" destId="{711393EA-5EA6-C84C-9C55-44569A39D318}" srcOrd="0" destOrd="0" presId="urn:microsoft.com/office/officeart/2005/8/layout/list1"/>
    <dgm:cxn modelId="{643D60EE-16F4-6F47-9998-D5D3D33E9D36}" type="presParOf" srcId="{8D5192FE-88E5-B748-8144-F37B4C27D000}" destId="{F1600258-4B56-984C-A555-1528D0BEC4D7}" srcOrd="1" destOrd="0" presId="urn:microsoft.com/office/officeart/2005/8/layout/list1"/>
    <dgm:cxn modelId="{0867C349-8967-7849-80F7-E72B44D9C550}" type="presParOf" srcId="{FCC0633B-6C1C-7D4C-92F7-1ADD40880118}" destId="{9AD88227-B688-644A-8F9D-5DD528F3400E}" srcOrd="5" destOrd="0" presId="urn:microsoft.com/office/officeart/2005/8/layout/list1"/>
    <dgm:cxn modelId="{A7BD01CE-9FB5-5E44-94D4-EC14ED15A024}" type="presParOf" srcId="{FCC0633B-6C1C-7D4C-92F7-1ADD40880118}" destId="{E0C06397-84E7-B741-87C6-30A8FDD1C37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855DC-7AC4-452A-9E14-0C9D76DE7E6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E82EB5-6255-4AFB-9A07-4918D81B2849}">
      <dgm:prSet/>
      <dgm:spPr/>
      <dgm:t>
        <a:bodyPr/>
        <a:lstStyle/>
        <a:p>
          <a:r>
            <a:rPr lang="en-US"/>
            <a:t>A deployment architecture where servers are not explicitly provisioned by the developer. </a:t>
          </a:r>
        </a:p>
      </dgm:t>
    </dgm:pt>
    <dgm:pt modelId="{77281F13-66C0-4434-B4F4-0D1B7489BDCB}" type="parTrans" cxnId="{33FF5BA1-94D9-4FD7-A458-B903AB5B6556}">
      <dgm:prSet/>
      <dgm:spPr/>
      <dgm:t>
        <a:bodyPr/>
        <a:lstStyle/>
        <a:p>
          <a:endParaRPr lang="en-US"/>
        </a:p>
      </dgm:t>
    </dgm:pt>
    <dgm:pt modelId="{D1E237CC-8A13-45B5-9916-AEBA518BDA76}" type="sibTrans" cxnId="{33FF5BA1-94D9-4FD7-A458-B903AB5B6556}">
      <dgm:prSet/>
      <dgm:spPr/>
      <dgm:t>
        <a:bodyPr/>
        <a:lstStyle/>
        <a:p>
          <a:endParaRPr lang="en-US"/>
        </a:p>
      </dgm:t>
    </dgm:pt>
    <dgm:pt modelId="{BF1E67D6-3269-4B13-8ACC-11556E434E88}">
      <dgm:prSet/>
      <dgm:spPr/>
      <dgm:t>
        <a:bodyPr/>
        <a:lstStyle/>
        <a:p>
          <a:r>
            <a:rPr lang="en-US" dirty="0"/>
            <a:t>Code is instead executed based on events (defined by the developer) that are </a:t>
          </a:r>
          <a:r>
            <a:rPr lang="en-US" dirty="0">
              <a:solidFill>
                <a:schemeClr val="accent1"/>
              </a:solidFill>
            </a:rPr>
            <a:t>triggered</a:t>
          </a:r>
          <a:r>
            <a:rPr lang="en-US" dirty="0"/>
            <a:t>.</a:t>
          </a:r>
        </a:p>
      </dgm:t>
    </dgm:pt>
    <dgm:pt modelId="{93D22E75-AA7B-413D-9984-B19868BDD85A}" type="parTrans" cxnId="{74A13D48-CB7B-4AB4-8ED5-6F625BB49FA9}">
      <dgm:prSet/>
      <dgm:spPr/>
      <dgm:t>
        <a:bodyPr/>
        <a:lstStyle/>
        <a:p>
          <a:endParaRPr lang="en-US"/>
        </a:p>
      </dgm:t>
    </dgm:pt>
    <dgm:pt modelId="{950697DC-77B8-44C1-A992-79D812FD56E6}" type="sibTrans" cxnId="{74A13D48-CB7B-4AB4-8ED5-6F625BB49FA9}">
      <dgm:prSet/>
      <dgm:spPr/>
      <dgm:t>
        <a:bodyPr/>
        <a:lstStyle/>
        <a:p>
          <a:endParaRPr lang="en-US"/>
        </a:p>
      </dgm:t>
    </dgm:pt>
    <dgm:pt modelId="{E5CA9345-E29C-4F42-AA9D-EC159215DD71}">
      <dgm:prSet/>
      <dgm:spPr/>
      <dgm:t>
        <a:bodyPr/>
        <a:lstStyle/>
        <a:p>
          <a:r>
            <a:rPr lang="en-US" dirty="0">
              <a:solidFill>
                <a:schemeClr val="accent1"/>
              </a:solidFill>
            </a:rPr>
            <a:t>Triggers</a:t>
          </a:r>
          <a:r>
            <a:rPr lang="en-US" dirty="0"/>
            <a:t> are events:</a:t>
          </a:r>
        </a:p>
      </dgm:t>
    </dgm:pt>
    <dgm:pt modelId="{9AB4E5F9-4E3F-48F4-9F4D-F30BC4E98EBF}" type="parTrans" cxnId="{259D1504-75BF-4636-9D03-82812B6A2F2B}">
      <dgm:prSet/>
      <dgm:spPr/>
      <dgm:t>
        <a:bodyPr/>
        <a:lstStyle/>
        <a:p>
          <a:endParaRPr lang="en-US"/>
        </a:p>
      </dgm:t>
    </dgm:pt>
    <dgm:pt modelId="{6DC1FC8D-6028-4118-AB77-849253D5C4B4}" type="sibTrans" cxnId="{259D1504-75BF-4636-9D03-82812B6A2F2B}">
      <dgm:prSet/>
      <dgm:spPr/>
      <dgm:t>
        <a:bodyPr/>
        <a:lstStyle/>
        <a:p>
          <a:endParaRPr lang="en-US"/>
        </a:p>
      </dgm:t>
    </dgm:pt>
    <dgm:pt modelId="{66394C01-3C72-4BD0-835F-5C67627DFFAE}">
      <dgm:prSet/>
      <dgm:spPr/>
      <dgm:t>
        <a:bodyPr/>
        <a:lstStyle/>
        <a:p>
          <a:r>
            <a:rPr lang="en-US" dirty="0"/>
            <a:t>E.g., when an HTTP POST request is sent to an API, a new line is written to a file</a:t>
          </a:r>
        </a:p>
      </dgm:t>
    </dgm:pt>
    <dgm:pt modelId="{946D8298-AA3D-4F44-9C51-CE96353B9C11}" type="parTrans" cxnId="{1295896A-6F8A-4F1A-939D-8D058EEFB0DB}">
      <dgm:prSet/>
      <dgm:spPr/>
      <dgm:t>
        <a:bodyPr/>
        <a:lstStyle/>
        <a:p>
          <a:endParaRPr lang="en-US"/>
        </a:p>
      </dgm:t>
    </dgm:pt>
    <dgm:pt modelId="{08417237-D2E8-4875-8338-88A4535DCAD1}" type="sibTrans" cxnId="{1295896A-6F8A-4F1A-939D-8D058EEFB0DB}">
      <dgm:prSet/>
      <dgm:spPr/>
      <dgm:t>
        <a:bodyPr/>
        <a:lstStyle/>
        <a:p>
          <a:endParaRPr lang="en-US"/>
        </a:p>
      </dgm:t>
    </dgm:pt>
    <dgm:pt modelId="{20AF2F60-6896-4C58-904B-5181EEAB0912}" type="pres">
      <dgm:prSet presAssocID="{9DD855DC-7AC4-452A-9E14-0C9D76DE7E6E}" presName="root" presStyleCnt="0">
        <dgm:presLayoutVars>
          <dgm:dir/>
          <dgm:resizeHandles val="exact"/>
        </dgm:presLayoutVars>
      </dgm:prSet>
      <dgm:spPr/>
    </dgm:pt>
    <dgm:pt modelId="{8F6D7237-2317-449E-893A-E2BE1359BA1D}" type="pres">
      <dgm:prSet presAssocID="{D6E82EB5-6255-4AFB-9A07-4918D81B2849}" presName="compNode" presStyleCnt="0"/>
      <dgm:spPr/>
    </dgm:pt>
    <dgm:pt modelId="{985EF104-06C1-46F9-8079-4DEAE1489307}" type="pres">
      <dgm:prSet presAssocID="{D6E82EB5-6255-4AFB-9A07-4918D81B2849}" presName="bgRect" presStyleLbl="bgShp" presStyleIdx="0" presStyleCnt="3"/>
      <dgm:spPr/>
    </dgm:pt>
    <dgm:pt modelId="{FBD0B719-CD7E-4ECA-A9CE-FEBA02E3E6FB}" type="pres">
      <dgm:prSet presAssocID="{D6E82EB5-6255-4AFB-9A07-4918D81B28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8C5DF95-1DA3-4D6B-AACC-EF506AF6186C}" type="pres">
      <dgm:prSet presAssocID="{D6E82EB5-6255-4AFB-9A07-4918D81B2849}" presName="spaceRect" presStyleCnt="0"/>
      <dgm:spPr/>
    </dgm:pt>
    <dgm:pt modelId="{36353853-36E8-4031-A9E9-260441959604}" type="pres">
      <dgm:prSet presAssocID="{D6E82EB5-6255-4AFB-9A07-4918D81B2849}" presName="parTx" presStyleLbl="revTx" presStyleIdx="0" presStyleCnt="4">
        <dgm:presLayoutVars>
          <dgm:chMax val="0"/>
          <dgm:chPref val="0"/>
        </dgm:presLayoutVars>
      </dgm:prSet>
      <dgm:spPr/>
    </dgm:pt>
    <dgm:pt modelId="{EC225FA9-559F-495F-9D48-465F6A96F8A5}" type="pres">
      <dgm:prSet presAssocID="{D1E237CC-8A13-45B5-9916-AEBA518BDA76}" presName="sibTrans" presStyleCnt="0"/>
      <dgm:spPr/>
    </dgm:pt>
    <dgm:pt modelId="{55F503C9-A9F1-4052-AEF0-D706536351E2}" type="pres">
      <dgm:prSet presAssocID="{BF1E67D6-3269-4B13-8ACC-11556E434E88}" presName="compNode" presStyleCnt="0"/>
      <dgm:spPr/>
    </dgm:pt>
    <dgm:pt modelId="{2074A7F7-95E4-4115-8092-E06E8FCFE802}" type="pres">
      <dgm:prSet presAssocID="{BF1E67D6-3269-4B13-8ACC-11556E434E88}" presName="bgRect" presStyleLbl="bgShp" presStyleIdx="1" presStyleCnt="3"/>
      <dgm:spPr/>
    </dgm:pt>
    <dgm:pt modelId="{2B531D53-6126-48B1-B127-2438D8AEFAD9}" type="pres">
      <dgm:prSet presAssocID="{BF1E67D6-3269-4B13-8ACC-11556E434E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C745FE7F-4EEE-4D4B-B58E-F982E76517DF}" type="pres">
      <dgm:prSet presAssocID="{BF1E67D6-3269-4B13-8ACC-11556E434E88}" presName="spaceRect" presStyleCnt="0"/>
      <dgm:spPr/>
    </dgm:pt>
    <dgm:pt modelId="{E7847427-438B-45E7-A135-F26709DA4025}" type="pres">
      <dgm:prSet presAssocID="{BF1E67D6-3269-4B13-8ACC-11556E434E88}" presName="parTx" presStyleLbl="revTx" presStyleIdx="1" presStyleCnt="4">
        <dgm:presLayoutVars>
          <dgm:chMax val="0"/>
          <dgm:chPref val="0"/>
        </dgm:presLayoutVars>
      </dgm:prSet>
      <dgm:spPr/>
    </dgm:pt>
    <dgm:pt modelId="{D86227AE-081B-4BAE-BE4C-A6288960B1D1}" type="pres">
      <dgm:prSet presAssocID="{950697DC-77B8-44C1-A992-79D812FD56E6}" presName="sibTrans" presStyleCnt="0"/>
      <dgm:spPr/>
    </dgm:pt>
    <dgm:pt modelId="{AD724652-75D1-415A-93A1-571EB97BD9BD}" type="pres">
      <dgm:prSet presAssocID="{E5CA9345-E29C-4F42-AA9D-EC159215DD71}" presName="compNode" presStyleCnt="0"/>
      <dgm:spPr/>
    </dgm:pt>
    <dgm:pt modelId="{98AA01E0-E369-43D4-8190-9DC888AB27DA}" type="pres">
      <dgm:prSet presAssocID="{E5CA9345-E29C-4F42-AA9D-EC159215DD71}" presName="bgRect" presStyleLbl="bgShp" presStyleIdx="2" presStyleCnt="3"/>
      <dgm:spPr/>
    </dgm:pt>
    <dgm:pt modelId="{54206437-9581-44F7-A51F-EED490737C4A}" type="pres">
      <dgm:prSet presAssocID="{E5CA9345-E29C-4F42-AA9D-EC159215DD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D54FD47B-8239-45AC-AABA-3AAD97A81794}" type="pres">
      <dgm:prSet presAssocID="{E5CA9345-E29C-4F42-AA9D-EC159215DD71}" presName="spaceRect" presStyleCnt="0"/>
      <dgm:spPr/>
    </dgm:pt>
    <dgm:pt modelId="{73B36152-CA61-4C2B-8C5B-5880670DA5A8}" type="pres">
      <dgm:prSet presAssocID="{E5CA9345-E29C-4F42-AA9D-EC159215DD71}" presName="parTx" presStyleLbl="revTx" presStyleIdx="2" presStyleCnt="4">
        <dgm:presLayoutVars>
          <dgm:chMax val="0"/>
          <dgm:chPref val="0"/>
        </dgm:presLayoutVars>
      </dgm:prSet>
      <dgm:spPr/>
    </dgm:pt>
    <dgm:pt modelId="{58CBD0B6-2854-4429-AC2C-54FD5EC9547E}" type="pres">
      <dgm:prSet presAssocID="{E5CA9345-E29C-4F42-AA9D-EC159215DD71}" presName="desTx" presStyleLbl="revTx" presStyleIdx="3" presStyleCnt="4">
        <dgm:presLayoutVars/>
      </dgm:prSet>
      <dgm:spPr/>
    </dgm:pt>
  </dgm:ptLst>
  <dgm:cxnLst>
    <dgm:cxn modelId="{259D1504-75BF-4636-9D03-82812B6A2F2B}" srcId="{9DD855DC-7AC4-452A-9E14-0C9D76DE7E6E}" destId="{E5CA9345-E29C-4F42-AA9D-EC159215DD71}" srcOrd="2" destOrd="0" parTransId="{9AB4E5F9-4E3F-48F4-9F4D-F30BC4E98EBF}" sibTransId="{6DC1FC8D-6028-4118-AB77-849253D5C4B4}"/>
    <dgm:cxn modelId="{51BC0112-A96D-4426-BCE9-8AFAFD3E84F1}" type="presOf" srcId="{66394C01-3C72-4BD0-835F-5C67627DFFAE}" destId="{58CBD0B6-2854-4429-AC2C-54FD5EC9547E}" srcOrd="0" destOrd="0" presId="urn:microsoft.com/office/officeart/2018/2/layout/IconVerticalSolidList"/>
    <dgm:cxn modelId="{9927E019-DCB8-437E-B29E-DD3405576E12}" type="presOf" srcId="{D6E82EB5-6255-4AFB-9A07-4918D81B2849}" destId="{36353853-36E8-4031-A9E9-260441959604}" srcOrd="0" destOrd="0" presId="urn:microsoft.com/office/officeart/2018/2/layout/IconVerticalSolidList"/>
    <dgm:cxn modelId="{74A13D48-CB7B-4AB4-8ED5-6F625BB49FA9}" srcId="{9DD855DC-7AC4-452A-9E14-0C9D76DE7E6E}" destId="{BF1E67D6-3269-4B13-8ACC-11556E434E88}" srcOrd="1" destOrd="0" parTransId="{93D22E75-AA7B-413D-9984-B19868BDD85A}" sibTransId="{950697DC-77B8-44C1-A992-79D812FD56E6}"/>
    <dgm:cxn modelId="{1295896A-6F8A-4F1A-939D-8D058EEFB0DB}" srcId="{E5CA9345-E29C-4F42-AA9D-EC159215DD71}" destId="{66394C01-3C72-4BD0-835F-5C67627DFFAE}" srcOrd="0" destOrd="0" parTransId="{946D8298-AA3D-4F44-9C51-CE96353B9C11}" sibTransId="{08417237-D2E8-4875-8338-88A4535DCAD1}"/>
    <dgm:cxn modelId="{33FF5BA1-94D9-4FD7-A458-B903AB5B6556}" srcId="{9DD855DC-7AC4-452A-9E14-0C9D76DE7E6E}" destId="{D6E82EB5-6255-4AFB-9A07-4918D81B2849}" srcOrd="0" destOrd="0" parTransId="{77281F13-66C0-4434-B4F4-0D1B7489BDCB}" sibTransId="{D1E237CC-8A13-45B5-9916-AEBA518BDA76}"/>
    <dgm:cxn modelId="{F2713FBC-472A-4C23-BDA5-0BA1D5E07E06}" type="presOf" srcId="{BF1E67D6-3269-4B13-8ACC-11556E434E88}" destId="{E7847427-438B-45E7-A135-F26709DA4025}" srcOrd="0" destOrd="0" presId="urn:microsoft.com/office/officeart/2018/2/layout/IconVerticalSolidList"/>
    <dgm:cxn modelId="{DCB08DDA-29E0-4097-BD9B-546C71BAC63B}" type="presOf" srcId="{E5CA9345-E29C-4F42-AA9D-EC159215DD71}" destId="{73B36152-CA61-4C2B-8C5B-5880670DA5A8}" srcOrd="0" destOrd="0" presId="urn:microsoft.com/office/officeart/2018/2/layout/IconVerticalSolidList"/>
    <dgm:cxn modelId="{BC476EE1-2B84-4688-979F-E1B57F2BE414}" type="presOf" srcId="{9DD855DC-7AC4-452A-9E14-0C9D76DE7E6E}" destId="{20AF2F60-6896-4C58-904B-5181EEAB0912}" srcOrd="0" destOrd="0" presId="urn:microsoft.com/office/officeart/2018/2/layout/IconVerticalSolidList"/>
    <dgm:cxn modelId="{32580F0D-9BF1-49D9-B924-EB60DC5E2C52}" type="presParOf" srcId="{20AF2F60-6896-4C58-904B-5181EEAB0912}" destId="{8F6D7237-2317-449E-893A-E2BE1359BA1D}" srcOrd="0" destOrd="0" presId="urn:microsoft.com/office/officeart/2018/2/layout/IconVerticalSolidList"/>
    <dgm:cxn modelId="{FF823D80-2ABD-4DF1-8239-A002BF978049}" type="presParOf" srcId="{8F6D7237-2317-449E-893A-E2BE1359BA1D}" destId="{985EF104-06C1-46F9-8079-4DEAE1489307}" srcOrd="0" destOrd="0" presId="urn:microsoft.com/office/officeart/2018/2/layout/IconVerticalSolidList"/>
    <dgm:cxn modelId="{115D7A12-A6BF-4559-AFA4-C1AADE4512E9}" type="presParOf" srcId="{8F6D7237-2317-449E-893A-E2BE1359BA1D}" destId="{FBD0B719-CD7E-4ECA-A9CE-FEBA02E3E6FB}" srcOrd="1" destOrd="0" presId="urn:microsoft.com/office/officeart/2018/2/layout/IconVerticalSolidList"/>
    <dgm:cxn modelId="{1B2C4D38-759C-4C37-A5F3-737145C02D47}" type="presParOf" srcId="{8F6D7237-2317-449E-893A-E2BE1359BA1D}" destId="{88C5DF95-1DA3-4D6B-AACC-EF506AF6186C}" srcOrd="2" destOrd="0" presId="urn:microsoft.com/office/officeart/2018/2/layout/IconVerticalSolidList"/>
    <dgm:cxn modelId="{6037B767-AF5F-4812-BE03-2909375D41E4}" type="presParOf" srcId="{8F6D7237-2317-449E-893A-E2BE1359BA1D}" destId="{36353853-36E8-4031-A9E9-260441959604}" srcOrd="3" destOrd="0" presId="urn:microsoft.com/office/officeart/2018/2/layout/IconVerticalSolidList"/>
    <dgm:cxn modelId="{790DD228-594B-4807-9D2C-BF63C0FC318D}" type="presParOf" srcId="{20AF2F60-6896-4C58-904B-5181EEAB0912}" destId="{EC225FA9-559F-495F-9D48-465F6A96F8A5}" srcOrd="1" destOrd="0" presId="urn:microsoft.com/office/officeart/2018/2/layout/IconVerticalSolidList"/>
    <dgm:cxn modelId="{9F2D3EE3-EBC0-4A56-BDB2-EE0B980F93C1}" type="presParOf" srcId="{20AF2F60-6896-4C58-904B-5181EEAB0912}" destId="{55F503C9-A9F1-4052-AEF0-D706536351E2}" srcOrd="2" destOrd="0" presId="urn:microsoft.com/office/officeart/2018/2/layout/IconVerticalSolidList"/>
    <dgm:cxn modelId="{057F1FFF-ABF6-45E0-BB6F-F71239FF9E9D}" type="presParOf" srcId="{55F503C9-A9F1-4052-AEF0-D706536351E2}" destId="{2074A7F7-95E4-4115-8092-E06E8FCFE802}" srcOrd="0" destOrd="0" presId="urn:microsoft.com/office/officeart/2018/2/layout/IconVerticalSolidList"/>
    <dgm:cxn modelId="{73F75A6B-941F-4330-99B6-CB8A48FDB2F5}" type="presParOf" srcId="{55F503C9-A9F1-4052-AEF0-D706536351E2}" destId="{2B531D53-6126-48B1-B127-2438D8AEFAD9}" srcOrd="1" destOrd="0" presId="urn:microsoft.com/office/officeart/2018/2/layout/IconVerticalSolidList"/>
    <dgm:cxn modelId="{748D63BC-7523-420E-B0BF-181A3ED48934}" type="presParOf" srcId="{55F503C9-A9F1-4052-AEF0-D706536351E2}" destId="{C745FE7F-4EEE-4D4B-B58E-F982E76517DF}" srcOrd="2" destOrd="0" presId="urn:microsoft.com/office/officeart/2018/2/layout/IconVerticalSolidList"/>
    <dgm:cxn modelId="{B65B46D0-E916-48BA-9F8D-568FD82AA97E}" type="presParOf" srcId="{55F503C9-A9F1-4052-AEF0-D706536351E2}" destId="{E7847427-438B-45E7-A135-F26709DA4025}" srcOrd="3" destOrd="0" presId="urn:microsoft.com/office/officeart/2018/2/layout/IconVerticalSolidList"/>
    <dgm:cxn modelId="{DAF1A410-139B-4E24-A596-024175407FE4}" type="presParOf" srcId="{20AF2F60-6896-4C58-904B-5181EEAB0912}" destId="{D86227AE-081B-4BAE-BE4C-A6288960B1D1}" srcOrd="3" destOrd="0" presId="urn:microsoft.com/office/officeart/2018/2/layout/IconVerticalSolidList"/>
    <dgm:cxn modelId="{948AE6B5-DA3C-4557-A250-58A949709DEE}" type="presParOf" srcId="{20AF2F60-6896-4C58-904B-5181EEAB0912}" destId="{AD724652-75D1-415A-93A1-571EB97BD9BD}" srcOrd="4" destOrd="0" presId="urn:microsoft.com/office/officeart/2018/2/layout/IconVerticalSolidList"/>
    <dgm:cxn modelId="{C6C47B6A-AC0E-4BFB-9EAA-08ACEA381D55}" type="presParOf" srcId="{AD724652-75D1-415A-93A1-571EB97BD9BD}" destId="{98AA01E0-E369-43D4-8190-9DC888AB27DA}" srcOrd="0" destOrd="0" presId="urn:microsoft.com/office/officeart/2018/2/layout/IconVerticalSolidList"/>
    <dgm:cxn modelId="{0E16FFC3-AA7F-485A-A66C-A36E6B299479}" type="presParOf" srcId="{AD724652-75D1-415A-93A1-571EB97BD9BD}" destId="{54206437-9581-44F7-A51F-EED490737C4A}" srcOrd="1" destOrd="0" presId="urn:microsoft.com/office/officeart/2018/2/layout/IconVerticalSolidList"/>
    <dgm:cxn modelId="{4692B79C-53A8-40EB-943D-ACAFE8A0B32B}" type="presParOf" srcId="{AD724652-75D1-415A-93A1-571EB97BD9BD}" destId="{D54FD47B-8239-45AC-AABA-3AAD97A81794}" srcOrd="2" destOrd="0" presId="urn:microsoft.com/office/officeart/2018/2/layout/IconVerticalSolidList"/>
    <dgm:cxn modelId="{A0C77AF8-C489-41C4-AFFB-F949A9EDE0DE}" type="presParOf" srcId="{AD724652-75D1-415A-93A1-571EB97BD9BD}" destId="{73B36152-CA61-4C2B-8C5B-5880670DA5A8}" srcOrd="3" destOrd="0" presId="urn:microsoft.com/office/officeart/2018/2/layout/IconVerticalSolidList"/>
    <dgm:cxn modelId="{A0DCC03D-2FFC-4302-8A65-D3292D84CA43}" type="presParOf" srcId="{AD724652-75D1-415A-93A1-571EB97BD9BD}" destId="{58CBD0B6-2854-4429-AC2C-54FD5EC9547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A90440-5B28-4C11-B517-AC0BF6E51050}" type="doc">
      <dgm:prSet loTypeId="urn:microsoft.com/office/officeart/2016/7/layout/VerticalDownArrowProcess" loCatId="process" qsTypeId="urn:microsoft.com/office/officeart/2005/8/quickstyle/simple4" qsCatId="simple" csTypeId="urn:microsoft.com/office/officeart/2005/8/colors/accent1_2" csCatId="accent1" phldr="1"/>
      <dgm:spPr/>
      <dgm:t>
        <a:bodyPr/>
        <a:lstStyle/>
        <a:p>
          <a:endParaRPr lang="en-US"/>
        </a:p>
      </dgm:t>
    </dgm:pt>
    <dgm:pt modelId="{22EBB3E8-E888-4C7C-A38A-73E7A9C80C5B}">
      <dgm:prSet/>
      <dgm:spPr/>
      <dgm:t>
        <a:bodyPr/>
        <a:lstStyle/>
        <a:p>
          <a:r>
            <a:rPr lang="en-US"/>
            <a:t>Backend as a Service (BaaS)</a:t>
          </a:r>
        </a:p>
      </dgm:t>
    </dgm:pt>
    <dgm:pt modelId="{B815DCBE-3FE7-4373-B5C5-4DE70C888002}" type="parTrans" cxnId="{E98EA977-4114-40AC-B967-11B804BF7451}">
      <dgm:prSet/>
      <dgm:spPr/>
      <dgm:t>
        <a:bodyPr/>
        <a:lstStyle/>
        <a:p>
          <a:endParaRPr lang="en-US"/>
        </a:p>
      </dgm:t>
    </dgm:pt>
    <dgm:pt modelId="{A21AB081-6802-4503-8AA8-3F12F7064492}" type="sibTrans" cxnId="{E98EA977-4114-40AC-B967-11B804BF7451}">
      <dgm:prSet/>
      <dgm:spPr/>
      <dgm:t>
        <a:bodyPr/>
        <a:lstStyle/>
        <a:p>
          <a:endParaRPr lang="en-US"/>
        </a:p>
      </dgm:t>
    </dgm:pt>
    <dgm:pt modelId="{525E581C-47DD-498D-8EF3-9825B96D0C0C}">
      <dgm:prSet/>
      <dgm:spPr/>
      <dgm:t>
        <a:bodyPr/>
        <a:lstStyle/>
        <a:p>
          <a:r>
            <a:rPr lang="en-US"/>
            <a:t>Original way of thinking of serverless</a:t>
          </a:r>
        </a:p>
      </dgm:t>
    </dgm:pt>
    <dgm:pt modelId="{9FB3F203-2D61-4DBB-98CC-258EFA77EB6E}" type="parTrans" cxnId="{016CBEC2-5482-4016-A06C-36C0CB791C8C}">
      <dgm:prSet/>
      <dgm:spPr/>
      <dgm:t>
        <a:bodyPr/>
        <a:lstStyle/>
        <a:p>
          <a:endParaRPr lang="en-US"/>
        </a:p>
      </dgm:t>
    </dgm:pt>
    <dgm:pt modelId="{7FFBBF72-322C-4FBE-BE99-38DAE3E4EA13}" type="sibTrans" cxnId="{016CBEC2-5482-4016-A06C-36C0CB791C8C}">
      <dgm:prSet/>
      <dgm:spPr/>
      <dgm:t>
        <a:bodyPr/>
        <a:lstStyle/>
        <a:p>
          <a:endParaRPr lang="en-US"/>
        </a:p>
      </dgm:t>
    </dgm:pt>
    <dgm:pt modelId="{30EA1400-8DCB-490A-824A-E4A00691B0DC}">
      <dgm:prSet/>
      <dgm:spPr/>
      <dgm:t>
        <a:bodyPr/>
        <a:lstStyle/>
        <a:p>
          <a:r>
            <a:rPr lang="en-US" dirty="0"/>
            <a:t>Applications that significantly or fully incorporate third-party, cloud-hosted applications and services for server-side logic and state </a:t>
          </a:r>
        </a:p>
      </dgm:t>
    </dgm:pt>
    <dgm:pt modelId="{B4494C82-66F6-4C23-9D59-DD6FACFDDC48}" type="parTrans" cxnId="{0D6FB237-49B8-4E5A-8217-1C3237B70F0D}">
      <dgm:prSet/>
      <dgm:spPr/>
      <dgm:t>
        <a:bodyPr/>
        <a:lstStyle/>
        <a:p>
          <a:endParaRPr lang="en-US"/>
        </a:p>
      </dgm:t>
    </dgm:pt>
    <dgm:pt modelId="{4E3E15C1-A926-4CE8-B883-9DB053B1BB33}" type="sibTrans" cxnId="{0D6FB237-49B8-4E5A-8217-1C3237B70F0D}">
      <dgm:prSet/>
      <dgm:spPr/>
      <dgm:t>
        <a:bodyPr/>
        <a:lstStyle/>
        <a:p>
          <a:endParaRPr lang="en-US"/>
        </a:p>
      </dgm:t>
    </dgm:pt>
    <dgm:pt modelId="{996086E9-D77E-44AB-BA31-E2F7FEF9450D}">
      <dgm:prSet/>
      <dgm:spPr/>
      <dgm:t>
        <a:bodyPr/>
        <a:lstStyle/>
        <a:p>
          <a:r>
            <a:rPr lang="en-US" dirty="0"/>
            <a:t>e.g., Mobile apps using cloud-accessible databases, authentication, etc.</a:t>
          </a:r>
        </a:p>
      </dgm:t>
    </dgm:pt>
    <dgm:pt modelId="{B3471304-2003-4E78-B949-D6AB45D2A77D}" type="parTrans" cxnId="{81CD1958-0C22-4A64-B5EE-6C6D315EE14E}">
      <dgm:prSet/>
      <dgm:spPr/>
      <dgm:t>
        <a:bodyPr/>
        <a:lstStyle/>
        <a:p>
          <a:endParaRPr lang="en-US"/>
        </a:p>
      </dgm:t>
    </dgm:pt>
    <dgm:pt modelId="{873DDFC7-8C01-419F-8E69-272D35521978}" type="sibTrans" cxnId="{81CD1958-0C22-4A64-B5EE-6C6D315EE14E}">
      <dgm:prSet/>
      <dgm:spPr/>
      <dgm:t>
        <a:bodyPr/>
        <a:lstStyle/>
        <a:p>
          <a:endParaRPr lang="en-US"/>
        </a:p>
      </dgm:t>
    </dgm:pt>
    <dgm:pt modelId="{BA69DDE8-1CD0-42E2-8EED-ACE0BE323F7A}">
      <dgm:prSet/>
      <dgm:spPr/>
      <dgm:t>
        <a:bodyPr/>
        <a:lstStyle/>
        <a:p>
          <a:r>
            <a:rPr lang="en-US" b="1" dirty="0">
              <a:solidFill>
                <a:schemeClr val="bg2"/>
              </a:solidFill>
            </a:rPr>
            <a:t>Functions as a Service (</a:t>
          </a:r>
          <a:r>
            <a:rPr lang="en-US" b="1" dirty="0" err="1">
              <a:solidFill>
                <a:schemeClr val="bg2"/>
              </a:solidFill>
            </a:rPr>
            <a:t>FaaS</a:t>
          </a:r>
          <a:r>
            <a:rPr lang="en-US" b="1" dirty="0">
              <a:solidFill>
                <a:schemeClr val="bg2"/>
              </a:solidFill>
            </a:rPr>
            <a:t>)</a:t>
          </a:r>
        </a:p>
      </dgm:t>
    </dgm:pt>
    <dgm:pt modelId="{A7DFDEFF-4B02-4FFE-9CCA-27C4318F417A}" type="parTrans" cxnId="{EF4427D5-B100-4B79-81B5-35A647E474FD}">
      <dgm:prSet/>
      <dgm:spPr/>
      <dgm:t>
        <a:bodyPr/>
        <a:lstStyle/>
        <a:p>
          <a:endParaRPr lang="en-US"/>
        </a:p>
      </dgm:t>
    </dgm:pt>
    <dgm:pt modelId="{F7569DA3-D6F6-46ED-B7A4-5FB3234AEDCE}" type="sibTrans" cxnId="{EF4427D5-B100-4B79-81B5-35A647E474FD}">
      <dgm:prSet/>
      <dgm:spPr/>
      <dgm:t>
        <a:bodyPr/>
        <a:lstStyle/>
        <a:p>
          <a:endParaRPr lang="en-US"/>
        </a:p>
      </dgm:t>
    </dgm:pt>
    <dgm:pt modelId="{49A915A4-C8A5-4884-A459-8EE045B78BE0}">
      <dgm:prSet/>
      <dgm:spPr/>
      <dgm:t>
        <a:bodyPr/>
        <a:lstStyle/>
        <a:p>
          <a:r>
            <a:rPr lang="en-US" dirty="0"/>
            <a:t>Server-side logic is written by the developer, but run in stateless compute containers</a:t>
          </a:r>
        </a:p>
      </dgm:t>
    </dgm:pt>
    <dgm:pt modelId="{AAEB03D7-4174-4D9C-80E1-357BAB6119CA}" type="parTrans" cxnId="{50F36FF0-3870-45E6-BAF8-BAA9372AFBBF}">
      <dgm:prSet/>
      <dgm:spPr/>
      <dgm:t>
        <a:bodyPr/>
        <a:lstStyle/>
        <a:p>
          <a:endParaRPr lang="en-US"/>
        </a:p>
      </dgm:t>
    </dgm:pt>
    <dgm:pt modelId="{BC9D46C6-3A00-4CA2-8D6E-49B447C111F9}" type="sibTrans" cxnId="{50F36FF0-3870-45E6-BAF8-BAA9372AFBBF}">
      <dgm:prSet/>
      <dgm:spPr/>
      <dgm:t>
        <a:bodyPr/>
        <a:lstStyle/>
        <a:p>
          <a:endParaRPr lang="en-US"/>
        </a:p>
      </dgm:t>
    </dgm:pt>
    <dgm:pt modelId="{271E53B5-ADDD-49F9-B612-5BB3B65C7736}">
      <dgm:prSet/>
      <dgm:spPr/>
      <dgm:t>
        <a:bodyPr/>
        <a:lstStyle/>
        <a:p>
          <a:r>
            <a:rPr lang="en-US" dirty="0"/>
            <a:t>Event-triggered, ephemeral, fully managed by third party.</a:t>
          </a:r>
        </a:p>
      </dgm:t>
    </dgm:pt>
    <dgm:pt modelId="{CF56ED1A-91EF-49D4-9A80-3A3071360F2E}" type="parTrans" cxnId="{EF6D1596-BFD3-46ED-94AD-8EF71FB1F30F}">
      <dgm:prSet/>
      <dgm:spPr/>
      <dgm:t>
        <a:bodyPr/>
        <a:lstStyle/>
        <a:p>
          <a:endParaRPr lang="en-US"/>
        </a:p>
      </dgm:t>
    </dgm:pt>
    <dgm:pt modelId="{1A7E9C36-AC96-42D3-B59B-E63B943DC160}" type="sibTrans" cxnId="{EF6D1596-BFD3-46ED-94AD-8EF71FB1F30F}">
      <dgm:prSet/>
      <dgm:spPr/>
      <dgm:t>
        <a:bodyPr/>
        <a:lstStyle/>
        <a:p>
          <a:endParaRPr lang="en-US"/>
        </a:p>
      </dgm:t>
    </dgm:pt>
    <dgm:pt modelId="{548753D0-D5C4-A048-8739-098C6DBBF625}" type="pres">
      <dgm:prSet presAssocID="{1BA90440-5B28-4C11-B517-AC0BF6E51050}" presName="Name0" presStyleCnt="0">
        <dgm:presLayoutVars>
          <dgm:dir/>
          <dgm:animLvl val="lvl"/>
          <dgm:resizeHandles val="exact"/>
        </dgm:presLayoutVars>
      </dgm:prSet>
      <dgm:spPr/>
    </dgm:pt>
    <dgm:pt modelId="{6C042668-CE28-484E-AA45-AA4D061A3F59}" type="pres">
      <dgm:prSet presAssocID="{BA69DDE8-1CD0-42E2-8EED-ACE0BE323F7A}" presName="boxAndChildren" presStyleCnt="0"/>
      <dgm:spPr/>
    </dgm:pt>
    <dgm:pt modelId="{56D0D99A-32A5-404D-A1D0-639CFEE0E549}" type="pres">
      <dgm:prSet presAssocID="{BA69DDE8-1CD0-42E2-8EED-ACE0BE323F7A}" presName="parentTextBox" presStyleLbl="alignNode1" presStyleIdx="0" presStyleCnt="2"/>
      <dgm:spPr/>
    </dgm:pt>
    <dgm:pt modelId="{E67AA55B-51C6-2C43-855A-20EBD64000A7}" type="pres">
      <dgm:prSet presAssocID="{BA69DDE8-1CD0-42E2-8EED-ACE0BE323F7A}" presName="descendantBox" presStyleLbl="bgAccFollowNode1" presStyleIdx="0" presStyleCnt="2"/>
      <dgm:spPr/>
    </dgm:pt>
    <dgm:pt modelId="{E97B28D4-D678-0D44-AD05-B1E9F1931E8A}" type="pres">
      <dgm:prSet presAssocID="{A21AB081-6802-4503-8AA8-3F12F7064492}" presName="sp" presStyleCnt="0"/>
      <dgm:spPr/>
    </dgm:pt>
    <dgm:pt modelId="{758FA7F9-F175-C144-AB24-00CD190CF607}" type="pres">
      <dgm:prSet presAssocID="{22EBB3E8-E888-4C7C-A38A-73E7A9C80C5B}" presName="arrowAndChildren" presStyleCnt="0"/>
      <dgm:spPr/>
    </dgm:pt>
    <dgm:pt modelId="{EAE007E9-117A-F845-8ECE-52F06284ADC2}" type="pres">
      <dgm:prSet presAssocID="{22EBB3E8-E888-4C7C-A38A-73E7A9C80C5B}" presName="parentTextArrow" presStyleLbl="node1" presStyleIdx="0" presStyleCnt="0"/>
      <dgm:spPr/>
    </dgm:pt>
    <dgm:pt modelId="{F32C7D99-0B16-2749-B798-E6F219F87EA1}" type="pres">
      <dgm:prSet presAssocID="{22EBB3E8-E888-4C7C-A38A-73E7A9C80C5B}" presName="arrow" presStyleLbl="alignNode1" presStyleIdx="1" presStyleCnt="2"/>
      <dgm:spPr/>
    </dgm:pt>
    <dgm:pt modelId="{011B9ABD-FFB3-4540-B185-FD854D5AA2CE}" type="pres">
      <dgm:prSet presAssocID="{22EBB3E8-E888-4C7C-A38A-73E7A9C80C5B}" presName="descendantArrow" presStyleLbl="bgAccFollowNode1" presStyleIdx="1" presStyleCnt="2"/>
      <dgm:spPr/>
    </dgm:pt>
  </dgm:ptLst>
  <dgm:cxnLst>
    <dgm:cxn modelId="{5AD32B1A-64A7-E64D-9C1F-F3FD97E97D49}" type="presOf" srcId="{996086E9-D77E-44AB-BA31-E2F7FEF9450D}" destId="{011B9ABD-FFB3-4540-B185-FD854D5AA2CE}" srcOrd="0" destOrd="2" presId="urn:microsoft.com/office/officeart/2016/7/layout/VerticalDownArrowProcess"/>
    <dgm:cxn modelId="{3754CA36-A1D6-6D44-852D-15E52B6FB359}" type="presOf" srcId="{BA69DDE8-1CD0-42E2-8EED-ACE0BE323F7A}" destId="{56D0D99A-32A5-404D-A1D0-639CFEE0E549}" srcOrd="0" destOrd="0" presId="urn:microsoft.com/office/officeart/2016/7/layout/VerticalDownArrowProcess"/>
    <dgm:cxn modelId="{0D6FB237-49B8-4E5A-8217-1C3237B70F0D}" srcId="{22EBB3E8-E888-4C7C-A38A-73E7A9C80C5B}" destId="{30EA1400-8DCB-490A-824A-E4A00691B0DC}" srcOrd="1" destOrd="0" parTransId="{B4494C82-66F6-4C23-9D59-DD6FACFDDC48}" sibTransId="{4E3E15C1-A926-4CE8-B883-9DB053B1BB33}"/>
    <dgm:cxn modelId="{81CD1958-0C22-4A64-B5EE-6C6D315EE14E}" srcId="{30EA1400-8DCB-490A-824A-E4A00691B0DC}" destId="{996086E9-D77E-44AB-BA31-E2F7FEF9450D}" srcOrd="0" destOrd="0" parTransId="{B3471304-2003-4E78-B949-D6AB45D2A77D}" sibTransId="{873DDFC7-8C01-419F-8E69-272D35521978}"/>
    <dgm:cxn modelId="{AC714363-8165-2149-BB54-1AA9AED39DF6}" type="presOf" srcId="{30EA1400-8DCB-490A-824A-E4A00691B0DC}" destId="{011B9ABD-FFB3-4540-B185-FD854D5AA2CE}" srcOrd="0" destOrd="1" presId="urn:microsoft.com/office/officeart/2016/7/layout/VerticalDownArrowProcess"/>
    <dgm:cxn modelId="{A595CF73-6EF2-7545-89E4-5886C2AB10E5}" type="presOf" srcId="{22EBB3E8-E888-4C7C-A38A-73E7A9C80C5B}" destId="{F32C7D99-0B16-2749-B798-E6F219F87EA1}" srcOrd="1" destOrd="0" presId="urn:microsoft.com/office/officeart/2016/7/layout/VerticalDownArrowProcess"/>
    <dgm:cxn modelId="{E98EA977-4114-40AC-B967-11B804BF7451}" srcId="{1BA90440-5B28-4C11-B517-AC0BF6E51050}" destId="{22EBB3E8-E888-4C7C-A38A-73E7A9C80C5B}" srcOrd="0" destOrd="0" parTransId="{B815DCBE-3FE7-4373-B5C5-4DE70C888002}" sibTransId="{A21AB081-6802-4503-8AA8-3F12F7064492}"/>
    <dgm:cxn modelId="{06C43580-016E-0D4A-A30E-EFABC63F5F2A}" type="presOf" srcId="{1BA90440-5B28-4C11-B517-AC0BF6E51050}" destId="{548753D0-D5C4-A048-8739-098C6DBBF625}" srcOrd="0" destOrd="0" presId="urn:microsoft.com/office/officeart/2016/7/layout/VerticalDownArrowProcess"/>
    <dgm:cxn modelId="{28293883-07BB-F344-ADC8-EA83D7513F68}" type="presOf" srcId="{525E581C-47DD-498D-8EF3-9825B96D0C0C}" destId="{011B9ABD-FFB3-4540-B185-FD854D5AA2CE}" srcOrd="0" destOrd="0" presId="urn:microsoft.com/office/officeart/2016/7/layout/VerticalDownArrowProcess"/>
    <dgm:cxn modelId="{EF6D1596-BFD3-46ED-94AD-8EF71FB1F30F}" srcId="{BA69DDE8-1CD0-42E2-8EED-ACE0BE323F7A}" destId="{271E53B5-ADDD-49F9-B612-5BB3B65C7736}" srcOrd="1" destOrd="0" parTransId="{CF56ED1A-91EF-49D4-9A80-3A3071360F2E}" sibTransId="{1A7E9C36-AC96-42D3-B59B-E63B943DC160}"/>
    <dgm:cxn modelId="{805F8B99-69DB-3F43-92B0-C69FFD7CBCE3}" type="presOf" srcId="{271E53B5-ADDD-49F9-B612-5BB3B65C7736}" destId="{E67AA55B-51C6-2C43-855A-20EBD64000A7}" srcOrd="0" destOrd="1" presId="urn:microsoft.com/office/officeart/2016/7/layout/VerticalDownArrowProcess"/>
    <dgm:cxn modelId="{016CBEC2-5482-4016-A06C-36C0CB791C8C}" srcId="{22EBB3E8-E888-4C7C-A38A-73E7A9C80C5B}" destId="{525E581C-47DD-498D-8EF3-9825B96D0C0C}" srcOrd="0" destOrd="0" parTransId="{9FB3F203-2D61-4DBB-98CC-258EFA77EB6E}" sibTransId="{7FFBBF72-322C-4FBE-BE99-38DAE3E4EA13}"/>
    <dgm:cxn modelId="{EF4427D5-B100-4B79-81B5-35A647E474FD}" srcId="{1BA90440-5B28-4C11-B517-AC0BF6E51050}" destId="{BA69DDE8-1CD0-42E2-8EED-ACE0BE323F7A}" srcOrd="1" destOrd="0" parTransId="{A7DFDEFF-4B02-4FFE-9CCA-27C4318F417A}" sibTransId="{F7569DA3-D6F6-46ED-B7A4-5FB3234AEDCE}"/>
    <dgm:cxn modelId="{0BCA02DC-7982-644E-86E7-D5FBB076EDFE}" type="presOf" srcId="{49A915A4-C8A5-4884-A459-8EE045B78BE0}" destId="{E67AA55B-51C6-2C43-855A-20EBD64000A7}" srcOrd="0" destOrd="0" presId="urn:microsoft.com/office/officeart/2016/7/layout/VerticalDownArrowProcess"/>
    <dgm:cxn modelId="{50F36FF0-3870-45E6-BAF8-BAA9372AFBBF}" srcId="{BA69DDE8-1CD0-42E2-8EED-ACE0BE323F7A}" destId="{49A915A4-C8A5-4884-A459-8EE045B78BE0}" srcOrd="0" destOrd="0" parTransId="{AAEB03D7-4174-4D9C-80E1-357BAB6119CA}" sibTransId="{BC9D46C6-3A00-4CA2-8D6E-49B447C111F9}"/>
    <dgm:cxn modelId="{8339C9F6-1155-9241-8BA8-210C4F3FC2CE}" type="presOf" srcId="{22EBB3E8-E888-4C7C-A38A-73E7A9C80C5B}" destId="{EAE007E9-117A-F845-8ECE-52F06284ADC2}" srcOrd="0" destOrd="0" presId="urn:microsoft.com/office/officeart/2016/7/layout/VerticalDownArrowProcess"/>
    <dgm:cxn modelId="{291E9B2B-B7DA-F646-B356-D815258618E5}" type="presParOf" srcId="{548753D0-D5C4-A048-8739-098C6DBBF625}" destId="{6C042668-CE28-484E-AA45-AA4D061A3F59}" srcOrd="0" destOrd="0" presId="urn:microsoft.com/office/officeart/2016/7/layout/VerticalDownArrowProcess"/>
    <dgm:cxn modelId="{37E9383D-0135-864F-8FEB-D89C7A8DCC05}" type="presParOf" srcId="{6C042668-CE28-484E-AA45-AA4D061A3F59}" destId="{56D0D99A-32A5-404D-A1D0-639CFEE0E549}" srcOrd="0" destOrd="0" presId="urn:microsoft.com/office/officeart/2016/7/layout/VerticalDownArrowProcess"/>
    <dgm:cxn modelId="{A40EA631-1C43-B848-84CD-3D496ADEC356}" type="presParOf" srcId="{6C042668-CE28-484E-AA45-AA4D061A3F59}" destId="{E67AA55B-51C6-2C43-855A-20EBD64000A7}" srcOrd="1" destOrd="0" presId="urn:microsoft.com/office/officeart/2016/7/layout/VerticalDownArrowProcess"/>
    <dgm:cxn modelId="{F089485C-FD6C-6240-8278-BCE1CBAE442E}" type="presParOf" srcId="{548753D0-D5C4-A048-8739-098C6DBBF625}" destId="{E97B28D4-D678-0D44-AD05-B1E9F1931E8A}" srcOrd="1" destOrd="0" presId="urn:microsoft.com/office/officeart/2016/7/layout/VerticalDownArrowProcess"/>
    <dgm:cxn modelId="{1F9C2666-64D6-6140-BF11-522631A909C7}" type="presParOf" srcId="{548753D0-D5C4-A048-8739-098C6DBBF625}" destId="{758FA7F9-F175-C144-AB24-00CD190CF607}" srcOrd="2" destOrd="0" presId="urn:microsoft.com/office/officeart/2016/7/layout/VerticalDownArrowProcess"/>
    <dgm:cxn modelId="{C5498423-54AB-B24B-974E-56A3EAF3FEEF}" type="presParOf" srcId="{758FA7F9-F175-C144-AB24-00CD190CF607}" destId="{EAE007E9-117A-F845-8ECE-52F06284ADC2}" srcOrd="0" destOrd="0" presId="urn:microsoft.com/office/officeart/2016/7/layout/VerticalDownArrowProcess"/>
    <dgm:cxn modelId="{E4CA60D2-FE67-4442-892A-8CF40E5A9548}" type="presParOf" srcId="{758FA7F9-F175-C144-AB24-00CD190CF607}" destId="{F32C7D99-0B16-2749-B798-E6F219F87EA1}" srcOrd="1" destOrd="0" presId="urn:microsoft.com/office/officeart/2016/7/layout/VerticalDownArrowProcess"/>
    <dgm:cxn modelId="{A801BAD4-F565-064F-9968-D3E40B63C9E6}" type="presParOf" srcId="{758FA7F9-F175-C144-AB24-00CD190CF607}" destId="{011B9ABD-FFB3-4540-B185-FD854D5AA2C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9BD494-7E35-4F66-A137-FA3B7B39F9A2}"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CAD0F819-3785-4D3A-A1FC-5F65A380D2C0}">
      <dgm:prSet/>
      <dgm:spPr/>
      <dgm:t>
        <a:bodyPr/>
        <a:lstStyle/>
        <a:p>
          <a:r>
            <a:rPr lang="en-US"/>
            <a:t>FaaS is about running backend code without managing your own server systems or your own long-lived server application.</a:t>
          </a:r>
        </a:p>
      </dgm:t>
    </dgm:pt>
    <dgm:pt modelId="{42558AAA-FB48-45AD-B04D-4A28BB5054E2}" type="parTrans" cxnId="{34E69EA6-48C8-4CD2-A681-75C016A1A7F5}">
      <dgm:prSet/>
      <dgm:spPr/>
      <dgm:t>
        <a:bodyPr/>
        <a:lstStyle/>
        <a:p>
          <a:endParaRPr lang="en-US"/>
        </a:p>
      </dgm:t>
    </dgm:pt>
    <dgm:pt modelId="{03613CE8-9562-4907-BBA9-25ED5DB580F2}" type="sibTrans" cxnId="{34E69EA6-48C8-4CD2-A681-75C016A1A7F5}">
      <dgm:prSet/>
      <dgm:spPr/>
      <dgm:t>
        <a:bodyPr/>
        <a:lstStyle/>
        <a:p>
          <a:endParaRPr lang="en-US"/>
        </a:p>
      </dgm:t>
    </dgm:pt>
    <dgm:pt modelId="{05BE86AF-428D-420D-A389-699264873588}">
      <dgm:prSet/>
      <dgm:spPr/>
      <dgm:t>
        <a:bodyPr/>
        <a:lstStyle/>
        <a:p>
          <a:r>
            <a:rPr lang="en-US"/>
            <a:t>We upload the code for our function to the FaaS provider, and the provider does everything else necessary for provisioning resources, instantiating VMs, managing processes, etc. </a:t>
          </a:r>
        </a:p>
      </dgm:t>
    </dgm:pt>
    <dgm:pt modelId="{A0FB50A1-985B-4660-AB34-9A0C4C0C7485}" type="parTrans" cxnId="{CDE572A0-431B-45B6-A025-1D687CD864D9}">
      <dgm:prSet/>
      <dgm:spPr/>
      <dgm:t>
        <a:bodyPr/>
        <a:lstStyle/>
        <a:p>
          <a:endParaRPr lang="en-US"/>
        </a:p>
      </dgm:t>
    </dgm:pt>
    <dgm:pt modelId="{6E235694-0B64-49B5-BFC2-38A560B00009}" type="sibTrans" cxnId="{CDE572A0-431B-45B6-A025-1D687CD864D9}">
      <dgm:prSet/>
      <dgm:spPr/>
      <dgm:t>
        <a:bodyPr/>
        <a:lstStyle/>
        <a:p>
          <a:endParaRPr lang="en-US"/>
        </a:p>
      </dgm:t>
    </dgm:pt>
    <dgm:pt modelId="{B312E7B2-725B-4D63-B04A-B758D56328ED}">
      <dgm:prSet/>
      <dgm:spPr/>
      <dgm:t>
        <a:bodyPr/>
        <a:lstStyle/>
        <a:p>
          <a:r>
            <a:rPr lang="en-US"/>
            <a:t>Horizontal scaling is completely automatic, elastic, managed by the provider.</a:t>
          </a:r>
        </a:p>
      </dgm:t>
    </dgm:pt>
    <dgm:pt modelId="{16DB6270-6188-4F3D-AB29-8AC62CA77228}" type="parTrans" cxnId="{C177AEF9-3E83-4E64-BF50-D42A2AA4CF15}">
      <dgm:prSet/>
      <dgm:spPr/>
      <dgm:t>
        <a:bodyPr/>
        <a:lstStyle/>
        <a:p>
          <a:endParaRPr lang="en-US"/>
        </a:p>
      </dgm:t>
    </dgm:pt>
    <dgm:pt modelId="{7F9AEB0A-2543-4C1C-9509-5B284B37EF34}" type="sibTrans" cxnId="{C177AEF9-3E83-4E64-BF50-D42A2AA4CF15}">
      <dgm:prSet/>
      <dgm:spPr/>
      <dgm:t>
        <a:bodyPr/>
        <a:lstStyle/>
        <a:p>
          <a:endParaRPr lang="en-US"/>
        </a:p>
      </dgm:t>
    </dgm:pt>
    <dgm:pt modelId="{2FA44951-7434-4D41-95BB-AA528D7F2216}">
      <dgm:prSet/>
      <dgm:spPr/>
      <dgm:t>
        <a:bodyPr/>
        <a:lstStyle/>
        <a:p>
          <a:r>
            <a:rPr lang="en-US"/>
            <a:t>No cluster or VM management required</a:t>
          </a:r>
        </a:p>
      </dgm:t>
    </dgm:pt>
    <dgm:pt modelId="{CC137CFE-8225-42CD-8168-A7FD3D061C3E}" type="parTrans" cxnId="{ACE683BE-7BA0-480D-A3E7-4DC8B45EC0E4}">
      <dgm:prSet/>
      <dgm:spPr/>
      <dgm:t>
        <a:bodyPr/>
        <a:lstStyle/>
        <a:p>
          <a:endParaRPr lang="en-US"/>
        </a:p>
      </dgm:t>
    </dgm:pt>
    <dgm:pt modelId="{473C5EF1-5236-41D4-9596-C1E6623EE566}" type="sibTrans" cxnId="{ACE683BE-7BA0-480D-A3E7-4DC8B45EC0E4}">
      <dgm:prSet/>
      <dgm:spPr/>
      <dgm:t>
        <a:bodyPr/>
        <a:lstStyle/>
        <a:p>
          <a:endParaRPr lang="en-US"/>
        </a:p>
      </dgm:t>
    </dgm:pt>
    <dgm:pt modelId="{1CC08F0B-F1E4-BB47-87BB-8B8BFB92F6BA}" type="pres">
      <dgm:prSet presAssocID="{B99BD494-7E35-4F66-A137-FA3B7B39F9A2}" presName="outerComposite" presStyleCnt="0">
        <dgm:presLayoutVars>
          <dgm:chMax val="5"/>
          <dgm:dir/>
          <dgm:resizeHandles val="exact"/>
        </dgm:presLayoutVars>
      </dgm:prSet>
      <dgm:spPr/>
    </dgm:pt>
    <dgm:pt modelId="{805783E9-3F17-A94E-870F-7EA018539CFB}" type="pres">
      <dgm:prSet presAssocID="{B99BD494-7E35-4F66-A137-FA3B7B39F9A2}" presName="dummyMaxCanvas" presStyleCnt="0">
        <dgm:presLayoutVars/>
      </dgm:prSet>
      <dgm:spPr/>
    </dgm:pt>
    <dgm:pt modelId="{9AC8F39D-B5DE-AA42-A66A-23A11DEE9A5B}" type="pres">
      <dgm:prSet presAssocID="{B99BD494-7E35-4F66-A137-FA3B7B39F9A2}" presName="FourNodes_1" presStyleLbl="node1" presStyleIdx="0" presStyleCnt="4">
        <dgm:presLayoutVars>
          <dgm:bulletEnabled val="1"/>
        </dgm:presLayoutVars>
      </dgm:prSet>
      <dgm:spPr/>
    </dgm:pt>
    <dgm:pt modelId="{CB1C8A02-80DD-B940-AE15-D19C20D0EB44}" type="pres">
      <dgm:prSet presAssocID="{B99BD494-7E35-4F66-A137-FA3B7B39F9A2}" presName="FourNodes_2" presStyleLbl="node1" presStyleIdx="1" presStyleCnt="4">
        <dgm:presLayoutVars>
          <dgm:bulletEnabled val="1"/>
        </dgm:presLayoutVars>
      </dgm:prSet>
      <dgm:spPr/>
    </dgm:pt>
    <dgm:pt modelId="{9C994DE4-8CD0-8542-BF23-5455AC1B4885}" type="pres">
      <dgm:prSet presAssocID="{B99BD494-7E35-4F66-A137-FA3B7B39F9A2}" presName="FourNodes_3" presStyleLbl="node1" presStyleIdx="2" presStyleCnt="4">
        <dgm:presLayoutVars>
          <dgm:bulletEnabled val="1"/>
        </dgm:presLayoutVars>
      </dgm:prSet>
      <dgm:spPr/>
    </dgm:pt>
    <dgm:pt modelId="{829D9890-7551-9C40-969F-D5B6553E4CFB}" type="pres">
      <dgm:prSet presAssocID="{B99BD494-7E35-4F66-A137-FA3B7B39F9A2}" presName="FourNodes_4" presStyleLbl="node1" presStyleIdx="3" presStyleCnt="4">
        <dgm:presLayoutVars>
          <dgm:bulletEnabled val="1"/>
        </dgm:presLayoutVars>
      </dgm:prSet>
      <dgm:spPr/>
    </dgm:pt>
    <dgm:pt modelId="{782F3B6F-F8ED-6641-B16D-859010986F46}" type="pres">
      <dgm:prSet presAssocID="{B99BD494-7E35-4F66-A137-FA3B7B39F9A2}" presName="FourConn_1-2" presStyleLbl="fgAccFollowNode1" presStyleIdx="0" presStyleCnt="3">
        <dgm:presLayoutVars>
          <dgm:bulletEnabled val="1"/>
        </dgm:presLayoutVars>
      </dgm:prSet>
      <dgm:spPr/>
    </dgm:pt>
    <dgm:pt modelId="{5237B2C3-838F-F145-AB7D-5C746E9BB357}" type="pres">
      <dgm:prSet presAssocID="{B99BD494-7E35-4F66-A137-FA3B7B39F9A2}" presName="FourConn_2-3" presStyleLbl="fgAccFollowNode1" presStyleIdx="1" presStyleCnt="3">
        <dgm:presLayoutVars>
          <dgm:bulletEnabled val="1"/>
        </dgm:presLayoutVars>
      </dgm:prSet>
      <dgm:spPr/>
    </dgm:pt>
    <dgm:pt modelId="{28C46455-4710-6F45-8EC3-4DEDA0B9A830}" type="pres">
      <dgm:prSet presAssocID="{B99BD494-7E35-4F66-A137-FA3B7B39F9A2}" presName="FourConn_3-4" presStyleLbl="fgAccFollowNode1" presStyleIdx="2" presStyleCnt="3">
        <dgm:presLayoutVars>
          <dgm:bulletEnabled val="1"/>
        </dgm:presLayoutVars>
      </dgm:prSet>
      <dgm:spPr/>
    </dgm:pt>
    <dgm:pt modelId="{6C560204-06B7-CE46-950D-8EA060E405E4}" type="pres">
      <dgm:prSet presAssocID="{B99BD494-7E35-4F66-A137-FA3B7B39F9A2}" presName="FourNodes_1_text" presStyleLbl="node1" presStyleIdx="3" presStyleCnt="4">
        <dgm:presLayoutVars>
          <dgm:bulletEnabled val="1"/>
        </dgm:presLayoutVars>
      </dgm:prSet>
      <dgm:spPr/>
    </dgm:pt>
    <dgm:pt modelId="{02D8BE67-1720-8A45-AFAD-A8898972ADA5}" type="pres">
      <dgm:prSet presAssocID="{B99BD494-7E35-4F66-A137-FA3B7B39F9A2}" presName="FourNodes_2_text" presStyleLbl="node1" presStyleIdx="3" presStyleCnt="4">
        <dgm:presLayoutVars>
          <dgm:bulletEnabled val="1"/>
        </dgm:presLayoutVars>
      </dgm:prSet>
      <dgm:spPr/>
    </dgm:pt>
    <dgm:pt modelId="{E508E7EA-CAF6-B540-AA6B-E01DC7C4BDE3}" type="pres">
      <dgm:prSet presAssocID="{B99BD494-7E35-4F66-A137-FA3B7B39F9A2}" presName="FourNodes_3_text" presStyleLbl="node1" presStyleIdx="3" presStyleCnt="4">
        <dgm:presLayoutVars>
          <dgm:bulletEnabled val="1"/>
        </dgm:presLayoutVars>
      </dgm:prSet>
      <dgm:spPr/>
    </dgm:pt>
    <dgm:pt modelId="{8C9FE5A0-D90C-6648-A330-086B322B011E}" type="pres">
      <dgm:prSet presAssocID="{B99BD494-7E35-4F66-A137-FA3B7B39F9A2}" presName="FourNodes_4_text" presStyleLbl="node1" presStyleIdx="3" presStyleCnt="4">
        <dgm:presLayoutVars>
          <dgm:bulletEnabled val="1"/>
        </dgm:presLayoutVars>
      </dgm:prSet>
      <dgm:spPr/>
    </dgm:pt>
  </dgm:ptLst>
  <dgm:cxnLst>
    <dgm:cxn modelId="{7B83B802-3D75-A443-9DF3-F9D2BB29A4D4}" type="presOf" srcId="{7F9AEB0A-2543-4C1C-9509-5B284B37EF34}" destId="{28C46455-4710-6F45-8EC3-4DEDA0B9A830}" srcOrd="0" destOrd="0" presId="urn:microsoft.com/office/officeart/2005/8/layout/vProcess5"/>
    <dgm:cxn modelId="{09B6F408-C27A-6642-B03E-F1F3C8D22867}" type="presOf" srcId="{B312E7B2-725B-4D63-B04A-B758D56328ED}" destId="{9C994DE4-8CD0-8542-BF23-5455AC1B4885}" srcOrd="0" destOrd="0" presId="urn:microsoft.com/office/officeart/2005/8/layout/vProcess5"/>
    <dgm:cxn modelId="{E4E9F30E-BB13-1D47-865B-FB8C55110720}" type="presOf" srcId="{CAD0F819-3785-4D3A-A1FC-5F65A380D2C0}" destId="{9AC8F39D-B5DE-AA42-A66A-23A11DEE9A5B}" srcOrd="0" destOrd="0" presId="urn:microsoft.com/office/officeart/2005/8/layout/vProcess5"/>
    <dgm:cxn modelId="{6FA40223-5FEA-4244-A4E9-EDD50C9F2A26}" type="presOf" srcId="{CAD0F819-3785-4D3A-A1FC-5F65A380D2C0}" destId="{6C560204-06B7-CE46-950D-8EA060E405E4}" srcOrd="1" destOrd="0" presId="urn:microsoft.com/office/officeart/2005/8/layout/vProcess5"/>
    <dgm:cxn modelId="{AAC36772-FE26-1645-A983-96906A41E345}" type="presOf" srcId="{2FA44951-7434-4D41-95BB-AA528D7F2216}" destId="{829D9890-7551-9C40-969F-D5B6553E4CFB}" srcOrd="0" destOrd="0" presId="urn:microsoft.com/office/officeart/2005/8/layout/vProcess5"/>
    <dgm:cxn modelId="{B7B7ED7D-1ED8-244A-A523-847475F9751B}" type="presOf" srcId="{05BE86AF-428D-420D-A389-699264873588}" destId="{CB1C8A02-80DD-B940-AE15-D19C20D0EB44}" srcOrd="0" destOrd="0" presId="urn:microsoft.com/office/officeart/2005/8/layout/vProcess5"/>
    <dgm:cxn modelId="{0856689F-0732-D241-87FF-27CADDFB0851}" type="presOf" srcId="{B99BD494-7E35-4F66-A137-FA3B7B39F9A2}" destId="{1CC08F0B-F1E4-BB47-87BB-8B8BFB92F6BA}" srcOrd="0" destOrd="0" presId="urn:microsoft.com/office/officeart/2005/8/layout/vProcess5"/>
    <dgm:cxn modelId="{CDE572A0-431B-45B6-A025-1D687CD864D9}" srcId="{B99BD494-7E35-4F66-A137-FA3B7B39F9A2}" destId="{05BE86AF-428D-420D-A389-699264873588}" srcOrd="1" destOrd="0" parTransId="{A0FB50A1-985B-4660-AB34-9A0C4C0C7485}" sibTransId="{6E235694-0B64-49B5-BFC2-38A560B00009}"/>
    <dgm:cxn modelId="{34E69EA6-48C8-4CD2-A681-75C016A1A7F5}" srcId="{B99BD494-7E35-4F66-A137-FA3B7B39F9A2}" destId="{CAD0F819-3785-4D3A-A1FC-5F65A380D2C0}" srcOrd="0" destOrd="0" parTransId="{42558AAA-FB48-45AD-B04D-4A28BB5054E2}" sibTransId="{03613CE8-9562-4907-BBA9-25ED5DB580F2}"/>
    <dgm:cxn modelId="{15FBCBB9-2066-A240-BA84-72DD15BD1773}" type="presOf" srcId="{6E235694-0B64-49B5-BFC2-38A560B00009}" destId="{5237B2C3-838F-F145-AB7D-5C746E9BB357}" srcOrd="0" destOrd="0" presId="urn:microsoft.com/office/officeart/2005/8/layout/vProcess5"/>
    <dgm:cxn modelId="{ACE683BE-7BA0-480D-A3E7-4DC8B45EC0E4}" srcId="{B99BD494-7E35-4F66-A137-FA3B7B39F9A2}" destId="{2FA44951-7434-4D41-95BB-AA528D7F2216}" srcOrd="3" destOrd="0" parTransId="{CC137CFE-8225-42CD-8168-A7FD3D061C3E}" sibTransId="{473C5EF1-5236-41D4-9596-C1E6623EE566}"/>
    <dgm:cxn modelId="{674ED9C3-2FFC-7144-A218-0047DF0CFDE6}" type="presOf" srcId="{2FA44951-7434-4D41-95BB-AA528D7F2216}" destId="{8C9FE5A0-D90C-6648-A330-086B322B011E}" srcOrd="1" destOrd="0" presId="urn:microsoft.com/office/officeart/2005/8/layout/vProcess5"/>
    <dgm:cxn modelId="{515DB6C4-D5D4-224B-A0B6-FF67EFA2F710}" type="presOf" srcId="{03613CE8-9562-4907-BBA9-25ED5DB580F2}" destId="{782F3B6F-F8ED-6641-B16D-859010986F46}" srcOrd="0" destOrd="0" presId="urn:microsoft.com/office/officeart/2005/8/layout/vProcess5"/>
    <dgm:cxn modelId="{A06472D0-9141-4A4B-875D-7446D1D8F1D9}" type="presOf" srcId="{05BE86AF-428D-420D-A389-699264873588}" destId="{02D8BE67-1720-8A45-AFAD-A8898972ADA5}" srcOrd="1" destOrd="0" presId="urn:microsoft.com/office/officeart/2005/8/layout/vProcess5"/>
    <dgm:cxn modelId="{CBBA9ADB-2268-C146-8849-E385DAB8C454}" type="presOf" srcId="{B312E7B2-725B-4D63-B04A-B758D56328ED}" destId="{E508E7EA-CAF6-B540-AA6B-E01DC7C4BDE3}" srcOrd="1" destOrd="0" presId="urn:microsoft.com/office/officeart/2005/8/layout/vProcess5"/>
    <dgm:cxn modelId="{C177AEF9-3E83-4E64-BF50-D42A2AA4CF15}" srcId="{B99BD494-7E35-4F66-A137-FA3B7B39F9A2}" destId="{B312E7B2-725B-4D63-B04A-B758D56328ED}" srcOrd="2" destOrd="0" parTransId="{16DB6270-6188-4F3D-AB29-8AC62CA77228}" sibTransId="{7F9AEB0A-2543-4C1C-9509-5B284B37EF34}"/>
    <dgm:cxn modelId="{689EB313-DF6C-8D42-89E9-BA02EA0C75E7}" type="presParOf" srcId="{1CC08F0B-F1E4-BB47-87BB-8B8BFB92F6BA}" destId="{805783E9-3F17-A94E-870F-7EA018539CFB}" srcOrd="0" destOrd="0" presId="urn:microsoft.com/office/officeart/2005/8/layout/vProcess5"/>
    <dgm:cxn modelId="{CA146F07-5BBF-2943-A02C-EC576C803808}" type="presParOf" srcId="{1CC08F0B-F1E4-BB47-87BB-8B8BFB92F6BA}" destId="{9AC8F39D-B5DE-AA42-A66A-23A11DEE9A5B}" srcOrd="1" destOrd="0" presId="urn:microsoft.com/office/officeart/2005/8/layout/vProcess5"/>
    <dgm:cxn modelId="{02FE3CC1-F87E-3442-9EC1-7B96A989C17E}" type="presParOf" srcId="{1CC08F0B-F1E4-BB47-87BB-8B8BFB92F6BA}" destId="{CB1C8A02-80DD-B940-AE15-D19C20D0EB44}" srcOrd="2" destOrd="0" presId="urn:microsoft.com/office/officeart/2005/8/layout/vProcess5"/>
    <dgm:cxn modelId="{38DD7836-D242-124B-B88A-89710EF5C188}" type="presParOf" srcId="{1CC08F0B-F1E4-BB47-87BB-8B8BFB92F6BA}" destId="{9C994DE4-8CD0-8542-BF23-5455AC1B4885}" srcOrd="3" destOrd="0" presId="urn:microsoft.com/office/officeart/2005/8/layout/vProcess5"/>
    <dgm:cxn modelId="{66658200-7CA7-BA4D-8561-07F42EBD8D67}" type="presParOf" srcId="{1CC08F0B-F1E4-BB47-87BB-8B8BFB92F6BA}" destId="{829D9890-7551-9C40-969F-D5B6553E4CFB}" srcOrd="4" destOrd="0" presId="urn:microsoft.com/office/officeart/2005/8/layout/vProcess5"/>
    <dgm:cxn modelId="{9256B92F-0A98-7140-9927-C8057E912848}" type="presParOf" srcId="{1CC08F0B-F1E4-BB47-87BB-8B8BFB92F6BA}" destId="{782F3B6F-F8ED-6641-B16D-859010986F46}" srcOrd="5" destOrd="0" presId="urn:microsoft.com/office/officeart/2005/8/layout/vProcess5"/>
    <dgm:cxn modelId="{68A21DCE-C0BA-1F49-AF34-8E7125C19B95}" type="presParOf" srcId="{1CC08F0B-F1E4-BB47-87BB-8B8BFB92F6BA}" destId="{5237B2C3-838F-F145-AB7D-5C746E9BB357}" srcOrd="6" destOrd="0" presId="urn:microsoft.com/office/officeart/2005/8/layout/vProcess5"/>
    <dgm:cxn modelId="{DB64B3DF-497C-914D-8D71-DAF3AE191015}" type="presParOf" srcId="{1CC08F0B-F1E4-BB47-87BB-8B8BFB92F6BA}" destId="{28C46455-4710-6F45-8EC3-4DEDA0B9A830}" srcOrd="7" destOrd="0" presId="urn:microsoft.com/office/officeart/2005/8/layout/vProcess5"/>
    <dgm:cxn modelId="{747AF6EE-2E6D-2341-985D-B5707B468D14}" type="presParOf" srcId="{1CC08F0B-F1E4-BB47-87BB-8B8BFB92F6BA}" destId="{6C560204-06B7-CE46-950D-8EA060E405E4}" srcOrd="8" destOrd="0" presId="urn:microsoft.com/office/officeart/2005/8/layout/vProcess5"/>
    <dgm:cxn modelId="{214CC57A-984C-F348-BE8A-E4A81F70A6CB}" type="presParOf" srcId="{1CC08F0B-F1E4-BB47-87BB-8B8BFB92F6BA}" destId="{02D8BE67-1720-8A45-AFAD-A8898972ADA5}" srcOrd="9" destOrd="0" presId="urn:microsoft.com/office/officeart/2005/8/layout/vProcess5"/>
    <dgm:cxn modelId="{28A83D00-16C9-C84D-B2CD-08121BA15DAB}" type="presParOf" srcId="{1CC08F0B-F1E4-BB47-87BB-8B8BFB92F6BA}" destId="{E508E7EA-CAF6-B540-AA6B-E01DC7C4BDE3}" srcOrd="10" destOrd="0" presId="urn:microsoft.com/office/officeart/2005/8/layout/vProcess5"/>
    <dgm:cxn modelId="{E5848CDB-B959-BE46-B57D-7F179220B203}" type="presParOf" srcId="{1CC08F0B-F1E4-BB47-87BB-8B8BFB92F6BA}" destId="{8C9FE5A0-D90C-6648-A330-086B322B011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2E47E0-797F-420A-8B96-83896EF6DC4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94085B8-3EBD-4B02-85EE-E40B0508EF3F}">
      <dgm:prSet/>
      <dgm:spPr/>
      <dgm:t>
        <a:bodyPr/>
        <a:lstStyle/>
        <a:p>
          <a:r>
            <a:rPr lang="en-US"/>
            <a:t>Web applications: serve front-end code via S3, backend via Lambda</a:t>
          </a:r>
        </a:p>
      </dgm:t>
    </dgm:pt>
    <dgm:pt modelId="{159530B5-4B39-41BE-AD36-3330289FEB0C}" type="parTrans" cxnId="{765686F6-E1FF-4D33-8702-36F18DC6EEC4}">
      <dgm:prSet/>
      <dgm:spPr/>
      <dgm:t>
        <a:bodyPr/>
        <a:lstStyle/>
        <a:p>
          <a:endParaRPr lang="en-US"/>
        </a:p>
      </dgm:t>
    </dgm:pt>
    <dgm:pt modelId="{FA6A4F9F-EBB4-4A29-95DC-55C4CCAC188B}" type="sibTrans" cxnId="{765686F6-E1FF-4D33-8702-36F18DC6EEC4}">
      <dgm:prSet/>
      <dgm:spPr/>
      <dgm:t>
        <a:bodyPr/>
        <a:lstStyle/>
        <a:p>
          <a:endParaRPr lang="en-US"/>
        </a:p>
      </dgm:t>
    </dgm:pt>
    <dgm:pt modelId="{887EF38D-3254-413C-B05A-BA75CB1DF035}">
      <dgm:prSet/>
      <dgm:spPr/>
      <dgm:t>
        <a:bodyPr/>
        <a:lstStyle/>
        <a:p>
          <a:r>
            <a:rPr lang="en-US"/>
            <a:t>Web and mobile backends: use API Gateway to communicate with backend. </a:t>
          </a:r>
        </a:p>
      </dgm:t>
    </dgm:pt>
    <dgm:pt modelId="{6E3F6274-6756-4F5A-A291-AAD235A0D090}" type="parTrans" cxnId="{CF38C8D0-1757-4539-AB3C-EB09983BD995}">
      <dgm:prSet/>
      <dgm:spPr/>
      <dgm:t>
        <a:bodyPr/>
        <a:lstStyle/>
        <a:p>
          <a:endParaRPr lang="en-US"/>
        </a:p>
      </dgm:t>
    </dgm:pt>
    <dgm:pt modelId="{36270079-06A8-494A-8799-E9DD0E72C9B8}" type="sibTrans" cxnId="{CF38C8D0-1757-4539-AB3C-EB09983BD995}">
      <dgm:prSet/>
      <dgm:spPr/>
      <dgm:t>
        <a:bodyPr/>
        <a:lstStyle/>
        <a:p>
          <a:endParaRPr lang="en-US"/>
        </a:p>
      </dgm:t>
    </dgm:pt>
    <dgm:pt modelId="{8AC5E3E2-AAB1-4CDE-BA9F-C3CC0C933FC0}">
      <dgm:prSet/>
      <dgm:spPr/>
      <dgm:t>
        <a:bodyPr/>
        <a:lstStyle/>
        <a:p>
          <a:r>
            <a:rPr lang="en-US"/>
            <a:t>Data processing: streaming data ETL tasks </a:t>
          </a:r>
        </a:p>
      </dgm:t>
    </dgm:pt>
    <dgm:pt modelId="{C6390CA1-722B-4E7B-BCA4-D428CF5F93B6}" type="parTrans" cxnId="{1B16F2BF-F864-4E2C-97BD-44B73087B4DD}">
      <dgm:prSet/>
      <dgm:spPr/>
      <dgm:t>
        <a:bodyPr/>
        <a:lstStyle/>
        <a:p>
          <a:endParaRPr lang="en-US"/>
        </a:p>
      </dgm:t>
    </dgm:pt>
    <dgm:pt modelId="{4DF6C73A-6BE4-4208-8AF9-84D240A0ED41}" type="sibTrans" cxnId="{1B16F2BF-F864-4E2C-97BD-44B73087B4DD}">
      <dgm:prSet/>
      <dgm:spPr/>
      <dgm:t>
        <a:bodyPr/>
        <a:lstStyle/>
        <a:p>
          <a:endParaRPr lang="en-US"/>
        </a:p>
      </dgm:t>
    </dgm:pt>
    <dgm:pt modelId="{46D03B9F-8955-4353-A578-57A458D2CA53}">
      <dgm:prSet/>
      <dgm:spPr/>
      <dgm:t>
        <a:bodyPr/>
        <a:lstStyle/>
        <a:p>
          <a:r>
            <a:rPr lang="en-US"/>
            <a:t>Parallelized computing tasks</a:t>
          </a:r>
        </a:p>
      </dgm:t>
    </dgm:pt>
    <dgm:pt modelId="{C76FB3E9-93BF-4D3E-AF0D-66443282B36C}" type="parTrans" cxnId="{A6FF5D0C-14A6-44A7-9443-7B33DE141AB7}">
      <dgm:prSet/>
      <dgm:spPr/>
      <dgm:t>
        <a:bodyPr/>
        <a:lstStyle/>
        <a:p>
          <a:endParaRPr lang="en-US"/>
        </a:p>
      </dgm:t>
    </dgm:pt>
    <dgm:pt modelId="{473ADF20-D956-42E9-9D4B-73F7D74CC122}" type="sibTrans" cxnId="{A6FF5D0C-14A6-44A7-9443-7B33DE141AB7}">
      <dgm:prSet/>
      <dgm:spPr/>
      <dgm:t>
        <a:bodyPr/>
        <a:lstStyle/>
        <a:p>
          <a:endParaRPr lang="en-US"/>
        </a:p>
      </dgm:t>
    </dgm:pt>
    <dgm:pt modelId="{B7A9D4AE-B3EC-4352-BFA4-9451380891BA}">
      <dgm:prSet/>
      <dgm:spPr/>
      <dgm:t>
        <a:bodyPr/>
        <a:lstStyle/>
        <a:p>
          <a:r>
            <a:rPr lang="en-US"/>
            <a:t>IoT workloads: processing data generated by physical IoT devices</a:t>
          </a:r>
        </a:p>
      </dgm:t>
    </dgm:pt>
    <dgm:pt modelId="{3E20228C-FC92-45B4-9772-31CB9848359D}" type="parTrans" cxnId="{3729E42B-7350-49BC-853C-FA9BA95E4265}">
      <dgm:prSet/>
      <dgm:spPr/>
      <dgm:t>
        <a:bodyPr/>
        <a:lstStyle/>
        <a:p>
          <a:endParaRPr lang="en-US"/>
        </a:p>
      </dgm:t>
    </dgm:pt>
    <dgm:pt modelId="{7A197D9F-6EB0-494E-872F-3120D5EB14CA}" type="sibTrans" cxnId="{3729E42B-7350-49BC-853C-FA9BA95E4265}">
      <dgm:prSet/>
      <dgm:spPr/>
      <dgm:t>
        <a:bodyPr/>
        <a:lstStyle/>
        <a:p>
          <a:endParaRPr lang="en-US"/>
        </a:p>
      </dgm:t>
    </dgm:pt>
    <dgm:pt modelId="{B88DD699-ACD8-4B08-BFD1-39A723F78BFD}" type="pres">
      <dgm:prSet presAssocID="{6C2E47E0-797F-420A-8B96-83896EF6DC41}" presName="root" presStyleCnt="0">
        <dgm:presLayoutVars>
          <dgm:dir/>
          <dgm:resizeHandles val="exact"/>
        </dgm:presLayoutVars>
      </dgm:prSet>
      <dgm:spPr/>
    </dgm:pt>
    <dgm:pt modelId="{B3B59523-8A45-4C86-8A92-7661329000EF}" type="pres">
      <dgm:prSet presAssocID="{294085B8-3EBD-4B02-85EE-E40B0508EF3F}" presName="compNode" presStyleCnt="0"/>
      <dgm:spPr/>
    </dgm:pt>
    <dgm:pt modelId="{A6F8EDA5-8F18-4CAC-B304-F577CEB52FCA}" type="pres">
      <dgm:prSet presAssocID="{294085B8-3EBD-4B02-85EE-E40B0508EF3F}" presName="bgRect" presStyleLbl="bgShp" presStyleIdx="0" presStyleCnt="5"/>
      <dgm:spPr/>
    </dgm:pt>
    <dgm:pt modelId="{9CEBF739-7DF7-42F9-B6AE-6A854D70A0CB}" type="pres">
      <dgm:prSet presAssocID="{294085B8-3EBD-4B02-85EE-E40B0508EF3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F305325-1868-4970-A182-B97C281BFA85}" type="pres">
      <dgm:prSet presAssocID="{294085B8-3EBD-4B02-85EE-E40B0508EF3F}" presName="spaceRect" presStyleCnt="0"/>
      <dgm:spPr/>
    </dgm:pt>
    <dgm:pt modelId="{A1BB69A4-E1F6-4324-A85A-92587998D03B}" type="pres">
      <dgm:prSet presAssocID="{294085B8-3EBD-4B02-85EE-E40B0508EF3F}" presName="parTx" presStyleLbl="revTx" presStyleIdx="0" presStyleCnt="5">
        <dgm:presLayoutVars>
          <dgm:chMax val="0"/>
          <dgm:chPref val="0"/>
        </dgm:presLayoutVars>
      </dgm:prSet>
      <dgm:spPr/>
    </dgm:pt>
    <dgm:pt modelId="{FF7584C6-23B2-44A5-9E75-1FC0149111F6}" type="pres">
      <dgm:prSet presAssocID="{FA6A4F9F-EBB4-4A29-95DC-55C4CCAC188B}" presName="sibTrans" presStyleCnt="0"/>
      <dgm:spPr/>
    </dgm:pt>
    <dgm:pt modelId="{EB9CA26E-87FF-4257-97D2-A7556E2B7055}" type="pres">
      <dgm:prSet presAssocID="{887EF38D-3254-413C-B05A-BA75CB1DF035}" presName="compNode" presStyleCnt="0"/>
      <dgm:spPr/>
    </dgm:pt>
    <dgm:pt modelId="{CFE46708-11CE-42C8-8F91-C91EB0A8CE7D}" type="pres">
      <dgm:prSet presAssocID="{887EF38D-3254-413C-B05A-BA75CB1DF035}" presName="bgRect" presStyleLbl="bgShp" presStyleIdx="1" presStyleCnt="5"/>
      <dgm:spPr/>
    </dgm:pt>
    <dgm:pt modelId="{489514CE-5EE8-4B2A-8EAE-0F39B65FEAB7}" type="pres">
      <dgm:prSet presAssocID="{887EF38D-3254-413C-B05A-BA75CB1DF03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6DB5A1D1-1ED0-4EEF-AC19-D35B05758664}" type="pres">
      <dgm:prSet presAssocID="{887EF38D-3254-413C-B05A-BA75CB1DF035}" presName="spaceRect" presStyleCnt="0"/>
      <dgm:spPr/>
    </dgm:pt>
    <dgm:pt modelId="{EAEEF228-85D7-4D78-9CA1-B8FB2568C003}" type="pres">
      <dgm:prSet presAssocID="{887EF38D-3254-413C-B05A-BA75CB1DF035}" presName="parTx" presStyleLbl="revTx" presStyleIdx="1" presStyleCnt="5">
        <dgm:presLayoutVars>
          <dgm:chMax val="0"/>
          <dgm:chPref val="0"/>
        </dgm:presLayoutVars>
      </dgm:prSet>
      <dgm:spPr/>
    </dgm:pt>
    <dgm:pt modelId="{40E83C4D-9D0A-4E74-B925-61EF5465D580}" type="pres">
      <dgm:prSet presAssocID="{36270079-06A8-494A-8799-E9DD0E72C9B8}" presName="sibTrans" presStyleCnt="0"/>
      <dgm:spPr/>
    </dgm:pt>
    <dgm:pt modelId="{E275C216-C0B2-462C-938E-2D9518C7C826}" type="pres">
      <dgm:prSet presAssocID="{8AC5E3E2-AAB1-4CDE-BA9F-C3CC0C933FC0}" presName="compNode" presStyleCnt="0"/>
      <dgm:spPr/>
    </dgm:pt>
    <dgm:pt modelId="{FCF19BFF-1B1D-45FE-888C-D1D065F78738}" type="pres">
      <dgm:prSet presAssocID="{8AC5E3E2-AAB1-4CDE-BA9F-C3CC0C933FC0}" presName="bgRect" presStyleLbl="bgShp" presStyleIdx="2" presStyleCnt="5"/>
      <dgm:spPr/>
    </dgm:pt>
    <dgm:pt modelId="{0F7CE7E0-58F8-49FC-BEA4-5D0E79953522}" type="pres">
      <dgm:prSet presAssocID="{8AC5E3E2-AAB1-4CDE-BA9F-C3CC0C933FC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194A9E9-18BB-4D3D-97FA-D8FEE0A12BA6}" type="pres">
      <dgm:prSet presAssocID="{8AC5E3E2-AAB1-4CDE-BA9F-C3CC0C933FC0}" presName="spaceRect" presStyleCnt="0"/>
      <dgm:spPr/>
    </dgm:pt>
    <dgm:pt modelId="{1907B393-8588-4BFE-97A7-CBB41B7B1EA8}" type="pres">
      <dgm:prSet presAssocID="{8AC5E3E2-AAB1-4CDE-BA9F-C3CC0C933FC0}" presName="parTx" presStyleLbl="revTx" presStyleIdx="2" presStyleCnt="5">
        <dgm:presLayoutVars>
          <dgm:chMax val="0"/>
          <dgm:chPref val="0"/>
        </dgm:presLayoutVars>
      </dgm:prSet>
      <dgm:spPr/>
    </dgm:pt>
    <dgm:pt modelId="{A507B5B7-3E39-45FF-90C1-80F125CC32D8}" type="pres">
      <dgm:prSet presAssocID="{4DF6C73A-6BE4-4208-8AF9-84D240A0ED41}" presName="sibTrans" presStyleCnt="0"/>
      <dgm:spPr/>
    </dgm:pt>
    <dgm:pt modelId="{DB6767C5-AEA2-40D1-BDD1-D41D91130751}" type="pres">
      <dgm:prSet presAssocID="{46D03B9F-8955-4353-A578-57A458D2CA53}" presName="compNode" presStyleCnt="0"/>
      <dgm:spPr/>
    </dgm:pt>
    <dgm:pt modelId="{47EF6DE9-0279-4A9C-8B0C-298A656A6725}" type="pres">
      <dgm:prSet presAssocID="{46D03B9F-8955-4353-A578-57A458D2CA53}" presName="bgRect" presStyleLbl="bgShp" presStyleIdx="3" presStyleCnt="5"/>
      <dgm:spPr/>
    </dgm:pt>
    <dgm:pt modelId="{F5A5C089-3A42-4FAA-9DFC-DD4DC947543D}" type="pres">
      <dgm:prSet presAssocID="{46D03B9F-8955-4353-A578-57A458D2CA5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E100677F-B7A6-4383-A6A3-85C59ED004BE}" type="pres">
      <dgm:prSet presAssocID="{46D03B9F-8955-4353-A578-57A458D2CA53}" presName="spaceRect" presStyleCnt="0"/>
      <dgm:spPr/>
    </dgm:pt>
    <dgm:pt modelId="{07A82406-CF9F-44F2-93B9-A753C517ADBA}" type="pres">
      <dgm:prSet presAssocID="{46D03B9F-8955-4353-A578-57A458D2CA53}" presName="parTx" presStyleLbl="revTx" presStyleIdx="3" presStyleCnt="5">
        <dgm:presLayoutVars>
          <dgm:chMax val="0"/>
          <dgm:chPref val="0"/>
        </dgm:presLayoutVars>
      </dgm:prSet>
      <dgm:spPr/>
    </dgm:pt>
    <dgm:pt modelId="{46BB2955-FE96-4C59-B4A8-177E8213D010}" type="pres">
      <dgm:prSet presAssocID="{473ADF20-D956-42E9-9D4B-73F7D74CC122}" presName="sibTrans" presStyleCnt="0"/>
      <dgm:spPr/>
    </dgm:pt>
    <dgm:pt modelId="{28895765-32E5-42FF-8956-2D0234BE0ACB}" type="pres">
      <dgm:prSet presAssocID="{B7A9D4AE-B3EC-4352-BFA4-9451380891BA}" presName="compNode" presStyleCnt="0"/>
      <dgm:spPr/>
    </dgm:pt>
    <dgm:pt modelId="{0DDC58B9-8E11-4539-92B4-C531614E3421}" type="pres">
      <dgm:prSet presAssocID="{B7A9D4AE-B3EC-4352-BFA4-9451380891BA}" presName="bgRect" presStyleLbl="bgShp" presStyleIdx="4" presStyleCnt="5"/>
      <dgm:spPr/>
    </dgm:pt>
    <dgm:pt modelId="{5CAE3AC2-CC5C-4DA4-BEA2-EF84FEA302B5}" type="pres">
      <dgm:prSet presAssocID="{B7A9D4AE-B3EC-4352-BFA4-9451380891B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a:ext>
      </dgm:extLst>
    </dgm:pt>
    <dgm:pt modelId="{A7B4320E-A56D-4EC3-88C7-9675CCBE8510}" type="pres">
      <dgm:prSet presAssocID="{B7A9D4AE-B3EC-4352-BFA4-9451380891BA}" presName="spaceRect" presStyleCnt="0"/>
      <dgm:spPr/>
    </dgm:pt>
    <dgm:pt modelId="{4A0D2AE3-A0F5-492D-AB25-D1BDF47FC4CD}" type="pres">
      <dgm:prSet presAssocID="{B7A9D4AE-B3EC-4352-BFA4-9451380891BA}" presName="parTx" presStyleLbl="revTx" presStyleIdx="4" presStyleCnt="5">
        <dgm:presLayoutVars>
          <dgm:chMax val="0"/>
          <dgm:chPref val="0"/>
        </dgm:presLayoutVars>
      </dgm:prSet>
      <dgm:spPr/>
    </dgm:pt>
  </dgm:ptLst>
  <dgm:cxnLst>
    <dgm:cxn modelId="{A6FF5D0C-14A6-44A7-9443-7B33DE141AB7}" srcId="{6C2E47E0-797F-420A-8B96-83896EF6DC41}" destId="{46D03B9F-8955-4353-A578-57A458D2CA53}" srcOrd="3" destOrd="0" parTransId="{C76FB3E9-93BF-4D3E-AF0D-66443282B36C}" sibTransId="{473ADF20-D956-42E9-9D4B-73F7D74CC122}"/>
    <dgm:cxn modelId="{3729E42B-7350-49BC-853C-FA9BA95E4265}" srcId="{6C2E47E0-797F-420A-8B96-83896EF6DC41}" destId="{B7A9D4AE-B3EC-4352-BFA4-9451380891BA}" srcOrd="4" destOrd="0" parTransId="{3E20228C-FC92-45B4-9772-31CB9848359D}" sibTransId="{7A197D9F-6EB0-494E-872F-3120D5EB14CA}"/>
    <dgm:cxn modelId="{8CE4B54B-3788-4897-81BC-5B879F5F3463}" type="presOf" srcId="{8AC5E3E2-AAB1-4CDE-BA9F-C3CC0C933FC0}" destId="{1907B393-8588-4BFE-97A7-CBB41B7B1EA8}" srcOrd="0" destOrd="0" presId="urn:microsoft.com/office/officeart/2018/2/layout/IconVerticalSolidList"/>
    <dgm:cxn modelId="{6EE7A67B-93DD-446C-896A-01678263047C}" type="presOf" srcId="{B7A9D4AE-B3EC-4352-BFA4-9451380891BA}" destId="{4A0D2AE3-A0F5-492D-AB25-D1BDF47FC4CD}" srcOrd="0" destOrd="0" presId="urn:microsoft.com/office/officeart/2018/2/layout/IconVerticalSolidList"/>
    <dgm:cxn modelId="{2AF32695-815C-42B6-9E02-84074A4AAC04}" type="presOf" srcId="{6C2E47E0-797F-420A-8B96-83896EF6DC41}" destId="{B88DD699-ACD8-4B08-BFD1-39A723F78BFD}" srcOrd="0" destOrd="0" presId="urn:microsoft.com/office/officeart/2018/2/layout/IconVerticalSolidList"/>
    <dgm:cxn modelId="{B89E42B2-96B6-4E51-868C-11C702A4D793}" type="presOf" srcId="{46D03B9F-8955-4353-A578-57A458D2CA53}" destId="{07A82406-CF9F-44F2-93B9-A753C517ADBA}" srcOrd="0" destOrd="0" presId="urn:microsoft.com/office/officeart/2018/2/layout/IconVerticalSolidList"/>
    <dgm:cxn modelId="{3DAF5BBA-1ADE-467C-9B4A-B6243124D1E5}" type="presOf" srcId="{294085B8-3EBD-4B02-85EE-E40B0508EF3F}" destId="{A1BB69A4-E1F6-4324-A85A-92587998D03B}" srcOrd="0" destOrd="0" presId="urn:microsoft.com/office/officeart/2018/2/layout/IconVerticalSolidList"/>
    <dgm:cxn modelId="{1B16F2BF-F864-4E2C-97BD-44B73087B4DD}" srcId="{6C2E47E0-797F-420A-8B96-83896EF6DC41}" destId="{8AC5E3E2-AAB1-4CDE-BA9F-C3CC0C933FC0}" srcOrd="2" destOrd="0" parTransId="{C6390CA1-722B-4E7B-BCA4-D428CF5F93B6}" sibTransId="{4DF6C73A-6BE4-4208-8AF9-84D240A0ED41}"/>
    <dgm:cxn modelId="{CF38C8D0-1757-4539-AB3C-EB09983BD995}" srcId="{6C2E47E0-797F-420A-8B96-83896EF6DC41}" destId="{887EF38D-3254-413C-B05A-BA75CB1DF035}" srcOrd="1" destOrd="0" parTransId="{6E3F6274-6756-4F5A-A291-AAD235A0D090}" sibTransId="{36270079-06A8-494A-8799-E9DD0E72C9B8}"/>
    <dgm:cxn modelId="{E9B166DA-FCC2-47F4-85D4-A4342D5F87DA}" type="presOf" srcId="{887EF38D-3254-413C-B05A-BA75CB1DF035}" destId="{EAEEF228-85D7-4D78-9CA1-B8FB2568C003}" srcOrd="0" destOrd="0" presId="urn:microsoft.com/office/officeart/2018/2/layout/IconVerticalSolidList"/>
    <dgm:cxn modelId="{765686F6-E1FF-4D33-8702-36F18DC6EEC4}" srcId="{6C2E47E0-797F-420A-8B96-83896EF6DC41}" destId="{294085B8-3EBD-4B02-85EE-E40B0508EF3F}" srcOrd="0" destOrd="0" parTransId="{159530B5-4B39-41BE-AD36-3330289FEB0C}" sibTransId="{FA6A4F9F-EBB4-4A29-95DC-55C4CCAC188B}"/>
    <dgm:cxn modelId="{CFFF3864-3335-4F92-A48D-9E5032CA7AA3}" type="presParOf" srcId="{B88DD699-ACD8-4B08-BFD1-39A723F78BFD}" destId="{B3B59523-8A45-4C86-8A92-7661329000EF}" srcOrd="0" destOrd="0" presId="urn:microsoft.com/office/officeart/2018/2/layout/IconVerticalSolidList"/>
    <dgm:cxn modelId="{0FCD2903-9E0F-46EC-A901-F55EBDF4E894}" type="presParOf" srcId="{B3B59523-8A45-4C86-8A92-7661329000EF}" destId="{A6F8EDA5-8F18-4CAC-B304-F577CEB52FCA}" srcOrd="0" destOrd="0" presId="urn:microsoft.com/office/officeart/2018/2/layout/IconVerticalSolidList"/>
    <dgm:cxn modelId="{89035D8E-25F8-42D0-8323-F099FE6E93F3}" type="presParOf" srcId="{B3B59523-8A45-4C86-8A92-7661329000EF}" destId="{9CEBF739-7DF7-42F9-B6AE-6A854D70A0CB}" srcOrd="1" destOrd="0" presId="urn:microsoft.com/office/officeart/2018/2/layout/IconVerticalSolidList"/>
    <dgm:cxn modelId="{63BF4139-FC88-4C61-A39F-F48FE9E03AD6}" type="presParOf" srcId="{B3B59523-8A45-4C86-8A92-7661329000EF}" destId="{DF305325-1868-4970-A182-B97C281BFA85}" srcOrd="2" destOrd="0" presId="urn:microsoft.com/office/officeart/2018/2/layout/IconVerticalSolidList"/>
    <dgm:cxn modelId="{20B72828-B817-4065-953B-16CBEF449FB6}" type="presParOf" srcId="{B3B59523-8A45-4C86-8A92-7661329000EF}" destId="{A1BB69A4-E1F6-4324-A85A-92587998D03B}" srcOrd="3" destOrd="0" presId="urn:microsoft.com/office/officeart/2018/2/layout/IconVerticalSolidList"/>
    <dgm:cxn modelId="{2E4EFFE4-3F77-482B-8527-3DAFCF180192}" type="presParOf" srcId="{B88DD699-ACD8-4B08-BFD1-39A723F78BFD}" destId="{FF7584C6-23B2-44A5-9E75-1FC0149111F6}" srcOrd="1" destOrd="0" presId="urn:microsoft.com/office/officeart/2018/2/layout/IconVerticalSolidList"/>
    <dgm:cxn modelId="{61BCAA4A-9E4B-411B-B637-73A4B9AB7DF6}" type="presParOf" srcId="{B88DD699-ACD8-4B08-BFD1-39A723F78BFD}" destId="{EB9CA26E-87FF-4257-97D2-A7556E2B7055}" srcOrd="2" destOrd="0" presId="urn:microsoft.com/office/officeart/2018/2/layout/IconVerticalSolidList"/>
    <dgm:cxn modelId="{A632E4B7-5697-43CD-88DD-A9E0057B0AA6}" type="presParOf" srcId="{EB9CA26E-87FF-4257-97D2-A7556E2B7055}" destId="{CFE46708-11CE-42C8-8F91-C91EB0A8CE7D}" srcOrd="0" destOrd="0" presId="urn:microsoft.com/office/officeart/2018/2/layout/IconVerticalSolidList"/>
    <dgm:cxn modelId="{49189D18-91EB-4DA4-A924-C9C9B831E469}" type="presParOf" srcId="{EB9CA26E-87FF-4257-97D2-A7556E2B7055}" destId="{489514CE-5EE8-4B2A-8EAE-0F39B65FEAB7}" srcOrd="1" destOrd="0" presId="urn:microsoft.com/office/officeart/2018/2/layout/IconVerticalSolidList"/>
    <dgm:cxn modelId="{54A252A7-3928-4C82-9772-6018DC77D73D}" type="presParOf" srcId="{EB9CA26E-87FF-4257-97D2-A7556E2B7055}" destId="{6DB5A1D1-1ED0-4EEF-AC19-D35B05758664}" srcOrd="2" destOrd="0" presId="urn:microsoft.com/office/officeart/2018/2/layout/IconVerticalSolidList"/>
    <dgm:cxn modelId="{6FB0C53F-C89F-4E75-AE3E-1B4725B280BA}" type="presParOf" srcId="{EB9CA26E-87FF-4257-97D2-A7556E2B7055}" destId="{EAEEF228-85D7-4D78-9CA1-B8FB2568C003}" srcOrd="3" destOrd="0" presId="urn:microsoft.com/office/officeart/2018/2/layout/IconVerticalSolidList"/>
    <dgm:cxn modelId="{4F35D1C3-9065-4B28-9C06-966047BA4E98}" type="presParOf" srcId="{B88DD699-ACD8-4B08-BFD1-39A723F78BFD}" destId="{40E83C4D-9D0A-4E74-B925-61EF5465D580}" srcOrd="3" destOrd="0" presId="urn:microsoft.com/office/officeart/2018/2/layout/IconVerticalSolidList"/>
    <dgm:cxn modelId="{09174B61-0B45-47D0-A869-3937E57FECE8}" type="presParOf" srcId="{B88DD699-ACD8-4B08-BFD1-39A723F78BFD}" destId="{E275C216-C0B2-462C-938E-2D9518C7C826}" srcOrd="4" destOrd="0" presId="urn:microsoft.com/office/officeart/2018/2/layout/IconVerticalSolidList"/>
    <dgm:cxn modelId="{0986F479-F503-4065-A198-5119D22B72DF}" type="presParOf" srcId="{E275C216-C0B2-462C-938E-2D9518C7C826}" destId="{FCF19BFF-1B1D-45FE-888C-D1D065F78738}" srcOrd="0" destOrd="0" presId="urn:microsoft.com/office/officeart/2018/2/layout/IconVerticalSolidList"/>
    <dgm:cxn modelId="{B7457386-7964-408C-B8F6-94E786A1D9B7}" type="presParOf" srcId="{E275C216-C0B2-462C-938E-2D9518C7C826}" destId="{0F7CE7E0-58F8-49FC-BEA4-5D0E79953522}" srcOrd="1" destOrd="0" presId="urn:microsoft.com/office/officeart/2018/2/layout/IconVerticalSolidList"/>
    <dgm:cxn modelId="{4D86D402-BF85-42EC-A460-A0241FF5A46B}" type="presParOf" srcId="{E275C216-C0B2-462C-938E-2D9518C7C826}" destId="{6194A9E9-18BB-4D3D-97FA-D8FEE0A12BA6}" srcOrd="2" destOrd="0" presId="urn:microsoft.com/office/officeart/2018/2/layout/IconVerticalSolidList"/>
    <dgm:cxn modelId="{89844229-BA8E-438A-8B5A-6EDF0C58941E}" type="presParOf" srcId="{E275C216-C0B2-462C-938E-2D9518C7C826}" destId="{1907B393-8588-4BFE-97A7-CBB41B7B1EA8}" srcOrd="3" destOrd="0" presId="urn:microsoft.com/office/officeart/2018/2/layout/IconVerticalSolidList"/>
    <dgm:cxn modelId="{03086CF7-EA17-4904-AD65-1885F86260F5}" type="presParOf" srcId="{B88DD699-ACD8-4B08-BFD1-39A723F78BFD}" destId="{A507B5B7-3E39-45FF-90C1-80F125CC32D8}" srcOrd="5" destOrd="0" presId="urn:microsoft.com/office/officeart/2018/2/layout/IconVerticalSolidList"/>
    <dgm:cxn modelId="{B8FC5299-ED54-4662-9402-BBDFC2960795}" type="presParOf" srcId="{B88DD699-ACD8-4B08-BFD1-39A723F78BFD}" destId="{DB6767C5-AEA2-40D1-BDD1-D41D91130751}" srcOrd="6" destOrd="0" presId="urn:microsoft.com/office/officeart/2018/2/layout/IconVerticalSolidList"/>
    <dgm:cxn modelId="{60715C44-0C26-46DA-92B1-9E56B738562A}" type="presParOf" srcId="{DB6767C5-AEA2-40D1-BDD1-D41D91130751}" destId="{47EF6DE9-0279-4A9C-8B0C-298A656A6725}" srcOrd="0" destOrd="0" presId="urn:microsoft.com/office/officeart/2018/2/layout/IconVerticalSolidList"/>
    <dgm:cxn modelId="{EA7698F1-4A78-4B32-9903-321F8EA04A49}" type="presParOf" srcId="{DB6767C5-AEA2-40D1-BDD1-D41D91130751}" destId="{F5A5C089-3A42-4FAA-9DFC-DD4DC947543D}" srcOrd="1" destOrd="0" presId="urn:microsoft.com/office/officeart/2018/2/layout/IconVerticalSolidList"/>
    <dgm:cxn modelId="{8D21E35F-2077-4C7B-B2B6-33DFFEF109FB}" type="presParOf" srcId="{DB6767C5-AEA2-40D1-BDD1-D41D91130751}" destId="{E100677F-B7A6-4383-A6A3-85C59ED004BE}" srcOrd="2" destOrd="0" presId="urn:microsoft.com/office/officeart/2018/2/layout/IconVerticalSolidList"/>
    <dgm:cxn modelId="{18F1FA0D-96A5-46C0-A760-EEF1B3DA8718}" type="presParOf" srcId="{DB6767C5-AEA2-40D1-BDD1-D41D91130751}" destId="{07A82406-CF9F-44F2-93B9-A753C517ADBA}" srcOrd="3" destOrd="0" presId="urn:microsoft.com/office/officeart/2018/2/layout/IconVerticalSolidList"/>
    <dgm:cxn modelId="{D4F09DE1-C1B6-4504-97B7-23E383FE7FD4}" type="presParOf" srcId="{B88DD699-ACD8-4B08-BFD1-39A723F78BFD}" destId="{46BB2955-FE96-4C59-B4A8-177E8213D010}" srcOrd="7" destOrd="0" presId="urn:microsoft.com/office/officeart/2018/2/layout/IconVerticalSolidList"/>
    <dgm:cxn modelId="{49FCAC24-063F-49D8-B24C-7A124861D968}" type="presParOf" srcId="{B88DD699-ACD8-4B08-BFD1-39A723F78BFD}" destId="{28895765-32E5-42FF-8956-2D0234BE0ACB}" srcOrd="8" destOrd="0" presId="urn:microsoft.com/office/officeart/2018/2/layout/IconVerticalSolidList"/>
    <dgm:cxn modelId="{31A886A1-0927-43E7-B8FF-E5A3871653C6}" type="presParOf" srcId="{28895765-32E5-42FF-8956-2D0234BE0ACB}" destId="{0DDC58B9-8E11-4539-92B4-C531614E3421}" srcOrd="0" destOrd="0" presId="urn:microsoft.com/office/officeart/2018/2/layout/IconVerticalSolidList"/>
    <dgm:cxn modelId="{80D90F86-E9AA-44BF-8634-A3DA37EAB637}" type="presParOf" srcId="{28895765-32E5-42FF-8956-2D0234BE0ACB}" destId="{5CAE3AC2-CC5C-4DA4-BEA2-EF84FEA302B5}" srcOrd="1" destOrd="0" presId="urn:microsoft.com/office/officeart/2018/2/layout/IconVerticalSolidList"/>
    <dgm:cxn modelId="{A1D5466C-7143-4984-B917-B7C8ADAE3860}" type="presParOf" srcId="{28895765-32E5-42FF-8956-2D0234BE0ACB}" destId="{A7B4320E-A56D-4EC3-88C7-9675CCBE8510}" srcOrd="2" destOrd="0" presId="urn:microsoft.com/office/officeart/2018/2/layout/IconVerticalSolidList"/>
    <dgm:cxn modelId="{05721467-201D-483A-9BDC-9CC859D897ED}" type="presParOf" srcId="{28895765-32E5-42FF-8956-2D0234BE0ACB}" destId="{4A0D2AE3-A0F5-492D-AB25-D1BDF47FC4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EDA121-1296-4608-899F-835C97CF4E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DC52D6-23A2-45D6-A66B-062B985B0B9C}">
      <dgm:prSet/>
      <dgm:spPr/>
      <dgm:t>
        <a:bodyPr/>
        <a:lstStyle/>
        <a:p>
          <a:r>
            <a:rPr lang="en-US"/>
            <a:t>Scaling: since scaling is performed by the provider on every event, you no longer need to think about the question of how many concurrent requests you can handle</a:t>
          </a:r>
        </a:p>
      </dgm:t>
    </dgm:pt>
    <dgm:pt modelId="{10972243-BBAF-4215-9FA9-1342CB4D7C36}" type="parTrans" cxnId="{78103F14-D4F5-4D07-91D3-97C32FBAD459}">
      <dgm:prSet/>
      <dgm:spPr/>
      <dgm:t>
        <a:bodyPr/>
        <a:lstStyle/>
        <a:p>
          <a:endParaRPr lang="en-US"/>
        </a:p>
      </dgm:t>
    </dgm:pt>
    <dgm:pt modelId="{5FA82206-7C4E-41DF-B2A2-4C8290F057C4}" type="sibTrans" cxnId="{78103F14-D4F5-4D07-91D3-97C32FBAD459}">
      <dgm:prSet/>
      <dgm:spPr/>
      <dgm:t>
        <a:bodyPr/>
        <a:lstStyle/>
        <a:p>
          <a:endParaRPr lang="en-US"/>
        </a:p>
      </dgm:t>
    </dgm:pt>
    <dgm:pt modelId="{74615D02-63D4-4745-8DE7-67DB6798EB42}">
      <dgm:prSet/>
      <dgm:spPr/>
      <dgm:t>
        <a:bodyPr/>
        <a:lstStyle/>
        <a:p>
          <a:r>
            <a:rPr lang="en-US"/>
            <a:t>Zero systems administration </a:t>
          </a:r>
        </a:p>
      </dgm:t>
    </dgm:pt>
    <dgm:pt modelId="{4556F3AF-1935-4BA5-B4B6-AFF03A553058}" type="parTrans" cxnId="{EF0DD260-3580-4D00-B482-29EF1D509901}">
      <dgm:prSet/>
      <dgm:spPr/>
      <dgm:t>
        <a:bodyPr/>
        <a:lstStyle/>
        <a:p>
          <a:endParaRPr lang="en-US"/>
        </a:p>
      </dgm:t>
    </dgm:pt>
    <dgm:pt modelId="{C85BED0C-F64D-4A89-A53F-59B8D5F82AE6}" type="sibTrans" cxnId="{EF0DD260-3580-4D00-B482-29EF1D509901}">
      <dgm:prSet/>
      <dgm:spPr/>
      <dgm:t>
        <a:bodyPr/>
        <a:lstStyle/>
        <a:p>
          <a:endParaRPr lang="en-US"/>
        </a:p>
      </dgm:t>
    </dgm:pt>
    <dgm:pt modelId="{012C0440-BBD0-452B-BF92-062AA83B115E}">
      <dgm:prSet/>
      <dgm:spPr/>
      <dgm:t>
        <a:bodyPr/>
        <a:lstStyle/>
        <a:p>
          <a:r>
            <a:rPr lang="en-US"/>
            <a:t>Time to market and continuous experimentation</a:t>
          </a:r>
        </a:p>
      </dgm:t>
    </dgm:pt>
    <dgm:pt modelId="{F6BEE717-6A95-4EF1-82A8-AEC7ECE9D933}" type="parTrans" cxnId="{65649B0B-F7D0-4C93-A8BA-1A6467666F54}">
      <dgm:prSet/>
      <dgm:spPr/>
      <dgm:t>
        <a:bodyPr/>
        <a:lstStyle/>
        <a:p>
          <a:endParaRPr lang="en-US"/>
        </a:p>
      </dgm:t>
    </dgm:pt>
    <dgm:pt modelId="{3D6536DF-5DF1-4A2C-983A-35F41C89E669}" type="sibTrans" cxnId="{65649B0B-F7D0-4C93-A8BA-1A6467666F54}">
      <dgm:prSet/>
      <dgm:spPr/>
      <dgm:t>
        <a:bodyPr/>
        <a:lstStyle/>
        <a:p>
          <a:endParaRPr lang="en-US"/>
        </a:p>
      </dgm:t>
    </dgm:pt>
    <dgm:pt modelId="{298D3778-C555-40DC-8137-581EEF232A1C}">
      <dgm:prSet/>
      <dgm:spPr/>
      <dgm:t>
        <a:bodyPr/>
        <a:lstStyle/>
        <a:p>
          <a:r>
            <a:rPr lang="en-US"/>
            <a:t>Greener computing?</a:t>
          </a:r>
        </a:p>
      </dgm:t>
    </dgm:pt>
    <dgm:pt modelId="{8CF5E386-F7FD-4960-843D-F15CC61F8C97}" type="parTrans" cxnId="{63E5F781-823D-4281-9ECB-1B927B3F6A8D}">
      <dgm:prSet/>
      <dgm:spPr/>
      <dgm:t>
        <a:bodyPr/>
        <a:lstStyle/>
        <a:p>
          <a:endParaRPr lang="en-US"/>
        </a:p>
      </dgm:t>
    </dgm:pt>
    <dgm:pt modelId="{A8BDCDEA-2F46-4E79-9735-BC19FDD0913D}" type="sibTrans" cxnId="{63E5F781-823D-4281-9ECB-1B927B3F6A8D}">
      <dgm:prSet/>
      <dgm:spPr/>
      <dgm:t>
        <a:bodyPr/>
        <a:lstStyle/>
        <a:p>
          <a:endParaRPr lang="en-US"/>
        </a:p>
      </dgm:t>
    </dgm:pt>
    <dgm:pt modelId="{4F9B4909-019F-44A3-AE91-C138288AF7DE}" type="pres">
      <dgm:prSet presAssocID="{75EDA121-1296-4608-899F-835C97CF4E14}" presName="root" presStyleCnt="0">
        <dgm:presLayoutVars>
          <dgm:dir/>
          <dgm:resizeHandles val="exact"/>
        </dgm:presLayoutVars>
      </dgm:prSet>
      <dgm:spPr/>
    </dgm:pt>
    <dgm:pt modelId="{6307850D-E7C7-488E-BFA7-3842C4315485}" type="pres">
      <dgm:prSet presAssocID="{87DC52D6-23A2-45D6-A66B-062B985B0B9C}" presName="compNode" presStyleCnt="0"/>
      <dgm:spPr/>
    </dgm:pt>
    <dgm:pt modelId="{C5200998-8C64-4DFF-A21A-AD290FE628AF}" type="pres">
      <dgm:prSet presAssocID="{87DC52D6-23A2-45D6-A66B-062B985B0B9C}" presName="bgRect" presStyleLbl="bgShp" presStyleIdx="0" presStyleCnt="4"/>
      <dgm:spPr/>
    </dgm:pt>
    <dgm:pt modelId="{F8DEF0D0-1C35-4AD7-83A8-4CF8D4048A3D}" type="pres">
      <dgm:prSet presAssocID="{87DC52D6-23A2-45D6-A66B-062B985B0B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3E49A3D9-EE94-4557-85BF-ED9D7449B2FD}" type="pres">
      <dgm:prSet presAssocID="{87DC52D6-23A2-45D6-A66B-062B985B0B9C}" presName="spaceRect" presStyleCnt="0"/>
      <dgm:spPr/>
    </dgm:pt>
    <dgm:pt modelId="{3C890285-DD63-4D34-8C0B-DD41DD054E00}" type="pres">
      <dgm:prSet presAssocID="{87DC52D6-23A2-45D6-A66B-062B985B0B9C}" presName="parTx" presStyleLbl="revTx" presStyleIdx="0" presStyleCnt="4">
        <dgm:presLayoutVars>
          <dgm:chMax val="0"/>
          <dgm:chPref val="0"/>
        </dgm:presLayoutVars>
      </dgm:prSet>
      <dgm:spPr/>
    </dgm:pt>
    <dgm:pt modelId="{5CAA5057-7395-495F-90D6-43F4617CB89C}" type="pres">
      <dgm:prSet presAssocID="{5FA82206-7C4E-41DF-B2A2-4C8290F057C4}" presName="sibTrans" presStyleCnt="0"/>
      <dgm:spPr/>
    </dgm:pt>
    <dgm:pt modelId="{94517B94-0975-41EA-BC0D-CCD1BAE3C679}" type="pres">
      <dgm:prSet presAssocID="{74615D02-63D4-4745-8DE7-67DB6798EB42}" presName="compNode" presStyleCnt="0"/>
      <dgm:spPr/>
    </dgm:pt>
    <dgm:pt modelId="{7FDB41DE-331B-4405-9A0D-5B6E9C3E6200}" type="pres">
      <dgm:prSet presAssocID="{74615D02-63D4-4745-8DE7-67DB6798EB42}" presName="bgRect" presStyleLbl="bgShp" presStyleIdx="1" presStyleCnt="4"/>
      <dgm:spPr/>
    </dgm:pt>
    <dgm:pt modelId="{C5D1F835-1C98-49E7-BC08-9E0D5A72EA32}" type="pres">
      <dgm:prSet presAssocID="{74615D02-63D4-4745-8DE7-67DB6798EB4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20A379C9-B5D4-4FDB-AA00-4066F586E371}" type="pres">
      <dgm:prSet presAssocID="{74615D02-63D4-4745-8DE7-67DB6798EB42}" presName="spaceRect" presStyleCnt="0"/>
      <dgm:spPr/>
    </dgm:pt>
    <dgm:pt modelId="{C0E2B57E-4477-4DB1-86DB-A87C3488BD7F}" type="pres">
      <dgm:prSet presAssocID="{74615D02-63D4-4745-8DE7-67DB6798EB42}" presName="parTx" presStyleLbl="revTx" presStyleIdx="1" presStyleCnt="4">
        <dgm:presLayoutVars>
          <dgm:chMax val="0"/>
          <dgm:chPref val="0"/>
        </dgm:presLayoutVars>
      </dgm:prSet>
      <dgm:spPr/>
    </dgm:pt>
    <dgm:pt modelId="{0BC83E7F-EBE3-4DD5-9180-489D7D7BEB23}" type="pres">
      <dgm:prSet presAssocID="{C85BED0C-F64D-4A89-A53F-59B8D5F82AE6}" presName="sibTrans" presStyleCnt="0"/>
      <dgm:spPr/>
    </dgm:pt>
    <dgm:pt modelId="{1828EE82-B698-4901-ABBA-E9DC42EA83D3}" type="pres">
      <dgm:prSet presAssocID="{012C0440-BBD0-452B-BF92-062AA83B115E}" presName="compNode" presStyleCnt="0"/>
      <dgm:spPr/>
    </dgm:pt>
    <dgm:pt modelId="{6F5A8F1E-2DA8-45D8-B403-D4EEBD2DEBA7}" type="pres">
      <dgm:prSet presAssocID="{012C0440-BBD0-452B-BF92-062AA83B115E}" presName="bgRect" presStyleLbl="bgShp" presStyleIdx="2" presStyleCnt="4"/>
      <dgm:spPr/>
    </dgm:pt>
    <dgm:pt modelId="{39736659-2CC9-4558-84F9-C90E847D04AF}" type="pres">
      <dgm:prSet presAssocID="{012C0440-BBD0-452B-BF92-062AA83B11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DD8175ED-F08A-4798-A185-73FD932B6115}" type="pres">
      <dgm:prSet presAssocID="{012C0440-BBD0-452B-BF92-062AA83B115E}" presName="spaceRect" presStyleCnt="0"/>
      <dgm:spPr/>
    </dgm:pt>
    <dgm:pt modelId="{8F1CBF79-BA8E-4537-B664-9E91535DBDB8}" type="pres">
      <dgm:prSet presAssocID="{012C0440-BBD0-452B-BF92-062AA83B115E}" presName="parTx" presStyleLbl="revTx" presStyleIdx="2" presStyleCnt="4">
        <dgm:presLayoutVars>
          <dgm:chMax val="0"/>
          <dgm:chPref val="0"/>
        </dgm:presLayoutVars>
      </dgm:prSet>
      <dgm:spPr/>
    </dgm:pt>
    <dgm:pt modelId="{74D646D5-18D2-4379-9E40-7DF815705853}" type="pres">
      <dgm:prSet presAssocID="{3D6536DF-5DF1-4A2C-983A-35F41C89E669}" presName="sibTrans" presStyleCnt="0"/>
      <dgm:spPr/>
    </dgm:pt>
    <dgm:pt modelId="{B995B2C4-D4A4-4CC8-962D-C2EC1B9F3A0D}" type="pres">
      <dgm:prSet presAssocID="{298D3778-C555-40DC-8137-581EEF232A1C}" presName="compNode" presStyleCnt="0"/>
      <dgm:spPr/>
    </dgm:pt>
    <dgm:pt modelId="{2D94313C-1952-4CA1-A432-38764BA89F03}" type="pres">
      <dgm:prSet presAssocID="{298D3778-C555-40DC-8137-581EEF232A1C}" presName="bgRect" presStyleLbl="bgShp" presStyleIdx="3" presStyleCnt="4"/>
      <dgm:spPr/>
    </dgm:pt>
    <dgm:pt modelId="{B4436B4F-21F8-47DC-8A27-B18A91A9BE71}" type="pres">
      <dgm:prSet presAssocID="{298D3778-C555-40DC-8137-581EEF232A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Hand with Plant"/>
        </a:ext>
      </dgm:extLst>
    </dgm:pt>
    <dgm:pt modelId="{A62A48F4-14DB-4300-AE1B-03F4BEC1DFC4}" type="pres">
      <dgm:prSet presAssocID="{298D3778-C555-40DC-8137-581EEF232A1C}" presName="spaceRect" presStyleCnt="0"/>
      <dgm:spPr/>
    </dgm:pt>
    <dgm:pt modelId="{322F0877-F58F-4069-B2D7-970B3836A3BB}" type="pres">
      <dgm:prSet presAssocID="{298D3778-C555-40DC-8137-581EEF232A1C}" presName="parTx" presStyleLbl="revTx" presStyleIdx="3" presStyleCnt="4">
        <dgm:presLayoutVars>
          <dgm:chMax val="0"/>
          <dgm:chPref val="0"/>
        </dgm:presLayoutVars>
      </dgm:prSet>
      <dgm:spPr/>
    </dgm:pt>
  </dgm:ptLst>
  <dgm:cxnLst>
    <dgm:cxn modelId="{65649B0B-F7D0-4C93-A8BA-1A6467666F54}" srcId="{75EDA121-1296-4608-899F-835C97CF4E14}" destId="{012C0440-BBD0-452B-BF92-062AA83B115E}" srcOrd="2" destOrd="0" parTransId="{F6BEE717-6A95-4EF1-82A8-AEC7ECE9D933}" sibTransId="{3D6536DF-5DF1-4A2C-983A-35F41C89E669}"/>
    <dgm:cxn modelId="{78103F14-D4F5-4D07-91D3-97C32FBAD459}" srcId="{75EDA121-1296-4608-899F-835C97CF4E14}" destId="{87DC52D6-23A2-45D6-A66B-062B985B0B9C}" srcOrd="0" destOrd="0" parTransId="{10972243-BBAF-4215-9FA9-1342CB4D7C36}" sibTransId="{5FA82206-7C4E-41DF-B2A2-4C8290F057C4}"/>
    <dgm:cxn modelId="{4997C022-744E-48F4-9621-A9FEE1CAB026}" type="presOf" srcId="{012C0440-BBD0-452B-BF92-062AA83B115E}" destId="{8F1CBF79-BA8E-4537-B664-9E91535DBDB8}" srcOrd="0" destOrd="0" presId="urn:microsoft.com/office/officeart/2018/2/layout/IconVerticalSolidList"/>
    <dgm:cxn modelId="{38996A29-0286-41D6-91C3-7CEA730B9E5C}" type="presOf" srcId="{298D3778-C555-40DC-8137-581EEF232A1C}" destId="{322F0877-F58F-4069-B2D7-970B3836A3BB}" srcOrd="0" destOrd="0" presId="urn:microsoft.com/office/officeart/2018/2/layout/IconVerticalSolidList"/>
    <dgm:cxn modelId="{49E95E35-879E-4CCB-9F8D-F262E44828CD}" type="presOf" srcId="{74615D02-63D4-4745-8DE7-67DB6798EB42}" destId="{C0E2B57E-4477-4DB1-86DB-A87C3488BD7F}" srcOrd="0" destOrd="0" presId="urn:microsoft.com/office/officeart/2018/2/layout/IconVerticalSolidList"/>
    <dgm:cxn modelId="{EF0DD260-3580-4D00-B482-29EF1D509901}" srcId="{75EDA121-1296-4608-899F-835C97CF4E14}" destId="{74615D02-63D4-4745-8DE7-67DB6798EB42}" srcOrd="1" destOrd="0" parTransId="{4556F3AF-1935-4BA5-B4B6-AFF03A553058}" sibTransId="{C85BED0C-F64D-4A89-A53F-59B8D5F82AE6}"/>
    <dgm:cxn modelId="{71F8A376-05FD-48A2-B219-30E8BD71D7FB}" type="presOf" srcId="{87DC52D6-23A2-45D6-A66B-062B985B0B9C}" destId="{3C890285-DD63-4D34-8C0B-DD41DD054E00}" srcOrd="0" destOrd="0" presId="urn:microsoft.com/office/officeart/2018/2/layout/IconVerticalSolidList"/>
    <dgm:cxn modelId="{FBC93177-C3C0-4FED-A7B5-080AD0FCD30A}" type="presOf" srcId="{75EDA121-1296-4608-899F-835C97CF4E14}" destId="{4F9B4909-019F-44A3-AE91-C138288AF7DE}" srcOrd="0" destOrd="0" presId="urn:microsoft.com/office/officeart/2018/2/layout/IconVerticalSolidList"/>
    <dgm:cxn modelId="{63E5F781-823D-4281-9ECB-1B927B3F6A8D}" srcId="{75EDA121-1296-4608-899F-835C97CF4E14}" destId="{298D3778-C555-40DC-8137-581EEF232A1C}" srcOrd="3" destOrd="0" parTransId="{8CF5E386-F7FD-4960-843D-F15CC61F8C97}" sibTransId="{A8BDCDEA-2F46-4E79-9735-BC19FDD0913D}"/>
    <dgm:cxn modelId="{1B801BA0-55CE-4EF2-B1C6-872696D1EED6}" type="presParOf" srcId="{4F9B4909-019F-44A3-AE91-C138288AF7DE}" destId="{6307850D-E7C7-488E-BFA7-3842C4315485}" srcOrd="0" destOrd="0" presId="urn:microsoft.com/office/officeart/2018/2/layout/IconVerticalSolidList"/>
    <dgm:cxn modelId="{26DAB9CA-D6C9-4652-9A6A-D5970BC8820C}" type="presParOf" srcId="{6307850D-E7C7-488E-BFA7-3842C4315485}" destId="{C5200998-8C64-4DFF-A21A-AD290FE628AF}" srcOrd="0" destOrd="0" presId="urn:microsoft.com/office/officeart/2018/2/layout/IconVerticalSolidList"/>
    <dgm:cxn modelId="{6A75A066-082B-4F44-A620-1AF1306295CA}" type="presParOf" srcId="{6307850D-E7C7-488E-BFA7-3842C4315485}" destId="{F8DEF0D0-1C35-4AD7-83A8-4CF8D4048A3D}" srcOrd="1" destOrd="0" presId="urn:microsoft.com/office/officeart/2018/2/layout/IconVerticalSolidList"/>
    <dgm:cxn modelId="{B627147D-74C6-455A-8CB3-C76BACA56A12}" type="presParOf" srcId="{6307850D-E7C7-488E-BFA7-3842C4315485}" destId="{3E49A3D9-EE94-4557-85BF-ED9D7449B2FD}" srcOrd="2" destOrd="0" presId="urn:microsoft.com/office/officeart/2018/2/layout/IconVerticalSolidList"/>
    <dgm:cxn modelId="{8F81C2CC-2A7A-4DFE-862A-26EB1F2A42D3}" type="presParOf" srcId="{6307850D-E7C7-488E-BFA7-3842C4315485}" destId="{3C890285-DD63-4D34-8C0B-DD41DD054E00}" srcOrd="3" destOrd="0" presId="urn:microsoft.com/office/officeart/2018/2/layout/IconVerticalSolidList"/>
    <dgm:cxn modelId="{3EB85811-8076-49D7-A35E-005AA268072F}" type="presParOf" srcId="{4F9B4909-019F-44A3-AE91-C138288AF7DE}" destId="{5CAA5057-7395-495F-90D6-43F4617CB89C}" srcOrd="1" destOrd="0" presId="urn:microsoft.com/office/officeart/2018/2/layout/IconVerticalSolidList"/>
    <dgm:cxn modelId="{DD7C9D07-00FE-419B-AACB-69577F99F144}" type="presParOf" srcId="{4F9B4909-019F-44A3-AE91-C138288AF7DE}" destId="{94517B94-0975-41EA-BC0D-CCD1BAE3C679}" srcOrd="2" destOrd="0" presId="urn:microsoft.com/office/officeart/2018/2/layout/IconVerticalSolidList"/>
    <dgm:cxn modelId="{FA4636A7-0926-48D8-ABC7-D276BBA17E4E}" type="presParOf" srcId="{94517B94-0975-41EA-BC0D-CCD1BAE3C679}" destId="{7FDB41DE-331B-4405-9A0D-5B6E9C3E6200}" srcOrd="0" destOrd="0" presId="urn:microsoft.com/office/officeart/2018/2/layout/IconVerticalSolidList"/>
    <dgm:cxn modelId="{F5FC3C38-9278-4F27-B00C-1438C4A65E00}" type="presParOf" srcId="{94517B94-0975-41EA-BC0D-CCD1BAE3C679}" destId="{C5D1F835-1C98-49E7-BC08-9E0D5A72EA32}" srcOrd="1" destOrd="0" presId="urn:microsoft.com/office/officeart/2018/2/layout/IconVerticalSolidList"/>
    <dgm:cxn modelId="{DF2C89C3-C8EA-4C03-8D2A-05A04BC2D38C}" type="presParOf" srcId="{94517B94-0975-41EA-BC0D-CCD1BAE3C679}" destId="{20A379C9-B5D4-4FDB-AA00-4066F586E371}" srcOrd="2" destOrd="0" presId="urn:microsoft.com/office/officeart/2018/2/layout/IconVerticalSolidList"/>
    <dgm:cxn modelId="{B21478D8-3D8A-4584-B226-98E278B7F1AD}" type="presParOf" srcId="{94517B94-0975-41EA-BC0D-CCD1BAE3C679}" destId="{C0E2B57E-4477-4DB1-86DB-A87C3488BD7F}" srcOrd="3" destOrd="0" presId="urn:microsoft.com/office/officeart/2018/2/layout/IconVerticalSolidList"/>
    <dgm:cxn modelId="{4E9AC1ED-7092-4840-BE0E-5FEE0A2777A0}" type="presParOf" srcId="{4F9B4909-019F-44A3-AE91-C138288AF7DE}" destId="{0BC83E7F-EBE3-4DD5-9180-489D7D7BEB23}" srcOrd="3" destOrd="0" presId="urn:microsoft.com/office/officeart/2018/2/layout/IconVerticalSolidList"/>
    <dgm:cxn modelId="{AFE2B431-C7EC-45B0-A04B-9FB6A59EB240}" type="presParOf" srcId="{4F9B4909-019F-44A3-AE91-C138288AF7DE}" destId="{1828EE82-B698-4901-ABBA-E9DC42EA83D3}" srcOrd="4" destOrd="0" presId="urn:microsoft.com/office/officeart/2018/2/layout/IconVerticalSolidList"/>
    <dgm:cxn modelId="{B1ACDB8B-EB60-476B-84A2-03F4E66AD651}" type="presParOf" srcId="{1828EE82-B698-4901-ABBA-E9DC42EA83D3}" destId="{6F5A8F1E-2DA8-45D8-B403-D4EEBD2DEBA7}" srcOrd="0" destOrd="0" presId="urn:microsoft.com/office/officeart/2018/2/layout/IconVerticalSolidList"/>
    <dgm:cxn modelId="{294F7DDA-9AA3-4572-9A8D-E07EEE939E21}" type="presParOf" srcId="{1828EE82-B698-4901-ABBA-E9DC42EA83D3}" destId="{39736659-2CC9-4558-84F9-C90E847D04AF}" srcOrd="1" destOrd="0" presId="urn:microsoft.com/office/officeart/2018/2/layout/IconVerticalSolidList"/>
    <dgm:cxn modelId="{5D29B39B-5813-49ED-9E16-7DEF6003B5A4}" type="presParOf" srcId="{1828EE82-B698-4901-ABBA-E9DC42EA83D3}" destId="{DD8175ED-F08A-4798-A185-73FD932B6115}" srcOrd="2" destOrd="0" presId="urn:microsoft.com/office/officeart/2018/2/layout/IconVerticalSolidList"/>
    <dgm:cxn modelId="{7ED7678A-E0E8-4DF3-9F1C-D2A5ED5A31F8}" type="presParOf" srcId="{1828EE82-B698-4901-ABBA-E9DC42EA83D3}" destId="{8F1CBF79-BA8E-4537-B664-9E91535DBDB8}" srcOrd="3" destOrd="0" presId="urn:microsoft.com/office/officeart/2018/2/layout/IconVerticalSolidList"/>
    <dgm:cxn modelId="{4AC42A16-2D27-4F9D-9233-48E157C10B71}" type="presParOf" srcId="{4F9B4909-019F-44A3-AE91-C138288AF7DE}" destId="{74D646D5-18D2-4379-9E40-7DF815705853}" srcOrd="5" destOrd="0" presId="urn:microsoft.com/office/officeart/2018/2/layout/IconVerticalSolidList"/>
    <dgm:cxn modelId="{A5FD1F03-6CCE-4DC8-AC88-72D515C062AB}" type="presParOf" srcId="{4F9B4909-019F-44A3-AE91-C138288AF7DE}" destId="{B995B2C4-D4A4-4CC8-962D-C2EC1B9F3A0D}" srcOrd="6" destOrd="0" presId="urn:microsoft.com/office/officeart/2018/2/layout/IconVerticalSolidList"/>
    <dgm:cxn modelId="{31772539-128F-4959-9A1E-063E2AED18BB}" type="presParOf" srcId="{B995B2C4-D4A4-4CC8-962D-C2EC1B9F3A0D}" destId="{2D94313C-1952-4CA1-A432-38764BA89F03}" srcOrd="0" destOrd="0" presId="urn:microsoft.com/office/officeart/2018/2/layout/IconVerticalSolidList"/>
    <dgm:cxn modelId="{958C6096-3C72-48C6-B0DA-721262F8E1D9}" type="presParOf" srcId="{B995B2C4-D4A4-4CC8-962D-C2EC1B9F3A0D}" destId="{B4436B4F-21F8-47DC-8A27-B18A91A9BE71}" srcOrd="1" destOrd="0" presId="urn:microsoft.com/office/officeart/2018/2/layout/IconVerticalSolidList"/>
    <dgm:cxn modelId="{BC4840EB-EB18-400D-999E-74E0D9C4A645}" type="presParOf" srcId="{B995B2C4-D4A4-4CC8-962D-C2EC1B9F3A0D}" destId="{A62A48F4-14DB-4300-AE1B-03F4BEC1DFC4}" srcOrd="2" destOrd="0" presId="urn:microsoft.com/office/officeart/2018/2/layout/IconVerticalSolidList"/>
    <dgm:cxn modelId="{04C45DF7-2E87-4425-8FDA-C264302B3E63}" type="presParOf" srcId="{B995B2C4-D4A4-4CC8-962D-C2EC1B9F3A0D}" destId="{322F0877-F58F-4069-B2D7-970B3836A3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9D960E-0986-46C0-94E1-24C14D090C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FD2771-D8C3-4981-A420-40D6B4C953EF}">
      <dgm:prSet/>
      <dgm:spPr/>
      <dgm:t>
        <a:bodyPr/>
        <a:lstStyle/>
        <a:p>
          <a:r>
            <a:rPr lang="en-US"/>
            <a:t>Vendor control</a:t>
          </a:r>
        </a:p>
      </dgm:t>
    </dgm:pt>
    <dgm:pt modelId="{4625E366-439E-4AF4-990D-EE56CD8BD2A3}" type="parTrans" cxnId="{5BCC1F8B-198D-46CC-ABDB-807F97FB0D84}">
      <dgm:prSet/>
      <dgm:spPr/>
      <dgm:t>
        <a:bodyPr/>
        <a:lstStyle/>
        <a:p>
          <a:endParaRPr lang="en-US"/>
        </a:p>
      </dgm:t>
    </dgm:pt>
    <dgm:pt modelId="{FF8174FD-A037-4B76-8DE3-895D777D5B1D}" type="sibTrans" cxnId="{5BCC1F8B-198D-46CC-ABDB-807F97FB0D84}">
      <dgm:prSet/>
      <dgm:spPr/>
      <dgm:t>
        <a:bodyPr/>
        <a:lstStyle/>
        <a:p>
          <a:endParaRPr lang="en-US"/>
        </a:p>
      </dgm:t>
    </dgm:pt>
    <dgm:pt modelId="{96E1980F-F9B4-4278-A7C9-2D46168A4DE1}">
      <dgm:prSet/>
      <dgm:spPr/>
      <dgm:t>
        <a:bodyPr/>
        <a:lstStyle/>
        <a:p>
          <a:r>
            <a:rPr lang="en-US"/>
            <a:t>System downtime, unexpected limits, cost changes, loss of functionality, forced API upgrades</a:t>
          </a:r>
        </a:p>
      </dgm:t>
    </dgm:pt>
    <dgm:pt modelId="{1805CC75-A88C-4D77-B5B6-70E05A7FD1ED}" type="parTrans" cxnId="{299176A7-D0ED-4F47-97CF-845AAC3F61D7}">
      <dgm:prSet/>
      <dgm:spPr/>
      <dgm:t>
        <a:bodyPr/>
        <a:lstStyle/>
        <a:p>
          <a:endParaRPr lang="en-US"/>
        </a:p>
      </dgm:t>
    </dgm:pt>
    <dgm:pt modelId="{B1DA1FC1-61DF-4E3F-9B60-3262ED53C523}" type="sibTrans" cxnId="{299176A7-D0ED-4F47-97CF-845AAC3F61D7}">
      <dgm:prSet/>
      <dgm:spPr/>
      <dgm:t>
        <a:bodyPr/>
        <a:lstStyle/>
        <a:p>
          <a:endParaRPr lang="en-US"/>
        </a:p>
      </dgm:t>
    </dgm:pt>
    <dgm:pt modelId="{A86AEE4C-5A24-436F-80B4-790017D20D5E}">
      <dgm:prSet/>
      <dgm:spPr/>
      <dgm:t>
        <a:bodyPr/>
        <a:lstStyle/>
        <a:p>
          <a:r>
            <a:rPr lang="en-US"/>
            <a:t>Vendor lock-in</a:t>
          </a:r>
        </a:p>
      </dgm:t>
    </dgm:pt>
    <dgm:pt modelId="{3FCA79D3-95DD-4F66-901B-190E7B6882A1}" type="parTrans" cxnId="{F93C6A56-1094-4F40-8269-8503CEC0CED9}">
      <dgm:prSet/>
      <dgm:spPr/>
      <dgm:t>
        <a:bodyPr/>
        <a:lstStyle/>
        <a:p>
          <a:endParaRPr lang="en-US"/>
        </a:p>
      </dgm:t>
    </dgm:pt>
    <dgm:pt modelId="{49B2888B-A444-457D-8789-761537C57CFB}" type="sibTrans" cxnId="{F93C6A56-1094-4F40-8269-8503CEC0CED9}">
      <dgm:prSet/>
      <dgm:spPr/>
      <dgm:t>
        <a:bodyPr/>
        <a:lstStyle/>
        <a:p>
          <a:endParaRPr lang="en-US"/>
        </a:p>
      </dgm:t>
    </dgm:pt>
    <dgm:pt modelId="{F244CDED-8DB7-451D-9209-526197069755}">
      <dgm:prSet/>
      <dgm:spPr/>
      <dgm:t>
        <a:bodyPr/>
        <a:lstStyle/>
        <a:p>
          <a:r>
            <a:rPr lang="en-US"/>
            <a:t>Security concerns</a:t>
          </a:r>
        </a:p>
      </dgm:t>
    </dgm:pt>
    <dgm:pt modelId="{11D65023-711D-40B5-9208-3B12A46CA73C}" type="parTrans" cxnId="{CAA0AC6F-0964-415F-9D75-CA42C11D1D62}">
      <dgm:prSet/>
      <dgm:spPr/>
      <dgm:t>
        <a:bodyPr/>
        <a:lstStyle/>
        <a:p>
          <a:endParaRPr lang="en-US"/>
        </a:p>
      </dgm:t>
    </dgm:pt>
    <dgm:pt modelId="{680376FF-EEDE-467F-B61F-D8B26EF52495}" type="sibTrans" cxnId="{CAA0AC6F-0964-415F-9D75-CA42C11D1D62}">
      <dgm:prSet/>
      <dgm:spPr/>
      <dgm:t>
        <a:bodyPr/>
        <a:lstStyle/>
        <a:p>
          <a:endParaRPr lang="en-US"/>
        </a:p>
      </dgm:t>
    </dgm:pt>
    <dgm:pt modelId="{7E960616-D75A-40B6-859B-C5D19CEAF5DC}">
      <dgm:prSet/>
      <dgm:spPr/>
      <dgm:t>
        <a:bodyPr/>
        <a:lstStyle/>
        <a:p>
          <a:r>
            <a:rPr lang="en-US"/>
            <a:t>Increased surface area for malicious intent </a:t>
          </a:r>
        </a:p>
      </dgm:t>
    </dgm:pt>
    <dgm:pt modelId="{95B11F4C-A2EE-4E65-90D5-5272A700E3BF}" type="parTrans" cxnId="{7F02C706-54E9-404B-BF9A-76B34228D035}">
      <dgm:prSet/>
      <dgm:spPr/>
      <dgm:t>
        <a:bodyPr/>
        <a:lstStyle/>
        <a:p>
          <a:endParaRPr lang="en-US"/>
        </a:p>
      </dgm:t>
    </dgm:pt>
    <dgm:pt modelId="{FC9F4D51-0FD7-4730-A861-5F2240D54985}" type="sibTrans" cxnId="{7F02C706-54E9-404B-BF9A-76B34228D035}">
      <dgm:prSet/>
      <dgm:spPr/>
      <dgm:t>
        <a:bodyPr/>
        <a:lstStyle/>
        <a:p>
          <a:endParaRPr lang="en-US"/>
        </a:p>
      </dgm:t>
    </dgm:pt>
    <dgm:pt modelId="{EB90C643-3930-423A-BF33-E0ADC12B5BDE}">
      <dgm:prSet/>
      <dgm:spPr/>
      <dgm:t>
        <a:bodyPr/>
        <a:lstStyle/>
        <a:p>
          <a:r>
            <a:rPr lang="en-US"/>
            <a:t>Repetition of logic across client platforms</a:t>
          </a:r>
        </a:p>
      </dgm:t>
    </dgm:pt>
    <dgm:pt modelId="{5000E982-8E4F-42F2-B9DA-01346F2D8D54}" type="parTrans" cxnId="{7A1B4E11-9AC6-4BC2-80C0-422E6167B3B8}">
      <dgm:prSet/>
      <dgm:spPr/>
      <dgm:t>
        <a:bodyPr/>
        <a:lstStyle/>
        <a:p>
          <a:endParaRPr lang="en-US"/>
        </a:p>
      </dgm:t>
    </dgm:pt>
    <dgm:pt modelId="{4F3EA595-3CB6-4979-B07E-E2FA55B35C4B}" type="sibTrans" cxnId="{7A1B4E11-9AC6-4BC2-80C0-422E6167B3B8}">
      <dgm:prSet/>
      <dgm:spPr/>
      <dgm:t>
        <a:bodyPr/>
        <a:lstStyle/>
        <a:p>
          <a:endParaRPr lang="en-US"/>
        </a:p>
      </dgm:t>
    </dgm:pt>
    <dgm:pt modelId="{2DC7D9E5-3363-433A-87F3-31EE53B5C76F}">
      <dgm:prSet/>
      <dgm:spPr/>
      <dgm:t>
        <a:bodyPr/>
        <a:lstStyle/>
        <a:p>
          <a:r>
            <a:rPr lang="en-US"/>
            <a:t>Loss of server optimizations</a:t>
          </a:r>
        </a:p>
      </dgm:t>
    </dgm:pt>
    <dgm:pt modelId="{2AE04331-F852-42F4-83BF-142689469A96}" type="parTrans" cxnId="{F2FC567E-D811-4669-A97C-2212D8539AB0}">
      <dgm:prSet/>
      <dgm:spPr/>
      <dgm:t>
        <a:bodyPr/>
        <a:lstStyle/>
        <a:p>
          <a:endParaRPr lang="en-US"/>
        </a:p>
      </dgm:t>
    </dgm:pt>
    <dgm:pt modelId="{97B322FE-2D75-46ED-8590-1F03A91989DF}" type="sibTrans" cxnId="{F2FC567E-D811-4669-A97C-2212D8539AB0}">
      <dgm:prSet/>
      <dgm:spPr/>
      <dgm:t>
        <a:bodyPr/>
        <a:lstStyle/>
        <a:p>
          <a:endParaRPr lang="en-US"/>
        </a:p>
      </dgm:t>
    </dgm:pt>
    <dgm:pt modelId="{6D56D61C-0602-46DB-9A78-9D4B7C08D1AA}">
      <dgm:prSet/>
      <dgm:spPr/>
      <dgm:t>
        <a:bodyPr/>
        <a:lstStyle/>
        <a:p>
          <a:r>
            <a:rPr lang="en-US"/>
            <a:t>Vendor rate limiting</a:t>
          </a:r>
        </a:p>
      </dgm:t>
    </dgm:pt>
    <dgm:pt modelId="{52A4EBAA-C4B6-4EB7-8EE1-D484B76939F7}" type="parTrans" cxnId="{FC4AAB3F-3671-40F7-8552-65C2498301D0}">
      <dgm:prSet/>
      <dgm:spPr/>
      <dgm:t>
        <a:bodyPr/>
        <a:lstStyle/>
        <a:p>
          <a:endParaRPr lang="en-US"/>
        </a:p>
      </dgm:t>
    </dgm:pt>
    <dgm:pt modelId="{186356F9-DA0B-4BB1-B434-A039EE8C2F5C}" type="sibTrans" cxnId="{FC4AAB3F-3671-40F7-8552-65C2498301D0}">
      <dgm:prSet/>
      <dgm:spPr/>
      <dgm:t>
        <a:bodyPr/>
        <a:lstStyle/>
        <a:p>
          <a:endParaRPr lang="en-US"/>
        </a:p>
      </dgm:t>
    </dgm:pt>
    <dgm:pt modelId="{03A5706F-FD56-464D-99AD-055778B59D0F}">
      <dgm:prSet/>
      <dgm:spPr/>
      <dgm:t>
        <a:bodyPr/>
        <a:lstStyle/>
        <a:p>
          <a:r>
            <a:rPr lang="en-US"/>
            <a:t>Startup latency</a:t>
          </a:r>
        </a:p>
      </dgm:t>
    </dgm:pt>
    <dgm:pt modelId="{7FBD9CF6-F343-4A17-B1B1-192FD3009D14}" type="parTrans" cxnId="{195D1BDB-F3A7-4779-ABF7-4D84AF181BE2}">
      <dgm:prSet/>
      <dgm:spPr/>
      <dgm:t>
        <a:bodyPr/>
        <a:lstStyle/>
        <a:p>
          <a:endParaRPr lang="en-US"/>
        </a:p>
      </dgm:t>
    </dgm:pt>
    <dgm:pt modelId="{2E543C47-D717-4AE0-B7E3-10FEC0F35E6C}" type="sibTrans" cxnId="{195D1BDB-F3A7-4779-ABF7-4D84AF181BE2}">
      <dgm:prSet/>
      <dgm:spPr/>
      <dgm:t>
        <a:bodyPr/>
        <a:lstStyle/>
        <a:p>
          <a:endParaRPr lang="en-US"/>
        </a:p>
      </dgm:t>
    </dgm:pt>
    <dgm:pt modelId="{A761FDF5-FB04-41CE-AE99-CD7F8EFD034F}" type="pres">
      <dgm:prSet presAssocID="{0D9D960E-0986-46C0-94E1-24C14D090CD7}" presName="root" presStyleCnt="0">
        <dgm:presLayoutVars>
          <dgm:dir/>
          <dgm:resizeHandles val="exact"/>
        </dgm:presLayoutVars>
      </dgm:prSet>
      <dgm:spPr/>
    </dgm:pt>
    <dgm:pt modelId="{0E42313B-B3DD-4371-B22A-BB98B5FCBAF1}" type="pres">
      <dgm:prSet presAssocID="{2FFD2771-D8C3-4981-A420-40D6B4C953EF}" presName="compNode" presStyleCnt="0"/>
      <dgm:spPr/>
    </dgm:pt>
    <dgm:pt modelId="{126C2AA3-3E1A-435F-BF88-47860A41A30B}" type="pres">
      <dgm:prSet presAssocID="{2FFD2771-D8C3-4981-A420-40D6B4C953EF}" presName="bgRect" presStyleLbl="bgShp" presStyleIdx="0" presStyleCnt="7"/>
      <dgm:spPr/>
    </dgm:pt>
    <dgm:pt modelId="{CF730032-3AE0-431C-AC4E-7F1AB7178336}" type="pres">
      <dgm:prSet presAssocID="{2FFD2771-D8C3-4981-A420-40D6B4C953E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B0C45B03-5DEA-497A-9375-6FA276C48060}" type="pres">
      <dgm:prSet presAssocID="{2FFD2771-D8C3-4981-A420-40D6B4C953EF}" presName="spaceRect" presStyleCnt="0"/>
      <dgm:spPr/>
    </dgm:pt>
    <dgm:pt modelId="{665ACD17-8D73-4CC8-9AE2-EA088AACEB56}" type="pres">
      <dgm:prSet presAssocID="{2FFD2771-D8C3-4981-A420-40D6B4C953EF}" presName="parTx" presStyleLbl="revTx" presStyleIdx="0" presStyleCnt="9">
        <dgm:presLayoutVars>
          <dgm:chMax val="0"/>
          <dgm:chPref val="0"/>
        </dgm:presLayoutVars>
      </dgm:prSet>
      <dgm:spPr/>
    </dgm:pt>
    <dgm:pt modelId="{0869BFAE-7434-4918-9A36-55C5EE42FFC3}" type="pres">
      <dgm:prSet presAssocID="{2FFD2771-D8C3-4981-A420-40D6B4C953EF}" presName="desTx" presStyleLbl="revTx" presStyleIdx="1" presStyleCnt="9">
        <dgm:presLayoutVars/>
      </dgm:prSet>
      <dgm:spPr/>
    </dgm:pt>
    <dgm:pt modelId="{E72CB263-4794-4D29-8DEF-47B003E066B1}" type="pres">
      <dgm:prSet presAssocID="{FF8174FD-A037-4B76-8DE3-895D777D5B1D}" presName="sibTrans" presStyleCnt="0"/>
      <dgm:spPr/>
    </dgm:pt>
    <dgm:pt modelId="{1889C002-938C-4FE0-B437-8749C3E3A3F8}" type="pres">
      <dgm:prSet presAssocID="{A86AEE4C-5A24-436F-80B4-790017D20D5E}" presName="compNode" presStyleCnt="0"/>
      <dgm:spPr/>
    </dgm:pt>
    <dgm:pt modelId="{12656C10-F75A-4104-8C53-ECD2CB667EC0}" type="pres">
      <dgm:prSet presAssocID="{A86AEE4C-5A24-436F-80B4-790017D20D5E}" presName="bgRect" presStyleLbl="bgShp" presStyleIdx="1" presStyleCnt="7"/>
      <dgm:spPr/>
    </dgm:pt>
    <dgm:pt modelId="{95E64B07-CA9E-439D-BC8F-8926F250C97D}" type="pres">
      <dgm:prSet presAssocID="{A86AEE4C-5A24-436F-80B4-790017D20D5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93E412F6-DB03-4CE1-9B52-849716A54A99}" type="pres">
      <dgm:prSet presAssocID="{A86AEE4C-5A24-436F-80B4-790017D20D5E}" presName="spaceRect" presStyleCnt="0"/>
      <dgm:spPr/>
    </dgm:pt>
    <dgm:pt modelId="{AF00F402-6153-4B28-AFCA-DB07F2E0EF52}" type="pres">
      <dgm:prSet presAssocID="{A86AEE4C-5A24-436F-80B4-790017D20D5E}" presName="parTx" presStyleLbl="revTx" presStyleIdx="2" presStyleCnt="9">
        <dgm:presLayoutVars>
          <dgm:chMax val="0"/>
          <dgm:chPref val="0"/>
        </dgm:presLayoutVars>
      </dgm:prSet>
      <dgm:spPr/>
    </dgm:pt>
    <dgm:pt modelId="{1B494632-186E-4487-9C72-17FDD1CA42E8}" type="pres">
      <dgm:prSet presAssocID="{49B2888B-A444-457D-8789-761537C57CFB}" presName="sibTrans" presStyleCnt="0"/>
      <dgm:spPr/>
    </dgm:pt>
    <dgm:pt modelId="{4CAD37B8-8A76-4F38-80AB-82D68FAF44A9}" type="pres">
      <dgm:prSet presAssocID="{F244CDED-8DB7-451D-9209-526197069755}" presName="compNode" presStyleCnt="0"/>
      <dgm:spPr/>
    </dgm:pt>
    <dgm:pt modelId="{9725392C-8CEA-4F22-BCE6-EF26AEE9BCEC}" type="pres">
      <dgm:prSet presAssocID="{F244CDED-8DB7-451D-9209-526197069755}" presName="bgRect" presStyleLbl="bgShp" presStyleIdx="2" presStyleCnt="7"/>
      <dgm:spPr/>
    </dgm:pt>
    <dgm:pt modelId="{B5B1BED8-9FDC-4703-BB43-BF38BF29320A}" type="pres">
      <dgm:prSet presAssocID="{F244CDED-8DB7-451D-9209-52619706975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BB1D22F3-E42C-4A89-BC05-0A011626BB00}" type="pres">
      <dgm:prSet presAssocID="{F244CDED-8DB7-451D-9209-526197069755}" presName="spaceRect" presStyleCnt="0"/>
      <dgm:spPr/>
    </dgm:pt>
    <dgm:pt modelId="{85CD4150-BE7A-4D23-967A-E9FADB451209}" type="pres">
      <dgm:prSet presAssocID="{F244CDED-8DB7-451D-9209-526197069755}" presName="parTx" presStyleLbl="revTx" presStyleIdx="3" presStyleCnt="9">
        <dgm:presLayoutVars>
          <dgm:chMax val="0"/>
          <dgm:chPref val="0"/>
        </dgm:presLayoutVars>
      </dgm:prSet>
      <dgm:spPr/>
    </dgm:pt>
    <dgm:pt modelId="{4CF5B317-B276-4D07-BD42-D2045E56EA84}" type="pres">
      <dgm:prSet presAssocID="{F244CDED-8DB7-451D-9209-526197069755}" presName="desTx" presStyleLbl="revTx" presStyleIdx="4" presStyleCnt="9">
        <dgm:presLayoutVars/>
      </dgm:prSet>
      <dgm:spPr/>
    </dgm:pt>
    <dgm:pt modelId="{AB996EFB-FBEA-4DA9-96EC-26BB14AD2745}" type="pres">
      <dgm:prSet presAssocID="{680376FF-EEDE-467F-B61F-D8B26EF52495}" presName="sibTrans" presStyleCnt="0"/>
      <dgm:spPr/>
    </dgm:pt>
    <dgm:pt modelId="{71FEE3AB-03DD-455E-9B25-487DF06E00D9}" type="pres">
      <dgm:prSet presAssocID="{EB90C643-3930-423A-BF33-E0ADC12B5BDE}" presName="compNode" presStyleCnt="0"/>
      <dgm:spPr/>
    </dgm:pt>
    <dgm:pt modelId="{736399DC-F9B0-41D0-91C4-040F8E46C19E}" type="pres">
      <dgm:prSet presAssocID="{EB90C643-3930-423A-BF33-E0ADC12B5BDE}" presName="bgRect" presStyleLbl="bgShp" presStyleIdx="3" presStyleCnt="7"/>
      <dgm:spPr/>
    </dgm:pt>
    <dgm:pt modelId="{4B6A8ED8-EBE3-4C22-AF62-E13210D851BF}" type="pres">
      <dgm:prSet presAssocID="{EB90C643-3930-423A-BF33-E0ADC12B5BD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F31C6384-CAC0-4EB9-AE50-F8D9DE2A6892}" type="pres">
      <dgm:prSet presAssocID="{EB90C643-3930-423A-BF33-E0ADC12B5BDE}" presName="spaceRect" presStyleCnt="0"/>
      <dgm:spPr/>
    </dgm:pt>
    <dgm:pt modelId="{5847BA38-4935-4DD4-B24B-6C4D66612029}" type="pres">
      <dgm:prSet presAssocID="{EB90C643-3930-423A-BF33-E0ADC12B5BDE}" presName="parTx" presStyleLbl="revTx" presStyleIdx="5" presStyleCnt="9">
        <dgm:presLayoutVars>
          <dgm:chMax val="0"/>
          <dgm:chPref val="0"/>
        </dgm:presLayoutVars>
      </dgm:prSet>
      <dgm:spPr/>
    </dgm:pt>
    <dgm:pt modelId="{B28C4A76-22BC-4BD4-88F8-B4BC252F8783}" type="pres">
      <dgm:prSet presAssocID="{4F3EA595-3CB6-4979-B07E-E2FA55B35C4B}" presName="sibTrans" presStyleCnt="0"/>
      <dgm:spPr/>
    </dgm:pt>
    <dgm:pt modelId="{F6A1FDE0-633B-43BD-A8DE-490920271AD7}" type="pres">
      <dgm:prSet presAssocID="{2DC7D9E5-3363-433A-87F3-31EE53B5C76F}" presName="compNode" presStyleCnt="0"/>
      <dgm:spPr/>
    </dgm:pt>
    <dgm:pt modelId="{BFEAC557-452B-4834-9196-58E22B1DEE53}" type="pres">
      <dgm:prSet presAssocID="{2DC7D9E5-3363-433A-87F3-31EE53B5C76F}" presName="bgRect" presStyleLbl="bgShp" presStyleIdx="4" presStyleCnt="7"/>
      <dgm:spPr/>
    </dgm:pt>
    <dgm:pt modelId="{B38FA60D-E923-461D-A09C-6ED4327C4C37}" type="pres">
      <dgm:prSet presAssocID="{2DC7D9E5-3363-433A-87F3-31EE53B5C76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5BF064D0-ABE1-41DB-9263-783777696126}" type="pres">
      <dgm:prSet presAssocID="{2DC7D9E5-3363-433A-87F3-31EE53B5C76F}" presName="spaceRect" presStyleCnt="0"/>
      <dgm:spPr/>
    </dgm:pt>
    <dgm:pt modelId="{FA3A8DB6-BB7D-4AA3-AB0E-268DD39BE614}" type="pres">
      <dgm:prSet presAssocID="{2DC7D9E5-3363-433A-87F3-31EE53B5C76F}" presName="parTx" presStyleLbl="revTx" presStyleIdx="6" presStyleCnt="9">
        <dgm:presLayoutVars>
          <dgm:chMax val="0"/>
          <dgm:chPref val="0"/>
        </dgm:presLayoutVars>
      </dgm:prSet>
      <dgm:spPr/>
    </dgm:pt>
    <dgm:pt modelId="{8F29AB23-74C1-461D-8716-24BF119E111F}" type="pres">
      <dgm:prSet presAssocID="{97B322FE-2D75-46ED-8590-1F03A91989DF}" presName="sibTrans" presStyleCnt="0"/>
      <dgm:spPr/>
    </dgm:pt>
    <dgm:pt modelId="{60CB7FA4-D854-4409-8FB8-9BB0BAA97726}" type="pres">
      <dgm:prSet presAssocID="{6D56D61C-0602-46DB-9A78-9D4B7C08D1AA}" presName="compNode" presStyleCnt="0"/>
      <dgm:spPr/>
    </dgm:pt>
    <dgm:pt modelId="{8819F464-92BC-4D81-9CB3-4BFF45CE34AF}" type="pres">
      <dgm:prSet presAssocID="{6D56D61C-0602-46DB-9A78-9D4B7C08D1AA}" presName="bgRect" presStyleLbl="bgShp" presStyleIdx="5" presStyleCnt="7"/>
      <dgm:spPr/>
    </dgm:pt>
    <dgm:pt modelId="{745C5CD8-860E-43B3-9BCE-465922D85279}" type="pres">
      <dgm:prSet presAssocID="{6D56D61C-0602-46DB-9A78-9D4B7C08D1A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6894A1A1-F4C9-4018-852F-3E26C20FE6DD}" type="pres">
      <dgm:prSet presAssocID="{6D56D61C-0602-46DB-9A78-9D4B7C08D1AA}" presName="spaceRect" presStyleCnt="0"/>
      <dgm:spPr/>
    </dgm:pt>
    <dgm:pt modelId="{76A32C7D-6D9E-4D5D-8B7B-70D358D07481}" type="pres">
      <dgm:prSet presAssocID="{6D56D61C-0602-46DB-9A78-9D4B7C08D1AA}" presName="parTx" presStyleLbl="revTx" presStyleIdx="7" presStyleCnt="9">
        <dgm:presLayoutVars>
          <dgm:chMax val="0"/>
          <dgm:chPref val="0"/>
        </dgm:presLayoutVars>
      </dgm:prSet>
      <dgm:spPr/>
    </dgm:pt>
    <dgm:pt modelId="{C3E551C8-E925-47B5-A634-58337A79B702}" type="pres">
      <dgm:prSet presAssocID="{186356F9-DA0B-4BB1-B434-A039EE8C2F5C}" presName="sibTrans" presStyleCnt="0"/>
      <dgm:spPr/>
    </dgm:pt>
    <dgm:pt modelId="{2861913D-CD48-48D9-8B59-827E0B4BCE2E}" type="pres">
      <dgm:prSet presAssocID="{03A5706F-FD56-464D-99AD-055778B59D0F}" presName="compNode" presStyleCnt="0"/>
      <dgm:spPr/>
    </dgm:pt>
    <dgm:pt modelId="{E2C36570-6B33-4A72-B75F-D405003FA7CE}" type="pres">
      <dgm:prSet presAssocID="{03A5706F-FD56-464D-99AD-055778B59D0F}" presName="bgRect" presStyleLbl="bgShp" presStyleIdx="6" presStyleCnt="7"/>
      <dgm:spPr/>
    </dgm:pt>
    <dgm:pt modelId="{6180178E-34CF-4195-8615-F455568FA152}" type="pres">
      <dgm:prSet presAssocID="{03A5706F-FD56-464D-99AD-055778B59D0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opwatch"/>
        </a:ext>
      </dgm:extLst>
    </dgm:pt>
    <dgm:pt modelId="{95AFC1DC-DE2C-49A7-AE04-FD8077A2E289}" type="pres">
      <dgm:prSet presAssocID="{03A5706F-FD56-464D-99AD-055778B59D0F}" presName="spaceRect" presStyleCnt="0"/>
      <dgm:spPr/>
    </dgm:pt>
    <dgm:pt modelId="{69D661E3-6084-429D-A64F-67AD98D24A6A}" type="pres">
      <dgm:prSet presAssocID="{03A5706F-FD56-464D-99AD-055778B59D0F}" presName="parTx" presStyleLbl="revTx" presStyleIdx="8" presStyleCnt="9">
        <dgm:presLayoutVars>
          <dgm:chMax val="0"/>
          <dgm:chPref val="0"/>
        </dgm:presLayoutVars>
      </dgm:prSet>
      <dgm:spPr/>
    </dgm:pt>
  </dgm:ptLst>
  <dgm:cxnLst>
    <dgm:cxn modelId="{7F02C706-54E9-404B-BF9A-76B34228D035}" srcId="{F244CDED-8DB7-451D-9209-526197069755}" destId="{7E960616-D75A-40B6-859B-C5D19CEAF5DC}" srcOrd="0" destOrd="0" parTransId="{95B11F4C-A2EE-4E65-90D5-5272A700E3BF}" sibTransId="{FC9F4D51-0FD7-4730-A861-5F2240D54985}"/>
    <dgm:cxn modelId="{7A1B4E11-9AC6-4BC2-80C0-422E6167B3B8}" srcId="{0D9D960E-0986-46C0-94E1-24C14D090CD7}" destId="{EB90C643-3930-423A-BF33-E0ADC12B5BDE}" srcOrd="3" destOrd="0" parTransId="{5000E982-8E4F-42F2-B9DA-01346F2D8D54}" sibTransId="{4F3EA595-3CB6-4979-B07E-E2FA55B35C4B}"/>
    <dgm:cxn modelId="{63EB5C12-CC92-4AC2-A5C4-67D28222460F}" type="presOf" srcId="{2DC7D9E5-3363-433A-87F3-31EE53B5C76F}" destId="{FA3A8DB6-BB7D-4AA3-AB0E-268DD39BE614}" srcOrd="0" destOrd="0" presId="urn:microsoft.com/office/officeart/2018/2/layout/IconVerticalSolidList"/>
    <dgm:cxn modelId="{992C4F32-7B42-4D8C-8088-36EF8E1865E1}" type="presOf" srcId="{F244CDED-8DB7-451D-9209-526197069755}" destId="{85CD4150-BE7A-4D23-967A-E9FADB451209}" srcOrd="0" destOrd="0" presId="urn:microsoft.com/office/officeart/2018/2/layout/IconVerticalSolidList"/>
    <dgm:cxn modelId="{FC4AAB3F-3671-40F7-8552-65C2498301D0}" srcId="{0D9D960E-0986-46C0-94E1-24C14D090CD7}" destId="{6D56D61C-0602-46DB-9A78-9D4B7C08D1AA}" srcOrd="5" destOrd="0" parTransId="{52A4EBAA-C4B6-4EB7-8EE1-D484B76939F7}" sibTransId="{186356F9-DA0B-4BB1-B434-A039EE8C2F5C}"/>
    <dgm:cxn modelId="{F93C6A56-1094-4F40-8269-8503CEC0CED9}" srcId="{0D9D960E-0986-46C0-94E1-24C14D090CD7}" destId="{A86AEE4C-5A24-436F-80B4-790017D20D5E}" srcOrd="1" destOrd="0" parTransId="{3FCA79D3-95DD-4F66-901B-190E7B6882A1}" sibTransId="{49B2888B-A444-457D-8789-761537C57CFB}"/>
    <dgm:cxn modelId="{CAA0AC6F-0964-415F-9D75-CA42C11D1D62}" srcId="{0D9D960E-0986-46C0-94E1-24C14D090CD7}" destId="{F244CDED-8DB7-451D-9209-526197069755}" srcOrd="2" destOrd="0" parTransId="{11D65023-711D-40B5-9208-3B12A46CA73C}" sibTransId="{680376FF-EEDE-467F-B61F-D8B26EF52495}"/>
    <dgm:cxn modelId="{F2FC567E-D811-4669-A97C-2212D8539AB0}" srcId="{0D9D960E-0986-46C0-94E1-24C14D090CD7}" destId="{2DC7D9E5-3363-433A-87F3-31EE53B5C76F}" srcOrd="4" destOrd="0" parTransId="{2AE04331-F852-42F4-83BF-142689469A96}" sibTransId="{97B322FE-2D75-46ED-8590-1F03A91989DF}"/>
    <dgm:cxn modelId="{6798627E-6C57-4A01-871E-4B807F532D82}" type="presOf" srcId="{2FFD2771-D8C3-4981-A420-40D6B4C953EF}" destId="{665ACD17-8D73-4CC8-9AE2-EA088AACEB56}" srcOrd="0" destOrd="0" presId="urn:microsoft.com/office/officeart/2018/2/layout/IconVerticalSolidList"/>
    <dgm:cxn modelId="{5BCC1F8B-198D-46CC-ABDB-807F97FB0D84}" srcId="{0D9D960E-0986-46C0-94E1-24C14D090CD7}" destId="{2FFD2771-D8C3-4981-A420-40D6B4C953EF}" srcOrd="0" destOrd="0" parTransId="{4625E366-439E-4AF4-990D-EE56CD8BD2A3}" sibTransId="{FF8174FD-A037-4B76-8DE3-895D777D5B1D}"/>
    <dgm:cxn modelId="{299176A7-D0ED-4F47-97CF-845AAC3F61D7}" srcId="{2FFD2771-D8C3-4981-A420-40D6B4C953EF}" destId="{96E1980F-F9B4-4278-A7C9-2D46168A4DE1}" srcOrd="0" destOrd="0" parTransId="{1805CC75-A88C-4D77-B5B6-70E05A7FD1ED}" sibTransId="{B1DA1FC1-61DF-4E3F-9B60-3262ED53C523}"/>
    <dgm:cxn modelId="{FC2EFBAA-6F14-4729-8737-671312030AB1}" type="presOf" srcId="{EB90C643-3930-423A-BF33-E0ADC12B5BDE}" destId="{5847BA38-4935-4DD4-B24B-6C4D66612029}" srcOrd="0" destOrd="0" presId="urn:microsoft.com/office/officeart/2018/2/layout/IconVerticalSolidList"/>
    <dgm:cxn modelId="{1206CCAE-C1E4-4AC5-A19A-768A989E3BFA}" type="presOf" srcId="{A86AEE4C-5A24-436F-80B4-790017D20D5E}" destId="{AF00F402-6153-4B28-AFCA-DB07F2E0EF52}" srcOrd="0" destOrd="0" presId="urn:microsoft.com/office/officeart/2018/2/layout/IconVerticalSolidList"/>
    <dgm:cxn modelId="{DAFEF5BE-3EE9-4CDE-956C-1A2830B41B69}" type="presOf" srcId="{6D56D61C-0602-46DB-9A78-9D4B7C08D1AA}" destId="{76A32C7D-6D9E-4D5D-8B7B-70D358D07481}" srcOrd="0" destOrd="0" presId="urn:microsoft.com/office/officeart/2018/2/layout/IconVerticalSolidList"/>
    <dgm:cxn modelId="{147A4BC2-224C-4649-85BC-18490E3DEE80}" type="presOf" srcId="{03A5706F-FD56-464D-99AD-055778B59D0F}" destId="{69D661E3-6084-429D-A64F-67AD98D24A6A}" srcOrd="0" destOrd="0" presId="urn:microsoft.com/office/officeart/2018/2/layout/IconVerticalSolidList"/>
    <dgm:cxn modelId="{8A65A9C9-E676-4A5B-8AD8-19FB518610BE}" type="presOf" srcId="{7E960616-D75A-40B6-859B-C5D19CEAF5DC}" destId="{4CF5B317-B276-4D07-BD42-D2045E56EA84}" srcOrd="0" destOrd="0" presId="urn:microsoft.com/office/officeart/2018/2/layout/IconVerticalSolidList"/>
    <dgm:cxn modelId="{195D1BDB-F3A7-4779-ABF7-4D84AF181BE2}" srcId="{0D9D960E-0986-46C0-94E1-24C14D090CD7}" destId="{03A5706F-FD56-464D-99AD-055778B59D0F}" srcOrd="6" destOrd="0" parTransId="{7FBD9CF6-F343-4A17-B1B1-192FD3009D14}" sibTransId="{2E543C47-D717-4AE0-B7E3-10FEC0F35E6C}"/>
    <dgm:cxn modelId="{5E9F41DE-03A3-48FA-A769-F89AAA2E757C}" type="presOf" srcId="{96E1980F-F9B4-4278-A7C9-2D46168A4DE1}" destId="{0869BFAE-7434-4918-9A36-55C5EE42FFC3}" srcOrd="0" destOrd="0" presId="urn:microsoft.com/office/officeart/2018/2/layout/IconVerticalSolidList"/>
    <dgm:cxn modelId="{64D450FC-CF0F-491A-BE38-CEA7863D8C49}" type="presOf" srcId="{0D9D960E-0986-46C0-94E1-24C14D090CD7}" destId="{A761FDF5-FB04-41CE-AE99-CD7F8EFD034F}" srcOrd="0" destOrd="0" presId="urn:microsoft.com/office/officeart/2018/2/layout/IconVerticalSolidList"/>
    <dgm:cxn modelId="{3171A775-9F06-410B-A30E-D09121CEB603}" type="presParOf" srcId="{A761FDF5-FB04-41CE-AE99-CD7F8EFD034F}" destId="{0E42313B-B3DD-4371-B22A-BB98B5FCBAF1}" srcOrd="0" destOrd="0" presId="urn:microsoft.com/office/officeart/2018/2/layout/IconVerticalSolidList"/>
    <dgm:cxn modelId="{DE7A5E8E-CD98-4D49-9C4A-C674D283E96D}" type="presParOf" srcId="{0E42313B-B3DD-4371-B22A-BB98B5FCBAF1}" destId="{126C2AA3-3E1A-435F-BF88-47860A41A30B}" srcOrd="0" destOrd="0" presId="urn:microsoft.com/office/officeart/2018/2/layout/IconVerticalSolidList"/>
    <dgm:cxn modelId="{CB4E37DE-F8F1-4AB9-BE23-83EFB4B5AFB1}" type="presParOf" srcId="{0E42313B-B3DD-4371-B22A-BB98B5FCBAF1}" destId="{CF730032-3AE0-431C-AC4E-7F1AB7178336}" srcOrd="1" destOrd="0" presId="urn:microsoft.com/office/officeart/2018/2/layout/IconVerticalSolidList"/>
    <dgm:cxn modelId="{32901003-0E5D-46C1-A4A2-96B0B73C42ED}" type="presParOf" srcId="{0E42313B-B3DD-4371-B22A-BB98B5FCBAF1}" destId="{B0C45B03-5DEA-497A-9375-6FA276C48060}" srcOrd="2" destOrd="0" presId="urn:microsoft.com/office/officeart/2018/2/layout/IconVerticalSolidList"/>
    <dgm:cxn modelId="{02710340-DE90-471A-ADC9-37CB78668D10}" type="presParOf" srcId="{0E42313B-B3DD-4371-B22A-BB98B5FCBAF1}" destId="{665ACD17-8D73-4CC8-9AE2-EA088AACEB56}" srcOrd="3" destOrd="0" presId="urn:microsoft.com/office/officeart/2018/2/layout/IconVerticalSolidList"/>
    <dgm:cxn modelId="{7C6861A6-0BF1-4C86-A5B8-E456144EE837}" type="presParOf" srcId="{0E42313B-B3DD-4371-B22A-BB98B5FCBAF1}" destId="{0869BFAE-7434-4918-9A36-55C5EE42FFC3}" srcOrd="4" destOrd="0" presId="urn:microsoft.com/office/officeart/2018/2/layout/IconVerticalSolidList"/>
    <dgm:cxn modelId="{7BDA5988-47EF-4CFB-8D92-2A68FC679B04}" type="presParOf" srcId="{A761FDF5-FB04-41CE-AE99-CD7F8EFD034F}" destId="{E72CB263-4794-4D29-8DEF-47B003E066B1}" srcOrd="1" destOrd="0" presId="urn:microsoft.com/office/officeart/2018/2/layout/IconVerticalSolidList"/>
    <dgm:cxn modelId="{0A6EBE87-253F-48AD-AD45-761AC096058E}" type="presParOf" srcId="{A761FDF5-FB04-41CE-AE99-CD7F8EFD034F}" destId="{1889C002-938C-4FE0-B437-8749C3E3A3F8}" srcOrd="2" destOrd="0" presId="urn:microsoft.com/office/officeart/2018/2/layout/IconVerticalSolidList"/>
    <dgm:cxn modelId="{5708410A-283D-454B-9901-09C2F9B79359}" type="presParOf" srcId="{1889C002-938C-4FE0-B437-8749C3E3A3F8}" destId="{12656C10-F75A-4104-8C53-ECD2CB667EC0}" srcOrd="0" destOrd="0" presId="urn:microsoft.com/office/officeart/2018/2/layout/IconVerticalSolidList"/>
    <dgm:cxn modelId="{BB79BF16-2AEE-4CA2-B9C1-E6AAFF4E3E29}" type="presParOf" srcId="{1889C002-938C-4FE0-B437-8749C3E3A3F8}" destId="{95E64B07-CA9E-439D-BC8F-8926F250C97D}" srcOrd="1" destOrd="0" presId="urn:microsoft.com/office/officeart/2018/2/layout/IconVerticalSolidList"/>
    <dgm:cxn modelId="{D1B9BAB0-318F-4F41-AB2B-A84409E310CF}" type="presParOf" srcId="{1889C002-938C-4FE0-B437-8749C3E3A3F8}" destId="{93E412F6-DB03-4CE1-9B52-849716A54A99}" srcOrd="2" destOrd="0" presId="urn:microsoft.com/office/officeart/2018/2/layout/IconVerticalSolidList"/>
    <dgm:cxn modelId="{F359A956-5E86-4032-A29D-62D9A29431A8}" type="presParOf" srcId="{1889C002-938C-4FE0-B437-8749C3E3A3F8}" destId="{AF00F402-6153-4B28-AFCA-DB07F2E0EF52}" srcOrd="3" destOrd="0" presId="urn:microsoft.com/office/officeart/2018/2/layout/IconVerticalSolidList"/>
    <dgm:cxn modelId="{4AFBCE1E-4801-4513-8B07-7BA70F2526D5}" type="presParOf" srcId="{A761FDF5-FB04-41CE-AE99-CD7F8EFD034F}" destId="{1B494632-186E-4487-9C72-17FDD1CA42E8}" srcOrd="3" destOrd="0" presId="urn:microsoft.com/office/officeart/2018/2/layout/IconVerticalSolidList"/>
    <dgm:cxn modelId="{BF22A67A-8A2C-473F-A91E-433AFB13B314}" type="presParOf" srcId="{A761FDF5-FB04-41CE-AE99-CD7F8EFD034F}" destId="{4CAD37B8-8A76-4F38-80AB-82D68FAF44A9}" srcOrd="4" destOrd="0" presId="urn:microsoft.com/office/officeart/2018/2/layout/IconVerticalSolidList"/>
    <dgm:cxn modelId="{000ADD24-1056-4967-9A85-66FD4A72A98B}" type="presParOf" srcId="{4CAD37B8-8A76-4F38-80AB-82D68FAF44A9}" destId="{9725392C-8CEA-4F22-BCE6-EF26AEE9BCEC}" srcOrd="0" destOrd="0" presId="urn:microsoft.com/office/officeart/2018/2/layout/IconVerticalSolidList"/>
    <dgm:cxn modelId="{CC35C4BE-7420-411D-89E9-029C955CEA9F}" type="presParOf" srcId="{4CAD37B8-8A76-4F38-80AB-82D68FAF44A9}" destId="{B5B1BED8-9FDC-4703-BB43-BF38BF29320A}" srcOrd="1" destOrd="0" presId="urn:microsoft.com/office/officeart/2018/2/layout/IconVerticalSolidList"/>
    <dgm:cxn modelId="{A6CAD732-7DD1-4E2A-A28A-F137249F430D}" type="presParOf" srcId="{4CAD37B8-8A76-4F38-80AB-82D68FAF44A9}" destId="{BB1D22F3-E42C-4A89-BC05-0A011626BB00}" srcOrd="2" destOrd="0" presId="urn:microsoft.com/office/officeart/2018/2/layout/IconVerticalSolidList"/>
    <dgm:cxn modelId="{9D7FC667-23DD-491F-B8FE-AC35737133AF}" type="presParOf" srcId="{4CAD37B8-8A76-4F38-80AB-82D68FAF44A9}" destId="{85CD4150-BE7A-4D23-967A-E9FADB451209}" srcOrd="3" destOrd="0" presId="urn:microsoft.com/office/officeart/2018/2/layout/IconVerticalSolidList"/>
    <dgm:cxn modelId="{94F6D9A4-DDB0-4372-9E4A-CB5320A708B6}" type="presParOf" srcId="{4CAD37B8-8A76-4F38-80AB-82D68FAF44A9}" destId="{4CF5B317-B276-4D07-BD42-D2045E56EA84}" srcOrd="4" destOrd="0" presId="urn:microsoft.com/office/officeart/2018/2/layout/IconVerticalSolidList"/>
    <dgm:cxn modelId="{DEE7DB38-6CE1-43D1-B6CB-E6CD1F433DEF}" type="presParOf" srcId="{A761FDF5-FB04-41CE-AE99-CD7F8EFD034F}" destId="{AB996EFB-FBEA-4DA9-96EC-26BB14AD2745}" srcOrd="5" destOrd="0" presId="urn:microsoft.com/office/officeart/2018/2/layout/IconVerticalSolidList"/>
    <dgm:cxn modelId="{303E246D-CA38-43AB-8F0B-E51C138D0870}" type="presParOf" srcId="{A761FDF5-FB04-41CE-AE99-CD7F8EFD034F}" destId="{71FEE3AB-03DD-455E-9B25-487DF06E00D9}" srcOrd="6" destOrd="0" presId="urn:microsoft.com/office/officeart/2018/2/layout/IconVerticalSolidList"/>
    <dgm:cxn modelId="{A4C9A335-3B62-4044-B283-D4704D43E80E}" type="presParOf" srcId="{71FEE3AB-03DD-455E-9B25-487DF06E00D9}" destId="{736399DC-F9B0-41D0-91C4-040F8E46C19E}" srcOrd="0" destOrd="0" presId="urn:microsoft.com/office/officeart/2018/2/layout/IconVerticalSolidList"/>
    <dgm:cxn modelId="{EE8E4AF9-FA11-43E8-9A27-34382DFF8B3D}" type="presParOf" srcId="{71FEE3AB-03DD-455E-9B25-487DF06E00D9}" destId="{4B6A8ED8-EBE3-4C22-AF62-E13210D851BF}" srcOrd="1" destOrd="0" presId="urn:microsoft.com/office/officeart/2018/2/layout/IconVerticalSolidList"/>
    <dgm:cxn modelId="{9C728D77-FF6E-4923-A0D8-F3807062CDA4}" type="presParOf" srcId="{71FEE3AB-03DD-455E-9B25-487DF06E00D9}" destId="{F31C6384-CAC0-4EB9-AE50-F8D9DE2A6892}" srcOrd="2" destOrd="0" presId="urn:microsoft.com/office/officeart/2018/2/layout/IconVerticalSolidList"/>
    <dgm:cxn modelId="{D5A803B7-114A-453A-8465-62BFB6ED7159}" type="presParOf" srcId="{71FEE3AB-03DD-455E-9B25-487DF06E00D9}" destId="{5847BA38-4935-4DD4-B24B-6C4D66612029}" srcOrd="3" destOrd="0" presId="urn:microsoft.com/office/officeart/2018/2/layout/IconVerticalSolidList"/>
    <dgm:cxn modelId="{953B3F64-C104-40D2-9F37-212A8E88C031}" type="presParOf" srcId="{A761FDF5-FB04-41CE-AE99-CD7F8EFD034F}" destId="{B28C4A76-22BC-4BD4-88F8-B4BC252F8783}" srcOrd="7" destOrd="0" presId="urn:microsoft.com/office/officeart/2018/2/layout/IconVerticalSolidList"/>
    <dgm:cxn modelId="{24E2AB60-EC31-46E7-8BA1-682E924C6EE2}" type="presParOf" srcId="{A761FDF5-FB04-41CE-AE99-CD7F8EFD034F}" destId="{F6A1FDE0-633B-43BD-A8DE-490920271AD7}" srcOrd="8" destOrd="0" presId="urn:microsoft.com/office/officeart/2018/2/layout/IconVerticalSolidList"/>
    <dgm:cxn modelId="{B10C672A-751C-4327-BC36-B7732F5D7EAE}" type="presParOf" srcId="{F6A1FDE0-633B-43BD-A8DE-490920271AD7}" destId="{BFEAC557-452B-4834-9196-58E22B1DEE53}" srcOrd="0" destOrd="0" presId="urn:microsoft.com/office/officeart/2018/2/layout/IconVerticalSolidList"/>
    <dgm:cxn modelId="{72CF9DC9-E8F8-41B1-A14D-34B7B4B7F023}" type="presParOf" srcId="{F6A1FDE0-633B-43BD-A8DE-490920271AD7}" destId="{B38FA60D-E923-461D-A09C-6ED4327C4C37}" srcOrd="1" destOrd="0" presId="urn:microsoft.com/office/officeart/2018/2/layout/IconVerticalSolidList"/>
    <dgm:cxn modelId="{70E6BDAD-794C-453E-909F-DC6B49F66075}" type="presParOf" srcId="{F6A1FDE0-633B-43BD-A8DE-490920271AD7}" destId="{5BF064D0-ABE1-41DB-9263-783777696126}" srcOrd="2" destOrd="0" presId="urn:microsoft.com/office/officeart/2018/2/layout/IconVerticalSolidList"/>
    <dgm:cxn modelId="{911C3798-862C-4E2D-9629-50353464579B}" type="presParOf" srcId="{F6A1FDE0-633B-43BD-A8DE-490920271AD7}" destId="{FA3A8DB6-BB7D-4AA3-AB0E-268DD39BE614}" srcOrd="3" destOrd="0" presId="urn:microsoft.com/office/officeart/2018/2/layout/IconVerticalSolidList"/>
    <dgm:cxn modelId="{5433FC74-DA5D-4B45-9427-BBE3B2F6DBB6}" type="presParOf" srcId="{A761FDF5-FB04-41CE-AE99-CD7F8EFD034F}" destId="{8F29AB23-74C1-461D-8716-24BF119E111F}" srcOrd="9" destOrd="0" presId="urn:microsoft.com/office/officeart/2018/2/layout/IconVerticalSolidList"/>
    <dgm:cxn modelId="{7889C558-092F-4DB8-9F45-2FC4B169EE1C}" type="presParOf" srcId="{A761FDF5-FB04-41CE-AE99-CD7F8EFD034F}" destId="{60CB7FA4-D854-4409-8FB8-9BB0BAA97726}" srcOrd="10" destOrd="0" presId="urn:microsoft.com/office/officeart/2018/2/layout/IconVerticalSolidList"/>
    <dgm:cxn modelId="{D6C8C954-EA5D-4FE8-BF51-B71CE3DCEE77}" type="presParOf" srcId="{60CB7FA4-D854-4409-8FB8-9BB0BAA97726}" destId="{8819F464-92BC-4D81-9CB3-4BFF45CE34AF}" srcOrd="0" destOrd="0" presId="urn:microsoft.com/office/officeart/2018/2/layout/IconVerticalSolidList"/>
    <dgm:cxn modelId="{5AA63B7C-1C0A-4D5A-AF3D-E75CF112A0B8}" type="presParOf" srcId="{60CB7FA4-D854-4409-8FB8-9BB0BAA97726}" destId="{745C5CD8-860E-43B3-9BCE-465922D85279}" srcOrd="1" destOrd="0" presId="urn:microsoft.com/office/officeart/2018/2/layout/IconVerticalSolidList"/>
    <dgm:cxn modelId="{EE4CF1F0-4A53-48B1-989B-5A36BFBB9E23}" type="presParOf" srcId="{60CB7FA4-D854-4409-8FB8-9BB0BAA97726}" destId="{6894A1A1-F4C9-4018-852F-3E26C20FE6DD}" srcOrd="2" destOrd="0" presId="urn:microsoft.com/office/officeart/2018/2/layout/IconVerticalSolidList"/>
    <dgm:cxn modelId="{69AC9F0B-B545-4C52-9782-E844987DF9D9}" type="presParOf" srcId="{60CB7FA4-D854-4409-8FB8-9BB0BAA97726}" destId="{76A32C7D-6D9E-4D5D-8B7B-70D358D07481}" srcOrd="3" destOrd="0" presId="urn:microsoft.com/office/officeart/2018/2/layout/IconVerticalSolidList"/>
    <dgm:cxn modelId="{1F86FC95-A013-4321-9B6F-D7CE18B3FFAF}" type="presParOf" srcId="{A761FDF5-FB04-41CE-AE99-CD7F8EFD034F}" destId="{C3E551C8-E925-47B5-A634-58337A79B702}" srcOrd="11" destOrd="0" presId="urn:microsoft.com/office/officeart/2018/2/layout/IconVerticalSolidList"/>
    <dgm:cxn modelId="{D76C00BC-7147-4178-901C-DBE77C89E494}" type="presParOf" srcId="{A761FDF5-FB04-41CE-AE99-CD7F8EFD034F}" destId="{2861913D-CD48-48D9-8B59-827E0B4BCE2E}" srcOrd="12" destOrd="0" presId="urn:microsoft.com/office/officeart/2018/2/layout/IconVerticalSolidList"/>
    <dgm:cxn modelId="{D2B75625-3A0F-4A6E-BA40-9A559CEFFEB1}" type="presParOf" srcId="{2861913D-CD48-48D9-8B59-827E0B4BCE2E}" destId="{E2C36570-6B33-4A72-B75F-D405003FA7CE}" srcOrd="0" destOrd="0" presId="urn:microsoft.com/office/officeart/2018/2/layout/IconVerticalSolidList"/>
    <dgm:cxn modelId="{71887DD7-3B2B-4AE9-9D21-E5A0CBB82BBD}" type="presParOf" srcId="{2861913D-CD48-48D9-8B59-827E0B4BCE2E}" destId="{6180178E-34CF-4195-8615-F455568FA152}" srcOrd="1" destOrd="0" presId="urn:microsoft.com/office/officeart/2018/2/layout/IconVerticalSolidList"/>
    <dgm:cxn modelId="{BA172D53-D1A1-4D68-8CEE-388E3BA52EFB}" type="presParOf" srcId="{2861913D-CD48-48D9-8B59-827E0B4BCE2E}" destId="{95AFC1DC-DE2C-49A7-AE04-FD8077A2E289}" srcOrd="2" destOrd="0" presId="urn:microsoft.com/office/officeart/2018/2/layout/IconVerticalSolidList"/>
    <dgm:cxn modelId="{0288BC15-133C-4B62-B463-0EE1E15FEF41}" type="presParOf" srcId="{2861913D-CD48-48D9-8B59-827E0B4BCE2E}" destId="{69D661E3-6084-429D-A64F-67AD98D24A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B7334-CE28-444C-AA3A-DB55432C204C}">
      <dsp:nvSpPr>
        <dsp:cNvPr id="0" name=""/>
        <dsp:cNvSpPr/>
      </dsp:nvSpPr>
      <dsp:spPr>
        <a:xfrm>
          <a:off x="193" y="169622"/>
          <a:ext cx="2336229" cy="2803475"/>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11250">
            <a:lnSpc>
              <a:spcPct val="90000"/>
            </a:lnSpc>
            <a:spcBef>
              <a:spcPct val="0"/>
            </a:spcBef>
            <a:spcAft>
              <a:spcPct val="35000"/>
            </a:spcAft>
            <a:buNone/>
          </a:pPr>
          <a:r>
            <a:rPr lang="en-US" sz="2500" kern="1200" dirty="0"/>
            <a:t>Assignment 6: Due next Thursday? Due next Sunday?</a:t>
          </a:r>
        </a:p>
      </dsp:txBody>
      <dsp:txXfrm>
        <a:off x="193" y="1291012"/>
        <a:ext cx="2336229" cy="1682085"/>
      </dsp:txXfrm>
    </dsp:sp>
    <dsp:sp modelId="{C4F032C2-E593-5542-9242-2B938B1BF7EE}">
      <dsp:nvSpPr>
        <dsp:cNvPr id="0" name=""/>
        <dsp:cNvSpPr/>
      </dsp:nvSpPr>
      <dsp:spPr>
        <a:xfrm>
          <a:off x="193"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p>
      </dsp:txBody>
      <dsp:txXfrm>
        <a:off x="193" y="169622"/>
        <a:ext cx="2336229" cy="1121390"/>
      </dsp:txXfrm>
    </dsp:sp>
    <dsp:sp modelId="{56C5F840-F902-B54B-9E9B-1FFE95F98735}">
      <dsp:nvSpPr>
        <dsp:cNvPr id="0" name=""/>
        <dsp:cNvSpPr/>
      </dsp:nvSpPr>
      <dsp:spPr>
        <a:xfrm>
          <a:off x="2523321" y="169622"/>
          <a:ext cx="2336229" cy="2803475"/>
        </a:xfrm>
        <a:prstGeom prst="rect">
          <a:avLst/>
        </a:prstGeom>
        <a:gradFill rotWithShape="0">
          <a:gsLst>
            <a:gs pos="0">
              <a:schemeClr val="accent5">
                <a:hueOff val="1420348"/>
                <a:satOff val="-9402"/>
                <a:lumOff val="-1634"/>
                <a:alphaOff val="0"/>
                <a:tint val="94000"/>
                <a:satMod val="105000"/>
                <a:lumMod val="102000"/>
              </a:schemeClr>
            </a:gs>
            <a:gs pos="100000">
              <a:schemeClr val="accent5">
                <a:hueOff val="1420348"/>
                <a:satOff val="-9402"/>
                <a:lumOff val="-1634"/>
                <a:alphaOff val="0"/>
                <a:shade val="74000"/>
                <a:satMod val="128000"/>
                <a:lumMod val="100000"/>
              </a:schemeClr>
            </a:gs>
          </a:gsLst>
          <a:lin ang="5400000" scaled="0"/>
        </a:gradFill>
        <a:ln w="9525" cap="flat" cmpd="sng" algn="ctr">
          <a:solidFill>
            <a:schemeClr val="accent5">
              <a:hueOff val="1420348"/>
              <a:satOff val="-9402"/>
              <a:lumOff val="-163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11250">
            <a:lnSpc>
              <a:spcPct val="90000"/>
            </a:lnSpc>
            <a:spcBef>
              <a:spcPct val="0"/>
            </a:spcBef>
            <a:spcAft>
              <a:spcPct val="35000"/>
            </a:spcAft>
            <a:buNone/>
          </a:pPr>
          <a:r>
            <a:rPr lang="en-US" sz="2500" kern="1200" dirty="0"/>
            <a:t>Quiz 5: Due Sunday</a:t>
          </a:r>
        </a:p>
      </dsp:txBody>
      <dsp:txXfrm>
        <a:off x="2523321" y="1291012"/>
        <a:ext cx="2336229" cy="1682085"/>
      </dsp:txXfrm>
    </dsp:sp>
    <dsp:sp modelId="{D1E92F88-9008-C64C-B3B1-7412D53AD42E}">
      <dsp:nvSpPr>
        <dsp:cNvPr id="0" name=""/>
        <dsp:cNvSpPr/>
      </dsp:nvSpPr>
      <dsp:spPr>
        <a:xfrm>
          <a:off x="2523321"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523321" y="169622"/>
        <a:ext cx="2336229" cy="1121390"/>
      </dsp:txXfrm>
    </dsp:sp>
    <dsp:sp modelId="{CE967CA0-7818-A245-87A4-C69CCA60CDB1}">
      <dsp:nvSpPr>
        <dsp:cNvPr id="0" name=""/>
        <dsp:cNvSpPr/>
      </dsp:nvSpPr>
      <dsp:spPr>
        <a:xfrm>
          <a:off x="5046449" y="169622"/>
          <a:ext cx="2336229" cy="2803475"/>
        </a:xfrm>
        <a:prstGeom prst="rect">
          <a:avLst/>
        </a:prstGeom>
        <a:gradFill rotWithShape="0">
          <a:gsLst>
            <a:gs pos="0">
              <a:schemeClr val="accent5">
                <a:hueOff val="2840696"/>
                <a:satOff val="-18805"/>
                <a:lumOff val="-3268"/>
                <a:alphaOff val="0"/>
                <a:tint val="94000"/>
                <a:satMod val="105000"/>
                <a:lumMod val="102000"/>
              </a:schemeClr>
            </a:gs>
            <a:gs pos="100000">
              <a:schemeClr val="accent5">
                <a:hueOff val="2840696"/>
                <a:satOff val="-18805"/>
                <a:lumOff val="-3268"/>
                <a:alphaOff val="0"/>
                <a:shade val="74000"/>
                <a:satMod val="128000"/>
                <a:lumMod val="100000"/>
              </a:schemeClr>
            </a:gs>
          </a:gsLst>
          <a:lin ang="5400000" scaled="0"/>
        </a:gradFill>
        <a:ln w="9525" cap="flat" cmpd="sng" algn="ctr">
          <a:solidFill>
            <a:schemeClr val="accent5">
              <a:hueOff val="2840696"/>
              <a:satOff val="-18805"/>
              <a:lumOff val="-326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11250">
            <a:lnSpc>
              <a:spcPct val="90000"/>
            </a:lnSpc>
            <a:spcBef>
              <a:spcPct val="0"/>
            </a:spcBef>
            <a:spcAft>
              <a:spcPct val="35000"/>
            </a:spcAft>
            <a:buNone/>
          </a:pPr>
          <a:r>
            <a:rPr lang="en-US" sz="2500" kern="1200" dirty="0"/>
            <a:t>Group Projects</a:t>
          </a:r>
        </a:p>
      </dsp:txBody>
      <dsp:txXfrm>
        <a:off x="5046449" y="1291012"/>
        <a:ext cx="2336229" cy="1682085"/>
      </dsp:txXfrm>
    </dsp:sp>
    <dsp:sp modelId="{15753A13-55F6-1F45-9332-8D16252D27A3}">
      <dsp:nvSpPr>
        <dsp:cNvPr id="0" name=""/>
        <dsp:cNvSpPr/>
      </dsp:nvSpPr>
      <dsp:spPr>
        <a:xfrm>
          <a:off x="5046449"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046449" y="169622"/>
        <a:ext cx="2336229" cy="1121390"/>
      </dsp:txXfrm>
    </dsp:sp>
    <dsp:sp modelId="{D79D3AC4-995C-2B4F-9B68-D991BF724BF6}">
      <dsp:nvSpPr>
        <dsp:cNvPr id="0" name=""/>
        <dsp:cNvSpPr/>
      </dsp:nvSpPr>
      <dsp:spPr>
        <a:xfrm>
          <a:off x="7569577" y="169622"/>
          <a:ext cx="2336229" cy="2803475"/>
        </a:xfrm>
        <a:prstGeom prst="rect">
          <a:avLst/>
        </a:prstGeom>
        <a:gradFill rotWithShape="0">
          <a:gsLst>
            <a:gs pos="0">
              <a:schemeClr val="accent5">
                <a:hueOff val="4261045"/>
                <a:satOff val="-28207"/>
                <a:lumOff val="-4902"/>
                <a:alphaOff val="0"/>
                <a:tint val="94000"/>
                <a:satMod val="105000"/>
                <a:lumMod val="102000"/>
              </a:schemeClr>
            </a:gs>
            <a:gs pos="100000">
              <a:schemeClr val="accent5">
                <a:hueOff val="4261045"/>
                <a:satOff val="-28207"/>
                <a:lumOff val="-4902"/>
                <a:alphaOff val="0"/>
                <a:shade val="74000"/>
                <a:satMod val="128000"/>
                <a:lumMod val="100000"/>
              </a:schemeClr>
            </a:gs>
          </a:gsLst>
          <a:lin ang="5400000" scaled="0"/>
        </a:gradFill>
        <a:ln w="9525" cap="flat" cmpd="sng" algn="ctr">
          <a:solidFill>
            <a:schemeClr val="accent5">
              <a:hueOff val="4261045"/>
              <a:satOff val="-28207"/>
              <a:lumOff val="-4902"/>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11250">
            <a:lnSpc>
              <a:spcPct val="90000"/>
            </a:lnSpc>
            <a:spcBef>
              <a:spcPct val="0"/>
            </a:spcBef>
            <a:spcAft>
              <a:spcPct val="35000"/>
            </a:spcAft>
            <a:buNone/>
          </a:pPr>
          <a:r>
            <a:rPr lang="en-US" sz="2500" kern="1200" dirty="0"/>
            <a:t>Survey results will </a:t>
          </a:r>
          <a:r>
            <a:rPr lang="en-US" sz="2500" kern="1200"/>
            <a:t>be available on D2L</a:t>
          </a:r>
          <a:endParaRPr lang="en-US" sz="2500" kern="1200" dirty="0"/>
        </a:p>
      </dsp:txBody>
      <dsp:txXfrm>
        <a:off x="7569577" y="1291012"/>
        <a:ext cx="2336229" cy="1682085"/>
      </dsp:txXfrm>
    </dsp:sp>
    <dsp:sp modelId="{BD87D1A1-866A-2548-9EA8-F26414B70A40}">
      <dsp:nvSpPr>
        <dsp:cNvPr id="0" name=""/>
        <dsp:cNvSpPr/>
      </dsp:nvSpPr>
      <dsp:spPr>
        <a:xfrm>
          <a:off x="7569577"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7569577" y="169622"/>
        <a:ext cx="2336229" cy="1121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7C3CB-7321-6A40-B2FB-0CC087F41DB6}">
      <dsp:nvSpPr>
        <dsp:cNvPr id="0" name=""/>
        <dsp:cNvSpPr/>
      </dsp:nvSpPr>
      <dsp:spPr>
        <a:xfrm>
          <a:off x="0" y="389454"/>
          <a:ext cx="6801987" cy="10237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910" tIns="520700" rIns="527910"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Cloud Native Computing</a:t>
          </a:r>
        </a:p>
      </dsp:txBody>
      <dsp:txXfrm>
        <a:off x="0" y="389454"/>
        <a:ext cx="6801987" cy="1023750"/>
      </dsp:txXfrm>
    </dsp:sp>
    <dsp:sp modelId="{C108615D-3B09-9942-922C-6212F8A22228}">
      <dsp:nvSpPr>
        <dsp:cNvPr id="0" name=""/>
        <dsp:cNvSpPr/>
      </dsp:nvSpPr>
      <dsp:spPr>
        <a:xfrm>
          <a:off x="340099" y="20454"/>
          <a:ext cx="4761390" cy="73800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969" tIns="0" rIns="179969" bIns="0" numCol="1" spcCol="1270" anchor="ctr" anchorCtr="0">
          <a:noAutofit/>
        </a:bodyPr>
        <a:lstStyle/>
        <a:p>
          <a:pPr marL="0" lvl="0" indent="0" algn="l" defTabSz="1111250">
            <a:lnSpc>
              <a:spcPct val="90000"/>
            </a:lnSpc>
            <a:spcBef>
              <a:spcPct val="0"/>
            </a:spcBef>
            <a:spcAft>
              <a:spcPct val="35000"/>
            </a:spcAft>
            <a:buNone/>
          </a:pPr>
          <a:r>
            <a:rPr lang="en-US" sz="2500" kern="1200" dirty="0"/>
            <a:t>Agenda</a:t>
          </a:r>
        </a:p>
      </dsp:txBody>
      <dsp:txXfrm>
        <a:off x="376125" y="56480"/>
        <a:ext cx="4689338" cy="665948"/>
      </dsp:txXfrm>
    </dsp:sp>
    <dsp:sp modelId="{E0C06397-84E7-B741-87C6-30A8FDD1C373}">
      <dsp:nvSpPr>
        <dsp:cNvPr id="0" name=""/>
        <dsp:cNvSpPr/>
      </dsp:nvSpPr>
      <dsp:spPr>
        <a:xfrm>
          <a:off x="0" y="1917204"/>
          <a:ext cx="6801987" cy="1023750"/>
        </a:xfrm>
        <a:prstGeom prst="rect">
          <a:avLst/>
        </a:prstGeom>
        <a:solidFill>
          <a:schemeClr val="lt1">
            <a:alpha val="90000"/>
            <a:hueOff val="0"/>
            <a:satOff val="0"/>
            <a:lumOff val="0"/>
            <a:alphaOff val="0"/>
          </a:schemeClr>
        </a:solidFill>
        <a:ln w="9525" cap="flat" cmpd="sng" algn="ctr">
          <a:solidFill>
            <a:schemeClr val="accent2">
              <a:hueOff val="4788082"/>
              <a:satOff val="-14551"/>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910" tIns="520700" rIns="527910"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Serverless</a:t>
          </a:r>
        </a:p>
      </dsp:txBody>
      <dsp:txXfrm>
        <a:off x="0" y="1917204"/>
        <a:ext cx="6801987" cy="1023750"/>
      </dsp:txXfrm>
    </dsp:sp>
    <dsp:sp modelId="{F1600258-4B56-984C-A555-1528D0BEC4D7}">
      <dsp:nvSpPr>
        <dsp:cNvPr id="0" name=""/>
        <dsp:cNvSpPr/>
      </dsp:nvSpPr>
      <dsp:spPr>
        <a:xfrm>
          <a:off x="340099" y="1548204"/>
          <a:ext cx="4761390" cy="738000"/>
        </a:xfrm>
        <a:prstGeom prst="round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969" tIns="0" rIns="179969" bIns="0" numCol="1" spcCol="1270" anchor="ctr" anchorCtr="0">
          <a:noAutofit/>
        </a:bodyPr>
        <a:lstStyle/>
        <a:p>
          <a:pPr marL="0" lvl="0" indent="0" algn="l" defTabSz="1111250">
            <a:lnSpc>
              <a:spcPct val="90000"/>
            </a:lnSpc>
            <a:spcBef>
              <a:spcPct val="0"/>
            </a:spcBef>
            <a:spcAft>
              <a:spcPct val="35000"/>
            </a:spcAft>
            <a:buNone/>
          </a:pPr>
          <a:r>
            <a:rPr lang="en-US" sz="2500" kern="1200" dirty="0"/>
            <a:t>What’s covered in this lecture</a:t>
          </a:r>
        </a:p>
      </dsp:txBody>
      <dsp:txXfrm>
        <a:off x="376125" y="1584230"/>
        <a:ext cx="4689338"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EF104-06C1-46F9-8079-4DEAE1489307}">
      <dsp:nvSpPr>
        <dsp:cNvPr id="0" name=""/>
        <dsp:cNvSpPr/>
      </dsp:nvSpPr>
      <dsp:spPr>
        <a:xfrm>
          <a:off x="0" y="519"/>
          <a:ext cx="6692748" cy="12154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0B719-CD7E-4ECA-A9CE-FEBA02E3E6FB}">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353853-36E8-4031-A9E9-260441959604}">
      <dsp:nvSpPr>
        <dsp:cNvPr id="0" name=""/>
        <dsp:cNvSpPr/>
      </dsp:nvSpPr>
      <dsp:spPr>
        <a:xfrm>
          <a:off x="1403815" y="51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111250">
            <a:lnSpc>
              <a:spcPct val="90000"/>
            </a:lnSpc>
            <a:spcBef>
              <a:spcPct val="0"/>
            </a:spcBef>
            <a:spcAft>
              <a:spcPct val="35000"/>
            </a:spcAft>
            <a:buNone/>
          </a:pPr>
          <a:r>
            <a:rPr lang="en-US" sz="2500" kern="1200"/>
            <a:t>A deployment architecture where servers are not explicitly provisioned by the developer. </a:t>
          </a:r>
        </a:p>
      </dsp:txBody>
      <dsp:txXfrm>
        <a:off x="1403815" y="519"/>
        <a:ext cx="5288932" cy="1215424"/>
      </dsp:txXfrm>
    </dsp:sp>
    <dsp:sp modelId="{2074A7F7-95E4-4115-8092-E06E8FCFE802}">
      <dsp:nvSpPr>
        <dsp:cNvPr id="0" name=""/>
        <dsp:cNvSpPr/>
      </dsp:nvSpPr>
      <dsp:spPr>
        <a:xfrm>
          <a:off x="0" y="1519799"/>
          <a:ext cx="6692748" cy="12154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531D53-6126-48B1-B127-2438D8AEFAD9}">
      <dsp:nvSpPr>
        <dsp:cNvPr id="0" name=""/>
        <dsp:cNvSpPr/>
      </dsp:nvSpPr>
      <dsp:spPr>
        <a:xfrm>
          <a:off x="367665" y="1793270"/>
          <a:ext cx="668483" cy="66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47427-438B-45E7-A135-F26709DA4025}">
      <dsp:nvSpPr>
        <dsp:cNvPr id="0" name=""/>
        <dsp:cNvSpPr/>
      </dsp:nvSpPr>
      <dsp:spPr>
        <a:xfrm>
          <a:off x="1403815" y="151979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111250">
            <a:lnSpc>
              <a:spcPct val="90000"/>
            </a:lnSpc>
            <a:spcBef>
              <a:spcPct val="0"/>
            </a:spcBef>
            <a:spcAft>
              <a:spcPct val="35000"/>
            </a:spcAft>
            <a:buNone/>
          </a:pPr>
          <a:r>
            <a:rPr lang="en-US" sz="2500" kern="1200" dirty="0"/>
            <a:t>Code is instead executed based on events (defined by the developer) that are </a:t>
          </a:r>
          <a:r>
            <a:rPr lang="en-US" sz="2500" kern="1200" dirty="0">
              <a:solidFill>
                <a:schemeClr val="accent1"/>
              </a:solidFill>
            </a:rPr>
            <a:t>triggered</a:t>
          </a:r>
          <a:r>
            <a:rPr lang="en-US" sz="2500" kern="1200" dirty="0"/>
            <a:t>.</a:t>
          </a:r>
        </a:p>
      </dsp:txBody>
      <dsp:txXfrm>
        <a:off x="1403815" y="1519799"/>
        <a:ext cx="5288932" cy="1215424"/>
      </dsp:txXfrm>
    </dsp:sp>
    <dsp:sp modelId="{98AA01E0-E369-43D4-8190-9DC888AB27DA}">
      <dsp:nvSpPr>
        <dsp:cNvPr id="0" name=""/>
        <dsp:cNvSpPr/>
      </dsp:nvSpPr>
      <dsp:spPr>
        <a:xfrm>
          <a:off x="0" y="3039080"/>
          <a:ext cx="6692748" cy="12154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06437-9581-44F7-A51F-EED490737C4A}">
      <dsp:nvSpPr>
        <dsp:cNvPr id="0" name=""/>
        <dsp:cNvSpPr/>
      </dsp:nvSpPr>
      <dsp:spPr>
        <a:xfrm>
          <a:off x="367665" y="3312550"/>
          <a:ext cx="668483" cy="668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B36152-CA61-4C2B-8C5B-5880670DA5A8}">
      <dsp:nvSpPr>
        <dsp:cNvPr id="0" name=""/>
        <dsp:cNvSpPr/>
      </dsp:nvSpPr>
      <dsp:spPr>
        <a:xfrm>
          <a:off x="1403815" y="3039080"/>
          <a:ext cx="3011736"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accent1"/>
              </a:solidFill>
            </a:rPr>
            <a:t>Triggers</a:t>
          </a:r>
          <a:r>
            <a:rPr lang="en-US" sz="2500" kern="1200" dirty="0"/>
            <a:t> are events:</a:t>
          </a:r>
        </a:p>
      </dsp:txBody>
      <dsp:txXfrm>
        <a:off x="1403815" y="3039080"/>
        <a:ext cx="3011736" cy="1215424"/>
      </dsp:txXfrm>
    </dsp:sp>
    <dsp:sp modelId="{58CBD0B6-2854-4429-AC2C-54FD5EC9547E}">
      <dsp:nvSpPr>
        <dsp:cNvPr id="0" name=""/>
        <dsp:cNvSpPr/>
      </dsp:nvSpPr>
      <dsp:spPr>
        <a:xfrm>
          <a:off x="4415551" y="3039080"/>
          <a:ext cx="2277196"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800100">
            <a:lnSpc>
              <a:spcPct val="90000"/>
            </a:lnSpc>
            <a:spcBef>
              <a:spcPct val="0"/>
            </a:spcBef>
            <a:spcAft>
              <a:spcPct val="35000"/>
            </a:spcAft>
            <a:buNone/>
          </a:pPr>
          <a:r>
            <a:rPr lang="en-US" sz="1800" kern="1200" dirty="0"/>
            <a:t>E.g., when an HTTP POST request is sent to an API, a new line is written to a file</a:t>
          </a:r>
        </a:p>
      </dsp:txBody>
      <dsp:txXfrm>
        <a:off x="4415551" y="3039080"/>
        <a:ext cx="2277196" cy="1215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0D99A-32A5-404D-A1D0-639CFEE0E549}">
      <dsp:nvSpPr>
        <dsp:cNvPr id="0" name=""/>
        <dsp:cNvSpPr/>
      </dsp:nvSpPr>
      <dsp:spPr>
        <a:xfrm>
          <a:off x="0" y="2163646"/>
          <a:ext cx="2476499" cy="1419586"/>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6129" tIns="199136" rIns="176129"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2"/>
              </a:solidFill>
            </a:rPr>
            <a:t>Functions as a Service (</a:t>
          </a:r>
          <a:r>
            <a:rPr lang="en-US" sz="2800" b="1" kern="1200" dirty="0" err="1">
              <a:solidFill>
                <a:schemeClr val="bg2"/>
              </a:solidFill>
            </a:rPr>
            <a:t>FaaS</a:t>
          </a:r>
          <a:r>
            <a:rPr lang="en-US" sz="2800" b="1" kern="1200" dirty="0">
              <a:solidFill>
                <a:schemeClr val="bg2"/>
              </a:solidFill>
            </a:rPr>
            <a:t>)</a:t>
          </a:r>
        </a:p>
      </dsp:txBody>
      <dsp:txXfrm>
        <a:off x="0" y="2163646"/>
        <a:ext cx="2476499" cy="1419586"/>
      </dsp:txXfrm>
    </dsp:sp>
    <dsp:sp modelId="{E67AA55B-51C6-2C43-855A-20EBD64000A7}">
      <dsp:nvSpPr>
        <dsp:cNvPr id="0" name=""/>
        <dsp:cNvSpPr/>
      </dsp:nvSpPr>
      <dsp:spPr>
        <a:xfrm>
          <a:off x="2476499" y="2163646"/>
          <a:ext cx="7429499" cy="1419586"/>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705" tIns="215900" rIns="150705" bIns="215900" numCol="1" spcCol="1270" anchor="ctr" anchorCtr="0">
          <a:noAutofit/>
        </a:bodyPr>
        <a:lstStyle/>
        <a:p>
          <a:pPr marL="0" lvl="0" indent="0" algn="l" defTabSz="755650">
            <a:lnSpc>
              <a:spcPct val="90000"/>
            </a:lnSpc>
            <a:spcBef>
              <a:spcPct val="0"/>
            </a:spcBef>
            <a:spcAft>
              <a:spcPct val="35000"/>
            </a:spcAft>
            <a:buNone/>
          </a:pPr>
          <a:r>
            <a:rPr lang="en-US" sz="1700" kern="1200" dirty="0"/>
            <a:t>Server-side logic is written by the developer, but run in stateless compute containers</a:t>
          </a:r>
        </a:p>
        <a:p>
          <a:pPr marL="0" lvl="0" indent="0" algn="l" defTabSz="755650">
            <a:lnSpc>
              <a:spcPct val="90000"/>
            </a:lnSpc>
            <a:spcBef>
              <a:spcPct val="0"/>
            </a:spcBef>
            <a:spcAft>
              <a:spcPct val="35000"/>
            </a:spcAft>
            <a:buNone/>
          </a:pPr>
          <a:r>
            <a:rPr lang="en-US" sz="1700" kern="1200" dirty="0"/>
            <a:t>Event-triggered, ephemeral, fully managed by third party.</a:t>
          </a:r>
        </a:p>
      </dsp:txBody>
      <dsp:txXfrm>
        <a:off x="2476499" y="2163646"/>
        <a:ext cx="7429499" cy="1419586"/>
      </dsp:txXfrm>
    </dsp:sp>
    <dsp:sp modelId="{F32C7D99-0B16-2749-B798-E6F219F87EA1}">
      <dsp:nvSpPr>
        <dsp:cNvPr id="0" name=""/>
        <dsp:cNvSpPr/>
      </dsp:nvSpPr>
      <dsp:spPr>
        <a:xfrm rot="10800000">
          <a:off x="0" y="1616"/>
          <a:ext cx="2476499" cy="2183324"/>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6129" tIns="199136" rIns="176129" bIns="199136" numCol="1" spcCol="1270" anchor="ctr" anchorCtr="0">
          <a:noAutofit/>
        </a:bodyPr>
        <a:lstStyle/>
        <a:p>
          <a:pPr marL="0" lvl="0" indent="0" algn="ctr" defTabSz="1244600">
            <a:lnSpc>
              <a:spcPct val="90000"/>
            </a:lnSpc>
            <a:spcBef>
              <a:spcPct val="0"/>
            </a:spcBef>
            <a:spcAft>
              <a:spcPct val="35000"/>
            </a:spcAft>
            <a:buNone/>
          </a:pPr>
          <a:r>
            <a:rPr lang="en-US" sz="2800" kern="1200"/>
            <a:t>Backend as a Service (BaaS)</a:t>
          </a:r>
        </a:p>
      </dsp:txBody>
      <dsp:txXfrm rot="-10800000">
        <a:off x="0" y="1616"/>
        <a:ext cx="2476499" cy="1419160"/>
      </dsp:txXfrm>
    </dsp:sp>
    <dsp:sp modelId="{011B9ABD-FFB3-4540-B185-FD854D5AA2CE}">
      <dsp:nvSpPr>
        <dsp:cNvPr id="0" name=""/>
        <dsp:cNvSpPr/>
      </dsp:nvSpPr>
      <dsp:spPr>
        <a:xfrm>
          <a:off x="2476499" y="1616"/>
          <a:ext cx="7429499" cy="141916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705" tIns="215900" rIns="150705" bIns="215900" numCol="1" spcCol="1270" anchor="t" anchorCtr="0">
          <a:noAutofit/>
        </a:bodyPr>
        <a:lstStyle/>
        <a:p>
          <a:pPr marL="0" lvl="0" indent="0" algn="l" defTabSz="755650">
            <a:lnSpc>
              <a:spcPct val="90000"/>
            </a:lnSpc>
            <a:spcBef>
              <a:spcPct val="0"/>
            </a:spcBef>
            <a:spcAft>
              <a:spcPct val="35000"/>
            </a:spcAft>
            <a:buNone/>
          </a:pPr>
          <a:r>
            <a:rPr lang="en-US" sz="1700" kern="1200"/>
            <a:t>Original way of thinking of serverless</a:t>
          </a:r>
        </a:p>
        <a:p>
          <a:pPr marL="0" lvl="0" indent="0" algn="l" defTabSz="755650">
            <a:lnSpc>
              <a:spcPct val="90000"/>
            </a:lnSpc>
            <a:spcBef>
              <a:spcPct val="0"/>
            </a:spcBef>
            <a:spcAft>
              <a:spcPct val="35000"/>
            </a:spcAft>
            <a:buNone/>
          </a:pPr>
          <a:r>
            <a:rPr lang="en-US" sz="1700" kern="1200" dirty="0"/>
            <a:t>Applications that significantly or fully incorporate third-party, cloud-hosted applications and services for server-side logic and state </a:t>
          </a:r>
        </a:p>
        <a:p>
          <a:pPr marL="114300" lvl="1" indent="-114300" algn="l" defTabSz="577850">
            <a:lnSpc>
              <a:spcPct val="90000"/>
            </a:lnSpc>
            <a:spcBef>
              <a:spcPct val="0"/>
            </a:spcBef>
            <a:spcAft>
              <a:spcPct val="15000"/>
            </a:spcAft>
            <a:buChar char="•"/>
          </a:pPr>
          <a:r>
            <a:rPr lang="en-US" sz="1300" kern="1200" dirty="0"/>
            <a:t>e.g., Mobile apps using cloud-accessible databases, authentication, etc.</a:t>
          </a:r>
        </a:p>
      </dsp:txBody>
      <dsp:txXfrm>
        <a:off x="2476499" y="1616"/>
        <a:ext cx="7429499" cy="1419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8F39D-B5DE-AA42-A66A-23A11DEE9A5B}">
      <dsp:nvSpPr>
        <dsp:cNvPr id="0" name=""/>
        <dsp:cNvSpPr/>
      </dsp:nvSpPr>
      <dsp:spPr>
        <a:xfrm>
          <a:off x="0" y="0"/>
          <a:ext cx="7924799" cy="788667"/>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FaaS is about running backend code without managing your own server systems or your own long-lived server application.</a:t>
          </a:r>
        </a:p>
      </dsp:txBody>
      <dsp:txXfrm>
        <a:off x="23099" y="23099"/>
        <a:ext cx="7007124" cy="742469"/>
      </dsp:txXfrm>
    </dsp:sp>
    <dsp:sp modelId="{CB1C8A02-80DD-B940-AE15-D19C20D0EB44}">
      <dsp:nvSpPr>
        <dsp:cNvPr id="0" name=""/>
        <dsp:cNvSpPr/>
      </dsp:nvSpPr>
      <dsp:spPr>
        <a:xfrm>
          <a:off x="663701" y="932061"/>
          <a:ext cx="7924799" cy="788667"/>
        </a:xfrm>
        <a:prstGeom prst="roundRect">
          <a:avLst>
            <a:gd name="adj" fmla="val 10000"/>
          </a:avLst>
        </a:prstGeom>
        <a:gradFill rotWithShape="0">
          <a:gsLst>
            <a:gs pos="0">
              <a:schemeClr val="accent2">
                <a:hueOff val="1596027"/>
                <a:satOff val="-4850"/>
                <a:lumOff val="-65"/>
                <a:alphaOff val="0"/>
                <a:tint val="94000"/>
                <a:satMod val="105000"/>
                <a:lumMod val="102000"/>
              </a:schemeClr>
            </a:gs>
            <a:gs pos="100000">
              <a:schemeClr val="accent2">
                <a:hueOff val="1596027"/>
                <a:satOff val="-4850"/>
                <a:lumOff val="-6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 upload the code for our function to the FaaS provider, and the provider does everything else necessary for provisioning resources, instantiating VMs, managing processes, etc. </a:t>
          </a:r>
        </a:p>
      </dsp:txBody>
      <dsp:txXfrm>
        <a:off x="686800" y="955160"/>
        <a:ext cx="6702265" cy="742468"/>
      </dsp:txXfrm>
    </dsp:sp>
    <dsp:sp modelId="{9C994DE4-8CD0-8542-BF23-5455AC1B4885}">
      <dsp:nvSpPr>
        <dsp:cNvPr id="0" name=""/>
        <dsp:cNvSpPr/>
      </dsp:nvSpPr>
      <dsp:spPr>
        <a:xfrm>
          <a:off x="1317497" y="1864122"/>
          <a:ext cx="7924799" cy="788667"/>
        </a:xfrm>
        <a:prstGeom prst="roundRect">
          <a:avLst>
            <a:gd name="adj" fmla="val 10000"/>
          </a:avLst>
        </a:prstGeom>
        <a:gradFill rotWithShape="0">
          <a:gsLst>
            <a:gs pos="0">
              <a:schemeClr val="accent2">
                <a:hueOff val="3192055"/>
                <a:satOff val="-9701"/>
                <a:lumOff val="-131"/>
                <a:alphaOff val="0"/>
                <a:tint val="94000"/>
                <a:satMod val="105000"/>
                <a:lumMod val="102000"/>
              </a:schemeClr>
            </a:gs>
            <a:gs pos="100000">
              <a:schemeClr val="accent2">
                <a:hueOff val="3192055"/>
                <a:satOff val="-9701"/>
                <a:lumOff val="-13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Horizontal scaling is completely automatic, elastic, managed by the provider.</a:t>
          </a:r>
        </a:p>
      </dsp:txBody>
      <dsp:txXfrm>
        <a:off x="1340596" y="1887221"/>
        <a:ext cx="6712171" cy="742469"/>
      </dsp:txXfrm>
    </dsp:sp>
    <dsp:sp modelId="{829D9890-7551-9C40-969F-D5B6553E4CFB}">
      <dsp:nvSpPr>
        <dsp:cNvPr id="0" name=""/>
        <dsp:cNvSpPr/>
      </dsp:nvSpPr>
      <dsp:spPr>
        <a:xfrm>
          <a:off x="1981199" y="2796183"/>
          <a:ext cx="7924799" cy="788667"/>
        </a:xfrm>
        <a:prstGeom prst="roundRect">
          <a:avLst>
            <a:gd name="adj" fmla="val 10000"/>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No cluster or VM management required</a:t>
          </a:r>
        </a:p>
      </dsp:txBody>
      <dsp:txXfrm>
        <a:off x="2004298" y="2819282"/>
        <a:ext cx="6702265" cy="742468"/>
      </dsp:txXfrm>
    </dsp:sp>
    <dsp:sp modelId="{782F3B6F-F8ED-6641-B16D-859010986F46}">
      <dsp:nvSpPr>
        <dsp:cNvPr id="0" name=""/>
        <dsp:cNvSpPr/>
      </dsp:nvSpPr>
      <dsp:spPr>
        <a:xfrm>
          <a:off x="7412165" y="604047"/>
          <a:ext cx="512633" cy="51263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27507" y="604047"/>
        <a:ext cx="281949" cy="385756"/>
      </dsp:txXfrm>
    </dsp:sp>
    <dsp:sp modelId="{5237B2C3-838F-F145-AB7D-5C746E9BB357}">
      <dsp:nvSpPr>
        <dsp:cNvPr id="0" name=""/>
        <dsp:cNvSpPr/>
      </dsp:nvSpPr>
      <dsp:spPr>
        <a:xfrm>
          <a:off x="8075867" y="1536108"/>
          <a:ext cx="512633" cy="512633"/>
        </a:xfrm>
        <a:prstGeom prst="downArrow">
          <a:avLst>
            <a:gd name="adj1" fmla="val 55000"/>
            <a:gd name="adj2" fmla="val 45000"/>
          </a:avLst>
        </a:prstGeom>
        <a:solidFill>
          <a:schemeClr val="accent2">
            <a:tint val="40000"/>
            <a:alpha val="90000"/>
            <a:hueOff val="2070959"/>
            <a:satOff val="-7331"/>
            <a:lumOff val="-319"/>
            <a:alphaOff val="0"/>
          </a:schemeClr>
        </a:solidFill>
        <a:ln w="9525" cap="flat" cmpd="sng" algn="ctr">
          <a:solidFill>
            <a:schemeClr val="accent2">
              <a:tint val="40000"/>
              <a:alpha val="90000"/>
              <a:hueOff val="2070959"/>
              <a:satOff val="-7331"/>
              <a:lumOff val="-3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1209" y="1536108"/>
        <a:ext cx="281949" cy="385756"/>
      </dsp:txXfrm>
    </dsp:sp>
    <dsp:sp modelId="{28C46455-4710-6F45-8EC3-4DEDA0B9A830}">
      <dsp:nvSpPr>
        <dsp:cNvPr id="0" name=""/>
        <dsp:cNvSpPr/>
      </dsp:nvSpPr>
      <dsp:spPr>
        <a:xfrm>
          <a:off x="8729663" y="2468169"/>
          <a:ext cx="512633" cy="512633"/>
        </a:xfrm>
        <a:prstGeom prst="downArrow">
          <a:avLst>
            <a:gd name="adj1" fmla="val 55000"/>
            <a:gd name="adj2" fmla="val 45000"/>
          </a:avLst>
        </a:prstGeom>
        <a:solidFill>
          <a:schemeClr val="accent2">
            <a:tint val="40000"/>
            <a:alpha val="90000"/>
            <a:hueOff val="4141917"/>
            <a:satOff val="-14661"/>
            <a:lumOff val="-638"/>
            <a:alphaOff val="0"/>
          </a:schemeClr>
        </a:solidFill>
        <a:ln w="9525" cap="flat" cmpd="sng" algn="ctr">
          <a:solidFill>
            <a:schemeClr val="accent2">
              <a:tint val="40000"/>
              <a:alpha val="90000"/>
              <a:hueOff val="4141917"/>
              <a:satOff val="-14661"/>
              <a:lumOff val="-6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5005" y="2468169"/>
        <a:ext cx="281949" cy="385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8EDA5-8F18-4CAC-B304-F577CEB52FCA}">
      <dsp:nvSpPr>
        <dsp:cNvPr id="0" name=""/>
        <dsp:cNvSpPr/>
      </dsp:nvSpPr>
      <dsp:spPr>
        <a:xfrm>
          <a:off x="0" y="3324"/>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EBF739-7DF7-42F9-B6AE-6A854D70A0CB}">
      <dsp:nvSpPr>
        <dsp:cNvPr id="0" name=""/>
        <dsp:cNvSpPr/>
      </dsp:nvSpPr>
      <dsp:spPr>
        <a:xfrm>
          <a:off x="214188" y="162638"/>
          <a:ext cx="389434" cy="389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BB69A4-E1F6-4324-A85A-92587998D03B}">
      <dsp:nvSpPr>
        <dsp:cNvPr id="0" name=""/>
        <dsp:cNvSpPr/>
      </dsp:nvSpPr>
      <dsp:spPr>
        <a:xfrm>
          <a:off x="817812" y="3324"/>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en-US" sz="1900" kern="1200"/>
            <a:t>Web applications: serve front-end code via S3, backend via Lambda</a:t>
          </a:r>
        </a:p>
      </dsp:txBody>
      <dsp:txXfrm>
        <a:off x="817812" y="3324"/>
        <a:ext cx="5874935" cy="708062"/>
      </dsp:txXfrm>
    </dsp:sp>
    <dsp:sp modelId="{CFE46708-11CE-42C8-8F91-C91EB0A8CE7D}">
      <dsp:nvSpPr>
        <dsp:cNvPr id="0" name=""/>
        <dsp:cNvSpPr/>
      </dsp:nvSpPr>
      <dsp:spPr>
        <a:xfrm>
          <a:off x="0" y="888402"/>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514CE-5EE8-4B2A-8EAE-0F39B65FEAB7}">
      <dsp:nvSpPr>
        <dsp:cNvPr id="0" name=""/>
        <dsp:cNvSpPr/>
      </dsp:nvSpPr>
      <dsp:spPr>
        <a:xfrm>
          <a:off x="214188" y="1047716"/>
          <a:ext cx="389434" cy="389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EEF228-85D7-4D78-9CA1-B8FB2568C003}">
      <dsp:nvSpPr>
        <dsp:cNvPr id="0" name=""/>
        <dsp:cNvSpPr/>
      </dsp:nvSpPr>
      <dsp:spPr>
        <a:xfrm>
          <a:off x="817812" y="888402"/>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en-US" sz="1900" kern="1200"/>
            <a:t>Web and mobile backends: use API Gateway to communicate with backend. </a:t>
          </a:r>
        </a:p>
      </dsp:txBody>
      <dsp:txXfrm>
        <a:off x="817812" y="888402"/>
        <a:ext cx="5874935" cy="708062"/>
      </dsp:txXfrm>
    </dsp:sp>
    <dsp:sp modelId="{FCF19BFF-1B1D-45FE-888C-D1D065F78738}">
      <dsp:nvSpPr>
        <dsp:cNvPr id="0" name=""/>
        <dsp:cNvSpPr/>
      </dsp:nvSpPr>
      <dsp:spPr>
        <a:xfrm>
          <a:off x="0" y="1773480"/>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CE7E0-58F8-49FC-BEA4-5D0E79953522}">
      <dsp:nvSpPr>
        <dsp:cNvPr id="0" name=""/>
        <dsp:cNvSpPr/>
      </dsp:nvSpPr>
      <dsp:spPr>
        <a:xfrm>
          <a:off x="214188" y="1932794"/>
          <a:ext cx="389434" cy="389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07B393-8588-4BFE-97A7-CBB41B7B1EA8}">
      <dsp:nvSpPr>
        <dsp:cNvPr id="0" name=""/>
        <dsp:cNvSpPr/>
      </dsp:nvSpPr>
      <dsp:spPr>
        <a:xfrm>
          <a:off x="817812" y="1773480"/>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en-US" sz="1900" kern="1200"/>
            <a:t>Data processing: streaming data ETL tasks </a:t>
          </a:r>
        </a:p>
      </dsp:txBody>
      <dsp:txXfrm>
        <a:off x="817812" y="1773480"/>
        <a:ext cx="5874935" cy="708062"/>
      </dsp:txXfrm>
    </dsp:sp>
    <dsp:sp modelId="{47EF6DE9-0279-4A9C-8B0C-298A656A6725}">
      <dsp:nvSpPr>
        <dsp:cNvPr id="0" name=""/>
        <dsp:cNvSpPr/>
      </dsp:nvSpPr>
      <dsp:spPr>
        <a:xfrm>
          <a:off x="0" y="2658558"/>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5C089-3A42-4FAA-9DFC-DD4DC947543D}">
      <dsp:nvSpPr>
        <dsp:cNvPr id="0" name=""/>
        <dsp:cNvSpPr/>
      </dsp:nvSpPr>
      <dsp:spPr>
        <a:xfrm>
          <a:off x="214188" y="2817873"/>
          <a:ext cx="389434" cy="389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A82406-CF9F-44F2-93B9-A753C517ADBA}">
      <dsp:nvSpPr>
        <dsp:cNvPr id="0" name=""/>
        <dsp:cNvSpPr/>
      </dsp:nvSpPr>
      <dsp:spPr>
        <a:xfrm>
          <a:off x="817812" y="2658558"/>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en-US" sz="1900" kern="1200"/>
            <a:t>Parallelized computing tasks</a:t>
          </a:r>
        </a:p>
      </dsp:txBody>
      <dsp:txXfrm>
        <a:off x="817812" y="2658558"/>
        <a:ext cx="5874935" cy="708062"/>
      </dsp:txXfrm>
    </dsp:sp>
    <dsp:sp modelId="{0DDC58B9-8E11-4539-92B4-C531614E3421}">
      <dsp:nvSpPr>
        <dsp:cNvPr id="0" name=""/>
        <dsp:cNvSpPr/>
      </dsp:nvSpPr>
      <dsp:spPr>
        <a:xfrm>
          <a:off x="0" y="3543637"/>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E3AC2-CC5C-4DA4-BEA2-EF84FEA302B5}">
      <dsp:nvSpPr>
        <dsp:cNvPr id="0" name=""/>
        <dsp:cNvSpPr/>
      </dsp:nvSpPr>
      <dsp:spPr>
        <a:xfrm>
          <a:off x="214188" y="3702951"/>
          <a:ext cx="389434" cy="3894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0D2AE3-A0F5-492D-AB25-D1BDF47FC4CD}">
      <dsp:nvSpPr>
        <dsp:cNvPr id="0" name=""/>
        <dsp:cNvSpPr/>
      </dsp:nvSpPr>
      <dsp:spPr>
        <a:xfrm>
          <a:off x="817812" y="3543637"/>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en-US" sz="1900" kern="1200"/>
            <a:t>IoT workloads: processing data generated by physical IoT devices</a:t>
          </a:r>
        </a:p>
      </dsp:txBody>
      <dsp:txXfrm>
        <a:off x="817812" y="3543637"/>
        <a:ext cx="5874935" cy="708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00998-8C64-4DFF-A21A-AD290FE628AF}">
      <dsp:nvSpPr>
        <dsp:cNvPr id="0" name=""/>
        <dsp:cNvSpPr/>
      </dsp:nvSpPr>
      <dsp:spPr>
        <a:xfrm>
          <a:off x="0" y="1766"/>
          <a:ext cx="6692748" cy="8950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EF0D0-1C35-4AD7-83A8-4CF8D4048A3D}">
      <dsp:nvSpPr>
        <dsp:cNvPr id="0" name=""/>
        <dsp:cNvSpPr/>
      </dsp:nvSpPr>
      <dsp:spPr>
        <a:xfrm>
          <a:off x="270752" y="203152"/>
          <a:ext cx="492278" cy="492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890285-DD63-4D34-8C0B-DD41DD054E00}">
      <dsp:nvSpPr>
        <dsp:cNvPr id="0" name=""/>
        <dsp:cNvSpPr/>
      </dsp:nvSpPr>
      <dsp:spPr>
        <a:xfrm>
          <a:off x="1033783" y="1766"/>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800100">
            <a:lnSpc>
              <a:spcPct val="90000"/>
            </a:lnSpc>
            <a:spcBef>
              <a:spcPct val="0"/>
            </a:spcBef>
            <a:spcAft>
              <a:spcPct val="35000"/>
            </a:spcAft>
            <a:buNone/>
          </a:pPr>
          <a:r>
            <a:rPr lang="en-US" sz="1800" kern="1200"/>
            <a:t>Scaling: since scaling is performed by the provider on every event, you no longer need to think about the question of how many concurrent requests you can handle</a:t>
          </a:r>
        </a:p>
      </dsp:txBody>
      <dsp:txXfrm>
        <a:off x="1033783" y="1766"/>
        <a:ext cx="5658964" cy="895050"/>
      </dsp:txXfrm>
    </dsp:sp>
    <dsp:sp modelId="{7FDB41DE-331B-4405-9A0D-5B6E9C3E6200}">
      <dsp:nvSpPr>
        <dsp:cNvPr id="0" name=""/>
        <dsp:cNvSpPr/>
      </dsp:nvSpPr>
      <dsp:spPr>
        <a:xfrm>
          <a:off x="0" y="1120579"/>
          <a:ext cx="6692748" cy="8950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1F835-1C98-49E7-BC08-9E0D5A72EA32}">
      <dsp:nvSpPr>
        <dsp:cNvPr id="0" name=""/>
        <dsp:cNvSpPr/>
      </dsp:nvSpPr>
      <dsp:spPr>
        <a:xfrm>
          <a:off x="270752" y="1321966"/>
          <a:ext cx="492278" cy="492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E2B57E-4477-4DB1-86DB-A87C3488BD7F}">
      <dsp:nvSpPr>
        <dsp:cNvPr id="0" name=""/>
        <dsp:cNvSpPr/>
      </dsp:nvSpPr>
      <dsp:spPr>
        <a:xfrm>
          <a:off x="1033783" y="1120579"/>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800100">
            <a:lnSpc>
              <a:spcPct val="90000"/>
            </a:lnSpc>
            <a:spcBef>
              <a:spcPct val="0"/>
            </a:spcBef>
            <a:spcAft>
              <a:spcPct val="35000"/>
            </a:spcAft>
            <a:buNone/>
          </a:pPr>
          <a:r>
            <a:rPr lang="en-US" sz="1800" kern="1200"/>
            <a:t>Zero systems administration </a:t>
          </a:r>
        </a:p>
      </dsp:txBody>
      <dsp:txXfrm>
        <a:off x="1033783" y="1120579"/>
        <a:ext cx="5658964" cy="895050"/>
      </dsp:txXfrm>
    </dsp:sp>
    <dsp:sp modelId="{6F5A8F1E-2DA8-45D8-B403-D4EEBD2DEBA7}">
      <dsp:nvSpPr>
        <dsp:cNvPr id="0" name=""/>
        <dsp:cNvSpPr/>
      </dsp:nvSpPr>
      <dsp:spPr>
        <a:xfrm>
          <a:off x="0" y="2239393"/>
          <a:ext cx="6692748" cy="8950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36659-2CC9-4558-84F9-C90E847D04AF}">
      <dsp:nvSpPr>
        <dsp:cNvPr id="0" name=""/>
        <dsp:cNvSpPr/>
      </dsp:nvSpPr>
      <dsp:spPr>
        <a:xfrm>
          <a:off x="270752" y="2440779"/>
          <a:ext cx="492278" cy="492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1CBF79-BA8E-4537-B664-9E91535DBDB8}">
      <dsp:nvSpPr>
        <dsp:cNvPr id="0" name=""/>
        <dsp:cNvSpPr/>
      </dsp:nvSpPr>
      <dsp:spPr>
        <a:xfrm>
          <a:off x="1033783" y="2239393"/>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800100">
            <a:lnSpc>
              <a:spcPct val="90000"/>
            </a:lnSpc>
            <a:spcBef>
              <a:spcPct val="0"/>
            </a:spcBef>
            <a:spcAft>
              <a:spcPct val="35000"/>
            </a:spcAft>
            <a:buNone/>
          </a:pPr>
          <a:r>
            <a:rPr lang="en-US" sz="1800" kern="1200"/>
            <a:t>Time to market and continuous experimentation</a:t>
          </a:r>
        </a:p>
      </dsp:txBody>
      <dsp:txXfrm>
        <a:off x="1033783" y="2239393"/>
        <a:ext cx="5658964" cy="895050"/>
      </dsp:txXfrm>
    </dsp:sp>
    <dsp:sp modelId="{2D94313C-1952-4CA1-A432-38764BA89F03}">
      <dsp:nvSpPr>
        <dsp:cNvPr id="0" name=""/>
        <dsp:cNvSpPr/>
      </dsp:nvSpPr>
      <dsp:spPr>
        <a:xfrm>
          <a:off x="0" y="3358207"/>
          <a:ext cx="6692748" cy="89505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36B4F-21F8-47DC-8A27-B18A91A9BE71}">
      <dsp:nvSpPr>
        <dsp:cNvPr id="0" name=""/>
        <dsp:cNvSpPr/>
      </dsp:nvSpPr>
      <dsp:spPr>
        <a:xfrm>
          <a:off x="270752" y="3559593"/>
          <a:ext cx="492278" cy="4922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2F0877-F58F-4069-B2D7-970B3836A3BB}">
      <dsp:nvSpPr>
        <dsp:cNvPr id="0" name=""/>
        <dsp:cNvSpPr/>
      </dsp:nvSpPr>
      <dsp:spPr>
        <a:xfrm>
          <a:off x="1033783" y="3358207"/>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800100">
            <a:lnSpc>
              <a:spcPct val="90000"/>
            </a:lnSpc>
            <a:spcBef>
              <a:spcPct val="0"/>
            </a:spcBef>
            <a:spcAft>
              <a:spcPct val="35000"/>
            </a:spcAft>
            <a:buNone/>
          </a:pPr>
          <a:r>
            <a:rPr lang="en-US" sz="1800" kern="1200"/>
            <a:t>Greener computing?</a:t>
          </a:r>
        </a:p>
      </dsp:txBody>
      <dsp:txXfrm>
        <a:off x="1033783" y="3358207"/>
        <a:ext cx="5658964" cy="8950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C2AA3-3E1A-435F-BF88-47860A41A30B}">
      <dsp:nvSpPr>
        <dsp:cNvPr id="0" name=""/>
        <dsp:cNvSpPr/>
      </dsp:nvSpPr>
      <dsp:spPr>
        <a:xfrm>
          <a:off x="0" y="363"/>
          <a:ext cx="6692748" cy="5005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30032-3AE0-431C-AC4E-7F1AB7178336}">
      <dsp:nvSpPr>
        <dsp:cNvPr id="0" name=""/>
        <dsp:cNvSpPr/>
      </dsp:nvSpPr>
      <dsp:spPr>
        <a:xfrm>
          <a:off x="151402" y="112977"/>
          <a:ext cx="275278" cy="275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5ACD17-8D73-4CC8-9AE2-EA088AACEB56}">
      <dsp:nvSpPr>
        <dsp:cNvPr id="0" name=""/>
        <dsp:cNvSpPr/>
      </dsp:nvSpPr>
      <dsp:spPr>
        <a:xfrm>
          <a:off x="578083" y="363"/>
          <a:ext cx="3011736"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711200">
            <a:lnSpc>
              <a:spcPct val="90000"/>
            </a:lnSpc>
            <a:spcBef>
              <a:spcPct val="0"/>
            </a:spcBef>
            <a:spcAft>
              <a:spcPct val="35000"/>
            </a:spcAft>
            <a:buNone/>
          </a:pPr>
          <a:r>
            <a:rPr lang="en-US" sz="1600" kern="1200"/>
            <a:t>Vendor control</a:t>
          </a:r>
        </a:p>
      </dsp:txBody>
      <dsp:txXfrm>
        <a:off x="578083" y="363"/>
        <a:ext cx="3011736" cy="500505"/>
      </dsp:txXfrm>
    </dsp:sp>
    <dsp:sp modelId="{0869BFAE-7434-4918-9A36-55C5EE42FFC3}">
      <dsp:nvSpPr>
        <dsp:cNvPr id="0" name=""/>
        <dsp:cNvSpPr/>
      </dsp:nvSpPr>
      <dsp:spPr>
        <a:xfrm>
          <a:off x="3589820" y="363"/>
          <a:ext cx="3102927"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488950">
            <a:lnSpc>
              <a:spcPct val="90000"/>
            </a:lnSpc>
            <a:spcBef>
              <a:spcPct val="0"/>
            </a:spcBef>
            <a:spcAft>
              <a:spcPct val="35000"/>
            </a:spcAft>
            <a:buNone/>
          </a:pPr>
          <a:r>
            <a:rPr lang="en-US" sz="1100" kern="1200"/>
            <a:t>System downtime, unexpected limits, cost changes, loss of functionality, forced API upgrades</a:t>
          </a:r>
        </a:p>
      </dsp:txBody>
      <dsp:txXfrm>
        <a:off x="3589820" y="363"/>
        <a:ext cx="3102927" cy="500505"/>
      </dsp:txXfrm>
    </dsp:sp>
    <dsp:sp modelId="{12656C10-F75A-4104-8C53-ECD2CB667EC0}">
      <dsp:nvSpPr>
        <dsp:cNvPr id="0" name=""/>
        <dsp:cNvSpPr/>
      </dsp:nvSpPr>
      <dsp:spPr>
        <a:xfrm>
          <a:off x="0" y="625995"/>
          <a:ext cx="6692748" cy="5005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E64B07-CA9E-439D-BC8F-8926F250C97D}">
      <dsp:nvSpPr>
        <dsp:cNvPr id="0" name=""/>
        <dsp:cNvSpPr/>
      </dsp:nvSpPr>
      <dsp:spPr>
        <a:xfrm>
          <a:off x="151402" y="738609"/>
          <a:ext cx="275278" cy="275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00F402-6153-4B28-AFCA-DB07F2E0EF52}">
      <dsp:nvSpPr>
        <dsp:cNvPr id="0" name=""/>
        <dsp:cNvSpPr/>
      </dsp:nvSpPr>
      <dsp:spPr>
        <a:xfrm>
          <a:off x="578083" y="625995"/>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711200">
            <a:lnSpc>
              <a:spcPct val="90000"/>
            </a:lnSpc>
            <a:spcBef>
              <a:spcPct val="0"/>
            </a:spcBef>
            <a:spcAft>
              <a:spcPct val="35000"/>
            </a:spcAft>
            <a:buNone/>
          </a:pPr>
          <a:r>
            <a:rPr lang="en-US" sz="1600" kern="1200"/>
            <a:t>Vendor lock-in</a:t>
          </a:r>
        </a:p>
      </dsp:txBody>
      <dsp:txXfrm>
        <a:off x="578083" y="625995"/>
        <a:ext cx="6114664" cy="500505"/>
      </dsp:txXfrm>
    </dsp:sp>
    <dsp:sp modelId="{9725392C-8CEA-4F22-BCE6-EF26AEE9BCEC}">
      <dsp:nvSpPr>
        <dsp:cNvPr id="0" name=""/>
        <dsp:cNvSpPr/>
      </dsp:nvSpPr>
      <dsp:spPr>
        <a:xfrm>
          <a:off x="0" y="1251627"/>
          <a:ext cx="6692748" cy="5005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1BED8-9FDC-4703-BB43-BF38BF29320A}">
      <dsp:nvSpPr>
        <dsp:cNvPr id="0" name=""/>
        <dsp:cNvSpPr/>
      </dsp:nvSpPr>
      <dsp:spPr>
        <a:xfrm>
          <a:off x="151402" y="1364241"/>
          <a:ext cx="275278" cy="275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CD4150-BE7A-4D23-967A-E9FADB451209}">
      <dsp:nvSpPr>
        <dsp:cNvPr id="0" name=""/>
        <dsp:cNvSpPr/>
      </dsp:nvSpPr>
      <dsp:spPr>
        <a:xfrm>
          <a:off x="578083" y="1251627"/>
          <a:ext cx="3011736"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711200">
            <a:lnSpc>
              <a:spcPct val="90000"/>
            </a:lnSpc>
            <a:spcBef>
              <a:spcPct val="0"/>
            </a:spcBef>
            <a:spcAft>
              <a:spcPct val="35000"/>
            </a:spcAft>
            <a:buNone/>
          </a:pPr>
          <a:r>
            <a:rPr lang="en-US" sz="1600" kern="1200"/>
            <a:t>Security concerns</a:t>
          </a:r>
        </a:p>
      </dsp:txBody>
      <dsp:txXfrm>
        <a:off x="578083" y="1251627"/>
        <a:ext cx="3011736" cy="500505"/>
      </dsp:txXfrm>
    </dsp:sp>
    <dsp:sp modelId="{4CF5B317-B276-4D07-BD42-D2045E56EA84}">
      <dsp:nvSpPr>
        <dsp:cNvPr id="0" name=""/>
        <dsp:cNvSpPr/>
      </dsp:nvSpPr>
      <dsp:spPr>
        <a:xfrm>
          <a:off x="3589820" y="1251627"/>
          <a:ext cx="3102927"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488950">
            <a:lnSpc>
              <a:spcPct val="90000"/>
            </a:lnSpc>
            <a:spcBef>
              <a:spcPct val="0"/>
            </a:spcBef>
            <a:spcAft>
              <a:spcPct val="35000"/>
            </a:spcAft>
            <a:buNone/>
          </a:pPr>
          <a:r>
            <a:rPr lang="en-US" sz="1100" kern="1200"/>
            <a:t>Increased surface area for malicious intent </a:t>
          </a:r>
        </a:p>
      </dsp:txBody>
      <dsp:txXfrm>
        <a:off x="3589820" y="1251627"/>
        <a:ext cx="3102927" cy="500505"/>
      </dsp:txXfrm>
    </dsp:sp>
    <dsp:sp modelId="{736399DC-F9B0-41D0-91C4-040F8E46C19E}">
      <dsp:nvSpPr>
        <dsp:cNvPr id="0" name=""/>
        <dsp:cNvSpPr/>
      </dsp:nvSpPr>
      <dsp:spPr>
        <a:xfrm>
          <a:off x="0" y="1877259"/>
          <a:ext cx="6692748" cy="5005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A8ED8-EBE3-4C22-AF62-E13210D851BF}">
      <dsp:nvSpPr>
        <dsp:cNvPr id="0" name=""/>
        <dsp:cNvSpPr/>
      </dsp:nvSpPr>
      <dsp:spPr>
        <a:xfrm>
          <a:off x="151402" y="1989872"/>
          <a:ext cx="275278" cy="2752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47BA38-4935-4DD4-B24B-6C4D66612029}">
      <dsp:nvSpPr>
        <dsp:cNvPr id="0" name=""/>
        <dsp:cNvSpPr/>
      </dsp:nvSpPr>
      <dsp:spPr>
        <a:xfrm>
          <a:off x="578083" y="1877259"/>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711200">
            <a:lnSpc>
              <a:spcPct val="90000"/>
            </a:lnSpc>
            <a:spcBef>
              <a:spcPct val="0"/>
            </a:spcBef>
            <a:spcAft>
              <a:spcPct val="35000"/>
            </a:spcAft>
            <a:buNone/>
          </a:pPr>
          <a:r>
            <a:rPr lang="en-US" sz="1600" kern="1200"/>
            <a:t>Repetition of logic across client platforms</a:t>
          </a:r>
        </a:p>
      </dsp:txBody>
      <dsp:txXfrm>
        <a:off x="578083" y="1877259"/>
        <a:ext cx="6114664" cy="500505"/>
      </dsp:txXfrm>
    </dsp:sp>
    <dsp:sp modelId="{BFEAC557-452B-4834-9196-58E22B1DEE53}">
      <dsp:nvSpPr>
        <dsp:cNvPr id="0" name=""/>
        <dsp:cNvSpPr/>
      </dsp:nvSpPr>
      <dsp:spPr>
        <a:xfrm>
          <a:off x="0" y="2502891"/>
          <a:ext cx="6692748" cy="50050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FA60D-E923-461D-A09C-6ED4327C4C37}">
      <dsp:nvSpPr>
        <dsp:cNvPr id="0" name=""/>
        <dsp:cNvSpPr/>
      </dsp:nvSpPr>
      <dsp:spPr>
        <a:xfrm>
          <a:off x="151402" y="2615504"/>
          <a:ext cx="275278" cy="2752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3A8DB6-BB7D-4AA3-AB0E-268DD39BE614}">
      <dsp:nvSpPr>
        <dsp:cNvPr id="0" name=""/>
        <dsp:cNvSpPr/>
      </dsp:nvSpPr>
      <dsp:spPr>
        <a:xfrm>
          <a:off x="578083" y="2502891"/>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711200">
            <a:lnSpc>
              <a:spcPct val="90000"/>
            </a:lnSpc>
            <a:spcBef>
              <a:spcPct val="0"/>
            </a:spcBef>
            <a:spcAft>
              <a:spcPct val="35000"/>
            </a:spcAft>
            <a:buNone/>
          </a:pPr>
          <a:r>
            <a:rPr lang="en-US" sz="1600" kern="1200"/>
            <a:t>Loss of server optimizations</a:t>
          </a:r>
        </a:p>
      </dsp:txBody>
      <dsp:txXfrm>
        <a:off x="578083" y="2502891"/>
        <a:ext cx="6114664" cy="500505"/>
      </dsp:txXfrm>
    </dsp:sp>
    <dsp:sp modelId="{8819F464-92BC-4D81-9CB3-4BFF45CE34AF}">
      <dsp:nvSpPr>
        <dsp:cNvPr id="0" name=""/>
        <dsp:cNvSpPr/>
      </dsp:nvSpPr>
      <dsp:spPr>
        <a:xfrm>
          <a:off x="0" y="3128523"/>
          <a:ext cx="6692748" cy="5005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C5CD8-860E-43B3-9BCE-465922D85279}">
      <dsp:nvSpPr>
        <dsp:cNvPr id="0" name=""/>
        <dsp:cNvSpPr/>
      </dsp:nvSpPr>
      <dsp:spPr>
        <a:xfrm>
          <a:off x="151402" y="3241136"/>
          <a:ext cx="275278" cy="2752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A32C7D-6D9E-4D5D-8B7B-70D358D07481}">
      <dsp:nvSpPr>
        <dsp:cNvPr id="0" name=""/>
        <dsp:cNvSpPr/>
      </dsp:nvSpPr>
      <dsp:spPr>
        <a:xfrm>
          <a:off x="578083" y="3128523"/>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711200">
            <a:lnSpc>
              <a:spcPct val="90000"/>
            </a:lnSpc>
            <a:spcBef>
              <a:spcPct val="0"/>
            </a:spcBef>
            <a:spcAft>
              <a:spcPct val="35000"/>
            </a:spcAft>
            <a:buNone/>
          </a:pPr>
          <a:r>
            <a:rPr lang="en-US" sz="1600" kern="1200"/>
            <a:t>Vendor rate limiting</a:t>
          </a:r>
        </a:p>
      </dsp:txBody>
      <dsp:txXfrm>
        <a:off x="578083" y="3128523"/>
        <a:ext cx="6114664" cy="500505"/>
      </dsp:txXfrm>
    </dsp:sp>
    <dsp:sp modelId="{E2C36570-6B33-4A72-B75F-D405003FA7CE}">
      <dsp:nvSpPr>
        <dsp:cNvPr id="0" name=""/>
        <dsp:cNvSpPr/>
      </dsp:nvSpPr>
      <dsp:spPr>
        <a:xfrm>
          <a:off x="0" y="3754154"/>
          <a:ext cx="6692748" cy="5005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0178E-34CF-4195-8615-F455568FA152}">
      <dsp:nvSpPr>
        <dsp:cNvPr id="0" name=""/>
        <dsp:cNvSpPr/>
      </dsp:nvSpPr>
      <dsp:spPr>
        <a:xfrm>
          <a:off x="151402" y="3866768"/>
          <a:ext cx="275278" cy="27527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D661E3-6084-429D-A64F-67AD98D24A6A}">
      <dsp:nvSpPr>
        <dsp:cNvPr id="0" name=""/>
        <dsp:cNvSpPr/>
      </dsp:nvSpPr>
      <dsp:spPr>
        <a:xfrm>
          <a:off x="578083" y="3754154"/>
          <a:ext cx="6114664" cy="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0" tIns="52970" rIns="52970" bIns="52970" numCol="1" spcCol="1270" anchor="ctr" anchorCtr="0">
          <a:noAutofit/>
        </a:bodyPr>
        <a:lstStyle/>
        <a:p>
          <a:pPr marL="0" lvl="0" indent="0" algn="l" defTabSz="711200">
            <a:lnSpc>
              <a:spcPct val="90000"/>
            </a:lnSpc>
            <a:spcBef>
              <a:spcPct val="0"/>
            </a:spcBef>
            <a:spcAft>
              <a:spcPct val="35000"/>
            </a:spcAft>
            <a:buNone/>
          </a:pPr>
          <a:r>
            <a:rPr lang="en-US" sz="1600" kern="1200"/>
            <a:t>Startup latency</a:t>
          </a:r>
        </a:p>
      </dsp:txBody>
      <dsp:txXfrm>
        <a:off x="578083" y="3754154"/>
        <a:ext cx="6114664" cy="50050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CE1C3-BE5B-9249-AB0B-71BC1D648B76}" type="datetimeFigureOut">
              <a:rPr lang="en-US" smtClean="0"/>
              <a:t>9/29/24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576A2-7C12-5D46-82D1-8A836AC17B13}" type="slidenum">
              <a:rPr lang="en-US" smtClean="0"/>
              <a:t>‹#›</a:t>
            </a:fld>
            <a:endParaRPr lang="en-US"/>
          </a:p>
        </p:txBody>
      </p:sp>
    </p:spTree>
    <p:extLst>
      <p:ext uri="{BB962C8B-B14F-4D97-AF65-F5344CB8AC3E}">
        <p14:creationId xmlns:p14="http://schemas.microsoft.com/office/powerpoint/2010/main" val="209221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89576A2-7C12-5D46-82D1-8A836AC17B13}" type="slidenum">
              <a:rPr lang="en-US" smtClean="0"/>
              <a:t>2</a:t>
            </a:fld>
            <a:endParaRPr lang="en-US"/>
          </a:p>
        </p:txBody>
      </p:sp>
    </p:spTree>
    <p:extLst>
      <p:ext uri="{BB962C8B-B14F-4D97-AF65-F5344CB8AC3E}">
        <p14:creationId xmlns:p14="http://schemas.microsoft.com/office/powerpoint/2010/main" val="362692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11</a:t>
            </a:fld>
            <a:endParaRPr lang="en-US"/>
          </a:p>
        </p:txBody>
      </p:sp>
    </p:spTree>
    <p:extLst>
      <p:ext uri="{BB962C8B-B14F-4D97-AF65-F5344CB8AC3E}">
        <p14:creationId xmlns:p14="http://schemas.microsoft.com/office/powerpoint/2010/main" val="346843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14</a:t>
            </a:fld>
            <a:endParaRPr lang="en-US"/>
          </a:p>
        </p:txBody>
      </p:sp>
    </p:spTree>
    <p:extLst>
      <p:ext uri="{BB962C8B-B14F-4D97-AF65-F5344CB8AC3E}">
        <p14:creationId xmlns:p14="http://schemas.microsoft.com/office/powerpoint/2010/main" val="392745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40</a:t>
            </a:fld>
            <a:endParaRPr lang="en-US"/>
          </a:p>
        </p:txBody>
      </p:sp>
    </p:spTree>
    <p:extLst>
      <p:ext uri="{BB962C8B-B14F-4D97-AF65-F5344CB8AC3E}">
        <p14:creationId xmlns:p14="http://schemas.microsoft.com/office/powerpoint/2010/main" val="455271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131878-877B-CC4D-941C-154C37B5FC49}" type="datetimeFigureOut">
              <a:rPr lang="en-US" smtClean="0"/>
              <a:t>9/29/24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3456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97683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29320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331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91772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9/29/24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14359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9/29/24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911580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9/29/24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794438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9/29/24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62557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9/29/24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3103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31878-877B-CC4D-941C-154C37B5FC49}" type="datetimeFigureOut">
              <a:rPr lang="en-US" smtClean="0"/>
              <a:t>9/29/24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69335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31878-877B-CC4D-941C-154C37B5FC49}" type="datetimeFigureOut">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425058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131878-877B-CC4D-941C-154C37B5FC49}" type="datetimeFigureOut">
              <a:rPr lang="en-US" smtClean="0"/>
              <a:t>9/29/24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7415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31878-877B-CC4D-941C-154C37B5FC49}" type="datetimeFigureOut">
              <a:rPr lang="en-US" smtClean="0"/>
              <a:t>9/29/24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24218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31878-877B-CC4D-941C-154C37B5FC49}" type="datetimeFigureOut">
              <a:rPr lang="en-US" smtClean="0"/>
              <a:t>9/29/24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90944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81528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34669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131878-877B-CC4D-941C-154C37B5FC49}" type="datetimeFigureOut">
              <a:rPr lang="en-US" smtClean="0"/>
              <a:t>9/29/24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4E1087-390E-644C-9E4B-B1801D4279C9}" type="slidenum">
              <a:rPr lang="en-US" smtClean="0"/>
              <a:t>‹#›</a:t>
            </a:fld>
            <a:endParaRPr lang="en-US"/>
          </a:p>
        </p:txBody>
      </p:sp>
    </p:spTree>
    <p:extLst>
      <p:ext uri="{BB962C8B-B14F-4D97-AF65-F5344CB8AC3E}">
        <p14:creationId xmlns:p14="http://schemas.microsoft.com/office/powerpoint/2010/main" val="34417776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hyperlink" Target="https://commons.wikimedia.org/wiki/File:Orange_lambda.svg" TargetMode="External"/><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about.gitlab.com/partners/technology-partners/google-cloud-platform/"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Miserlou/Zappa" TargetMode="External"/><Relationship Id="rId2" Type="http://schemas.openxmlformats.org/officeDocument/2006/relationships/hyperlink" Target="https://www.serverless.com/" TargetMode="External"/><Relationship Id="rId1" Type="http://schemas.openxmlformats.org/officeDocument/2006/relationships/slideLayout" Target="../slideLayouts/slideLayout2.xml"/><Relationship Id="rId4" Type="http://schemas.openxmlformats.org/officeDocument/2006/relationships/hyperlink" Target="https://aws.github.io/chalice/index"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3F3BADD6-8D40-9B49-9390-124F86742595}"/>
              </a:ext>
            </a:extLst>
          </p:cNvPr>
          <p:cNvSpPr>
            <a:spLocks noGrp="1"/>
          </p:cNvSpPr>
          <p:nvPr>
            <p:ph type="ctrTitle"/>
          </p:nvPr>
        </p:nvSpPr>
        <p:spPr>
          <a:xfrm>
            <a:off x="2667000" y="2328334"/>
            <a:ext cx="6858000" cy="1367896"/>
          </a:xfrm>
        </p:spPr>
        <p:txBody>
          <a:bodyPr>
            <a:normAutofit/>
          </a:bodyPr>
          <a:lstStyle/>
          <a:p>
            <a:pPr algn="ctr"/>
            <a:r>
              <a:rPr lang="en-US">
                <a:solidFill>
                  <a:srgbClr val="FFFFFF"/>
                </a:solidFill>
              </a:rPr>
              <a:t>MIS 547</a:t>
            </a:r>
          </a:p>
        </p:txBody>
      </p:sp>
      <p:sp>
        <p:nvSpPr>
          <p:cNvPr id="3" name="Subtitle 2">
            <a:extLst>
              <a:ext uri="{FF2B5EF4-FFF2-40B4-BE49-F238E27FC236}">
                <a16:creationId xmlns:a16="http://schemas.microsoft.com/office/drawing/2014/main" id="{3C3D316C-B9A1-353B-C296-C9C9E3DC8B7E}"/>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Cloud Computing</a:t>
            </a:r>
          </a:p>
        </p:txBody>
      </p:sp>
    </p:spTree>
    <p:extLst>
      <p:ext uri="{BB962C8B-B14F-4D97-AF65-F5344CB8AC3E}">
        <p14:creationId xmlns:p14="http://schemas.microsoft.com/office/powerpoint/2010/main" val="41297026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657A-02A0-BB87-0115-C9BF4B7FC404}"/>
              </a:ext>
            </a:extLst>
          </p:cNvPr>
          <p:cNvSpPr>
            <a:spLocks noGrp="1"/>
          </p:cNvSpPr>
          <p:nvPr>
            <p:ph type="title"/>
          </p:nvPr>
        </p:nvSpPr>
        <p:spPr/>
        <p:txBody>
          <a:bodyPr/>
          <a:lstStyle/>
          <a:p>
            <a:r>
              <a:rPr lang="en-US" dirty="0"/>
              <a:t>Midsemester Updates</a:t>
            </a:r>
          </a:p>
        </p:txBody>
      </p:sp>
      <p:sp>
        <p:nvSpPr>
          <p:cNvPr id="3" name="Content Placeholder 2">
            <a:extLst>
              <a:ext uri="{FF2B5EF4-FFF2-40B4-BE49-F238E27FC236}">
                <a16:creationId xmlns:a16="http://schemas.microsoft.com/office/drawing/2014/main" id="{A7D26DC9-ABF0-D415-1912-E0CBFD2059AA}"/>
              </a:ext>
            </a:extLst>
          </p:cNvPr>
          <p:cNvSpPr>
            <a:spLocks noGrp="1"/>
          </p:cNvSpPr>
          <p:nvPr>
            <p:ph idx="1"/>
          </p:nvPr>
        </p:nvSpPr>
        <p:spPr>
          <a:xfrm>
            <a:off x="1141413" y="1761114"/>
            <a:ext cx="10143115" cy="4172095"/>
          </a:xfrm>
        </p:spPr>
        <p:txBody>
          <a:bodyPr>
            <a:normAutofit fontScale="70000" lnSpcReduction="20000"/>
          </a:bodyPr>
          <a:lstStyle/>
          <a:p>
            <a:r>
              <a:rPr lang="en-US" dirty="0"/>
              <a:t>Due on October 24 (30 points)</a:t>
            </a:r>
          </a:p>
          <a:p>
            <a:r>
              <a:rPr lang="en-US" dirty="0"/>
              <a:t>The deliverable should be a two to three page update that identifies the following:</a:t>
            </a:r>
          </a:p>
          <a:p>
            <a:pPr lvl="1"/>
            <a:r>
              <a:rPr lang="en-US" dirty="0"/>
              <a:t>Identify the business problem that you are trying to solve through the use of an ML model</a:t>
            </a:r>
          </a:p>
          <a:p>
            <a:pPr lvl="1"/>
            <a:r>
              <a:rPr lang="en-US" dirty="0"/>
              <a:t>Which model you will be using and why</a:t>
            </a:r>
          </a:p>
          <a:p>
            <a:pPr lvl="1"/>
            <a:r>
              <a:rPr lang="en-US" dirty="0"/>
              <a:t>The dataset that you will train your model on</a:t>
            </a:r>
          </a:p>
          <a:p>
            <a:pPr lvl="1"/>
            <a:r>
              <a:rPr lang="en-US" dirty="0"/>
              <a:t>A draft architecture of your final project build</a:t>
            </a:r>
          </a:p>
          <a:p>
            <a:pPr lvl="1"/>
            <a:r>
              <a:rPr lang="en-US" dirty="0"/>
              <a:t>Your next steps, identified roles, identified blockers or obstacles</a:t>
            </a:r>
          </a:p>
          <a:p>
            <a:r>
              <a:rPr lang="en-US" dirty="0"/>
              <a:t>At this stage in the semester, it would be a good idea to have </a:t>
            </a:r>
            <a:r>
              <a:rPr lang="en-US" dirty="0">
                <a:solidFill>
                  <a:schemeClr val="accent1"/>
                </a:solidFill>
              </a:rPr>
              <a:t>fully trained your model once</a:t>
            </a:r>
            <a:r>
              <a:rPr lang="en-US" dirty="0"/>
              <a:t>; this will help you understand the requirements of this model better. For example, were you able to train it on your local laptop? Did you run out of memory? Did you need more compute resources? If so, what was the minimally viable droplet size that let you fully train your model? If you used a </a:t>
            </a:r>
            <a:r>
              <a:rPr lang="en-US" dirty="0" err="1"/>
              <a:t>Jupyter</a:t>
            </a:r>
            <a:r>
              <a:rPr lang="en-US" dirty="0"/>
              <a:t> notebook to train your model, how can you think about refactoring that model code to be run as a service on a virtual machine. Have you tried containerizing it?</a:t>
            </a:r>
          </a:p>
        </p:txBody>
      </p:sp>
      <p:sp>
        <p:nvSpPr>
          <p:cNvPr id="5" name="TextBox 4">
            <a:extLst>
              <a:ext uri="{FF2B5EF4-FFF2-40B4-BE49-F238E27FC236}">
                <a16:creationId xmlns:a16="http://schemas.microsoft.com/office/drawing/2014/main" id="{2D20AC58-414A-9BC6-1448-A076DD656361}"/>
              </a:ext>
            </a:extLst>
          </p:cNvPr>
          <p:cNvSpPr txBox="1"/>
          <p:nvPr/>
        </p:nvSpPr>
        <p:spPr>
          <a:xfrm>
            <a:off x="1415905" y="6204647"/>
            <a:ext cx="9357014" cy="369332"/>
          </a:xfrm>
          <a:prstGeom prst="rect">
            <a:avLst/>
          </a:prstGeom>
          <a:noFill/>
        </p:spPr>
        <p:txBody>
          <a:bodyPr wrap="square">
            <a:spAutoFit/>
          </a:bodyPr>
          <a:lstStyle/>
          <a:p>
            <a:r>
              <a:rPr lang="en-US" dirty="0"/>
              <a:t>Grading rubric: https://d2l.arizona.edu/d2l/le/content/1477645/</a:t>
            </a:r>
            <a:r>
              <a:rPr lang="en-US" dirty="0" err="1"/>
              <a:t>viewContent</a:t>
            </a:r>
            <a:r>
              <a:rPr lang="en-US" dirty="0"/>
              <a:t>/17438915/View</a:t>
            </a:r>
          </a:p>
        </p:txBody>
      </p:sp>
    </p:spTree>
    <p:extLst>
      <p:ext uri="{BB962C8B-B14F-4D97-AF65-F5344CB8AC3E}">
        <p14:creationId xmlns:p14="http://schemas.microsoft.com/office/powerpoint/2010/main" val="1096178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CCA7-D8CE-FD63-844C-E74940AC4964}"/>
              </a:ext>
            </a:extLst>
          </p:cNvPr>
          <p:cNvSpPr>
            <a:spLocks noGrp="1"/>
          </p:cNvSpPr>
          <p:nvPr>
            <p:ph type="title"/>
          </p:nvPr>
        </p:nvSpPr>
        <p:spPr>
          <a:xfrm>
            <a:off x="853329" y="1134681"/>
            <a:ext cx="3071899" cy="4255025"/>
          </a:xfrm>
        </p:spPr>
        <p:txBody>
          <a:bodyPr>
            <a:normAutofit/>
          </a:bodyPr>
          <a:lstStyle/>
          <a:p>
            <a:r>
              <a:rPr lang="en-US" sz="4400" dirty="0">
                <a:solidFill>
                  <a:srgbClr val="FFFFFF"/>
                </a:solidFill>
              </a:rPr>
              <a:t>AGENDA</a:t>
            </a:r>
          </a:p>
        </p:txBody>
      </p:sp>
      <p:graphicFrame>
        <p:nvGraphicFramePr>
          <p:cNvPr id="5" name="Content Placeholder 2">
            <a:extLst>
              <a:ext uri="{FF2B5EF4-FFF2-40B4-BE49-F238E27FC236}">
                <a16:creationId xmlns:a16="http://schemas.microsoft.com/office/drawing/2014/main" id="{41BBF5C4-F590-CD77-9CE8-C1E53683FA43}"/>
              </a:ext>
            </a:extLst>
          </p:cNvPr>
          <p:cNvGraphicFramePr>
            <a:graphicFrameLocks noGrp="1"/>
          </p:cNvGraphicFramePr>
          <p:nvPr>
            <p:ph idx="1"/>
            <p:extLst>
              <p:ext uri="{D42A27DB-BD31-4B8C-83A1-F6EECF244321}">
                <p14:modId xmlns:p14="http://schemas.microsoft.com/office/powerpoint/2010/main" val="3961222311"/>
              </p:ext>
            </p:extLst>
          </p:nvPr>
        </p:nvGraphicFramePr>
        <p:xfrm>
          <a:off x="4453557" y="1781489"/>
          <a:ext cx="6801987" cy="2961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01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5F26-5756-46E9-0F02-1013605AD94D}"/>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dirty="0"/>
              <a:t>Lecture 11</a:t>
            </a:r>
          </a:p>
        </p:txBody>
      </p:sp>
      <p:sp>
        <p:nvSpPr>
          <p:cNvPr id="3" name="Text Placeholder 2">
            <a:extLst>
              <a:ext uri="{FF2B5EF4-FFF2-40B4-BE49-F238E27FC236}">
                <a16:creationId xmlns:a16="http://schemas.microsoft.com/office/drawing/2014/main" id="{036E5B30-DD65-090E-7DD9-BFB256C99BB3}"/>
              </a:ext>
            </a:extLst>
          </p:cNvPr>
          <p:cNvSpPr>
            <a:spLocks noGrp="1"/>
          </p:cNvSpPr>
          <p:nvPr>
            <p:ph type="body" idx="1"/>
          </p:nvPr>
        </p:nvSpPr>
        <p:spPr>
          <a:xfrm>
            <a:off x="7191214" y="1122363"/>
            <a:ext cx="4262033" cy="4287834"/>
          </a:xfrm>
        </p:spPr>
        <p:txBody>
          <a:bodyPr vert="horz" lIns="91440" tIns="45720" rIns="91440" bIns="45720" rtlCol="0" anchor="ctr">
            <a:normAutofit/>
          </a:bodyPr>
          <a:lstStyle/>
          <a:p>
            <a:r>
              <a:rPr lang="en-US" sz="2400" dirty="0">
                <a:solidFill>
                  <a:schemeClr val="accent1"/>
                </a:solidFill>
              </a:rPr>
              <a:t>Cloud Native Computing</a:t>
            </a:r>
          </a:p>
        </p:txBody>
      </p:sp>
    </p:spTree>
    <p:extLst>
      <p:ext uri="{BB962C8B-B14F-4D97-AF65-F5344CB8AC3E}">
        <p14:creationId xmlns:p14="http://schemas.microsoft.com/office/powerpoint/2010/main" val="302757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24A9-D3F5-F019-7180-86FC84799D0A}"/>
              </a:ext>
            </a:extLst>
          </p:cNvPr>
          <p:cNvSpPr>
            <a:spLocks noGrp="1"/>
          </p:cNvSpPr>
          <p:nvPr>
            <p:ph type="title"/>
          </p:nvPr>
        </p:nvSpPr>
        <p:spPr/>
        <p:txBody>
          <a:bodyPr/>
          <a:lstStyle/>
          <a:p>
            <a:r>
              <a:rPr lang="en-US" dirty="0"/>
              <a:t>Serverless Computing</a:t>
            </a:r>
          </a:p>
        </p:txBody>
      </p:sp>
    </p:spTree>
    <p:extLst>
      <p:ext uri="{BB962C8B-B14F-4D97-AF65-F5344CB8AC3E}">
        <p14:creationId xmlns:p14="http://schemas.microsoft.com/office/powerpoint/2010/main" val="105007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BA22-0FC3-53D7-B570-60D8C1E28CC9}"/>
              </a:ext>
            </a:extLst>
          </p:cNvPr>
          <p:cNvSpPr>
            <a:spLocks noGrp="1"/>
          </p:cNvSpPr>
          <p:nvPr>
            <p:ph type="title"/>
          </p:nvPr>
        </p:nvSpPr>
        <p:spPr>
          <a:xfrm>
            <a:off x="853330" y="1134683"/>
            <a:ext cx="2743310" cy="4255024"/>
          </a:xfrm>
        </p:spPr>
        <p:txBody>
          <a:bodyPr>
            <a:normAutofit/>
          </a:bodyPr>
          <a:lstStyle/>
          <a:p>
            <a:r>
              <a:rPr lang="en-US" sz="3300">
                <a:solidFill>
                  <a:srgbClr val="FFFFFF"/>
                </a:solidFill>
              </a:rPr>
              <a:t>What is Serverless Computing?</a:t>
            </a:r>
          </a:p>
        </p:txBody>
      </p:sp>
      <p:graphicFrame>
        <p:nvGraphicFramePr>
          <p:cNvPr id="5" name="Content Placeholder 2">
            <a:extLst>
              <a:ext uri="{FF2B5EF4-FFF2-40B4-BE49-F238E27FC236}">
                <a16:creationId xmlns:a16="http://schemas.microsoft.com/office/drawing/2014/main" id="{CFC8FD40-C206-226B-DD2A-DD2B43393489}"/>
              </a:ext>
            </a:extLst>
          </p:cNvPr>
          <p:cNvGraphicFramePr>
            <a:graphicFrameLocks noGrp="1"/>
          </p:cNvGraphicFramePr>
          <p:nvPr>
            <p:ph idx="1"/>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074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B1F6-0E8F-EB3B-A54A-50D936306C2B}"/>
              </a:ext>
            </a:extLst>
          </p:cNvPr>
          <p:cNvSpPr>
            <a:spLocks noGrp="1"/>
          </p:cNvSpPr>
          <p:nvPr>
            <p:ph type="title"/>
          </p:nvPr>
        </p:nvSpPr>
        <p:spPr/>
        <p:txBody>
          <a:bodyPr/>
          <a:lstStyle/>
          <a:p>
            <a:r>
              <a:rPr lang="en-US" dirty="0"/>
              <a:t>How can code by executed without servers?</a:t>
            </a:r>
          </a:p>
        </p:txBody>
      </p:sp>
      <p:sp>
        <p:nvSpPr>
          <p:cNvPr id="3" name="Content Placeholder 2">
            <a:extLst>
              <a:ext uri="{FF2B5EF4-FFF2-40B4-BE49-F238E27FC236}">
                <a16:creationId xmlns:a16="http://schemas.microsoft.com/office/drawing/2014/main" id="{456220E8-0C38-212B-70BB-D9554A0B5A5D}"/>
              </a:ext>
            </a:extLst>
          </p:cNvPr>
          <p:cNvSpPr>
            <a:spLocks noGrp="1"/>
          </p:cNvSpPr>
          <p:nvPr>
            <p:ph idx="1"/>
          </p:nvPr>
        </p:nvSpPr>
        <p:spPr>
          <a:xfrm>
            <a:off x="1141412" y="2249487"/>
            <a:ext cx="9905999" cy="1037723"/>
          </a:xfrm>
        </p:spPr>
        <p:txBody>
          <a:bodyPr/>
          <a:lstStyle/>
          <a:p>
            <a:pPr marL="0" indent="0">
              <a:buNone/>
            </a:pPr>
            <a:r>
              <a:rPr lang="en-US" dirty="0"/>
              <a:t>Servers still exist but they are abstracted away from the developer and handled by a cloud</a:t>
            </a:r>
          </a:p>
        </p:txBody>
      </p:sp>
      <p:pic>
        <p:nvPicPr>
          <p:cNvPr id="1026" name="Picture 2" descr="Serverless compute spectrum.">
            <a:extLst>
              <a:ext uri="{FF2B5EF4-FFF2-40B4-BE49-F238E27FC236}">
                <a16:creationId xmlns:a16="http://schemas.microsoft.com/office/drawing/2014/main" id="{209CD295-469F-CAF1-3771-8E4934395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145" y="3287210"/>
            <a:ext cx="8579370" cy="27949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B845F3-7026-543D-E5DF-AEBBC49E6EA8}"/>
              </a:ext>
            </a:extLst>
          </p:cNvPr>
          <p:cNvSpPr txBox="1"/>
          <p:nvPr/>
        </p:nvSpPr>
        <p:spPr>
          <a:xfrm>
            <a:off x="4074289" y="6239482"/>
            <a:ext cx="5243331" cy="369332"/>
          </a:xfrm>
          <a:prstGeom prst="rect">
            <a:avLst/>
          </a:prstGeom>
          <a:noFill/>
        </p:spPr>
        <p:txBody>
          <a:bodyPr wrap="square" rtlCol="0">
            <a:spAutoFit/>
          </a:bodyPr>
          <a:lstStyle/>
          <a:p>
            <a:r>
              <a:rPr lang="en-US" dirty="0"/>
              <a:t>Source: Full Stack Python</a:t>
            </a:r>
          </a:p>
        </p:txBody>
      </p:sp>
    </p:spTree>
    <p:extLst>
      <p:ext uri="{BB962C8B-B14F-4D97-AF65-F5344CB8AC3E}">
        <p14:creationId xmlns:p14="http://schemas.microsoft.com/office/powerpoint/2010/main" val="85773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D50-3E17-9A60-8369-26DEA09DD1D3}"/>
              </a:ext>
            </a:extLst>
          </p:cNvPr>
          <p:cNvSpPr>
            <a:spLocks noGrp="1"/>
          </p:cNvSpPr>
          <p:nvPr>
            <p:ph type="title"/>
          </p:nvPr>
        </p:nvSpPr>
        <p:spPr>
          <a:xfrm>
            <a:off x="1141413" y="618518"/>
            <a:ext cx="9905998" cy="1478570"/>
          </a:xfrm>
        </p:spPr>
        <p:txBody>
          <a:bodyPr>
            <a:normAutofit/>
          </a:bodyPr>
          <a:lstStyle/>
          <a:p>
            <a:r>
              <a:rPr lang="en-US"/>
              <a:t>Kinds of Serverless Architectures</a:t>
            </a:r>
          </a:p>
        </p:txBody>
      </p:sp>
      <p:graphicFrame>
        <p:nvGraphicFramePr>
          <p:cNvPr id="5" name="Content Placeholder 2">
            <a:extLst>
              <a:ext uri="{FF2B5EF4-FFF2-40B4-BE49-F238E27FC236}">
                <a16:creationId xmlns:a16="http://schemas.microsoft.com/office/drawing/2014/main" id="{906C7BD6-B38D-5E21-9F80-4B3F6BB27480}"/>
              </a:ext>
            </a:extLst>
          </p:cNvPr>
          <p:cNvGraphicFramePr>
            <a:graphicFrameLocks noGrp="1"/>
          </p:cNvGraphicFramePr>
          <p:nvPr>
            <p:ph idx="1"/>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172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FA53-F00A-3537-1C4F-1BD677E84B31}"/>
              </a:ext>
            </a:extLst>
          </p:cNvPr>
          <p:cNvSpPr>
            <a:spLocks noGrp="1"/>
          </p:cNvSpPr>
          <p:nvPr>
            <p:ph type="title"/>
          </p:nvPr>
        </p:nvSpPr>
        <p:spPr>
          <a:xfrm>
            <a:off x="1141413" y="618518"/>
            <a:ext cx="9905998" cy="1478570"/>
          </a:xfrm>
        </p:spPr>
        <p:txBody>
          <a:bodyPr>
            <a:normAutofit/>
          </a:bodyPr>
          <a:lstStyle/>
          <a:p>
            <a:r>
              <a:rPr lang="en-US" dirty="0"/>
              <a:t>Functions as a Service</a:t>
            </a:r>
          </a:p>
        </p:txBody>
      </p:sp>
      <p:graphicFrame>
        <p:nvGraphicFramePr>
          <p:cNvPr id="5" name="Content Placeholder 2">
            <a:extLst>
              <a:ext uri="{FF2B5EF4-FFF2-40B4-BE49-F238E27FC236}">
                <a16:creationId xmlns:a16="http://schemas.microsoft.com/office/drawing/2014/main" id="{1EBBDD07-CE03-3C73-45BF-1E7FEC55071B}"/>
              </a:ext>
            </a:extLst>
          </p:cNvPr>
          <p:cNvGraphicFramePr>
            <a:graphicFrameLocks noGrp="1"/>
          </p:cNvGraphicFramePr>
          <p:nvPr>
            <p:ph idx="1"/>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4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6EC9-4CA5-8A00-B195-CFBF7F5D82B6}"/>
              </a:ext>
            </a:extLst>
          </p:cNvPr>
          <p:cNvSpPr>
            <a:spLocks noGrp="1"/>
          </p:cNvSpPr>
          <p:nvPr>
            <p:ph type="title"/>
          </p:nvPr>
        </p:nvSpPr>
        <p:spPr/>
        <p:txBody>
          <a:bodyPr/>
          <a:lstStyle/>
          <a:p>
            <a:r>
              <a:rPr lang="en-US" dirty="0"/>
              <a:t>Functions as a Service</a:t>
            </a:r>
          </a:p>
        </p:txBody>
      </p:sp>
      <p:pic>
        <p:nvPicPr>
          <p:cNvPr id="4" name="Content Placeholder 3">
            <a:extLst>
              <a:ext uri="{FF2B5EF4-FFF2-40B4-BE49-F238E27FC236}">
                <a16:creationId xmlns:a16="http://schemas.microsoft.com/office/drawing/2014/main" id="{EB318BE7-5BD8-E1D6-EF7B-BD3700F982D7}"/>
              </a:ext>
            </a:extLst>
          </p:cNvPr>
          <p:cNvPicPr>
            <a:picLocks noGrp="1" noChangeAspect="1"/>
          </p:cNvPicPr>
          <p:nvPr>
            <p:ph idx="1"/>
          </p:nvPr>
        </p:nvPicPr>
        <p:blipFill>
          <a:blip r:embed="rId2"/>
          <a:stretch>
            <a:fillRect/>
          </a:stretch>
        </p:blipFill>
        <p:spPr>
          <a:xfrm>
            <a:off x="1141413" y="2266035"/>
            <a:ext cx="9906000" cy="3508618"/>
          </a:xfrm>
          <a:prstGeom prst="rect">
            <a:avLst/>
          </a:prstGeom>
        </p:spPr>
      </p:pic>
      <p:sp>
        <p:nvSpPr>
          <p:cNvPr id="5" name="TextBox 4">
            <a:extLst>
              <a:ext uri="{FF2B5EF4-FFF2-40B4-BE49-F238E27FC236}">
                <a16:creationId xmlns:a16="http://schemas.microsoft.com/office/drawing/2014/main" id="{B2F4D23B-B853-BF10-1057-5FC4EDF38BF5}"/>
              </a:ext>
            </a:extLst>
          </p:cNvPr>
          <p:cNvSpPr txBox="1"/>
          <p:nvPr/>
        </p:nvSpPr>
        <p:spPr>
          <a:xfrm>
            <a:off x="3642610" y="6041036"/>
            <a:ext cx="6100997" cy="369332"/>
          </a:xfrm>
          <a:prstGeom prst="rect">
            <a:avLst/>
          </a:prstGeom>
          <a:noFill/>
        </p:spPr>
        <p:txBody>
          <a:bodyPr wrap="square" rtlCol="0">
            <a:spAutoFit/>
          </a:bodyPr>
          <a:lstStyle/>
          <a:p>
            <a:r>
              <a:rPr lang="en-US" dirty="0"/>
              <a:t>Source: </a:t>
            </a:r>
            <a:r>
              <a:rPr lang="en-US" dirty="0" err="1"/>
              <a:t>DataDog</a:t>
            </a:r>
            <a:endParaRPr lang="en-US" dirty="0"/>
          </a:p>
        </p:txBody>
      </p:sp>
    </p:spTree>
    <p:extLst>
      <p:ext uri="{BB962C8B-B14F-4D97-AF65-F5344CB8AC3E}">
        <p14:creationId xmlns:p14="http://schemas.microsoft.com/office/powerpoint/2010/main" val="327434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0A50-7F14-2D6E-ED6F-A7FC3BD24308}"/>
              </a:ext>
            </a:extLst>
          </p:cNvPr>
          <p:cNvSpPr>
            <a:spLocks noGrp="1"/>
          </p:cNvSpPr>
          <p:nvPr>
            <p:ph type="title"/>
          </p:nvPr>
        </p:nvSpPr>
        <p:spPr>
          <a:xfrm>
            <a:off x="1019015" y="1093787"/>
            <a:ext cx="3059969" cy="4697413"/>
          </a:xfrm>
        </p:spPr>
        <p:txBody>
          <a:bodyPr>
            <a:normAutofit/>
          </a:bodyPr>
          <a:lstStyle/>
          <a:p>
            <a:r>
              <a:rPr lang="en-US" dirty="0"/>
              <a:t>Serverless Terms</a:t>
            </a:r>
          </a:p>
        </p:txBody>
      </p:sp>
      <p:sp>
        <p:nvSpPr>
          <p:cNvPr id="3" name="Content Placeholder 2">
            <a:extLst>
              <a:ext uri="{FF2B5EF4-FFF2-40B4-BE49-F238E27FC236}">
                <a16:creationId xmlns:a16="http://schemas.microsoft.com/office/drawing/2014/main" id="{78DF169F-4E05-8EED-6FE4-695AB8CBA68B}"/>
              </a:ext>
            </a:extLst>
          </p:cNvPr>
          <p:cNvSpPr>
            <a:spLocks noGrp="1"/>
          </p:cNvSpPr>
          <p:nvPr>
            <p:ph idx="1"/>
          </p:nvPr>
        </p:nvSpPr>
        <p:spPr>
          <a:xfrm>
            <a:off x="5215467" y="1093788"/>
            <a:ext cx="5831944" cy="4697413"/>
          </a:xfrm>
        </p:spPr>
        <p:txBody>
          <a:bodyPr>
            <a:normAutofit/>
          </a:bodyPr>
          <a:lstStyle/>
          <a:p>
            <a:pPr>
              <a:lnSpc>
                <a:spcPct val="110000"/>
              </a:lnSpc>
            </a:pPr>
            <a:r>
              <a:rPr lang="en-US" sz="2200" dirty="0">
                <a:solidFill>
                  <a:schemeClr val="accent1"/>
                </a:solidFill>
              </a:rPr>
              <a:t>Invocation</a:t>
            </a:r>
            <a:r>
              <a:rPr lang="en-US" sz="2200" dirty="0"/>
              <a:t>: a single execution of a function</a:t>
            </a:r>
          </a:p>
          <a:p>
            <a:pPr>
              <a:lnSpc>
                <a:spcPct val="110000"/>
              </a:lnSpc>
            </a:pPr>
            <a:r>
              <a:rPr lang="en-US" sz="2200" dirty="0">
                <a:solidFill>
                  <a:schemeClr val="accent1"/>
                </a:solidFill>
              </a:rPr>
              <a:t>Duration</a:t>
            </a:r>
            <a:r>
              <a:rPr lang="en-US" sz="2200" dirty="0"/>
              <a:t>: the time it takes for a function to execute</a:t>
            </a:r>
          </a:p>
          <a:p>
            <a:pPr>
              <a:lnSpc>
                <a:spcPct val="110000"/>
              </a:lnSpc>
            </a:pPr>
            <a:r>
              <a:rPr lang="en-US" sz="2200" dirty="0">
                <a:solidFill>
                  <a:schemeClr val="accent1"/>
                </a:solidFill>
              </a:rPr>
              <a:t>Cold Start</a:t>
            </a:r>
            <a:r>
              <a:rPr lang="en-US" sz="2200" dirty="0"/>
              <a:t>: latency that occurs when a function is triggered for the first time or after a period of inactivity</a:t>
            </a:r>
          </a:p>
          <a:p>
            <a:pPr>
              <a:lnSpc>
                <a:spcPct val="110000"/>
              </a:lnSpc>
            </a:pPr>
            <a:r>
              <a:rPr lang="en-US" sz="2200" dirty="0">
                <a:solidFill>
                  <a:schemeClr val="accent1"/>
                </a:solidFill>
              </a:rPr>
              <a:t>Concurrency limit</a:t>
            </a:r>
            <a:r>
              <a:rPr lang="en-US" sz="2200" dirty="0"/>
              <a:t>: the number of function instances that can run simultaneously, as determined by the cloud provider</a:t>
            </a:r>
          </a:p>
          <a:p>
            <a:pPr>
              <a:lnSpc>
                <a:spcPct val="110000"/>
              </a:lnSpc>
            </a:pPr>
            <a:r>
              <a:rPr lang="en-US" sz="2200" dirty="0">
                <a:solidFill>
                  <a:schemeClr val="accent1"/>
                </a:solidFill>
              </a:rPr>
              <a:t>Timeout</a:t>
            </a:r>
            <a:r>
              <a:rPr lang="en-US" sz="2200" dirty="0"/>
              <a:t>: the amount of time a function is allowed to run before termination</a:t>
            </a:r>
          </a:p>
        </p:txBody>
      </p:sp>
    </p:spTree>
    <p:extLst>
      <p:ext uri="{BB962C8B-B14F-4D97-AF65-F5344CB8AC3E}">
        <p14:creationId xmlns:p14="http://schemas.microsoft.com/office/powerpoint/2010/main" val="53228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A384-C361-8E2C-A89A-D2E444186750}"/>
              </a:ext>
            </a:extLst>
          </p:cNvPr>
          <p:cNvSpPr>
            <a:spLocks noGrp="1"/>
          </p:cNvSpPr>
          <p:nvPr>
            <p:ph type="title"/>
          </p:nvPr>
        </p:nvSpPr>
        <p:spPr>
          <a:xfrm>
            <a:off x="1141413" y="618518"/>
            <a:ext cx="9905998" cy="1478570"/>
          </a:xfrm>
        </p:spPr>
        <p:txBody>
          <a:bodyPr>
            <a:normAutofit/>
          </a:bodyPr>
          <a:lstStyle/>
          <a:p>
            <a:r>
              <a:rPr lang="en-US" dirty="0"/>
              <a:t>Admin</a:t>
            </a:r>
          </a:p>
        </p:txBody>
      </p:sp>
      <p:graphicFrame>
        <p:nvGraphicFramePr>
          <p:cNvPr id="5" name="Content Placeholder 2">
            <a:extLst>
              <a:ext uri="{FF2B5EF4-FFF2-40B4-BE49-F238E27FC236}">
                <a16:creationId xmlns:a16="http://schemas.microsoft.com/office/drawing/2014/main" id="{FA22D8A0-E4F3-C968-A03C-C2B199314BBF}"/>
              </a:ext>
            </a:extLst>
          </p:cNvPr>
          <p:cNvGraphicFramePr>
            <a:graphicFrameLocks noGrp="1"/>
          </p:cNvGraphicFramePr>
          <p:nvPr>
            <p:ph idx="1"/>
            <p:extLst>
              <p:ext uri="{D42A27DB-BD31-4B8C-83A1-F6EECF244321}">
                <p14:modId xmlns:p14="http://schemas.microsoft.com/office/powerpoint/2010/main" val="271839520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015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E6B98-0B8D-2961-0AEB-B2C58480AF1A}"/>
              </a:ext>
            </a:extLst>
          </p:cNvPr>
          <p:cNvSpPr>
            <a:spLocks noGrp="1"/>
          </p:cNvSpPr>
          <p:nvPr>
            <p:ph type="title"/>
          </p:nvPr>
        </p:nvSpPr>
        <p:spPr>
          <a:xfrm>
            <a:off x="3657599" y="618518"/>
            <a:ext cx="7389811" cy="1478570"/>
          </a:xfrm>
        </p:spPr>
        <p:txBody>
          <a:bodyPr>
            <a:normAutofit/>
          </a:bodyPr>
          <a:lstStyle/>
          <a:p>
            <a:r>
              <a:rPr lang="en-US" dirty="0" err="1"/>
              <a:t>FaaS</a:t>
            </a:r>
            <a:r>
              <a:rPr lang="en-US" dirty="0"/>
              <a:t> Implementations</a:t>
            </a:r>
          </a:p>
        </p:txBody>
      </p:sp>
      <p:pic>
        <p:nvPicPr>
          <p:cNvPr id="5" name="Picture 4" descr="A orange logo on a black background&#10;&#10;Description automatically generated">
            <a:extLst>
              <a:ext uri="{FF2B5EF4-FFF2-40B4-BE49-F238E27FC236}">
                <a16:creationId xmlns:a16="http://schemas.microsoft.com/office/drawing/2014/main" id="{E6186598-5C2F-9EB9-D492-769247623A8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20804" y="808396"/>
            <a:ext cx="1062623" cy="1109789"/>
          </a:xfrm>
          <a:prstGeom prst="rect">
            <a:avLst/>
          </a:prstGeom>
        </p:spPr>
      </p:pic>
      <p:pic>
        <p:nvPicPr>
          <p:cNvPr id="4098" name="Picture 2" descr="Azure Functions (@AzureFunctions) / X">
            <a:extLst>
              <a:ext uri="{FF2B5EF4-FFF2-40B4-BE49-F238E27FC236}">
                <a16:creationId xmlns:a16="http://schemas.microsoft.com/office/drawing/2014/main" id="{40DBE60F-9093-DCC5-7915-DCBA540F660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91463" y="2249487"/>
            <a:ext cx="1091964" cy="10919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ue hexagon with white text&#10;&#10;Description automatically generated">
            <a:extLst>
              <a:ext uri="{FF2B5EF4-FFF2-40B4-BE49-F238E27FC236}">
                <a16:creationId xmlns:a16="http://schemas.microsoft.com/office/drawing/2014/main" id="{ED0829B7-1C94-25EA-F74B-7127A0D6AAE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261743" y="3672753"/>
            <a:ext cx="1221684" cy="1221684"/>
          </a:xfrm>
          <a:prstGeom prst="rect">
            <a:avLst/>
          </a:prstGeom>
        </p:spPr>
      </p:pic>
      <p:sp>
        <p:nvSpPr>
          <p:cNvPr id="3" name="Content Placeholder 2">
            <a:extLst>
              <a:ext uri="{FF2B5EF4-FFF2-40B4-BE49-F238E27FC236}">
                <a16:creationId xmlns:a16="http://schemas.microsoft.com/office/drawing/2014/main" id="{39D9E715-5CF8-1EDE-ADAA-8BE6AE145F98}"/>
              </a:ext>
            </a:extLst>
          </p:cNvPr>
          <p:cNvSpPr>
            <a:spLocks noGrp="1"/>
          </p:cNvSpPr>
          <p:nvPr>
            <p:ph idx="1"/>
          </p:nvPr>
        </p:nvSpPr>
        <p:spPr>
          <a:xfrm>
            <a:off x="3657599" y="2249487"/>
            <a:ext cx="7389812" cy="3541714"/>
          </a:xfrm>
        </p:spPr>
        <p:txBody>
          <a:bodyPr>
            <a:normAutofit/>
          </a:bodyPr>
          <a:lstStyle/>
          <a:p>
            <a:r>
              <a:rPr lang="en-US" dirty="0"/>
              <a:t>AWS Lambda</a:t>
            </a:r>
          </a:p>
          <a:p>
            <a:r>
              <a:rPr lang="en-US" dirty="0"/>
              <a:t>Azure Functions</a:t>
            </a:r>
          </a:p>
          <a:p>
            <a:r>
              <a:rPr lang="en-US" dirty="0"/>
              <a:t>Google Cloud Functions</a:t>
            </a:r>
          </a:p>
          <a:p>
            <a:r>
              <a:rPr lang="en-US" dirty="0"/>
              <a:t>DigitalOcean Functions</a:t>
            </a:r>
          </a:p>
        </p:txBody>
      </p:sp>
      <p:pic>
        <p:nvPicPr>
          <p:cNvPr id="6" name="Picture 5" descr="A white lines on a blue background&#10;&#10;Description automatically generated">
            <a:extLst>
              <a:ext uri="{FF2B5EF4-FFF2-40B4-BE49-F238E27FC236}">
                <a16:creationId xmlns:a16="http://schemas.microsoft.com/office/drawing/2014/main" id="{F9108D99-8AFE-7A7A-4E33-315D4A0FB706}"/>
              </a:ext>
            </a:extLst>
          </p:cNvPr>
          <p:cNvPicPr>
            <a:picLocks noChangeAspect="1"/>
          </p:cNvPicPr>
          <p:nvPr/>
        </p:nvPicPr>
        <p:blipFill>
          <a:blip r:embed="rId7"/>
          <a:stretch>
            <a:fillRect/>
          </a:stretch>
        </p:blipFill>
        <p:spPr>
          <a:xfrm>
            <a:off x="1296287" y="5085637"/>
            <a:ext cx="1187139" cy="1411127"/>
          </a:xfrm>
          <a:prstGeom prst="rect">
            <a:avLst/>
          </a:prstGeom>
        </p:spPr>
      </p:pic>
    </p:spTree>
    <p:extLst>
      <p:ext uri="{BB962C8B-B14F-4D97-AF65-F5344CB8AC3E}">
        <p14:creationId xmlns:p14="http://schemas.microsoft.com/office/powerpoint/2010/main" val="1726829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1809-A4FD-1E70-2AE0-5E9ECBACA635}"/>
              </a:ext>
            </a:extLst>
          </p:cNvPr>
          <p:cNvSpPr>
            <a:spLocks noGrp="1"/>
          </p:cNvSpPr>
          <p:nvPr>
            <p:ph type="title"/>
          </p:nvPr>
        </p:nvSpPr>
        <p:spPr>
          <a:xfrm>
            <a:off x="1019015" y="1093787"/>
            <a:ext cx="3059969" cy="4697413"/>
          </a:xfrm>
        </p:spPr>
        <p:txBody>
          <a:bodyPr>
            <a:normAutofit/>
          </a:bodyPr>
          <a:lstStyle/>
          <a:p>
            <a:r>
              <a:rPr lang="en-US"/>
              <a:t>Event-Based architecture</a:t>
            </a:r>
            <a:endParaRPr lang="en-US" dirty="0"/>
          </a:p>
        </p:txBody>
      </p:sp>
      <p:sp>
        <p:nvSpPr>
          <p:cNvPr id="3" name="Content Placeholder 2">
            <a:extLst>
              <a:ext uri="{FF2B5EF4-FFF2-40B4-BE49-F238E27FC236}">
                <a16:creationId xmlns:a16="http://schemas.microsoft.com/office/drawing/2014/main" id="{F366BF24-0E75-857D-C1C4-5668586D5815}"/>
              </a:ext>
            </a:extLst>
          </p:cNvPr>
          <p:cNvSpPr>
            <a:spLocks noGrp="1"/>
          </p:cNvSpPr>
          <p:nvPr>
            <p:ph idx="1"/>
          </p:nvPr>
        </p:nvSpPr>
        <p:spPr>
          <a:xfrm>
            <a:off x="5215467" y="1093788"/>
            <a:ext cx="5831944" cy="4697413"/>
          </a:xfrm>
        </p:spPr>
        <p:txBody>
          <a:bodyPr>
            <a:normAutofit/>
          </a:bodyPr>
          <a:lstStyle/>
          <a:p>
            <a:r>
              <a:rPr lang="en-US" dirty="0"/>
              <a:t>Functions are meant to be small and focused</a:t>
            </a:r>
          </a:p>
          <a:p>
            <a:r>
              <a:rPr lang="en-US" dirty="0"/>
              <a:t>Common use cases:</a:t>
            </a:r>
          </a:p>
          <a:p>
            <a:pPr lvl="1"/>
            <a:r>
              <a:rPr lang="en-US" dirty="0"/>
              <a:t>Sending emails</a:t>
            </a:r>
          </a:p>
          <a:p>
            <a:pPr lvl="1"/>
            <a:r>
              <a:rPr lang="en-US" dirty="0"/>
              <a:t>Starting backup</a:t>
            </a:r>
          </a:p>
          <a:p>
            <a:pPr lvl="1"/>
            <a:r>
              <a:rPr lang="en-US" dirty="0"/>
              <a:t>Order processing</a:t>
            </a:r>
          </a:p>
          <a:p>
            <a:pPr lvl="1"/>
            <a:r>
              <a:rPr lang="en-US" dirty="0"/>
              <a:t>Task scheduling</a:t>
            </a:r>
          </a:p>
          <a:p>
            <a:r>
              <a:rPr lang="en-US" dirty="0"/>
              <a:t>Functions are triggered by event types defined by the provider</a:t>
            </a:r>
          </a:p>
          <a:p>
            <a:pPr lvl="1"/>
            <a:r>
              <a:rPr lang="en-US" dirty="0"/>
              <a:t>E.g., S3 file updates, time (scheduled tasks), inbound HTTP requests</a:t>
            </a:r>
          </a:p>
        </p:txBody>
      </p:sp>
    </p:spTree>
    <p:extLst>
      <p:ext uri="{BB962C8B-B14F-4D97-AF65-F5344CB8AC3E}">
        <p14:creationId xmlns:p14="http://schemas.microsoft.com/office/powerpoint/2010/main" val="313605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ABFB-7D0D-06A3-E62C-CEDA636ADDB6}"/>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07053E87-A3D3-FBED-0E7A-D3A4365BA08D}"/>
              </a:ext>
            </a:extLst>
          </p:cNvPr>
          <p:cNvSpPr>
            <a:spLocks noGrp="1"/>
          </p:cNvSpPr>
          <p:nvPr>
            <p:ph idx="1"/>
          </p:nvPr>
        </p:nvSpPr>
        <p:spPr/>
        <p:txBody>
          <a:bodyPr/>
          <a:lstStyle/>
          <a:p>
            <a:r>
              <a:rPr lang="en-US" dirty="0"/>
              <a:t>Significant restrictions when it comes to </a:t>
            </a:r>
            <a:r>
              <a:rPr lang="en-US" dirty="0">
                <a:solidFill>
                  <a:srgbClr val="00B050"/>
                </a:solidFill>
              </a:rPr>
              <a:t>local state</a:t>
            </a:r>
          </a:p>
          <a:p>
            <a:pPr lvl="1"/>
            <a:r>
              <a:rPr lang="en-US" dirty="0"/>
              <a:t>Data stored in memory or written to local disk</a:t>
            </a:r>
          </a:p>
          <a:p>
            <a:r>
              <a:rPr lang="en-US" dirty="0"/>
              <a:t>No guarantee that state is persisted across multiple invocations</a:t>
            </a:r>
          </a:p>
          <a:p>
            <a:r>
              <a:rPr lang="en-US" dirty="0" err="1"/>
              <a:t>FaaS</a:t>
            </a:r>
            <a:r>
              <a:rPr lang="en-US" dirty="0"/>
              <a:t> functions are often described as stateless</a:t>
            </a:r>
          </a:p>
          <a:p>
            <a:pPr lvl="1"/>
            <a:r>
              <a:rPr lang="en-US" dirty="0"/>
              <a:t>Any state of a </a:t>
            </a:r>
            <a:r>
              <a:rPr lang="en-US" dirty="0" err="1"/>
              <a:t>FaaS</a:t>
            </a:r>
            <a:r>
              <a:rPr lang="en-US" dirty="0"/>
              <a:t> function that is required to be persistent needs to be externalized outside of the </a:t>
            </a:r>
            <a:r>
              <a:rPr lang="en-US" dirty="0" err="1"/>
              <a:t>FaaS</a:t>
            </a:r>
            <a:r>
              <a:rPr lang="en-US" dirty="0"/>
              <a:t> function instance</a:t>
            </a:r>
          </a:p>
        </p:txBody>
      </p:sp>
    </p:spTree>
    <p:extLst>
      <p:ext uri="{BB962C8B-B14F-4D97-AF65-F5344CB8AC3E}">
        <p14:creationId xmlns:p14="http://schemas.microsoft.com/office/powerpoint/2010/main" val="3976909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E1EB-0376-FD8A-DB81-BA1CC153D015}"/>
              </a:ext>
            </a:extLst>
          </p:cNvPr>
          <p:cNvSpPr>
            <a:spLocks noGrp="1"/>
          </p:cNvSpPr>
          <p:nvPr>
            <p:ph type="title"/>
          </p:nvPr>
        </p:nvSpPr>
        <p:spPr>
          <a:xfrm>
            <a:off x="8194878" y="1065955"/>
            <a:ext cx="2851413" cy="4817318"/>
          </a:xfrm>
        </p:spPr>
        <p:txBody>
          <a:bodyPr anchor="ctr">
            <a:normAutofit/>
          </a:bodyPr>
          <a:lstStyle/>
          <a:p>
            <a:r>
              <a:rPr lang="en-US" dirty="0"/>
              <a:t>Cold Starts</a:t>
            </a:r>
          </a:p>
        </p:txBody>
      </p:sp>
      <p:sp>
        <p:nvSpPr>
          <p:cNvPr id="3" name="Content Placeholder 2">
            <a:extLst>
              <a:ext uri="{FF2B5EF4-FFF2-40B4-BE49-F238E27FC236}">
                <a16:creationId xmlns:a16="http://schemas.microsoft.com/office/drawing/2014/main" id="{C023F942-9649-8DF3-5752-7A5944BE9660}"/>
              </a:ext>
            </a:extLst>
          </p:cNvPr>
          <p:cNvSpPr>
            <a:spLocks noGrp="1"/>
          </p:cNvSpPr>
          <p:nvPr>
            <p:ph idx="1"/>
          </p:nvPr>
        </p:nvSpPr>
        <p:spPr>
          <a:xfrm>
            <a:off x="752354" y="312516"/>
            <a:ext cx="6597570" cy="5995687"/>
          </a:xfrm>
        </p:spPr>
        <p:txBody>
          <a:bodyPr anchor="ctr">
            <a:normAutofit/>
          </a:bodyPr>
          <a:lstStyle/>
          <a:p>
            <a:pPr>
              <a:lnSpc>
                <a:spcPct val="110000"/>
              </a:lnSpc>
            </a:pPr>
            <a:r>
              <a:rPr lang="en-US" sz="1700" dirty="0"/>
              <a:t>Cold starts ranges from a few milliseconds to several seconds</a:t>
            </a:r>
          </a:p>
          <a:p>
            <a:pPr>
              <a:lnSpc>
                <a:spcPct val="110000"/>
              </a:lnSpc>
            </a:pPr>
            <a:r>
              <a:rPr lang="en-US" sz="1700" dirty="0"/>
              <a:t>Warm start: reusing an instance of a Lambda function and its host container from a previous event</a:t>
            </a:r>
          </a:p>
          <a:p>
            <a:pPr>
              <a:lnSpc>
                <a:spcPct val="110000"/>
              </a:lnSpc>
            </a:pPr>
            <a:r>
              <a:rPr lang="en-US" sz="1700" dirty="0"/>
              <a:t>Cold start: creating a new container instance, starting the function host process, etc.</a:t>
            </a:r>
          </a:p>
          <a:p>
            <a:pPr>
              <a:lnSpc>
                <a:spcPct val="110000"/>
              </a:lnSpc>
            </a:pPr>
            <a:r>
              <a:rPr lang="en-US" sz="1700" dirty="0"/>
              <a:t>Cold start latency depends on language, # libraries, configuration, VPC resources, etc.</a:t>
            </a:r>
          </a:p>
          <a:p>
            <a:pPr>
              <a:lnSpc>
                <a:spcPct val="110000"/>
              </a:lnSpc>
            </a:pPr>
            <a:r>
              <a:rPr lang="en-US" sz="1700" dirty="0"/>
              <a:t>Frequency: </a:t>
            </a:r>
          </a:p>
          <a:p>
            <a:pPr lvl="1">
              <a:lnSpc>
                <a:spcPct val="110000"/>
              </a:lnSpc>
            </a:pPr>
            <a:r>
              <a:rPr lang="en-US" sz="1700" dirty="0"/>
              <a:t>process 10 50ms events per second, cold start every 100,000 events or so</a:t>
            </a:r>
          </a:p>
          <a:p>
            <a:pPr lvl="1">
              <a:lnSpc>
                <a:spcPct val="110000"/>
              </a:lnSpc>
            </a:pPr>
            <a:r>
              <a:rPr lang="en-US" sz="1700" dirty="0"/>
              <a:t>Process 1 event per hour, cold start every event (Lambda instances are retired after being inactive for a couple minutes)</a:t>
            </a:r>
          </a:p>
        </p:txBody>
      </p:sp>
    </p:spTree>
    <p:extLst>
      <p:ext uri="{BB962C8B-B14F-4D97-AF65-F5344CB8AC3E}">
        <p14:creationId xmlns:p14="http://schemas.microsoft.com/office/powerpoint/2010/main" val="194681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411F-5CE2-2875-CBDA-5C4866868357}"/>
              </a:ext>
            </a:extLst>
          </p:cNvPr>
          <p:cNvSpPr>
            <a:spLocks noGrp="1"/>
          </p:cNvSpPr>
          <p:nvPr>
            <p:ph type="title"/>
          </p:nvPr>
        </p:nvSpPr>
        <p:spPr/>
        <p:txBody>
          <a:bodyPr/>
          <a:lstStyle/>
          <a:p>
            <a:r>
              <a:rPr lang="en-US" dirty="0"/>
              <a:t>Serverless Use Cases</a:t>
            </a:r>
          </a:p>
        </p:txBody>
      </p:sp>
      <p:pic>
        <p:nvPicPr>
          <p:cNvPr id="4" name="Content Placeholder 3">
            <a:extLst>
              <a:ext uri="{FF2B5EF4-FFF2-40B4-BE49-F238E27FC236}">
                <a16:creationId xmlns:a16="http://schemas.microsoft.com/office/drawing/2014/main" id="{A2DED21B-E8FB-0DEC-8BA2-5B6F6CE16410}"/>
              </a:ext>
            </a:extLst>
          </p:cNvPr>
          <p:cNvPicPr>
            <a:picLocks noGrp="1" noChangeAspect="1"/>
          </p:cNvPicPr>
          <p:nvPr>
            <p:ph idx="1"/>
          </p:nvPr>
        </p:nvPicPr>
        <p:blipFill>
          <a:blip r:embed="rId2"/>
          <a:stretch>
            <a:fillRect/>
          </a:stretch>
        </p:blipFill>
        <p:spPr>
          <a:xfrm>
            <a:off x="1141411" y="1742585"/>
            <a:ext cx="9906000" cy="2888762"/>
          </a:xfrm>
          <a:prstGeom prst="rect">
            <a:avLst/>
          </a:prstGeom>
        </p:spPr>
      </p:pic>
      <p:sp>
        <p:nvSpPr>
          <p:cNvPr id="5" name="TextBox 4">
            <a:extLst>
              <a:ext uri="{FF2B5EF4-FFF2-40B4-BE49-F238E27FC236}">
                <a16:creationId xmlns:a16="http://schemas.microsoft.com/office/drawing/2014/main" id="{5BA038DC-D531-D32F-ADC8-76F324CDF398}"/>
              </a:ext>
            </a:extLst>
          </p:cNvPr>
          <p:cNvSpPr txBox="1"/>
          <p:nvPr/>
        </p:nvSpPr>
        <p:spPr>
          <a:xfrm>
            <a:off x="9340772" y="4631347"/>
            <a:ext cx="2106592" cy="369332"/>
          </a:xfrm>
          <a:prstGeom prst="rect">
            <a:avLst/>
          </a:prstGeom>
          <a:noFill/>
        </p:spPr>
        <p:txBody>
          <a:bodyPr wrap="square" rtlCol="0">
            <a:spAutoFit/>
          </a:bodyPr>
          <a:lstStyle/>
          <a:p>
            <a:r>
              <a:rPr lang="en-US" dirty="0"/>
              <a:t>Source: </a:t>
            </a:r>
            <a:r>
              <a:rPr lang="en-US" dirty="0" err="1"/>
              <a:t>DataDog</a:t>
            </a:r>
            <a:endParaRPr lang="en-US" dirty="0"/>
          </a:p>
        </p:txBody>
      </p:sp>
      <p:sp>
        <p:nvSpPr>
          <p:cNvPr id="6" name="TextBox 5">
            <a:extLst>
              <a:ext uri="{FF2B5EF4-FFF2-40B4-BE49-F238E27FC236}">
                <a16:creationId xmlns:a16="http://schemas.microsoft.com/office/drawing/2014/main" id="{235B9154-E655-ADCD-DA2F-88CED00FB411}"/>
              </a:ext>
            </a:extLst>
          </p:cNvPr>
          <p:cNvSpPr txBox="1"/>
          <p:nvPr/>
        </p:nvSpPr>
        <p:spPr>
          <a:xfrm>
            <a:off x="1141411" y="5000680"/>
            <a:ext cx="1030595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Trigger-based tasks (user signs up on website: triggers database change, triggers welcome email)</a:t>
            </a:r>
          </a:p>
          <a:p>
            <a:pPr marL="285750" indent="-285750">
              <a:buFont typeface="Arial" panose="020B0604020202020204" pitchFamily="34" charset="0"/>
              <a:buChar char="•"/>
            </a:pPr>
            <a:r>
              <a:rPr lang="en-US" dirty="0"/>
              <a:t>Asynchronous processing: rendering product information or transcoding video after upload</a:t>
            </a:r>
          </a:p>
          <a:p>
            <a:pPr marL="285750" indent="-285750">
              <a:buFont typeface="Arial" panose="020B0604020202020204" pitchFamily="34" charset="0"/>
              <a:buChar char="•"/>
            </a:pPr>
            <a:r>
              <a:rPr lang="en-US" dirty="0"/>
              <a:t>Security checks: invoke a function to scan a new container in production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9825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39485-007B-F951-1422-219028481E25}"/>
              </a:ext>
            </a:extLst>
          </p:cNvPr>
          <p:cNvSpPr>
            <a:spLocks noGrp="1"/>
          </p:cNvSpPr>
          <p:nvPr>
            <p:ph type="title"/>
          </p:nvPr>
        </p:nvSpPr>
        <p:spPr>
          <a:xfrm>
            <a:off x="853330" y="1134683"/>
            <a:ext cx="2743310" cy="4255024"/>
          </a:xfrm>
        </p:spPr>
        <p:txBody>
          <a:bodyPr>
            <a:normAutofit/>
          </a:bodyPr>
          <a:lstStyle/>
          <a:p>
            <a:r>
              <a:rPr lang="en-US">
                <a:solidFill>
                  <a:srgbClr val="FFFFFF"/>
                </a:solidFill>
              </a:rPr>
              <a:t>Serverless Use Cases, Cont.</a:t>
            </a:r>
          </a:p>
        </p:txBody>
      </p:sp>
      <p:graphicFrame>
        <p:nvGraphicFramePr>
          <p:cNvPr id="5" name="Content Placeholder 2">
            <a:extLst>
              <a:ext uri="{FF2B5EF4-FFF2-40B4-BE49-F238E27FC236}">
                <a16:creationId xmlns:a16="http://schemas.microsoft.com/office/drawing/2014/main" id="{F29562F0-65E9-BCBE-D091-9C5D70A1DB7F}"/>
              </a:ext>
            </a:extLst>
          </p:cNvPr>
          <p:cNvGraphicFramePr>
            <a:graphicFrameLocks noGrp="1"/>
          </p:cNvGraphicFramePr>
          <p:nvPr>
            <p:ph idx="1"/>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80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A688-F31D-39D0-2688-E9662F157EA8}"/>
              </a:ext>
            </a:extLst>
          </p:cNvPr>
          <p:cNvSpPr>
            <a:spLocks noGrp="1"/>
          </p:cNvSpPr>
          <p:nvPr>
            <p:ph type="title"/>
          </p:nvPr>
        </p:nvSpPr>
        <p:spPr/>
        <p:txBody>
          <a:bodyPr/>
          <a:lstStyle/>
          <a:p>
            <a:r>
              <a:rPr lang="en-US" dirty="0" err="1"/>
              <a:t>Jamstack</a:t>
            </a:r>
            <a:endParaRPr lang="en-US" dirty="0"/>
          </a:p>
        </p:txBody>
      </p:sp>
      <p:pic>
        <p:nvPicPr>
          <p:cNvPr id="8" name="Picture 7" descr="A screenshot of a computer&#10;&#10;Description automatically generated">
            <a:extLst>
              <a:ext uri="{FF2B5EF4-FFF2-40B4-BE49-F238E27FC236}">
                <a16:creationId xmlns:a16="http://schemas.microsoft.com/office/drawing/2014/main" id="{57D79904-09BD-C3FB-F754-B09F57756B48}"/>
              </a:ext>
            </a:extLst>
          </p:cNvPr>
          <p:cNvPicPr>
            <a:picLocks noChangeAspect="1"/>
          </p:cNvPicPr>
          <p:nvPr/>
        </p:nvPicPr>
        <p:blipFill>
          <a:blip r:embed="rId2"/>
          <a:stretch>
            <a:fillRect/>
          </a:stretch>
        </p:blipFill>
        <p:spPr>
          <a:xfrm>
            <a:off x="1326402" y="1639888"/>
            <a:ext cx="9386625" cy="4988696"/>
          </a:xfrm>
          <a:prstGeom prst="rect">
            <a:avLst/>
          </a:prstGeom>
        </p:spPr>
      </p:pic>
    </p:spTree>
    <p:extLst>
      <p:ext uri="{BB962C8B-B14F-4D97-AF65-F5344CB8AC3E}">
        <p14:creationId xmlns:p14="http://schemas.microsoft.com/office/powerpoint/2010/main" val="374424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6BE-B9F6-A3F4-F112-DA87F98C2E0B}"/>
              </a:ext>
            </a:extLst>
          </p:cNvPr>
          <p:cNvSpPr>
            <a:spLocks noGrp="1"/>
          </p:cNvSpPr>
          <p:nvPr>
            <p:ph type="title"/>
          </p:nvPr>
        </p:nvSpPr>
        <p:spPr/>
        <p:txBody>
          <a:bodyPr/>
          <a:lstStyle/>
          <a:p>
            <a:r>
              <a:rPr lang="en-US" dirty="0"/>
              <a:t>JAMSTACK</a:t>
            </a:r>
          </a:p>
        </p:txBody>
      </p:sp>
      <p:sp>
        <p:nvSpPr>
          <p:cNvPr id="3" name="Content Placeholder 2">
            <a:extLst>
              <a:ext uri="{FF2B5EF4-FFF2-40B4-BE49-F238E27FC236}">
                <a16:creationId xmlns:a16="http://schemas.microsoft.com/office/drawing/2014/main" id="{86BF710B-D6CE-94EC-AC8D-3C4518919518}"/>
              </a:ext>
            </a:extLst>
          </p:cNvPr>
          <p:cNvSpPr>
            <a:spLocks noGrp="1"/>
          </p:cNvSpPr>
          <p:nvPr>
            <p:ph idx="1"/>
          </p:nvPr>
        </p:nvSpPr>
        <p:spPr/>
        <p:txBody>
          <a:bodyPr/>
          <a:lstStyle/>
          <a:p>
            <a:r>
              <a:rPr lang="en-US" dirty="0">
                <a:solidFill>
                  <a:schemeClr val="accent1"/>
                </a:solidFill>
              </a:rPr>
              <a:t>J</a:t>
            </a:r>
            <a:r>
              <a:rPr lang="en-US" dirty="0"/>
              <a:t>avaScript</a:t>
            </a:r>
          </a:p>
          <a:p>
            <a:r>
              <a:rPr lang="en-US" dirty="0">
                <a:solidFill>
                  <a:schemeClr val="accent1"/>
                </a:solidFill>
              </a:rPr>
              <a:t>A</a:t>
            </a:r>
            <a:r>
              <a:rPr lang="en-US" dirty="0"/>
              <a:t>PI</a:t>
            </a:r>
          </a:p>
          <a:p>
            <a:r>
              <a:rPr lang="en-US" dirty="0">
                <a:solidFill>
                  <a:schemeClr val="accent1"/>
                </a:solidFill>
              </a:rPr>
              <a:t>M</a:t>
            </a:r>
            <a:r>
              <a:rPr lang="en-US" dirty="0"/>
              <a:t>arkup</a:t>
            </a:r>
          </a:p>
          <a:p>
            <a:pPr marL="0" indent="0">
              <a:buNone/>
            </a:pPr>
            <a:r>
              <a:rPr lang="en-US" dirty="0"/>
              <a:t>Application logic resides on the client side</a:t>
            </a:r>
          </a:p>
        </p:txBody>
      </p:sp>
    </p:spTree>
    <p:extLst>
      <p:ext uri="{BB962C8B-B14F-4D97-AF65-F5344CB8AC3E}">
        <p14:creationId xmlns:p14="http://schemas.microsoft.com/office/powerpoint/2010/main" val="423370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3755-1777-C462-4082-03C6F95300B7}"/>
              </a:ext>
            </a:extLst>
          </p:cNvPr>
          <p:cNvSpPr>
            <a:spLocks noGrp="1"/>
          </p:cNvSpPr>
          <p:nvPr>
            <p:ph type="title"/>
          </p:nvPr>
        </p:nvSpPr>
        <p:spPr/>
        <p:txBody>
          <a:bodyPr/>
          <a:lstStyle/>
          <a:p>
            <a:r>
              <a:rPr lang="en-US" dirty="0"/>
              <a:t>JAMSTACK</a:t>
            </a:r>
          </a:p>
        </p:txBody>
      </p:sp>
      <p:pic>
        <p:nvPicPr>
          <p:cNvPr id="4" name="Content Placeholder 4" descr="A diagram of a software company&#10;&#10;Description automatically generated with medium confidence">
            <a:extLst>
              <a:ext uri="{FF2B5EF4-FFF2-40B4-BE49-F238E27FC236}">
                <a16:creationId xmlns:a16="http://schemas.microsoft.com/office/drawing/2014/main" id="{4A8C1A7E-748A-E095-97ED-F6777C6D45CD}"/>
              </a:ext>
            </a:extLst>
          </p:cNvPr>
          <p:cNvPicPr>
            <a:picLocks noGrp="1" noChangeAspect="1"/>
          </p:cNvPicPr>
          <p:nvPr>
            <p:ph idx="1"/>
          </p:nvPr>
        </p:nvPicPr>
        <p:blipFill>
          <a:blip r:embed="rId2"/>
          <a:stretch>
            <a:fillRect/>
          </a:stretch>
        </p:blipFill>
        <p:spPr>
          <a:xfrm>
            <a:off x="1141413" y="1838592"/>
            <a:ext cx="4560154" cy="4411085"/>
          </a:xfrm>
        </p:spPr>
      </p:pic>
      <p:sp>
        <p:nvSpPr>
          <p:cNvPr id="5" name="TextBox 4">
            <a:extLst>
              <a:ext uri="{FF2B5EF4-FFF2-40B4-BE49-F238E27FC236}">
                <a16:creationId xmlns:a16="http://schemas.microsoft.com/office/drawing/2014/main" id="{99B774E4-C1AF-C81B-FD86-2BEFB790B5CA}"/>
              </a:ext>
            </a:extLst>
          </p:cNvPr>
          <p:cNvSpPr txBox="1"/>
          <p:nvPr/>
        </p:nvSpPr>
        <p:spPr>
          <a:xfrm>
            <a:off x="2795154" y="6249677"/>
            <a:ext cx="3528530" cy="369332"/>
          </a:xfrm>
          <a:prstGeom prst="rect">
            <a:avLst/>
          </a:prstGeom>
          <a:noFill/>
        </p:spPr>
        <p:txBody>
          <a:bodyPr wrap="none" rtlCol="0">
            <a:spAutoFit/>
          </a:bodyPr>
          <a:lstStyle/>
          <a:p>
            <a:r>
              <a:rPr lang="en-US" dirty="0"/>
              <a:t>Source: DigitalOcean Documentation</a:t>
            </a:r>
          </a:p>
        </p:txBody>
      </p:sp>
      <p:sp>
        <p:nvSpPr>
          <p:cNvPr id="6" name="TextBox 5">
            <a:extLst>
              <a:ext uri="{FF2B5EF4-FFF2-40B4-BE49-F238E27FC236}">
                <a16:creationId xmlns:a16="http://schemas.microsoft.com/office/drawing/2014/main" id="{364D5902-9E26-33FC-E6E1-29940F2129B9}"/>
              </a:ext>
            </a:extLst>
          </p:cNvPr>
          <p:cNvSpPr txBox="1"/>
          <p:nvPr/>
        </p:nvSpPr>
        <p:spPr>
          <a:xfrm>
            <a:off x="6224155" y="1880755"/>
            <a:ext cx="5008418" cy="1200329"/>
          </a:xfrm>
          <a:prstGeom prst="rect">
            <a:avLst/>
          </a:prstGeom>
          <a:noFill/>
        </p:spPr>
        <p:txBody>
          <a:bodyPr wrap="square" rtlCol="0">
            <a:spAutoFit/>
          </a:bodyPr>
          <a:lstStyle/>
          <a:p>
            <a:r>
              <a:rPr lang="en-US" dirty="0"/>
              <a:t>Rather than a three-tier web architecture </a:t>
            </a:r>
          </a:p>
          <a:p>
            <a:r>
              <a:rPr lang="en-US" dirty="0"/>
              <a:t>(presentation, application, data), </a:t>
            </a:r>
            <a:r>
              <a:rPr lang="en-US" dirty="0" err="1"/>
              <a:t>JAMstack</a:t>
            </a:r>
            <a:r>
              <a:rPr lang="en-US" dirty="0"/>
              <a:t> relies on CDNs and serverless technologies to provide the functionality required to serve a website.</a:t>
            </a:r>
          </a:p>
        </p:txBody>
      </p:sp>
    </p:spTree>
    <p:extLst>
      <p:ext uri="{BB962C8B-B14F-4D97-AF65-F5344CB8AC3E}">
        <p14:creationId xmlns:p14="http://schemas.microsoft.com/office/powerpoint/2010/main" val="1490796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1C5C-55A2-5963-25EE-73BE9BAC1989}"/>
              </a:ext>
            </a:extLst>
          </p:cNvPr>
          <p:cNvSpPr>
            <a:spLocks noGrp="1"/>
          </p:cNvSpPr>
          <p:nvPr>
            <p:ph type="title"/>
          </p:nvPr>
        </p:nvSpPr>
        <p:spPr/>
        <p:txBody>
          <a:bodyPr/>
          <a:lstStyle/>
          <a:p>
            <a:r>
              <a:rPr lang="en-US" dirty="0"/>
              <a:t>Static Site Generators</a:t>
            </a:r>
          </a:p>
        </p:txBody>
      </p:sp>
      <p:sp>
        <p:nvSpPr>
          <p:cNvPr id="3" name="Content Placeholder 2">
            <a:extLst>
              <a:ext uri="{FF2B5EF4-FFF2-40B4-BE49-F238E27FC236}">
                <a16:creationId xmlns:a16="http://schemas.microsoft.com/office/drawing/2014/main" id="{27FBD30B-2276-3199-ABBF-16DEC8A9427C}"/>
              </a:ext>
            </a:extLst>
          </p:cNvPr>
          <p:cNvSpPr>
            <a:spLocks noGrp="1"/>
          </p:cNvSpPr>
          <p:nvPr>
            <p:ph idx="1"/>
          </p:nvPr>
        </p:nvSpPr>
        <p:spPr/>
        <p:txBody>
          <a:bodyPr/>
          <a:lstStyle/>
          <a:p>
            <a:r>
              <a:rPr lang="en-US" dirty="0"/>
              <a:t>Software engines that use text input files (markdown, </a:t>
            </a:r>
            <a:r>
              <a:rPr lang="en-US" dirty="0" err="1"/>
              <a:t>AsciiDoc</a:t>
            </a:r>
            <a:r>
              <a:rPr lang="en-US" dirty="0"/>
              <a:t>, </a:t>
            </a:r>
            <a:r>
              <a:rPr lang="en-US" dirty="0" err="1"/>
              <a:t>reStructuredText</a:t>
            </a:r>
            <a:r>
              <a:rPr lang="en-US" dirty="0"/>
              <a:t>, JSON) to generate static web pages. </a:t>
            </a:r>
          </a:p>
          <a:p>
            <a:r>
              <a:rPr lang="en-US" dirty="0"/>
              <a:t>Do not require a backend after site generation</a:t>
            </a:r>
          </a:p>
          <a:p>
            <a:r>
              <a:rPr lang="en-US" dirty="0"/>
              <a:t>First-class citizens on </a:t>
            </a:r>
            <a:r>
              <a:rPr lang="en-US" dirty="0">
                <a:solidFill>
                  <a:schemeClr val="accent1"/>
                </a:solidFill>
              </a:rPr>
              <a:t>content delivery networks</a:t>
            </a:r>
          </a:p>
          <a:p>
            <a:r>
              <a:rPr lang="en-US" dirty="0"/>
              <a:t>Used for product pages, news articles, software docs, blogs, etc.</a:t>
            </a:r>
          </a:p>
        </p:txBody>
      </p:sp>
    </p:spTree>
    <p:extLst>
      <p:ext uri="{BB962C8B-B14F-4D97-AF65-F5344CB8AC3E}">
        <p14:creationId xmlns:p14="http://schemas.microsoft.com/office/powerpoint/2010/main" val="64038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8DBA-62C9-2A80-72D3-FE2B871B26DA}"/>
              </a:ext>
            </a:extLst>
          </p:cNvPr>
          <p:cNvSpPr>
            <a:spLocks noGrp="1"/>
          </p:cNvSpPr>
          <p:nvPr>
            <p:ph type="title"/>
          </p:nvPr>
        </p:nvSpPr>
        <p:spPr/>
        <p:txBody>
          <a:bodyPr/>
          <a:lstStyle/>
          <a:p>
            <a:r>
              <a:rPr lang="en-US" dirty="0"/>
              <a:t>Group Projects</a:t>
            </a:r>
          </a:p>
        </p:txBody>
      </p:sp>
      <p:sp>
        <p:nvSpPr>
          <p:cNvPr id="3" name="Content Placeholder 2">
            <a:extLst>
              <a:ext uri="{FF2B5EF4-FFF2-40B4-BE49-F238E27FC236}">
                <a16:creationId xmlns:a16="http://schemas.microsoft.com/office/drawing/2014/main" id="{72B64A99-BA00-FAA8-479B-1255E292E029}"/>
              </a:ext>
            </a:extLst>
          </p:cNvPr>
          <p:cNvSpPr>
            <a:spLocks noGrp="1"/>
          </p:cNvSpPr>
          <p:nvPr>
            <p:ph idx="1"/>
          </p:nvPr>
        </p:nvSpPr>
        <p:spPr/>
        <p:txBody>
          <a:bodyPr>
            <a:normAutofit fontScale="92500"/>
          </a:bodyPr>
          <a:lstStyle/>
          <a:p>
            <a:pPr marL="0" indent="0">
              <a:buNone/>
            </a:pPr>
            <a:r>
              <a:rPr lang="en-US" dirty="0"/>
              <a:t>Introduction</a:t>
            </a:r>
          </a:p>
          <a:p>
            <a:pPr marL="0" indent="0">
              <a:buNone/>
            </a:pPr>
            <a:r>
              <a:rPr lang="en-US" dirty="0"/>
              <a:t>Your group project this semester is a deep exploration of Machine Learning Operations, otherwise known as MLOps. Given the ever-increasing demand for AI and ML in business operations, this project will serve you as a project or product manager to better align business strategy with technological implementations. If your post-graduation goals are around data analytics, then this project will help you better understand how your models fit into business strategies and architectures, significantly increasing your ability to execute rapid delivery of models.</a:t>
            </a:r>
          </a:p>
          <a:p>
            <a:pPr marL="0" indent="0">
              <a:buNone/>
            </a:pPr>
            <a:endParaRPr lang="en-US" dirty="0"/>
          </a:p>
        </p:txBody>
      </p:sp>
    </p:spTree>
    <p:extLst>
      <p:ext uri="{BB962C8B-B14F-4D97-AF65-F5344CB8AC3E}">
        <p14:creationId xmlns:p14="http://schemas.microsoft.com/office/powerpoint/2010/main" val="682937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DE71-A888-5872-D1B3-3104DDA3941B}"/>
              </a:ext>
            </a:extLst>
          </p:cNvPr>
          <p:cNvSpPr>
            <a:spLocks noGrp="1"/>
          </p:cNvSpPr>
          <p:nvPr>
            <p:ph type="title"/>
          </p:nvPr>
        </p:nvSpPr>
        <p:spPr/>
        <p:txBody>
          <a:bodyPr/>
          <a:lstStyle/>
          <a:p>
            <a:r>
              <a:rPr lang="en-US" dirty="0"/>
              <a:t>Serverless Use Cases: Event Ingestion</a:t>
            </a:r>
          </a:p>
        </p:txBody>
      </p:sp>
      <p:pic>
        <p:nvPicPr>
          <p:cNvPr id="2050" name="Picture 2" descr="Technical-Diagrams_Serverless-Category-Page_WORKING">
            <a:extLst>
              <a:ext uri="{FF2B5EF4-FFF2-40B4-BE49-F238E27FC236}">
                <a16:creationId xmlns:a16="http://schemas.microsoft.com/office/drawing/2014/main" id="{EDD55ECF-446D-9132-7D61-8F9FF1A134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3065" y="2249488"/>
            <a:ext cx="8282696"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901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63D4-F02E-DA29-E1BB-EBF91CB2D78A}"/>
              </a:ext>
            </a:extLst>
          </p:cNvPr>
          <p:cNvSpPr>
            <a:spLocks noGrp="1"/>
          </p:cNvSpPr>
          <p:nvPr>
            <p:ph type="title"/>
          </p:nvPr>
        </p:nvSpPr>
        <p:spPr>
          <a:xfrm>
            <a:off x="1141413" y="618518"/>
            <a:ext cx="9905998" cy="610675"/>
          </a:xfrm>
        </p:spPr>
        <p:txBody>
          <a:bodyPr/>
          <a:lstStyle/>
          <a:p>
            <a:r>
              <a:rPr lang="en-US" dirty="0"/>
              <a:t>Serverless Use Cases: Web Applications</a:t>
            </a:r>
          </a:p>
        </p:txBody>
      </p:sp>
      <p:pic>
        <p:nvPicPr>
          <p:cNvPr id="3074" name="Picture 2" descr="Technical-Diagrams_Serverless-Category-Page_WORKING">
            <a:extLst>
              <a:ext uri="{FF2B5EF4-FFF2-40B4-BE49-F238E27FC236}">
                <a16:creationId xmlns:a16="http://schemas.microsoft.com/office/drawing/2014/main" id="{49C4B05C-097E-902C-ED3C-2CD7C6315D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80" y="1115236"/>
            <a:ext cx="6381518" cy="57427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03F3205-D9B3-7BB9-E8B2-3721772F232B}"/>
              </a:ext>
            </a:extLst>
          </p:cNvPr>
          <p:cNvSpPr txBox="1"/>
          <p:nvPr/>
        </p:nvSpPr>
        <p:spPr>
          <a:xfrm>
            <a:off x="8073736" y="1423555"/>
            <a:ext cx="3314700" cy="646331"/>
          </a:xfrm>
          <a:prstGeom prst="rect">
            <a:avLst/>
          </a:prstGeom>
          <a:noFill/>
        </p:spPr>
        <p:txBody>
          <a:bodyPr wrap="square" rtlCol="0">
            <a:spAutoFit/>
          </a:bodyPr>
          <a:lstStyle/>
          <a:p>
            <a:r>
              <a:rPr lang="en-US" dirty="0"/>
              <a:t>Amplify: PaaS</a:t>
            </a:r>
          </a:p>
          <a:p>
            <a:r>
              <a:rPr lang="en-US" dirty="0"/>
              <a:t>Cognito: </a:t>
            </a:r>
            <a:r>
              <a:rPr lang="en-US" dirty="0" err="1"/>
              <a:t>IaM</a:t>
            </a:r>
            <a:endParaRPr lang="en-US" dirty="0"/>
          </a:p>
        </p:txBody>
      </p:sp>
    </p:spTree>
    <p:extLst>
      <p:ext uri="{BB962C8B-B14F-4D97-AF65-F5344CB8AC3E}">
        <p14:creationId xmlns:p14="http://schemas.microsoft.com/office/powerpoint/2010/main" val="430767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0291-33A9-6081-6284-8DB37EA3B5F2}"/>
              </a:ext>
            </a:extLst>
          </p:cNvPr>
          <p:cNvSpPr>
            <a:spLocks noGrp="1"/>
          </p:cNvSpPr>
          <p:nvPr>
            <p:ph type="title"/>
          </p:nvPr>
        </p:nvSpPr>
        <p:spPr>
          <a:xfrm>
            <a:off x="1019015" y="1093787"/>
            <a:ext cx="3059969" cy="4697413"/>
          </a:xfrm>
        </p:spPr>
        <p:txBody>
          <a:bodyPr>
            <a:normAutofit/>
          </a:bodyPr>
          <a:lstStyle/>
          <a:p>
            <a:r>
              <a:rPr lang="en-US"/>
              <a:t>Serverless Frameworks</a:t>
            </a:r>
            <a:endParaRPr lang="en-US" dirty="0"/>
          </a:p>
        </p:txBody>
      </p:sp>
      <p:sp>
        <p:nvSpPr>
          <p:cNvPr id="3" name="Content Placeholder 2">
            <a:extLst>
              <a:ext uri="{FF2B5EF4-FFF2-40B4-BE49-F238E27FC236}">
                <a16:creationId xmlns:a16="http://schemas.microsoft.com/office/drawing/2014/main" id="{0D43E275-B84D-46F4-4096-E8970F6A0E22}"/>
              </a:ext>
            </a:extLst>
          </p:cNvPr>
          <p:cNvSpPr>
            <a:spLocks noGrp="1"/>
          </p:cNvSpPr>
          <p:nvPr>
            <p:ph idx="1"/>
          </p:nvPr>
        </p:nvSpPr>
        <p:spPr>
          <a:xfrm>
            <a:off x="5215467" y="1093788"/>
            <a:ext cx="5831944" cy="4697413"/>
          </a:xfrm>
        </p:spPr>
        <p:txBody>
          <a:bodyPr>
            <a:normAutofit/>
          </a:bodyPr>
          <a:lstStyle/>
          <a:p>
            <a:pPr>
              <a:lnSpc>
                <a:spcPct val="110000"/>
              </a:lnSpc>
            </a:pPr>
            <a:r>
              <a:rPr lang="en-US" sz="1700" dirty="0"/>
              <a:t>Libraries and frameworks provide reusable code to handle common or tedious tasks</a:t>
            </a:r>
          </a:p>
          <a:p>
            <a:pPr>
              <a:lnSpc>
                <a:spcPct val="110000"/>
              </a:lnSpc>
            </a:pPr>
            <a:r>
              <a:rPr lang="en-US" sz="1700" dirty="0">
                <a:hlinkClick r:id="rId2"/>
              </a:rPr>
              <a:t>serverless.com </a:t>
            </a:r>
            <a:endParaRPr lang="en-US" sz="1700" dirty="0"/>
          </a:p>
          <a:p>
            <a:pPr>
              <a:lnSpc>
                <a:spcPct val="110000"/>
              </a:lnSpc>
            </a:pPr>
            <a:r>
              <a:rPr lang="en-US" sz="1700" dirty="0"/>
              <a:t>Serverless Framework: makes working with AWS API Gateway and Lambda easier</a:t>
            </a:r>
          </a:p>
          <a:p>
            <a:pPr lvl="1">
              <a:lnSpc>
                <a:spcPct val="110000"/>
              </a:lnSpc>
            </a:pPr>
            <a:r>
              <a:rPr lang="en-US" sz="1700" dirty="0"/>
              <a:t>Cross-vendor tooling abstraction</a:t>
            </a:r>
          </a:p>
          <a:p>
            <a:pPr>
              <a:lnSpc>
                <a:spcPct val="110000"/>
              </a:lnSpc>
            </a:pPr>
            <a:r>
              <a:rPr lang="en-US" sz="1700" dirty="0"/>
              <a:t>AWS Serverless Application Model</a:t>
            </a:r>
          </a:p>
          <a:p>
            <a:pPr>
              <a:lnSpc>
                <a:spcPct val="110000"/>
              </a:lnSpc>
            </a:pPr>
            <a:r>
              <a:rPr lang="en-US" sz="1700" dirty="0"/>
              <a:t>Zappa: </a:t>
            </a:r>
            <a:r>
              <a:rPr lang="en-US" sz="1700" dirty="0">
                <a:hlinkClick r:id="rId3"/>
              </a:rPr>
              <a:t>https://github.com/Miserlou/Zappa</a:t>
            </a:r>
            <a:r>
              <a:rPr lang="en-US" sz="1700" dirty="0"/>
              <a:t> </a:t>
            </a:r>
          </a:p>
          <a:p>
            <a:pPr>
              <a:lnSpc>
                <a:spcPct val="110000"/>
              </a:lnSpc>
            </a:pPr>
            <a:r>
              <a:rPr lang="en-US" sz="1700" dirty="0"/>
              <a:t>AWS Chalice: </a:t>
            </a:r>
            <a:r>
              <a:rPr lang="en-US" sz="1700" dirty="0">
                <a:hlinkClick r:id="rId4"/>
              </a:rPr>
              <a:t>https://aws.github.io/chalice/index</a:t>
            </a:r>
            <a:r>
              <a:rPr lang="en-US" sz="1700" dirty="0"/>
              <a:t> </a:t>
            </a:r>
          </a:p>
          <a:p>
            <a:pPr>
              <a:lnSpc>
                <a:spcPct val="110000"/>
              </a:lnSpc>
            </a:pPr>
            <a:endParaRPr lang="en-US" sz="1700" dirty="0"/>
          </a:p>
        </p:txBody>
      </p:sp>
    </p:spTree>
    <p:extLst>
      <p:ext uri="{BB962C8B-B14F-4D97-AF65-F5344CB8AC3E}">
        <p14:creationId xmlns:p14="http://schemas.microsoft.com/office/powerpoint/2010/main" val="3418262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564B-2C26-C3E5-CF15-A054ABDC3380}"/>
              </a:ext>
            </a:extLst>
          </p:cNvPr>
          <p:cNvSpPr>
            <a:spLocks noGrp="1"/>
          </p:cNvSpPr>
          <p:nvPr>
            <p:ph type="title"/>
          </p:nvPr>
        </p:nvSpPr>
        <p:spPr/>
        <p:txBody>
          <a:bodyPr/>
          <a:lstStyle/>
          <a:p>
            <a:r>
              <a:rPr lang="en-US" dirty="0"/>
              <a:t>Serverless Benefits</a:t>
            </a:r>
          </a:p>
        </p:txBody>
      </p:sp>
      <p:sp>
        <p:nvSpPr>
          <p:cNvPr id="3" name="Content Placeholder 2">
            <a:extLst>
              <a:ext uri="{FF2B5EF4-FFF2-40B4-BE49-F238E27FC236}">
                <a16:creationId xmlns:a16="http://schemas.microsoft.com/office/drawing/2014/main" id="{085B8032-694F-39B3-AEB0-3FF392231465}"/>
              </a:ext>
            </a:extLst>
          </p:cNvPr>
          <p:cNvSpPr>
            <a:spLocks noGrp="1"/>
          </p:cNvSpPr>
          <p:nvPr>
            <p:ph idx="1"/>
          </p:nvPr>
        </p:nvSpPr>
        <p:spPr>
          <a:xfrm>
            <a:off x="578734" y="1832798"/>
            <a:ext cx="5236715" cy="4568002"/>
          </a:xfrm>
        </p:spPr>
        <p:txBody>
          <a:bodyPr>
            <a:normAutofit lnSpcReduction="10000"/>
          </a:bodyPr>
          <a:lstStyle/>
          <a:p>
            <a:r>
              <a:rPr lang="en-US" dirty="0"/>
              <a:t>Reduced operational cost</a:t>
            </a:r>
          </a:p>
          <a:p>
            <a:pPr lvl="1"/>
            <a:r>
              <a:rPr lang="en-US" dirty="0"/>
              <a:t>Infrastructure costs</a:t>
            </a:r>
          </a:p>
          <a:p>
            <a:pPr lvl="1"/>
            <a:r>
              <a:rPr lang="en-US" dirty="0"/>
              <a:t>Labor costs</a:t>
            </a:r>
          </a:p>
          <a:p>
            <a:pPr lvl="1"/>
            <a:r>
              <a:rPr lang="en-US" dirty="0"/>
              <a:t>Compute: free tier provided by some </a:t>
            </a:r>
            <a:r>
              <a:rPr lang="en-US" dirty="0" err="1"/>
              <a:t>FaaS</a:t>
            </a:r>
            <a:r>
              <a:rPr lang="en-US" dirty="0"/>
              <a:t> providers</a:t>
            </a:r>
          </a:p>
          <a:p>
            <a:r>
              <a:rPr lang="en-US" dirty="0"/>
              <a:t>Run a server application that only processes one request per minute, 50ms to process each request</a:t>
            </a:r>
          </a:p>
          <a:p>
            <a:pPr lvl="1"/>
            <a:r>
              <a:rPr lang="en-US" dirty="0"/>
              <a:t>Mean CPU usage over an our is .1% </a:t>
            </a:r>
          </a:p>
          <a:p>
            <a:pPr lvl="1"/>
            <a:r>
              <a:rPr lang="en-US" dirty="0"/>
              <a:t>1,000 other similar applications can share the same machine</a:t>
            </a:r>
          </a:p>
        </p:txBody>
      </p:sp>
      <p:pic>
        <p:nvPicPr>
          <p:cNvPr id="4" name="Content Placeholder 4" descr="A graph with a red line&#10;&#10;Description automatically generated">
            <a:extLst>
              <a:ext uri="{FF2B5EF4-FFF2-40B4-BE49-F238E27FC236}">
                <a16:creationId xmlns:a16="http://schemas.microsoft.com/office/drawing/2014/main" id="{2F7904BA-CAD3-32DE-D5EF-04E4DC891EA8}"/>
              </a:ext>
            </a:extLst>
          </p:cNvPr>
          <p:cNvPicPr>
            <a:picLocks noChangeAspect="1"/>
          </p:cNvPicPr>
          <p:nvPr/>
        </p:nvPicPr>
        <p:blipFill>
          <a:blip r:embed="rId2"/>
          <a:stretch>
            <a:fillRect/>
          </a:stretch>
        </p:blipFill>
        <p:spPr>
          <a:xfrm>
            <a:off x="6283954" y="1994845"/>
            <a:ext cx="5824947" cy="3541712"/>
          </a:xfrm>
          <a:prstGeom prst="rect">
            <a:avLst/>
          </a:prstGeom>
        </p:spPr>
      </p:pic>
      <p:sp>
        <p:nvSpPr>
          <p:cNvPr id="5" name="TextBox 4">
            <a:extLst>
              <a:ext uri="{FF2B5EF4-FFF2-40B4-BE49-F238E27FC236}">
                <a16:creationId xmlns:a16="http://schemas.microsoft.com/office/drawing/2014/main" id="{24832560-581E-98CB-F964-8E6E241EFB1C}"/>
              </a:ext>
            </a:extLst>
          </p:cNvPr>
          <p:cNvSpPr txBox="1"/>
          <p:nvPr/>
        </p:nvSpPr>
        <p:spPr>
          <a:xfrm>
            <a:off x="6956385" y="5735983"/>
            <a:ext cx="5405377" cy="369332"/>
          </a:xfrm>
          <a:prstGeom prst="rect">
            <a:avLst/>
          </a:prstGeom>
          <a:noFill/>
        </p:spPr>
        <p:txBody>
          <a:bodyPr wrap="square" rtlCol="0">
            <a:spAutoFit/>
          </a:bodyPr>
          <a:lstStyle/>
          <a:p>
            <a:r>
              <a:rPr lang="en-US" dirty="0"/>
              <a:t>Source: https://</a:t>
            </a:r>
            <a:r>
              <a:rPr lang="en-US" dirty="0" err="1"/>
              <a:t>martinfowler.com</a:t>
            </a:r>
            <a:r>
              <a:rPr lang="en-US" dirty="0"/>
              <a:t>/articles/</a:t>
            </a:r>
            <a:r>
              <a:rPr lang="en-US" dirty="0" err="1"/>
              <a:t>serverless.html</a:t>
            </a:r>
            <a:endParaRPr lang="en-US" dirty="0"/>
          </a:p>
        </p:txBody>
      </p:sp>
    </p:spTree>
    <p:extLst>
      <p:ext uri="{BB962C8B-B14F-4D97-AF65-F5344CB8AC3E}">
        <p14:creationId xmlns:p14="http://schemas.microsoft.com/office/powerpoint/2010/main" val="1369541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372D-6EE8-4C29-9029-3689B941EC21}"/>
              </a:ext>
            </a:extLst>
          </p:cNvPr>
          <p:cNvSpPr>
            <a:spLocks noGrp="1"/>
          </p:cNvSpPr>
          <p:nvPr>
            <p:ph type="title"/>
          </p:nvPr>
        </p:nvSpPr>
        <p:spPr>
          <a:xfrm>
            <a:off x="853330" y="1134683"/>
            <a:ext cx="2743310" cy="4255024"/>
          </a:xfrm>
        </p:spPr>
        <p:txBody>
          <a:bodyPr>
            <a:normAutofit/>
          </a:bodyPr>
          <a:lstStyle/>
          <a:p>
            <a:r>
              <a:rPr lang="en-US">
                <a:solidFill>
                  <a:srgbClr val="FFFFFF"/>
                </a:solidFill>
              </a:rPr>
              <a:t>Serverless Benefits</a:t>
            </a:r>
          </a:p>
        </p:txBody>
      </p:sp>
      <p:graphicFrame>
        <p:nvGraphicFramePr>
          <p:cNvPr id="5" name="Content Placeholder 2">
            <a:extLst>
              <a:ext uri="{FF2B5EF4-FFF2-40B4-BE49-F238E27FC236}">
                <a16:creationId xmlns:a16="http://schemas.microsoft.com/office/drawing/2014/main" id="{94A0CCB2-461D-8124-323E-54C2AF82CA80}"/>
              </a:ext>
            </a:extLst>
          </p:cNvPr>
          <p:cNvGraphicFramePr>
            <a:graphicFrameLocks noGrp="1"/>
          </p:cNvGraphicFramePr>
          <p:nvPr>
            <p:ph idx="1"/>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869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F8EA-4ED3-3DF9-3E23-20E8630E71E1}"/>
              </a:ext>
            </a:extLst>
          </p:cNvPr>
          <p:cNvSpPr>
            <a:spLocks noGrp="1"/>
          </p:cNvSpPr>
          <p:nvPr>
            <p:ph type="title"/>
          </p:nvPr>
        </p:nvSpPr>
        <p:spPr/>
        <p:txBody>
          <a:bodyPr/>
          <a:lstStyle/>
          <a:p>
            <a:r>
              <a:rPr lang="en-US" dirty="0"/>
              <a:t>Serverless Benefits: AWS Reporting</a:t>
            </a:r>
          </a:p>
        </p:txBody>
      </p:sp>
      <p:pic>
        <p:nvPicPr>
          <p:cNvPr id="5" name="Content Placeholder 4" descr="A screenshot of a website&#10;&#10;Description automatically generated">
            <a:extLst>
              <a:ext uri="{FF2B5EF4-FFF2-40B4-BE49-F238E27FC236}">
                <a16:creationId xmlns:a16="http://schemas.microsoft.com/office/drawing/2014/main" id="{20C5D5E9-7330-CD9A-B61A-D5F46778F359}"/>
              </a:ext>
            </a:extLst>
          </p:cNvPr>
          <p:cNvPicPr>
            <a:picLocks noGrp="1" noChangeAspect="1"/>
          </p:cNvPicPr>
          <p:nvPr>
            <p:ph idx="1"/>
          </p:nvPr>
        </p:nvPicPr>
        <p:blipFill>
          <a:blip r:embed="rId2"/>
          <a:stretch>
            <a:fillRect/>
          </a:stretch>
        </p:blipFill>
        <p:spPr>
          <a:xfrm>
            <a:off x="1296365" y="1731687"/>
            <a:ext cx="9450352" cy="4507795"/>
          </a:xfrm>
        </p:spPr>
      </p:pic>
    </p:spTree>
    <p:extLst>
      <p:ext uri="{BB962C8B-B14F-4D97-AF65-F5344CB8AC3E}">
        <p14:creationId xmlns:p14="http://schemas.microsoft.com/office/powerpoint/2010/main" val="49269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F8EA-4ED3-3DF9-3E23-20E8630E71E1}"/>
              </a:ext>
            </a:extLst>
          </p:cNvPr>
          <p:cNvSpPr>
            <a:spLocks noGrp="1"/>
          </p:cNvSpPr>
          <p:nvPr>
            <p:ph type="title"/>
          </p:nvPr>
        </p:nvSpPr>
        <p:spPr/>
        <p:txBody>
          <a:bodyPr/>
          <a:lstStyle/>
          <a:p>
            <a:r>
              <a:rPr lang="en-US" dirty="0"/>
              <a:t>Serverless Benefits: AWS Reporting</a:t>
            </a:r>
          </a:p>
        </p:txBody>
      </p:sp>
      <p:pic>
        <p:nvPicPr>
          <p:cNvPr id="7" name="Content Placeholder 6" descr="A black background with text and numbers&#10;&#10;Description automatically generated">
            <a:extLst>
              <a:ext uri="{FF2B5EF4-FFF2-40B4-BE49-F238E27FC236}">
                <a16:creationId xmlns:a16="http://schemas.microsoft.com/office/drawing/2014/main" id="{8579207C-0DAA-B84F-BFF4-45F36D6435D2}"/>
              </a:ext>
            </a:extLst>
          </p:cNvPr>
          <p:cNvPicPr>
            <a:picLocks noGrp="1" noChangeAspect="1"/>
          </p:cNvPicPr>
          <p:nvPr>
            <p:ph idx="1"/>
          </p:nvPr>
        </p:nvPicPr>
        <p:blipFill rotWithShape="1">
          <a:blip r:embed="rId2"/>
          <a:srcRect b="4031"/>
          <a:stretch/>
        </p:blipFill>
        <p:spPr>
          <a:xfrm>
            <a:off x="1141413" y="1681625"/>
            <a:ext cx="9956621" cy="4557857"/>
          </a:xfrm>
        </p:spPr>
      </p:pic>
    </p:spTree>
    <p:extLst>
      <p:ext uri="{BB962C8B-B14F-4D97-AF65-F5344CB8AC3E}">
        <p14:creationId xmlns:p14="http://schemas.microsoft.com/office/powerpoint/2010/main" val="217360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3F1A-61B4-90F0-B834-53CAB04EDA3C}"/>
              </a:ext>
            </a:extLst>
          </p:cNvPr>
          <p:cNvSpPr>
            <a:spLocks noGrp="1"/>
          </p:cNvSpPr>
          <p:nvPr>
            <p:ph type="title"/>
          </p:nvPr>
        </p:nvSpPr>
        <p:spPr/>
        <p:txBody>
          <a:bodyPr/>
          <a:lstStyle/>
          <a:p>
            <a:r>
              <a:rPr lang="en-US" dirty="0"/>
              <a:t>Serverless Benefits: AWS Reporting</a:t>
            </a:r>
          </a:p>
        </p:txBody>
      </p:sp>
      <p:pic>
        <p:nvPicPr>
          <p:cNvPr id="5" name="Content Placeholder 4" descr="A diagram of a financial report&#10;&#10;Description automatically generated with medium confidence">
            <a:extLst>
              <a:ext uri="{FF2B5EF4-FFF2-40B4-BE49-F238E27FC236}">
                <a16:creationId xmlns:a16="http://schemas.microsoft.com/office/drawing/2014/main" id="{88DD803C-5BC3-1693-6F4B-73F38FAA0463}"/>
              </a:ext>
            </a:extLst>
          </p:cNvPr>
          <p:cNvPicPr>
            <a:picLocks noGrp="1" noChangeAspect="1"/>
          </p:cNvPicPr>
          <p:nvPr>
            <p:ph idx="1"/>
          </p:nvPr>
        </p:nvPicPr>
        <p:blipFill>
          <a:blip r:embed="rId2"/>
          <a:stretch>
            <a:fillRect/>
          </a:stretch>
        </p:blipFill>
        <p:spPr>
          <a:xfrm>
            <a:off x="1141413" y="1741724"/>
            <a:ext cx="9776704" cy="4497758"/>
          </a:xfrm>
        </p:spPr>
      </p:pic>
    </p:spTree>
    <p:extLst>
      <p:ext uri="{BB962C8B-B14F-4D97-AF65-F5344CB8AC3E}">
        <p14:creationId xmlns:p14="http://schemas.microsoft.com/office/powerpoint/2010/main" val="427457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1B37-100E-84D1-C2FF-79A168FF21C5}"/>
              </a:ext>
            </a:extLst>
          </p:cNvPr>
          <p:cNvSpPr>
            <a:spLocks noGrp="1"/>
          </p:cNvSpPr>
          <p:nvPr>
            <p:ph type="title"/>
          </p:nvPr>
        </p:nvSpPr>
        <p:spPr/>
        <p:txBody>
          <a:bodyPr/>
          <a:lstStyle/>
          <a:p>
            <a:r>
              <a:rPr lang="en-US" dirty="0"/>
              <a:t>Serverless Benefits: AWS Reporting</a:t>
            </a:r>
          </a:p>
        </p:txBody>
      </p:sp>
      <p:pic>
        <p:nvPicPr>
          <p:cNvPr id="5" name="Content Placeholder 4" descr="A diagram of a company&#10;&#10;Description automatically generated with medium confidence">
            <a:extLst>
              <a:ext uri="{FF2B5EF4-FFF2-40B4-BE49-F238E27FC236}">
                <a16:creationId xmlns:a16="http://schemas.microsoft.com/office/drawing/2014/main" id="{8E239657-F277-A29C-6DFB-B7534D1DE84A}"/>
              </a:ext>
            </a:extLst>
          </p:cNvPr>
          <p:cNvPicPr>
            <a:picLocks noGrp="1" noChangeAspect="1"/>
          </p:cNvPicPr>
          <p:nvPr>
            <p:ph idx="1"/>
          </p:nvPr>
        </p:nvPicPr>
        <p:blipFill>
          <a:blip r:embed="rId2"/>
          <a:stretch>
            <a:fillRect/>
          </a:stretch>
        </p:blipFill>
        <p:spPr>
          <a:xfrm>
            <a:off x="1141413" y="1741723"/>
            <a:ext cx="10077040" cy="4635927"/>
          </a:xfrm>
        </p:spPr>
      </p:pic>
    </p:spTree>
    <p:extLst>
      <p:ext uri="{BB962C8B-B14F-4D97-AF65-F5344CB8AC3E}">
        <p14:creationId xmlns:p14="http://schemas.microsoft.com/office/powerpoint/2010/main" val="3839172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D47A-A4D8-39B2-8F4E-25ABA8656F3E}"/>
              </a:ext>
            </a:extLst>
          </p:cNvPr>
          <p:cNvSpPr>
            <a:spLocks noGrp="1"/>
          </p:cNvSpPr>
          <p:nvPr>
            <p:ph type="title"/>
          </p:nvPr>
        </p:nvSpPr>
        <p:spPr>
          <a:xfrm>
            <a:off x="853330" y="1134683"/>
            <a:ext cx="2743310" cy="4255024"/>
          </a:xfrm>
        </p:spPr>
        <p:txBody>
          <a:bodyPr>
            <a:normAutofit/>
          </a:bodyPr>
          <a:lstStyle/>
          <a:p>
            <a:r>
              <a:rPr lang="en-US">
                <a:solidFill>
                  <a:srgbClr val="FFFFFF"/>
                </a:solidFill>
              </a:rPr>
              <a:t>Serverless Drawbacks</a:t>
            </a:r>
          </a:p>
        </p:txBody>
      </p:sp>
      <p:graphicFrame>
        <p:nvGraphicFramePr>
          <p:cNvPr id="41" name="Content Placeholder 2">
            <a:extLst>
              <a:ext uri="{FF2B5EF4-FFF2-40B4-BE49-F238E27FC236}">
                <a16:creationId xmlns:a16="http://schemas.microsoft.com/office/drawing/2014/main" id="{05B2106A-65D0-C082-B915-243A8837F0EC}"/>
              </a:ext>
            </a:extLst>
          </p:cNvPr>
          <p:cNvGraphicFramePr>
            <a:graphicFrameLocks noGrp="1"/>
          </p:cNvGraphicFramePr>
          <p:nvPr>
            <p:ph idx="1"/>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32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F0F2-8D10-1CB2-86C6-ACA84ACCB63F}"/>
              </a:ext>
            </a:extLst>
          </p:cNvPr>
          <p:cNvSpPr>
            <a:spLocks noGrp="1"/>
          </p:cNvSpPr>
          <p:nvPr>
            <p:ph type="title"/>
          </p:nvPr>
        </p:nvSpPr>
        <p:spPr/>
        <p:txBody>
          <a:bodyPr/>
          <a:lstStyle/>
          <a:p>
            <a:r>
              <a:rPr lang="en-US" dirty="0"/>
              <a:t>Group Projects</a:t>
            </a:r>
          </a:p>
        </p:txBody>
      </p:sp>
      <p:sp>
        <p:nvSpPr>
          <p:cNvPr id="3" name="Content Placeholder 2">
            <a:extLst>
              <a:ext uri="{FF2B5EF4-FFF2-40B4-BE49-F238E27FC236}">
                <a16:creationId xmlns:a16="http://schemas.microsoft.com/office/drawing/2014/main" id="{52A1C353-F0F9-C748-507D-DB742D34AF8B}"/>
              </a:ext>
            </a:extLst>
          </p:cNvPr>
          <p:cNvSpPr>
            <a:spLocks noGrp="1"/>
          </p:cNvSpPr>
          <p:nvPr>
            <p:ph idx="1"/>
          </p:nvPr>
        </p:nvSpPr>
        <p:spPr/>
        <p:txBody>
          <a:bodyPr/>
          <a:lstStyle/>
          <a:p>
            <a:pPr marL="0" indent="0">
              <a:buNone/>
            </a:pPr>
            <a:r>
              <a:rPr lang="en-US" dirty="0"/>
              <a:t>Directions</a:t>
            </a:r>
          </a:p>
          <a:p>
            <a:pPr marL="0" indent="0">
              <a:buNone/>
            </a:pPr>
            <a:r>
              <a:rPr lang="en-US" dirty="0"/>
              <a:t>Working in teams of 4, you will create a fictitious business case where the implementation of an AI or ML model will solve an important business problem. You’ll </a:t>
            </a:r>
            <a:r>
              <a:rPr lang="en-US" dirty="0">
                <a:solidFill>
                  <a:schemeClr val="accent1"/>
                </a:solidFill>
              </a:rPr>
              <a:t>discuss the business problem in depth</a:t>
            </a:r>
            <a:r>
              <a:rPr lang="en-US" dirty="0"/>
              <a:t>, </a:t>
            </a:r>
            <a:r>
              <a:rPr lang="en-US" dirty="0">
                <a:solidFill>
                  <a:schemeClr val="accent2"/>
                </a:solidFill>
              </a:rPr>
              <a:t>choose a model that best serves that problem</a:t>
            </a:r>
            <a:r>
              <a:rPr lang="en-US" dirty="0"/>
              <a:t>, </a:t>
            </a:r>
            <a:r>
              <a:rPr lang="en-US" dirty="0">
                <a:solidFill>
                  <a:schemeClr val="accent4"/>
                </a:solidFill>
              </a:rPr>
              <a:t>define the specific task the model will achieve</a:t>
            </a:r>
            <a:r>
              <a:rPr lang="en-US" dirty="0"/>
              <a:t>, </a:t>
            </a:r>
            <a:r>
              <a:rPr lang="en-US" dirty="0">
                <a:solidFill>
                  <a:schemeClr val="accent5"/>
                </a:solidFill>
              </a:rPr>
              <a:t>define the dataset that will be used to train the model</a:t>
            </a:r>
            <a:r>
              <a:rPr lang="en-US" dirty="0"/>
              <a:t>, and then </a:t>
            </a:r>
            <a:r>
              <a:rPr lang="en-US" dirty="0">
                <a:solidFill>
                  <a:schemeClr val="accent1"/>
                </a:solidFill>
              </a:rPr>
              <a:t>implement the full end-to-end architecture using DigitalOcean infrastructure</a:t>
            </a:r>
            <a:r>
              <a:rPr lang="en-US" dirty="0"/>
              <a:t>.</a:t>
            </a:r>
          </a:p>
          <a:p>
            <a:pPr marL="0" indent="0">
              <a:buNone/>
            </a:pPr>
            <a:endParaRPr lang="en-US" dirty="0"/>
          </a:p>
        </p:txBody>
      </p:sp>
    </p:spTree>
    <p:extLst>
      <p:ext uri="{BB962C8B-B14F-4D97-AF65-F5344CB8AC3E}">
        <p14:creationId xmlns:p14="http://schemas.microsoft.com/office/powerpoint/2010/main" val="3796548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82CC-6089-99E2-8DAE-194ABD7F77A1}"/>
              </a:ext>
            </a:extLst>
          </p:cNvPr>
          <p:cNvSpPr>
            <a:spLocks noGrp="1"/>
          </p:cNvSpPr>
          <p:nvPr>
            <p:ph type="title"/>
          </p:nvPr>
        </p:nvSpPr>
        <p:spPr/>
        <p:txBody>
          <a:bodyPr/>
          <a:lstStyle/>
          <a:p>
            <a:r>
              <a:rPr lang="en-US" dirty="0"/>
              <a:t>Land Acknowledgement Statement</a:t>
            </a:r>
          </a:p>
        </p:txBody>
      </p:sp>
      <p:sp>
        <p:nvSpPr>
          <p:cNvPr id="3" name="Content Placeholder 2">
            <a:extLst>
              <a:ext uri="{FF2B5EF4-FFF2-40B4-BE49-F238E27FC236}">
                <a16:creationId xmlns:a16="http://schemas.microsoft.com/office/drawing/2014/main" id="{31E8A3DB-1FB1-FA12-63A3-34AC7D945DB7}"/>
              </a:ext>
            </a:extLst>
          </p:cNvPr>
          <p:cNvSpPr>
            <a:spLocks noGrp="1"/>
          </p:cNvSpPr>
          <p:nvPr>
            <p:ph idx="1"/>
          </p:nvPr>
        </p:nvSpPr>
        <p:spPr/>
        <p:txBody>
          <a:bodyPr/>
          <a:lstStyle/>
          <a:p>
            <a:pPr marL="0" indent="0">
              <a:buNone/>
            </a:pPr>
            <a:r>
              <a:rPr lang="en-US" dirty="0"/>
              <a:t>We respectfully acknowledge the University of Arizona is on the land and territories of Indigenous peoples. Today, Arizona is home to 22 federally-recognized tribes, with Tucson being home to the O’odham and the </a:t>
            </a:r>
            <a:r>
              <a:rPr lang="en-US" dirty="0" err="1"/>
              <a:t>Yacqui</a:t>
            </a:r>
            <a:r>
              <a:rPr lang="en-US" dirty="0"/>
              <a:t>. Committed to diversity and inclusion, the University strives to build sustainable relationships with sovereign Native Nations and Indigenous communities through education offerings, partnerships, and community service.</a:t>
            </a:r>
          </a:p>
          <a:p>
            <a:endParaRPr lang="en-US" dirty="0"/>
          </a:p>
        </p:txBody>
      </p:sp>
    </p:spTree>
    <p:extLst>
      <p:ext uri="{BB962C8B-B14F-4D97-AF65-F5344CB8AC3E}">
        <p14:creationId xmlns:p14="http://schemas.microsoft.com/office/powerpoint/2010/main" val="327566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71D8-8BEA-A9C6-3FDD-98453CC8AA58}"/>
              </a:ext>
            </a:extLst>
          </p:cNvPr>
          <p:cNvSpPr>
            <a:spLocks noGrp="1"/>
          </p:cNvSpPr>
          <p:nvPr>
            <p:ph type="title"/>
          </p:nvPr>
        </p:nvSpPr>
        <p:spPr/>
        <p:txBody>
          <a:bodyPr/>
          <a:lstStyle/>
          <a:p>
            <a:r>
              <a:rPr lang="en-US" dirty="0"/>
              <a:t>Business Problem Examples</a:t>
            </a:r>
          </a:p>
        </p:txBody>
      </p:sp>
      <p:sp>
        <p:nvSpPr>
          <p:cNvPr id="3" name="Content Placeholder 2">
            <a:extLst>
              <a:ext uri="{FF2B5EF4-FFF2-40B4-BE49-F238E27FC236}">
                <a16:creationId xmlns:a16="http://schemas.microsoft.com/office/drawing/2014/main" id="{E249A115-9DC6-B32C-C6AB-4B4671898733}"/>
              </a:ext>
            </a:extLst>
          </p:cNvPr>
          <p:cNvSpPr>
            <a:spLocks noGrp="1"/>
          </p:cNvSpPr>
          <p:nvPr>
            <p:ph idx="1"/>
          </p:nvPr>
        </p:nvSpPr>
        <p:spPr>
          <a:xfrm>
            <a:off x="1141412" y="2249487"/>
            <a:ext cx="9905999" cy="2416031"/>
          </a:xfrm>
        </p:spPr>
        <p:txBody>
          <a:bodyPr/>
          <a:lstStyle/>
          <a:p>
            <a:r>
              <a:rPr lang="en-US" dirty="0"/>
              <a:t>Prevent fraudulent registrations on your platform</a:t>
            </a:r>
          </a:p>
          <a:p>
            <a:r>
              <a:rPr lang="en-US" dirty="0"/>
              <a:t>Make stronger recommendations about products for your customers</a:t>
            </a:r>
          </a:p>
          <a:p>
            <a:r>
              <a:rPr lang="en-US" dirty="0"/>
              <a:t>Predict next quarter’s revenue given historical data</a:t>
            </a:r>
          </a:p>
          <a:p>
            <a:r>
              <a:rPr lang="en-US" dirty="0"/>
              <a:t>Etc.</a:t>
            </a:r>
          </a:p>
        </p:txBody>
      </p:sp>
      <p:sp>
        <p:nvSpPr>
          <p:cNvPr id="4" name="TextBox 3">
            <a:extLst>
              <a:ext uri="{FF2B5EF4-FFF2-40B4-BE49-F238E27FC236}">
                <a16:creationId xmlns:a16="http://schemas.microsoft.com/office/drawing/2014/main" id="{47170DAD-1AAF-333A-BF55-BE3A82DEC83A}"/>
              </a:ext>
            </a:extLst>
          </p:cNvPr>
          <p:cNvSpPr txBox="1"/>
          <p:nvPr/>
        </p:nvSpPr>
        <p:spPr>
          <a:xfrm>
            <a:off x="1141412" y="4760913"/>
            <a:ext cx="10255828" cy="1569660"/>
          </a:xfrm>
          <a:prstGeom prst="rect">
            <a:avLst/>
          </a:prstGeom>
          <a:noFill/>
        </p:spPr>
        <p:txBody>
          <a:bodyPr wrap="square" rtlCol="0">
            <a:spAutoFit/>
          </a:bodyPr>
          <a:lstStyle/>
          <a:p>
            <a:r>
              <a:rPr lang="en-US" sz="2400" dirty="0">
                <a:solidFill>
                  <a:schemeClr val="accent1"/>
                </a:solidFill>
              </a:rPr>
              <a:t>Discuss the business problem in depth:</a:t>
            </a:r>
          </a:p>
          <a:p>
            <a:pPr marL="285750" indent="-285750">
              <a:buFontTx/>
              <a:buChar char="-"/>
            </a:pPr>
            <a:r>
              <a:rPr lang="en-US" sz="2400" dirty="0">
                <a:solidFill>
                  <a:schemeClr val="accent1"/>
                </a:solidFill>
              </a:rPr>
              <a:t>Why is this problem important?</a:t>
            </a:r>
          </a:p>
          <a:p>
            <a:pPr marL="285750" indent="-285750">
              <a:buFontTx/>
              <a:buChar char="-"/>
            </a:pPr>
            <a:r>
              <a:rPr lang="en-US" sz="2400" dirty="0">
                <a:solidFill>
                  <a:schemeClr val="accent1"/>
                </a:solidFill>
              </a:rPr>
              <a:t>What will the outcomes be of solving this problem?</a:t>
            </a:r>
          </a:p>
          <a:p>
            <a:pPr marL="285750" indent="-285750">
              <a:buFontTx/>
              <a:buChar char="-"/>
            </a:pPr>
            <a:r>
              <a:rPr lang="en-US" sz="2400" dirty="0">
                <a:solidFill>
                  <a:schemeClr val="accent1"/>
                </a:solidFill>
              </a:rPr>
              <a:t>Who are the stakeholders? Who might need to sign off on your approach?</a:t>
            </a:r>
          </a:p>
        </p:txBody>
      </p:sp>
    </p:spTree>
    <p:extLst>
      <p:ext uri="{BB962C8B-B14F-4D97-AF65-F5344CB8AC3E}">
        <p14:creationId xmlns:p14="http://schemas.microsoft.com/office/powerpoint/2010/main" val="25159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88F6-582A-D423-E230-EDBC89295A32}"/>
              </a:ext>
            </a:extLst>
          </p:cNvPr>
          <p:cNvSpPr>
            <a:spLocks noGrp="1"/>
          </p:cNvSpPr>
          <p:nvPr>
            <p:ph type="title"/>
          </p:nvPr>
        </p:nvSpPr>
        <p:spPr/>
        <p:txBody>
          <a:bodyPr/>
          <a:lstStyle/>
          <a:p>
            <a:r>
              <a:rPr lang="en-US" dirty="0"/>
              <a:t>Choose a Model that will address the problem</a:t>
            </a:r>
          </a:p>
        </p:txBody>
      </p:sp>
      <p:sp>
        <p:nvSpPr>
          <p:cNvPr id="3" name="Content Placeholder 2">
            <a:extLst>
              <a:ext uri="{FF2B5EF4-FFF2-40B4-BE49-F238E27FC236}">
                <a16:creationId xmlns:a16="http://schemas.microsoft.com/office/drawing/2014/main" id="{0A6A860B-E659-AEA1-6DC3-9FC0ECF0CB02}"/>
              </a:ext>
            </a:extLst>
          </p:cNvPr>
          <p:cNvSpPr>
            <a:spLocks noGrp="1"/>
          </p:cNvSpPr>
          <p:nvPr>
            <p:ph idx="1"/>
          </p:nvPr>
        </p:nvSpPr>
        <p:spPr>
          <a:xfrm>
            <a:off x="1141412" y="2249487"/>
            <a:ext cx="9905999" cy="2208213"/>
          </a:xfrm>
        </p:spPr>
        <p:txBody>
          <a:bodyPr/>
          <a:lstStyle/>
          <a:p>
            <a:r>
              <a:rPr lang="en-US" dirty="0"/>
              <a:t>F&amp;A detection </a:t>
            </a:r>
            <a:r>
              <a:rPr lang="en-US" dirty="0">
                <a:sym typeface="Wingdings" pitchFamily="2" charset="2"/>
              </a:rPr>
              <a:t> tons of models you can use</a:t>
            </a:r>
          </a:p>
          <a:p>
            <a:r>
              <a:rPr lang="en-US" dirty="0">
                <a:sym typeface="Wingdings" pitchFamily="2" charset="2"/>
              </a:rPr>
              <a:t>Make stronger product recommendations  collaborative filtering, a priori, </a:t>
            </a:r>
            <a:r>
              <a:rPr lang="en-US" dirty="0" err="1">
                <a:sym typeface="Wingdings" pitchFamily="2" charset="2"/>
              </a:rPr>
              <a:t>fptrees</a:t>
            </a:r>
            <a:endParaRPr lang="en-US" dirty="0">
              <a:sym typeface="Wingdings" pitchFamily="2" charset="2"/>
            </a:endParaRPr>
          </a:p>
          <a:p>
            <a:r>
              <a:rPr lang="en-US" dirty="0">
                <a:sym typeface="Wingdings" pitchFamily="2" charset="2"/>
              </a:rPr>
              <a:t>Predict next quarter’s revenue: time series forecasting (ARIMA)</a:t>
            </a:r>
          </a:p>
          <a:p>
            <a:endParaRPr lang="en-US" dirty="0"/>
          </a:p>
        </p:txBody>
      </p:sp>
      <p:sp>
        <p:nvSpPr>
          <p:cNvPr id="5" name="TextBox 4">
            <a:extLst>
              <a:ext uri="{FF2B5EF4-FFF2-40B4-BE49-F238E27FC236}">
                <a16:creationId xmlns:a16="http://schemas.microsoft.com/office/drawing/2014/main" id="{13E7BD1B-C053-64E2-9FBD-D6D7E72D6C89}"/>
              </a:ext>
            </a:extLst>
          </p:cNvPr>
          <p:cNvSpPr txBox="1"/>
          <p:nvPr/>
        </p:nvSpPr>
        <p:spPr>
          <a:xfrm>
            <a:off x="1106776" y="4610099"/>
            <a:ext cx="8847859" cy="1569660"/>
          </a:xfrm>
          <a:prstGeom prst="rect">
            <a:avLst/>
          </a:prstGeom>
          <a:noFill/>
        </p:spPr>
        <p:txBody>
          <a:bodyPr wrap="square">
            <a:spAutoFit/>
          </a:bodyPr>
          <a:lstStyle/>
          <a:p>
            <a:r>
              <a:rPr lang="en-US" sz="2400" dirty="0">
                <a:solidFill>
                  <a:schemeClr val="accent2"/>
                </a:solidFill>
              </a:rPr>
              <a:t>Choose a model that best serves that problem</a:t>
            </a:r>
          </a:p>
          <a:p>
            <a:pPr marL="285750" indent="-285750">
              <a:buFontTx/>
              <a:buChar char="-"/>
            </a:pPr>
            <a:r>
              <a:rPr lang="en-US" sz="2400" dirty="0">
                <a:solidFill>
                  <a:schemeClr val="accent2"/>
                </a:solidFill>
              </a:rPr>
              <a:t>Why is this model relevant? </a:t>
            </a:r>
          </a:p>
          <a:p>
            <a:pPr marL="285750" indent="-285750">
              <a:buFontTx/>
              <a:buChar char="-"/>
            </a:pPr>
            <a:r>
              <a:rPr lang="en-US" sz="2400" dirty="0">
                <a:solidFill>
                  <a:schemeClr val="accent2"/>
                </a:solidFill>
              </a:rPr>
              <a:t>What other researchers use this model?</a:t>
            </a:r>
          </a:p>
          <a:p>
            <a:pPr marL="285750" indent="-285750">
              <a:buFontTx/>
              <a:buChar char="-"/>
            </a:pPr>
            <a:r>
              <a:rPr lang="en-US" sz="2400" dirty="0">
                <a:solidFill>
                  <a:schemeClr val="accent2"/>
                </a:solidFill>
              </a:rPr>
              <a:t>Why do you recommend using this model?</a:t>
            </a:r>
            <a:endParaRPr lang="en-US" sz="2400" dirty="0"/>
          </a:p>
        </p:txBody>
      </p:sp>
    </p:spTree>
    <p:extLst>
      <p:ext uri="{BB962C8B-B14F-4D97-AF65-F5344CB8AC3E}">
        <p14:creationId xmlns:p14="http://schemas.microsoft.com/office/powerpoint/2010/main" val="163018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72D5-0F7A-522A-BFDC-B7351515E331}"/>
              </a:ext>
            </a:extLst>
          </p:cNvPr>
          <p:cNvSpPr>
            <a:spLocks noGrp="1"/>
          </p:cNvSpPr>
          <p:nvPr>
            <p:ph type="title"/>
          </p:nvPr>
        </p:nvSpPr>
        <p:spPr/>
        <p:txBody>
          <a:bodyPr/>
          <a:lstStyle/>
          <a:p>
            <a:r>
              <a:rPr lang="en-US" dirty="0"/>
              <a:t>The Task the model will achieve </a:t>
            </a:r>
          </a:p>
        </p:txBody>
      </p:sp>
      <p:sp>
        <p:nvSpPr>
          <p:cNvPr id="3" name="Content Placeholder 2">
            <a:extLst>
              <a:ext uri="{FF2B5EF4-FFF2-40B4-BE49-F238E27FC236}">
                <a16:creationId xmlns:a16="http://schemas.microsoft.com/office/drawing/2014/main" id="{90B29D01-949F-CC84-3328-AAA9B3B9DFA5}"/>
              </a:ext>
            </a:extLst>
          </p:cNvPr>
          <p:cNvSpPr>
            <a:spLocks noGrp="1"/>
          </p:cNvSpPr>
          <p:nvPr>
            <p:ph idx="1"/>
          </p:nvPr>
        </p:nvSpPr>
        <p:spPr>
          <a:xfrm>
            <a:off x="1141412" y="2249487"/>
            <a:ext cx="9905999" cy="1844531"/>
          </a:xfrm>
        </p:spPr>
        <p:txBody>
          <a:bodyPr/>
          <a:lstStyle/>
          <a:p>
            <a:r>
              <a:rPr lang="en-US" dirty="0"/>
              <a:t>E.g. classify users into good or bad</a:t>
            </a:r>
          </a:p>
          <a:p>
            <a:r>
              <a:rPr lang="en-US" dirty="0"/>
              <a:t>Generate 5 product predictions</a:t>
            </a:r>
          </a:p>
          <a:p>
            <a:r>
              <a:rPr lang="en-US" dirty="0"/>
              <a:t>Forecast 1 month of revenue</a:t>
            </a:r>
          </a:p>
        </p:txBody>
      </p:sp>
      <p:sp>
        <p:nvSpPr>
          <p:cNvPr id="5" name="TextBox 4">
            <a:extLst>
              <a:ext uri="{FF2B5EF4-FFF2-40B4-BE49-F238E27FC236}">
                <a16:creationId xmlns:a16="http://schemas.microsoft.com/office/drawing/2014/main" id="{860DA118-9DE4-1466-AF09-16C8FEAA8355}"/>
              </a:ext>
            </a:extLst>
          </p:cNvPr>
          <p:cNvSpPr txBox="1"/>
          <p:nvPr/>
        </p:nvSpPr>
        <p:spPr>
          <a:xfrm>
            <a:off x="1141412" y="4246417"/>
            <a:ext cx="8781906" cy="1200329"/>
          </a:xfrm>
          <a:prstGeom prst="rect">
            <a:avLst/>
          </a:prstGeom>
          <a:noFill/>
        </p:spPr>
        <p:txBody>
          <a:bodyPr wrap="square">
            <a:spAutoFit/>
          </a:bodyPr>
          <a:lstStyle/>
          <a:p>
            <a:r>
              <a:rPr lang="en-US" sz="2400" dirty="0">
                <a:solidFill>
                  <a:schemeClr val="accent4"/>
                </a:solidFill>
              </a:rPr>
              <a:t>Define the specific task the model will achieve:</a:t>
            </a:r>
          </a:p>
          <a:p>
            <a:pPr marL="285750" indent="-285750">
              <a:buFontTx/>
              <a:buChar char="-"/>
            </a:pPr>
            <a:r>
              <a:rPr lang="en-US" sz="2400" dirty="0">
                <a:solidFill>
                  <a:schemeClr val="accent4"/>
                </a:solidFill>
              </a:rPr>
              <a:t>Give clear details about the task. </a:t>
            </a:r>
          </a:p>
          <a:p>
            <a:pPr marL="285750" indent="-285750">
              <a:buFontTx/>
              <a:buChar char="-"/>
            </a:pPr>
            <a:r>
              <a:rPr lang="en-US" sz="2400" dirty="0">
                <a:solidFill>
                  <a:schemeClr val="accent4"/>
                </a:solidFill>
              </a:rPr>
              <a:t>Make sure that the model you selected actually delivers on that task.</a:t>
            </a:r>
            <a:endParaRPr lang="en-US" sz="2400" dirty="0"/>
          </a:p>
        </p:txBody>
      </p:sp>
    </p:spTree>
    <p:extLst>
      <p:ext uri="{BB962C8B-B14F-4D97-AF65-F5344CB8AC3E}">
        <p14:creationId xmlns:p14="http://schemas.microsoft.com/office/powerpoint/2010/main" val="429475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037A-0DB1-9563-64CC-C75EF5ABC614}"/>
              </a:ext>
            </a:extLst>
          </p:cNvPr>
          <p:cNvSpPr>
            <a:spLocks noGrp="1"/>
          </p:cNvSpPr>
          <p:nvPr>
            <p:ph type="title"/>
          </p:nvPr>
        </p:nvSpPr>
        <p:spPr/>
        <p:txBody>
          <a:bodyPr/>
          <a:lstStyle/>
          <a:p>
            <a:r>
              <a:rPr lang="en-US" dirty="0"/>
              <a:t>Define the Dataset</a:t>
            </a:r>
          </a:p>
        </p:txBody>
      </p:sp>
      <p:sp>
        <p:nvSpPr>
          <p:cNvPr id="3" name="Content Placeholder 2">
            <a:extLst>
              <a:ext uri="{FF2B5EF4-FFF2-40B4-BE49-F238E27FC236}">
                <a16:creationId xmlns:a16="http://schemas.microsoft.com/office/drawing/2014/main" id="{410B8E55-B143-842B-EEFF-9DD09B8466B7}"/>
              </a:ext>
            </a:extLst>
          </p:cNvPr>
          <p:cNvSpPr>
            <a:spLocks noGrp="1"/>
          </p:cNvSpPr>
          <p:nvPr>
            <p:ph idx="1"/>
          </p:nvPr>
        </p:nvSpPr>
        <p:spPr>
          <a:xfrm>
            <a:off x="1141412" y="2249487"/>
            <a:ext cx="9905999" cy="1792577"/>
          </a:xfrm>
        </p:spPr>
        <p:txBody>
          <a:bodyPr/>
          <a:lstStyle/>
          <a:p>
            <a:r>
              <a:rPr lang="en-US" dirty="0"/>
              <a:t>Find an Open Source dataset (Kaggle) or build one of your own. </a:t>
            </a:r>
          </a:p>
          <a:p>
            <a:r>
              <a:rPr lang="en-US" dirty="0"/>
              <a:t>Provide a data dictionary</a:t>
            </a:r>
          </a:p>
          <a:p>
            <a:r>
              <a:rPr lang="en-US" dirty="0"/>
              <a:t>Summarize the dataset</a:t>
            </a:r>
          </a:p>
        </p:txBody>
      </p:sp>
    </p:spTree>
    <p:extLst>
      <p:ext uri="{BB962C8B-B14F-4D97-AF65-F5344CB8AC3E}">
        <p14:creationId xmlns:p14="http://schemas.microsoft.com/office/powerpoint/2010/main" val="169234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3015-494B-4E4C-DF25-FB215730452A}"/>
              </a:ext>
            </a:extLst>
          </p:cNvPr>
          <p:cNvSpPr>
            <a:spLocks noGrp="1"/>
          </p:cNvSpPr>
          <p:nvPr>
            <p:ph type="title"/>
          </p:nvPr>
        </p:nvSpPr>
        <p:spPr/>
        <p:txBody>
          <a:bodyPr/>
          <a:lstStyle/>
          <a:p>
            <a:r>
              <a:rPr lang="en-US" dirty="0"/>
              <a:t>Implement a Full end-to-end model</a:t>
            </a:r>
          </a:p>
        </p:txBody>
      </p:sp>
      <p:sp>
        <p:nvSpPr>
          <p:cNvPr id="3" name="Content Placeholder 2">
            <a:extLst>
              <a:ext uri="{FF2B5EF4-FFF2-40B4-BE49-F238E27FC236}">
                <a16:creationId xmlns:a16="http://schemas.microsoft.com/office/drawing/2014/main" id="{732C19DD-9F7E-39D8-2ABC-FFAB87721823}"/>
              </a:ext>
            </a:extLst>
          </p:cNvPr>
          <p:cNvSpPr>
            <a:spLocks noGrp="1"/>
          </p:cNvSpPr>
          <p:nvPr>
            <p:ph idx="1"/>
          </p:nvPr>
        </p:nvSpPr>
        <p:spPr/>
        <p:txBody>
          <a:bodyPr/>
          <a:lstStyle/>
          <a:p>
            <a:r>
              <a:rPr lang="en-US" dirty="0"/>
              <a:t>What are the stages in a machine learning model’s lifecycle?</a:t>
            </a:r>
          </a:p>
          <a:p>
            <a:r>
              <a:rPr lang="en-US" dirty="0"/>
              <a:t>Do together</a:t>
            </a:r>
          </a:p>
        </p:txBody>
      </p:sp>
    </p:spTree>
    <p:extLst>
      <p:ext uri="{BB962C8B-B14F-4D97-AF65-F5344CB8AC3E}">
        <p14:creationId xmlns:p14="http://schemas.microsoft.com/office/powerpoint/2010/main" val="3113610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{D27482C4-A8F5-ED44-860C-C04F65D38CA3}tf10001120</Template>
  <TotalTime>53021</TotalTime>
  <Words>1748</Words>
  <Application>Microsoft Macintosh PowerPoint</Application>
  <PresentationFormat>Widescreen</PresentationFormat>
  <Paragraphs>196</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Tw Cen MT</vt:lpstr>
      <vt:lpstr>Wingdings</vt:lpstr>
      <vt:lpstr>Circuit</vt:lpstr>
      <vt:lpstr>MIS 547</vt:lpstr>
      <vt:lpstr>Admin</vt:lpstr>
      <vt:lpstr>Group Projects</vt:lpstr>
      <vt:lpstr>Group Projects</vt:lpstr>
      <vt:lpstr>Business Problem Examples</vt:lpstr>
      <vt:lpstr>Choose a Model that will address the problem</vt:lpstr>
      <vt:lpstr>The Task the model will achieve </vt:lpstr>
      <vt:lpstr>Define the Dataset</vt:lpstr>
      <vt:lpstr>Implement a Full end-to-end model</vt:lpstr>
      <vt:lpstr>Midsemester Updates</vt:lpstr>
      <vt:lpstr>AGENDA</vt:lpstr>
      <vt:lpstr>Lecture 11</vt:lpstr>
      <vt:lpstr>Serverless Computing</vt:lpstr>
      <vt:lpstr>What is Serverless Computing?</vt:lpstr>
      <vt:lpstr>How can code by executed without servers?</vt:lpstr>
      <vt:lpstr>Kinds of Serverless Architectures</vt:lpstr>
      <vt:lpstr>Functions as a Service</vt:lpstr>
      <vt:lpstr>Functions as a Service</vt:lpstr>
      <vt:lpstr>Serverless Terms</vt:lpstr>
      <vt:lpstr>FaaS Implementations</vt:lpstr>
      <vt:lpstr>Event-Based architecture</vt:lpstr>
      <vt:lpstr>State</vt:lpstr>
      <vt:lpstr>Cold Starts</vt:lpstr>
      <vt:lpstr>Serverless Use Cases</vt:lpstr>
      <vt:lpstr>Serverless Use Cases, Cont.</vt:lpstr>
      <vt:lpstr>Jamstack</vt:lpstr>
      <vt:lpstr>JAMSTACK</vt:lpstr>
      <vt:lpstr>JAMSTACK</vt:lpstr>
      <vt:lpstr>Static Site Generators</vt:lpstr>
      <vt:lpstr>Serverless Use Cases: Event Ingestion</vt:lpstr>
      <vt:lpstr>Serverless Use Cases: Web Applications</vt:lpstr>
      <vt:lpstr>Serverless Frameworks</vt:lpstr>
      <vt:lpstr>Serverless Benefits</vt:lpstr>
      <vt:lpstr>Serverless Benefits</vt:lpstr>
      <vt:lpstr>Serverless Benefits: AWS Reporting</vt:lpstr>
      <vt:lpstr>Serverless Benefits: AWS Reporting</vt:lpstr>
      <vt:lpstr>Serverless Benefits: AWS Reporting</vt:lpstr>
      <vt:lpstr>Serverless Benefits: AWS Reporting</vt:lpstr>
      <vt:lpstr>Serverless Drawbacks</vt:lpstr>
      <vt:lpstr>Land Acknowledgement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547</dc:title>
  <dc:creator>Zara Ahmad-Post</dc:creator>
  <cp:lastModifiedBy>Zara Ahmad-Post</cp:lastModifiedBy>
  <cp:revision>45</cp:revision>
  <dcterms:created xsi:type="dcterms:W3CDTF">2023-08-15T03:21:53Z</dcterms:created>
  <dcterms:modified xsi:type="dcterms:W3CDTF">2024-10-03T21:52:34Z</dcterms:modified>
</cp:coreProperties>
</file>