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3.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6.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heme/themeOverride7.xml" ContentType="application/vnd.openxmlformats-officedocument.themeOverr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54"/>
  </p:notesMasterIdLst>
  <p:sldIdLst>
    <p:sldId id="256" r:id="rId2"/>
    <p:sldId id="277" r:id="rId3"/>
    <p:sldId id="388" r:id="rId4"/>
    <p:sldId id="355" r:id="rId5"/>
    <p:sldId id="356" r:id="rId6"/>
    <p:sldId id="380" r:id="rId7"/>
    <p:sldId id="326" r:id="rId8"/>
    <p:sldId id="260" r:id="rId9"/>
    <p:sldId id="412" r:id="rId10"/>
    <p:sldId id="422" r:id="rId11"/>
    <p:sldId id="423" r:id="rId12"/>
    <p:sldId id="425" r:id="rId13"/>
    <p:sldId id="411" r:id="rId14"/>
    <p:sldId id="410" r:id="rId15"/>
    <p:sldId id="419" r:id="rId16"/>
    <p:sldId id="361" r:id="rId17"/>
    <p:sldId id="421" r:id="rId18"/>
    <p:sldId id="362" r:id="rId19"/>
    <p:sldId id="420" r:id="rId20"/>
    <p:sldId id="413" r:id="rId21"/>
    <p:sldId id="424" r:id="rId22"/>
    <p:sldId id="363" r:id="rId23"/>
    <p:sldId id="416" r:id="rId24"/>
    <p:sldId id="414" r:id="rId25"/>
    <p:sldId id="417" r:id="rId26"/>
    <p:sldId id="426" r:id="rId27"/>
    <p:sldId id="378" r:id="rId28"/>
    <p:sldId id="393" r:id="rId29"/>
    <p:sldId id="395" r:id="rId30"/>
    <p:sldId id="396" r:id="rId31"/>
    <p:sldId id="397" r:id="rId32"/>
    <p:sldId id="398" r:id="rId33"/>
    <p:sldId id="399" r:id="rId34"/>
    <p:sldId id="400" r:id="rId35"/>
    <p:sldId id="401" r:id="rId36"/>
    <p:sldId id="402" r:id="rId37"/>
    <p:sldId id="404" r:id="rId38"/>
    <p:sldId id="405" r:id="rId39"/>
    <p:sldId id="406" r:id="rId40"/>
    <p:sldId id="407" r:id="rId41"/>
    <p:sldId id="408" r:id="rId42"/>
    <p:sldId id="409" r:id="rId43"/>
    <p:sldId id="427" r:id="rId44"/>
    <p:sldId id="384" r:id="rId45"/>
    <p:sldId id="382" r:id="rId46"/>
    <p:sldId id="381" r:id="rId47"/>
    <p:sldId id="383" r:id="rId48"/>
    <p:sldId id="328" r:id="rId49"/>
    <p:sldId id="390" r:id="rId50"/>
    <p:sldId id="392" r:id="rId51"/>
    <p:sldId id="289" r:id="rId52"/>
    <p:sldId id="39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1"/>
    <p:restoredTop sz="95915"/>
  </p:normalViewPr>
  <p:slideViewPr>
    <p:cSldViewPr snapToGrid="0">
      <p:cViewPr varScale="1">
        <p:scale>
          <a:sx n="125" d="100"/>
          <a:sy n="125" d="100"/>
        </p:scale>
        <p:origin x="2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2F462-DA32-4E26-81D8-34D0DDC815E5}"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6B27F850-223D-4A67-B167-E8A2D3A60A80}">
      <dgm:prSet/>
      <dgm:spPr/>
      <dgm:t>
        <a:bodyPr/>
        <a:lstStyle/>
        <a:p>
          <a:r>
            <a:rPr lang="en-US" dirty="0"/>
            <a:t>Assignment 11 due Sunday December 1</a:t>
          </a:r>
        </a:p>
      </dgm:t>
    </dgm:pt>
    <dgm:pt modelId="{EE4DFDF6-A67C-401C-8B2C-65A0B97369B5}" type="parTrans" cxnId="{C5918892-36C6-4B66-BEC9-B05A5D5D8A3B}">
      <dgm:prSet/>
      <dgm:spPr/>
      <dgm:t>
        <a:bodyPr/>
        <a:lstStyle/>
        <a:p>
          <a:endParaRPr lang="en-US"/>
        </a:p>
      </dgm:t>
    </dgm:pt>
    <dgm:pt modelId="{A3BDEBA3-477C-400E-90FE-8273934EF1FA}" type="sibTrans" cxnId="{C5918892-36C6-4B66-BEC9-B05A5D5D8A3B}">
      <dgm:prSet phldrT="03" phldr="0"/>
      <dgm:spPr/>
      <dgm:t>
        <a:bodyPr/>
        <a:lstStyle/>
        <a:p>
          <a:r>
            <a:rPr lang="en-US"/>
            <a:t>03</a:t>
          </a:r>
        </a:p>
      </dgm:t>
    </dgm:pt>
    <dgm:pt modelId="{893261BC-99CE-784D-8CCD-606D79199422}">
      <dgm:prSet/>
      <dgm:spPr/>
      <dgm:t>
        <a:bodyPr/>
        <a:lstStyle/>
        <a:p>
          <a:r>
            <a:rPr lang="en-US" dirty="0"/>
            <a:t>Quiz 10 Opens today, Due Sunday November 17</a:t>
          </a:r>
        </a:p>
      </dgm:t>
    </dgm:pt>
    <dgm:pt modelId="{E0434623-0ABC-9B43-AC1C-6A1CB4731464}" type="parTrans" cxnId="{6F7BC3A8-FC2D-A843-B30A-0E9578E2A5D4}">
      <dgm:prSet/>
      <dgm:spPr/>
      <dgm:t>
        <a:bodyPr/>
        <a:lstStyle/>
        <a:p>
          <a:endParaRPr lang="en-US"/>
        </a:p>
      </dgm:t>
    </dgm:pt>
    <dgm:pt modelId="{D22FAECC-B7B9-6E4C-98AB-E811F6034346}" type="sibTrans" cxnId="{6F7BC3A8-FC2D-A843-B30A-0E9578E2A5D4}">
      <dgm:prSet phldrT="02" phldr="0"/>
      <dgm:spPr/>
      <dgm:t>
        <a:bodyPr/>
        <a:lstStyle/>
        <a:p>
          <a:r>
            <a:rPr lang="en-US"/>
            <a:t>02</a:t>
          </a:r>
        </a:p>
      </dgm:t>
    </dgm:pt>
    <dgm:pt modelId="{CD6E15AA-C21A-4519-A269-39C235A8ABEA}">
      <dgm:prSet/>
      <dgm:spPr/>
      <dgm:t>
        <a:bodyPr/>
        <a:lstStyle/>
        <a:p>
          <a:r>
            <a:rPr lang="en-US" dirty="0"/>
            <a:t>Assignment 10 Due Sunday November 24</a:t>
          </a:r>
        </a:p>
      </dgm:t>
    </dgm:pt>
    <dgm:pt modelId="{2A36D909-4024-42C9-B843-63AF1D919B81}" type="sibTrans" cxnId="{17ABB51C-8EB6-4BD1-BDB9-21F22F13FD01}">
      <dgm:prSet phldrT="01" phldr="0"/>
      <dgm:spPr/>
      <dgm:t>
        <a:bodyPr/>
        <a:lstStyle/>
        <a:p>
          <a:r>
            <a:rPr lang="en-US"/>
            <a:t>01</a:t>
          </a:r>
        </a:p>
      </dgm:t>
    </dgm:pt>
    <dgm:pt modelId="{78AF907C-2257-42EA-ABDE-01319A3F8096}" type="parTrans" cxnId="{17ABB51C-8EB6-4BD1-BDB9-21F22F13FD01}">
      <dgm:prSet/>
      <dgm:spPr/>
      <dgm:t>
        <a:bodyPr/>
        <a:lstStyle/>
        <a:p>
          <a:endParaRPr lang="en-US"/>
        </a:p>
      </dgm:t>
    </dgm:pt>
    <dgm:pt modelId="{1250F517-822B-0549-84B0-7389BA7103D9}">
      <dgm:prSet/>
      <dgm:spPr/>
      <dgm:t>
        <a:bodyPr/>
        <a:lstStyle/>
        <a:p>
          <a:r>
            <a:rPr lang="en-US" dirty="0"/>
            <a:t>Mid-semester project updates grades in D2L</a:t>
          </a:r>
        </a:p>
      </dgm:t>
    </dgm:pt>
    <dgm:pt modelId="{D0DF1871-7068-FA46-B48B-FC290CFD71F2}" type="parTrans" cxnId="{B9AB62B1-4A88-0944-8D57-0CC2879D02C4}">
      <dgm:prSet/>
      <dgm:spPr/>
      <dgm:t>
        <a:bodyPr/>
        <a:lstStyle/>
        <a:p>
          <a:endParaRPr lang="en-US"/>
        </a:p>
      </dgm:t>
    </dgm:pt>
    <dgm:pt modelId="{65F30291-4912-034A-A956-113CAE3DF1F7}" type="sibTrans" cxnId="{B9AB62B1-4A88-0944-8D57-0CC2879D02C4}">
      <dgm:prSet phldrT="04" phldr="0"/>
      <dgm:spPr/>
      <dgm:t>
        <a:bodyPr/>
        <a:lstStyle/>
        <a:p>
          <a:r>
            <a:rPr lang="en-US"/>
            <a:t>04</a:t>
          </a:r>
        </a:p>
      </dgm:t>
    </dgm:pt>
    <dgm:pt modelId="{CFF522E9-B4E5-2C45-81FB-F10ADBF60890}" type="pres">
      <dgm:prSet presAssocID="{9ED2F462-DA32-4E26-81D8-34D0DDC815E5}" presName="Name0" presStyleCnt="0">
        <dgm:presLayoutVars>
          <dgm:animLvl val="lvl"/>
          <dgm:resizeHandles val="exact"/>
        </dgm:presLayoutVars>
      </dgm:prSet>
      <dgm:spPr/>
    </dgm:pt>
    <dgm:pt modelId="{908FCE32-466D-184A-99FA-32FBF222E1BB}" type="pres">
      <dgm:prSet presAssocID="{CD6E15AA-C21A-4519-A269-39C235A8ABEA}" presName="compositeNode" presStyleCnt="0">
        <dgm:presLayoutVars>
          <dgm:bulletEnabled val="1"/>
        </dgm:presLayoutVars>
      </dgm:prSet>
      <dgm:spPr/>
    </dgm:pt>
    <dgm:pt modelId="{429B7334-CE28-444C-AA3A-DB55432C204C}" type="pres">
      <dgm:prSet presAssocID="{CD6E15AA-C21A-4519-A269-39C235A8ABEA}" presName="bgRect" presStyleLbl="alignNode1" presStyleIdx="0" presStyleCnt="4"/>
      <dgm:spPr/>
    </dgm:pt>
    <dgm:pt modelId="{C4F032C2-E593-5542-9242-2B938B1BF7EE}" type="pres">
      <dgm:prSet presAssocID="{2A36D909-4024-42C9-B843-63AF1D919B81}" presName="sibTransNodeRect" presStyleLbl="alignNode1" presStyleIdx="0" presStyleCnt="4">
        <dgm:presLayoutVars>
          <dgm:chMax val="0"/>
          <dgm:bulletEnabled val="1"/>
        </dgm:presLayoutVars>
      </dgm:prSet>
      <dgm:spPr/>
    </dgm:pt>
    <dgm:pt modelId="{32C90C80-6793-A946-BE68-1A7D6E3BFC2C}" type="pres">
      <dgm:prSet presAssocID="{CD6E15AA-C21A-4519-A269-39C235A8ABEA}" presName="nodeRect" presStyleLbl="alignNode1" presStyleIdx="0" presStyleCnt="4">
        <dgm:presLayoutVars>
          <dgm:bulletEnabled val="1"/>
        </dgm:presLayoutVars>
      </dgm:prSet>
      <dgm:spPr/>
    </dgm:pt>
    <dgm:pt modelId="{0A14595B-9DE5-3742-807B-6D0A5E92A5C2}" type="pres">
      <dgm:prSet presAssocID="{2A36D909-4024-42C9-B843-63AF1D919B81}" presName="sibTrans" presStyleCnt="0"/>
      <dgm:spPr/>
    </dgm:pt>
    <dgm:pt modelId="{6743D925-F83A-484C-B0F9-4E9735F59577}" type="pres">
      <dgm:prSet presAssocID="{893261BC-99CE-784D-8CCD-606D79199422}" presName="compositeNode" presStyleCnt="0">
        <dgm:presLayoutVars>
          <dgm:bulletEnabled val="1"/>
        </dgm:presLayoutVars>
      </dgm:prSet>
      <dgm:spPr/>
    </dgm:pt>
    <dgm:pt modelId="{56C5F840-F902-B54B-9E9B-1FFE95F98735}" type="pres">
      <dgm:prSet presAssocID="{893261BC-99CE-784D-8CCD-606D79199422}" presName="bgRect" presStyleLbl="alignNode1" presStyleIdx="1" presStyleCnt="4"/>
      <dgm:spPr/>
    </dgm:pt>
    <dgm:pt modelId="{D1E92F88-9008-C64C-B3B1-7412D53AD42E}" type="pres">
      <dgm:prSet presAssocID="{D22FAECC-B7B9-6E4C-98AB-E811F6034346}" presName="sibTransNodeRect" presStyleLbl="alignNode1" presStyleIdx="1" presStyleCnt="4">
        <dgm:presLayoutVars>
          <dgm:chMax val="0"/>
          <dgm:bulletEnabled val="1"/>
        </dgm:presLayoutVars>
      </dgm:prSet>
      <dgm:spPr/>
    </dgm:pt>
    <dgm:pt modelId="{F8F484FE-34A6-AB4A-B2DD-FB04F304AFEF}" type="pres">
      <dgm:prSet presAssocID="{893261BC-99CE-784D-8CCD-606D79199422}" presName="nodeRect" presStyleLbl="alignNode1" presStyleIdx="1" presStyleCnt="4">
        <dgm:presLayoutVars>
          <dgm:bulletEnabled val="1"/>
        </dgm:presLayoutVars>
      </dgm:prSet>
      <dgm:spPr/>
    </dgm:pt>
    <dgm:pt modelId="{8FAFB243-ABC2-4040-9E11-4F75272F081A}" type="pres">
      <dgm:prSet presAssocID="{D22FAECC-B7B9-6E4C-98AB-E811F6034346}" presName="sibTrans" presStyleCnt="0"/>
      <dgm:spPr/>
    </dgm:pt>
    <dgm:pt modelId="{AD902CC7-32E2-0B4F-87E8-73C5F225E6A1}" type="pres">
      <dgm:prSet presAssocID="{6B27F850-223D-4A67-B167-E8A2D3A60A80}" presName="compositeNode" presStyleCnt="0">
        <dgm:presLayoutVars>
          <dgm:bulletEnabled val="1"/>
        </dgm:presLayoutVars>
      </dgm:prSet>
      <dgm:spPr/>
    </dgm:pt>
    <dgm:pt modelId="{CE967CA0-7818-A245-87A4-C69CCA60CDB1}" type="pres">
      <dgm:prSet presAssocID="{6B27F850-223D-4A67-B167-E8A2D3A60A80}" presName="bgRect" presStyleLbl="alignNode1" presStyleIdx="2" presStyleCnt="4"/>
      <dgm:spPr/>
    </dgm:pt>
    <dgm:pt modelId="{15753A13-55F6-1F45-9332-8D16252D27A3}" type="pres">
      <dgm:prSet presAssocID="{A3BDEBA3-477C-400E-90FE-8273934EF1FA}" presName="sibTransNodeRect" presStyleLbl="alignNode1" presStyleIdx="2" presStyleCnt="4">
        <dgm:presLayoutVars>
          <dgm:chMax val="0"/>
          <dgm:bulletEnabled val="1"/>
        </dgm:presLayoutVars>
      </dgm:prSet>
      <dgm:spPr/>
    </dgm:pt>
    <dgm:pt modelId="{716BD942-AC3F-354A-A720-C6A5E725CDA2}" type="pres">
      <dgm:prSet presAssocID="{6B27F850-223D-4A67-B167-E8A2D3A60A80}" presName="nodeRect" presStyleLbl="alignNode1" presStyleIdx="2" presStyleCnt="4">
        <dgm:presLayoutVars>
          <dgm:bulletEnabled val="1"/>
        </dgm:presLayoutVars>
      </dgm:prSet>
      <dgm:spPr/>
    </dgm:pt>
    <dgm:pt modelId="{D277F87E-FE35-C94F-BE68-C2C64EB0A9D0}" type="pres">
      <dgm:prSet presAssocID="{A3BDEBA3-477C-400E-90FE-8273934EF1FA}" presName="sibTrans" presStyleCnt="0"/>
      <dgm:spPr/>
    </dgm:pt>
    <dgm:pt modelId="{B7931ACF-A1D4-3143-A76C-4DF58A28B8E6}" type="pres">
      <dgm:prSet presAssocID="{1250F517-822B-0549-84B0-7389BA7103D9}" presName="compositeNode" presStyleCnt="0">
        <dgm:presLayoutVars>
          <dgm:bulletEnabled val="1"/>
        </dgm:presLayoutVars>
      </dgm:prSet>
      <dgm:spPr/>
    </dgm:pt>
    <dgm:pt modelId="{80AA6E5D-AC0C-A340-8E67-B64A63A4B4F2}" type="pres">
      <dgm:prSet presAssocID="{1250F517-822B-0549-84B0-7389BA7103D9}" presName="bgRect" presStyleLbl="alignNode1" presStyleIdx="3" presStyleCnt="4"/>
      <dgm:spPr/>
    </dgm:pt>
    <dgm:pt modelId="{94CD27FA-6418-4A45-9B48-478276F3C847}" type="pres">
      <dgm:prSet presAssocID="{65F30291-4912-034A-A956-113CAE3DF1F7}" presName="sibTransNodeRect" presStyleLbl="alignNode1" presStyleIdx="3" presStyleCnt="4">
        <dgm:presLayoutVars>
          <dgm:chMax val="0"/>
          <dgm:bulletEnabled val="1"/>
        </dgm:presLayoutVars>
      </dgm:prSet>
      <dgm:spPr/>
    </dgm:pt>
    <dgm:pt modelId="{3DD48E81-54EF-9E41-92D3-F25EB4D65A05}" type="pres">
      <dgm:prSet presAssocID="{1250F517-822B-0549-84B0-7389BA7103D9}" presName="nodeRect" presStyleLbl="alignNode1" presStyleIdx="3" presStyleCnt="4">
        <dgm:presLayoutVars>
          <dgm:bulletEnabled val="1"/>
        </dgm:presLayoutVars>
      </dgm:prSet>
      <dgm:spPr/>
    </dgm:pt>
  </dgm:ptLst>
  <dgm:cxnLst>
    <dgm:cxn modelId="{17ABB51C-8EB6-4BD1-BDB9-21F22F13FD01}" srcId="{9ED2F462-DA32-4E26-81D8-34D0DDC815E5}" destId="{CD6E15AA-C21A-4519-A269-39C235A8ABEA}" srcOrd="0" destOrd="0" parTransId="{78AF907C-2257-42EA-ABDE-01319A3F8096}" sibTransId="{2A36D909-4024-42C9-B843-63AF1D919B81}"/>
    <dgm:cxn modelId="{CDD36320-CC28-E142-B35C-127FB0B983D7}" type="presOf" srcId="{CD6E15AA-C21A-4519-A269-39C235A8ABEA}" destId="{32C90C80-6793-A946-BE68-1A7D6E3BFC2C}" srcOrd="1" destOrd="0" presId="urn:microsoft.com/office/officeart/2016/7/layout/LinearBlockProcessNumbered"/>
    <dgm:cxn modelId="{36165922-45C0-A041-B4BE-D035BCB38507}" type="presOf" srcId="{893261BC-99CE-784D-8CCD-606D79199422}" destId="{F8F484FE-34A6-AB4A-B2DD-FB04F304AFEF}" srcOrd="1" destOrd="0" presId="urn:microsoft.com/office/officeart/2016/7/layout/LinearBlockProcessNumbered"/>
    <dgm:cxn modelId="{D077993D-E3A6-A94A-B69A-D45C6E05F872}" type="presOf" srcId="{D22FAECC-B7B9-6E4C-98AB-E811F6034346}" destId="{D1E92F88-9008-C64C-B3B1-7412D53AD42E}" srcOrd="0" destOrd="0" presId="urn:microsoft.com/office/officeart/2016/7/layout/LinearBlockProcessNumbered"/>
    <dgm:cxn modelId="{3E54106D-1DF3-164E-B052-84536F79A6A4}" type="presOf" srcId="{CD6E15AA-C21A-4519-A269-39C235A8ABEA}" destId="{429B7334-CE28-444C-AA3A-DB55432C204C}" srcOrd="0" destOrd="0" presId="urn:microsoft.com/office/officeart/2016/7/layout/LinearBlockProcessNumbered"/>
    <dgm:cxn modelId="{3309BA6E-5BD6-6E4A-9C51-9B6A8349998D}" type="presOf" srcId="{9ED2F462-DA32-4E26-81D8-34D0DDC815E5}" destId="{CFF522E9-B4E5-2C45-81FB-F10ADBF60890}" srcOrd="0" destOrd="0" presId="urn:microsoft.com/office/officeart/2016/7/layout/LinearBlockProcessNumbered"/>
    <dgm:cxn modelId="{B1EB1280-490D-644F-A5AC-0AE957015B21}" type="presOf" srcId="{1250F517-822B-0549-84B0-7389BA7103D9}" destId="{3DD48E81-54EF-9E41-92D3-F25EB4D65A05}" srcOrd="1" destOrd="0" presId="urn:microsoft.com/office/officeart/2016/7/layout/LinearBlockProcessNumbered"/>
    <dgm:cxn modelId="{7989C88E-B33B-364C-B958-328EFA21EA41}" type="presOf" srcId="{A3BDEBA3-477C-400E-90FE-8273934EF1FA}" destId="{15753A13-55F6-1F45-9332-8D16252D27A3}" srcOrd="0" destOrd="0" presId="urn:microsoft.com/office/officeart/2016/7/layout/LinearBlockProcessNumbered"/>
    <dgm:cxn modelId="{C5918892-36C6-4B66-BEC9-B05A5D5D8A3B}" srcId="{9ED2F462-DA32-4E26-81D8-34D0DDC815E5}" destId="{6B27F850-223D-4A67-B167-E8A2D3A60A80}" srcOrd="2" destOrd="0" parTransId="{EE4DFDF6-A67C-401C-8B2C-65A0B97369B5}" sibTransId="{A3BDEBA3-477C-400E-90FE-8273934EF1FA}"/>
    <dgm:cxn modelId="{1795CFA0-8889-574A-8DB8-0279D227ABD1}" type="presOf" srcId="{2A36D909-4024-42C9-B843-63AF1D919B81}" destId="{C4F032C2-E593-5542-9242-2B938B1BF7EE}" srcOrd="0" destOrd="0" presId="urn:microsoft.com/office/officeart/2016/7/layout/LinearBlockProcessNumbered"/>
    <dgm:cxn modelId="{6F7BC3A8-FC2D-A843-B30A-0E9578E2A5D4}" srcId="{9ED2F462-DA32-4E26-81D8-34D0DDC815E5}" destId="{893261BC-99CE-784D-8CCD-606D79199422}" srcOrd="1" destOrd="0" parTransId="{E0434623-0ABC-9B43-AC1C-6A1CB4731464}" sibTransId="{D22FAECC-B7B9-6E4C-98AB-E811F6034346}"/>
    <dgm:cxn modelId="{B9AB62B1-4A88-0944-8D57-0CC2879D02C4}" srcId="{9ED2F462-DA32-4E26-81D8-34D0DDC815E5}" destId="{1250F517-822B-0549-84B0-7389BA7103D9}" srcOrd="3" destOrd="0" parTransId="{D0DF1871-7068-FA46-B48B-FC290CFD71F2}" sibTransId="{65F30291-4912-034A-A956-113CAE3DF1F7}"/>
    <dgm:cxn modelId="{6774EEB8-3419-D543-86F6-B973488A4669}" type="presOf" srcId="{65F30291-4912-034A-A956-113CAE3DF1F7}" destId="{94CD27FA-6418-4A45-9B48-478276F3C847}" srcOrd="0" destOrd="0" presId="urn:microsoft.com/office/officeart/2016/7/layout/LinearBlockProcessNumbered"/>
    <dgm:cxn modelId="{60E8ABC1-1E06-8F4B-B726-6A19394389F9}" type="presOf" srcId="{6B27F850-223D-4A67-B167-E8A2D3A60A80}" destId="{CE967CA0-7818-A245-87A4-C69CCA60CDB1}" srcOrd="0" destOrd="0" presId="urn:microsoft.com/office/officeart/2016/7/layout/LinearBlockProcessNumbered"/>
    <dgm:cxn modelId="{760FEFCA-F907-8941-85E6-50058FC77D1E}" type="presOf" srcId="{1250F517-822B-0549-84B0-7389BA7103D9}" destId="{80AA6E5D-AC0C-A340-8E67-B64A63A4B4F2}" srcOrd="0" destOrd="0" presId="urn:microsoft.com/office/officeart/2016/7/layout/LinearBlockProcessNumbered"/>
    <dgm:cxn modelId="{C09449DC-FE30-8440-BEB1-D29C6B95AF2E}" type="presOf" srcId="{893261BC-99CE-784D-8CCD-606D79199422}" destId="{56C5F840-F902-B54B-9E9B-1FFE95F98735}" srcOrd="0" destOrd="0" presId="urn:microsoft.com/office/officeart/2016/7/layout/LinearBlockProcessNumbered"/>
    <dgm:cxn modelId="{A7B015FF-6CAE-494E-8861-EF163A36D149}" type="presOf" srcId="{6B27F850-223D-4A67-B167-E8A2D3A60A80}" destId="{716BD942-AC3F-354A-A720-C6A5E725CDA2}" srcOrd="1" destOrd="0" presId="urn:microsoft.com/office/officeart/2016/7/layout/LinearBlockProcessNumbered"/>
    <dgm:cxn modelId="{C45E8F63-CC97-CC48-BF7D-D8E3426E50D9}" type="presParOf" srcId="{CFF522E9-B4E5-2C45-81FB-F10ADBF60890}" destId="{908FCE32-466D-184A-99FA-32FBF222E1BB}" srcOrd="0" destOrd="0" presId="urn:microsoft.com/office/officeart/2016/7/layout/LinearBlockProcessNumbered"/>
    <dgm:cxn modelId="{009FBB16-1414-7E4C-B363-36224E9BA042}" type="presParOf" srcId="{908FCE32-466D-184A-99FA-32FBF222E1BB}" destId="{429B7334-CE28-444C-AA3A-DB55432C204C}" srcOrd="0" destOrd="0" presId="urn:microsoft.com/office/officeart/2016/7/layout/LinearBlockProcessNumbered"/>
    <dgm:cxn modelId="{54BC3C92-D18F-2249-BB54-558DF3D4FD52}" type="presParOf" srcId="{908FCE32-466D-184A-99FA-32FBF222E1BB}" destId="{C4F032C2-E593-5542-9242-2B938B1BF7EE}" srcOrd="1" destOrd="0" presId="urn:microsoft.com/office/officeart/2016/7/layout/LinearBlockProcessNumbered"/>
    <dgm:cxn modelId="{4119F127-7680-2448-8838-EEE3EAAAACAF}" type="presParOf" srcId="{908FCE32-466D-184A-99FA-32FBF222E1BB}" destId="{32C90C80-6793-A946-BE68-1A7D6E3BFC2C}" srcOrd="2" destOrd="0" presId="urn:microsoft.com/office/officeart/2016/7/layout/LinearBlockProcessNumbered"/>
    <dgm:cxn modelId="{645D886D-4307-5946-BE23-A79CCB82713F}" type="presParOf" srcId="{CFF522E9-B4E5-2C45-81FB-F10ADBF60890}" destId="{0A14595B-9DE5-3742-807B-6D0A5E92A5C2}" srcOrd="1" destOrd="0" presId="urn:microsoft.com/office/officeart/2016/7/layout/LinearBlockProcessNumbered"/>
    <dgm:cxn modelId="{3EFEE6F5-8E5B-2A47-8A21-809A31D4B628}" type="presParOf" srcId="{CFF522E9-B4E5-2C45-81FB-F10ADBF60890}" destId="{6743D925-F83A-484C-B0F9-4E9735F59577}" srcOrd="2" destOrd="0" presId="urn:microsoft.com/office/officeart/2016/7/layout/LinearBlockProcessNumbered"/>
    <dgm:cxn modelId="{A6E3D3A7-8136-9846-A32C-7B003F758674}" type="presParOf" srcId="{6743D925-F83A-484C-B0F9-4E9735F59577}" destId="{56C5F840-F902-B54B-9E9B-1FFE95F98735}" srcOrd="0" destOrd="0" presId="urn:microsoft.com/office/officeart/2016/7/layout/LinearBlockProcessNumbered"/>
    <dgm:cxn modelId="{9993A55D-DB62-294B-8481-F61B4002D451}" type="presParOf" srcId="{6743D925-F83A-484C-B0F9-4E9735F59577}" destId="{D1E92F88-9008-C64C-B3B1-7412D53AD42E}" srcOrd="1" destOrd="0" presId="urn:microsoft.com/office/officeart/2016/7/layout/LinearBlockProcessNumbered"/>
    <dgm:cxn modelId="{920CCDC2-19A6-014F-9CDD-604620456DD8}" type="presParOf" srcId="{6743D925-F83A-484C-B0F9-4E9735F59577}" destId="{F8F484FE-34A6-AB4A-B2DD-FB04F304AFEF}" srcOrd="2" destOrd="0" presId="urn:microsoft.com/office/officeart/2016/7/layout/LinearBlockProcessNumbered"/>
    <dgm:cxn modelId="{8A2FB64E-90F1-C849-950F-738F5F439A7C}" type="presParOf" srcId="{CFF522E9-B4E5-2C45-81FB-F10ADBF60890}" destId="{8FAFB243-ABC2-4040-9E11-4F75272F081A}" srcOrd="3" destOrd="0" presId="urn:microsoft.com/office/officeart/2016/7/layout/LinearBlockProcessNumbered"/>
    <dgm:cxn modelId="{19BAB6B7-A6AE-104B-97B7-BCE03CFA5D45}" type="presParOf" srcId="{CFF522E9-B4E5-2C45-81FB-F10ADBF60890}" destId="{AD902CC7-32E2-0B4F-87E8-73C5F225E6A1}" srcOrd="4" destOrd="0" presId="urn:microsoft.com/office/officeart/2016/7/layout/LinearBlockProcessNumbered"/>
    <dgm:cxn modelId="{BE0AC9EB-CDB6-8A44-9E91-39E141587DCD}" type="presParOf" srcId="{AD902CC7-32E2-0B4F-87E8-73C5F225E6A1}" destId="{CE967CA0-7818-A245-87A4-C69CCA60CDB1}" srcOrd="0" destOrd="0" presId="urn:microsoft.com/office/officeart/2016/7/layout/LinearBlockProcessNumbered"/>
    <dgm:cxn modelId="{C7CA6BC7-A56E-B444-B561-1C4815D1D2DC}" type="presParOf" srcId="{AD902CC7-32E2-0B4F-87E8-73C5F225E6A1}" destId="{15753A13-55F6-1F45-9332-8D16252D27A3}" srcOrd="1" destOrd="0" presId="urn:microsoft.com/office/officeart/2016/7/layout/LinearBlockProcessNumbered"/>
    <dgm:cxn modelId="{EA1A2DA6-6A55-9240-AE17-B24D57C35FEF}" type="presParOf" srcId="{AD902CC7-32E2-0B4F-87E8-73C5F225E6A1}" destId="{716BD942-AC3F-354A-A720-C6A5E725CDA2}" srcOrd="2" destOrd="0" presId="urn:microsoft.com/office/officeart/2016/7/layout/LinearBlockProcessNumbered"/>
    <dgm:cxn modelId="{643A325F-91E2-6E4C-A304-57C9D15674A7}" type="presParOf" srcId="{CFF522E9-B4E5-2C45-81FB-F10ADBF60890}" destId="{D277F87E-FE35-C94F-BE68-C2C64EB0A9D0}" srcOrd="5" destOrd="0" presId="urn:microsoft.com/office/officeart/2016/7/layout/LinearBlockProcessNumbered"/>
    <dgm:cxn modelId="{58865315-E3C0-A543-9C83-3CDFE1D21E86}" type="presParOf" srcId="{CFF522E9-B4E5-2C45-81FB-F10ADBF60890}" destId="{B7931ACF-A1D4-3143-A76C-4DF58A28B8E6}" srcOrd="6" destOrd="0" presId="urn:microsoft.com/office/officeart/2016/7/layout/LinearBlockProcessNumbered"/>
    <dgm:cxn modelId="{38628333-FDB1-5C4E-B18D-8A0C6C88A09E}" type="presParOf" srcId="{B7931ACF-A1D4-3143-A76C-4DF58A28B8E6}" destId="{80AA6E5D-AC0C-A340-8E67-B64A63A4B4F2}" srcOrd="0" destOrd="0" presId="urn:microsoft.com/office/officeart/2016/7/layout/LinearBlockProcessNumbered"/>
    <dgm:cxn modelId="{E041CBC5-F647-FF49-9667-0652F3BCC439}" type="presParOf" srcId="{B7931ACF-A1D4-3143-A76C-4DF58A28B8E6}" destId="{94CD27FA-6418-4A45-9B48-478276F3C847}" srcOrd="1" destOrd="0" presId="urn:microsoft.com/office/officeart/2016/7/layout/LinearBlockProcessNumbered"/>
    <dgm:cxn modelId="{2C9CD8A8-8143-7F44-9DEB-7A349FE7A6A0}" type="presParOf" srcId="{B7931ACF-A1D4-3143-A76C-4DF58A28B8E6}" destId="{3DD48E81-54EF-9E41-92D3-F25EB4D65A05}"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E2B98D-C910-4C3A-82EE-FA2F8A807AF0}" type="doc">
      <dgm:prSet loTypeId="urn:microsoft.com/office/officeart/2008/layout/LinedList" loCatId="list" qsTypeId="urn:microsoft.com/office/officeart/2005/8/quickstyle/simple5" qsCatId="simple" csTypeId="urn:microsoft.com/office/officeart/2005/8/colors/colorful3" csCatId="colorful"/>
      <dgm:spPr/>
      <dgm:t>
        <a:bodyPr/>
        <a:lstStyle/>
        <a:p>
          <a:endParaRPr lang="en-US"/>
        </a:p>
      </dgm:t>
    </dgm:pt>
    <dgm:pt modelId="{87BB1484-A6B0-42C7-9965-043EC39B334C}">
      <dgm:prSet/>
      <dgm:spPr/>
      <dgm:t>
        <a:bodyPr/>
        <a:lstStyle/>
        <a:p>
          <a:r>
            <a:rPr lang="en-US"/>
            <a:t>One model deployed on one server</a:t>
          </a:r>
        </a:p>
      </dgm:t>
    </dgm:pt>
    <dgm:pt modelId="{95586DFD-1C9E-4E55-8C3C-CEBD0213203B}" type="parTrans" cxnId="{311F1A16-B52D-40C2-8738-E7D6F91EAF12}">
      <dgm:prSet/>
      <dgm:spPr/>
      <dgm:t>
        <a:bodyPr/>
        <a:lstStyle/>
        <a:p>
          <a:endParaRPr lang="en-US"/>
        </a:p>
      </dgm:t>
    </dgm:pt>
    <dgm:pt modelId="{F3799407-FF7B-48F4-A646-9252BF3C2243}" type="sibTrans" cxnId="{311F1A16-B52D-40C2-8738-E7D6F91EAF12}">
      <dgm:prSet/>
      <dgm:spPr/>
      <dgm:t>
        <a:bodyPr/>
        <a:lstStyle/>
        <a:p>
          <a:endParaRPr lang="en-US"/>
        </a:p>
      </dgm:t>
    </dgm:pt>
    <dgm:pt modelId="{FD03078D-758A-45A7-9A44-7A3C4238AB01}">
      <dgm:prSet/>
      <dgm:spPr/>
      <dgm:t>
        <a:bodyPr/>
        <a:lstStyle/>
        <a:p>
          <a:r>
            <a:rPr lang="en-US"/>
            <a:t>One model deployed on multiple servers</a:t>
          </a:r>
        </a:p>
      </dgm:t>
    </dgm:pt>
    <dgm:pt modelId="{3760DD52-AE5C-4200-8479-D3C92E598D59}" type="parTrans" cxnId="{EAC585B1-7C73-4D17-B169-6C4CE0E1973E}">
      <dgm:prSet/>
      <dgm:spPr/>
      <dgm:t>
        <a:bodyPr/>
        <a:lstStyle/>
        <a:p>
          <a:endParaRPr lang="en-US"/>
        </a:p>
      </dgm:t>
    </dgm:pt>
    <dgm:pt modelId="{81E61165-47E4-4BEB-B270-9C1ABFF68F49}" type="sibTrans" cxnId="{EAC585B1-7C73-4D17-B169-6C4CE0E1973E}">
      <dgm:prSet/>
      <dgm:spPr/>
      <dgm:t>
        <a:bodyPr/>
        <a:lstStyle/>
        <a:p>
          <a:endParaRPr lang="en-US"/>
        </a:p>
      </dgm:t>
    </dgm:pt>
    <dgm:pt modelId="{CB70CD80-7DA7-4764-A9F6-F23D69E9D7B3}">
      <dgm:prSet/>
      <dgm:spPr/>
      <dgm:t>
        <a:bodyPr/>
        <a:lstStyle/>
        <a:p>
          <a:r>
            <a:rPr lang="en-US"/>
            <a:t>Multiple versions of a model deployed on one server</a:t>
          </a:r>
        </a:p>
      </dgm:t>
    </dgm:pt>
    <dgm:pt modelId="{78FEF226-C141-495D-918A-D16AE3C53F74}" type="parTrans" cxnId="{38E8B3D8-3B49-41C6-BD3D-9981B4A35939}">
      <dgm:prSet/>
      <dgm:spPr/>
      <dgm:t>
        <a:bodyPr/>
        <a:lstStyle/>
        <a:p>
          <a:endParaRPr lang="en-US"/>
        </a:p>
      </dgm:t>
    </dgm:pt>
    <dgm:pt modelId="{1AE018D7-6763-4948-BC19-7A8FB7C479E7}" type="sibTrans" cxnId="{38E8B3D8-3B49-41C6-BD3D-9981B4A35939}">
      <dgm:prSet/>
      <dgm:spPr/>
      <dgm:t>
        <a:bodyPr/>
        <a:lstStyle/>
        <a:p>
          <a:endParaRPr lang="en-US"/>
        </a:p>
      </dgm:t>
    </dgm:pt>
    <dgm:pt modelId="{9C2DDED8-8557-46AB-A216-E7BA12539171}">
      <dgm:prSet/>
      <dgm:spPr/>
      <dgm:t>
        <a:bodyPr/>
        <a:lstStyle/>
        <a:p>
          <a:r>
            <a:rPr lang="en-US"/>
            <a:t>Multiple versions of a model deployed on multiple servers</a:t>
          </a:r>
        </a:p>
      </dgm:t>
    </dgm:pt>
    <dgm:pt modelId="{239C5ECE-E9F3-481D-A228-70027FBBAC96}" type="parTrans" cxnId="{D96D79DC-1DAC-467C-9B38-3EB0A8E9D4C6}">
      <dgm:prSet/>
      <dgm:spPr/>
      <dgm:t>
        <a:bodyPr/>
        <a:lstStyle/>
        <a:p>
          <a:endParaRPr lang="en-US"/>
        </a:p>
      </dgm:t>
    </dgm:pt>
    <dgm:pt modelId="{9D06ACD1-D43D-43C7-B3A9-618AC03CF5AB}" type="sibTrans" cxnId="{D96D79DC-1DAC-467C-9B38-3EB0A8E9D4C6}">
      <dgm:prSet/>
      <dgm:spPr/>
      <dgm:t>
        <a:bodyPr/>
        <a:lstStyle/>
        <a:p>
          <a:endParaRPr lang="en-US"/>
        </a:p>
      </dgm:t>
    </dgm:pt>
    <dgm:pt modelId="{4BFBC6ED-B1D0-4657-A05A-ACB677599557}">
      <dgm:prSet/>
      <dgm:spPr/>
      <dgm:t>
        <a:bodyPr/>
        <a:lstStyle/>
        <a:p>
          <a:r>
            <a:rPr lang="en-US"/>
            <a:t>Multiple versions of multiple models deployed on multiple servers</a:t>
          </a:r>
        </a:p>
      </dgm:t>
    </dgm:pt>
    <dgm:pt modelId="{6FF9CDD1-5D81-4B12-AD83-13748CB8FC69}" type="parTrans" cxnId="{34DDD96D-2259-412D-B1F4-573CCFE952B0}">
      <dgm:prSet/>
      <dgm:spPr/>
      <dgm:t>
        <a:bodyPr/>
        <a:lstStyle/>
        <a:p>
          <a:endParaRPr lang="en-US"/>
        </a:p>
      </dgm:t>
    </dgm:pt>
    <dgm:pt modelId="{1C00C4D4-89F4-4717-A0BA-E8B3D47B2637}" type="sibTrans" cxnId="{34DDD96D-2259-412D-B1F4-573CCFE952B0}">
      <dgm:prSet/>
      <dgm:spPr/>
      <dgm:t>
        <a:bodyPr/>
        <a:lstStyle/>
        <a:p>
          <a:endParaRPr lang="en-US"/>
        </a:p>
      </dgm:t>
    </dgm:pt>
    <dgm:pt modelId="{69BB6AF3-E287-4C44-904E-2AC6BFC4C450}" type="pres">
      <dgm:prSet presAssocID="{8CE2B98D-C910-4C3A-82EE-FA2F8A807AF0}" presName="vert0" presStyleCnt="0">
        <dgm:presLayoutVars>
          <dgm:dir/>
          <dgm:animOne val="branch"/>
          <dgm:animLvl val="lvl"/>
        </dgm:presLayoutVars>
      </dgm:prSet>
      <dgm:spPr/>
    </dgm:pt>
    <dgm:pt modelId="{F2F35EF1-0C82-F64D-A322-40578A312BB7}" type="pres">
      <dgm:prSet presAssocID="{87BB1484-A6B0-42C7-9965-043EC39B334C}" presName="thickLine" presStyleLbl="alignNode1" presStyleIdx="0" presStyleCnt="5"/>
      <dgm:spPr/>
    </dgm:pt>
    <dgm:pt modelId="{A46B8CE5-D2FA-D941-B718-73C307A35BD0}" type="pres">
      <dgm:prSet presAssocID="{87BB1484-A6B0-42C7-9965-043EC39B334C}" presName="horz1" presStyleCnt="0"/>
      <dgm:spPr/>
    </dgm:pt>
    <dgm:pt modelId="{B5875A16-4BD4-5743-AEFC-626853AE79C7}" type="pres">
      <dgm:prSet presAssocID="{87BB1484-A6B0-42C7-9965-043EC39B334C}" presName="tx1" presStyleLbl="revTx" presStyleIdx="0" presStyleCnt="5"/>
      <dgm:spPr/>
    </dgm:pt>
    <dgm:pt modelId="{F65D5D1D-FE54-6042-8450-334FFB85B891}" type="pres">
      <dgm:prSet presAssocID="{87BB1484-A6B0-42C7-9965-043EC39B334C}" presName="vert1" presStyleCnt="0"/>
      <dgm:spPr/>
    </dgm:pt>
    <dgm:pt modelId="{20768E84-608C-1B4E-9E36-CC216817CFBB}" type="pres">
      <dgm:prSet presAssocID="{FD03078D-758A-45A7-9A44-7A3C4238AB01}" presName="thickLine" presStyleLbl="alignNode1" presStyleIdx="1" presStyleCnt="5"/>
      <dgm:spPr/>
    </dgm:pt>
    <dgm:pt modelId="{550B3700-573A-6049-B916-2492160E5DCF}" type="pres">
      <dgm:prSet presAssocID="{FD03078D-758A-45A7-9A44-7A3C4238AB01}" presName="horz1" presStyleCnt="0"/>
      <dgm:spPr/>
    </dgm:pt>
    <dgm:pt modelId="{B1154E2D-186D-044F-9145-7C2DF603A001}" type="pres">
      <dgm:prSet presAssocID="{FD03078D-758A-45A7-9A44-7A3C4238AB01}" presName="tx1" presStyleLbl="revTx" presStyleIdx="1" presStyleCnt="5"/>
      <dgm:spPr/>
    </dgm:pt>
    <dgm:pt modelId="{74A77E9F-10E7-404A-B06F-02EFF437B1CE}" type="pres">
      <dgm:prSet presAssocID="{FD03078D-758A-45A7-9A44-7A3C4238AB01}" presName="vert1" presStyleCnt="0"/>
      <dgm:spPr/>
    </dgm:pt>
    <dgm:pt modelId="{B1631FDA-0320-3348-B278-7058014D8B06}" type="pres">
      <dgm:prSet presAssocID="{CB70CD80-7DA7-4764-A9F6-F23D69E9D7B3}" presName="thickLine" presStyleLbl="alignNode1" presStyleIdx="2" presStyleCnt="5"/>
      <dgm:spPr/>
    </dgm:pt>
    <dgm:pt modelId="{D418A090-E9C2-9444-8876-1B5A0E1927F0}" type="pres">
      <dgm:prSet presAssocID="{CB70CD80-7DA7-4764-A9F6-F23D69E9D7B3}" presName="horz1" presStyleCnt="0"/>
      <dgm:spPr/>
    </dgm:pt>
    <dgm:pt modelId="{A26786AC-34E0-AB4B-9496-AFDEB9E6BF9B}" type="pres">
      <dgm:prSet presAssocID="{CB70CD80-7DA7-4764-A9F6-F23D69E9D7B3}" presName="tx1" presStyleLbl="revTx" presStyleIdx="2" presStyleCnt="5"/>
      <dgm:spPr/>
    </dgm:pt>
    <dgm:pt modelId="{0F592661-69B9-7449-9BFE-FB7A10C552E3}" type="pres">
      <dgm:prSet presAssocID="{CB70CD80-7DA7-4764-A9F6-F23D69E9D7B3}" presName="vert1" presStyleCnt="0"/>
      <dgm:spPr/>
    </dgm:pt>
    <dgm:pt modelId="{B070ED6E-CECC-4046-AC49-A71DA51EC1A9}" type="pres">
      <dgm:prSet presAssocID="{9C2DDED8-8557-46AB-A216-E7BA12539171}" presName="thickLine" presStyleLbl="alignNode1" presStyleIdx="3" presStyleCnt="5"/>
      <dgm:spPr/>
    </dgm:pt>
    <dgm:pt modelId="{E3632FE0-8796-5144-8741-44784E0A1A8D}" type="pres">
      <dgm:prSet presAssocID="{9C2DDED8-8557-46AB-A216-E7BA12539171}" presName="horz1" presStyleCnt="0"/>
      <dgm:spPr/>
    </dgm:pt>
    <dgm:pt modelId="{D6283E30-2FD3-6841-9042-DE82EA09ED71}" type="pres">
      <dgm:prSet presAssocID="{9C2DDED8-8557-46AB-A216-E7BA12539171}" presName="tx1" presStyleLbl="revTx" presStyleIdx="3" presStyleCnt="5"/>
      <dgm:spPr/>
    </dgm:pt>
    <dgm:pt modelId="{CAB4A992-DA51-D144-A512-772126777D81}" type="pres">
      <dgm:prSet presAssocID="{9C2DDED8-8557-46AB-A216-E7BA12539171}" presName="vert1" presStyleCnt="0"/>
      <dgm:spPr/>
    </dgm:pt>
    <dgm:pt modelId="{8EA49D68-1236-C94C-85FB-8F9934912DCA}" type="pres">
      <dgm:prSet presAssocID="{4BFBC6ED-B1D0-4657-A05A-ACB677599557}" presName="thickLine" presStyleLbl="alignNode1" presStyleIdx="4" presStyleCnt="5"/>
      <dgm:spPr/>
    </dgm:pt>
    <dgm:pt modelId="{7C51FA06-C45C-F74D-BE39-F17D51D73808}" type="pres">
      <dgm:prSet presAssocID="{4BFBC6ED-B1D0-4657-A05A-ACB677599557}" presName="horz1" presStyleCnt="0"/>
      <dgm:spPr/>
    </dgm:pt>
    <dgm:pt modelId="{6926A68D-E391-FF40-A9A4-713A3CAD040B}" type="pres">
      <dgm:prSet presAssocID="{4BFBC6ED-B1D0-4657-A05A-ACB677599557}" presName="tx1" presStyleLbl="revTx" presStyleIdx="4" presStyleCnt="5"/>
      <dgm:spPr/>
    </dgm:pt>
    <dgm:pt modelId="{93928E14-DA5B-194E-8FB1-D0173B0604DA}" type="pres">
      <dgm:prSet presAssocID="{4BFBC6ED-B1D0-4657-A05A-ACB677599557}" presName="vert1" presStyleCnt="0"/>
      <dgm:spPr/>
    </dgm:pt>
  </dgm:ptLst>
  <dgm:cxnLst>
    <dgm:cxn modelId="{E8047904-3538-F345-8059-A6D42AAFC6A3}" type="presOf" srcId="{8CE2B98D-C910-4C3A-82EE-FA2F8A807AF0}" destId="{69BB6AF3-E287-4C44-904E-2AC6BFC4C450}" srcOrd="0" destOrd="0" presId="urn:microsoft.com/office/officeart/2008/layout/LinedList"/>
    <dgm:cxn modelId="{311F1A16-B52D-40C2-8738-E7D6F91EAF12}" srcId="{8CE2B98D-C910-4C3A-82EE-FA2F8A807AF0}" destId="{87BB1484-A6B0-42C7-9965-043EC39B334C}" srcOrd="0" destOrd="0" parTransId="{95586DFD-1C9E-4E55-8C3C-CEBD0213203B}" sibTransId="{F3799407-FF7B-48F4-A646-9252BF3C2243}"/>
    <dgm:cxn modelId="{3E096261-1326-2B47-993D-0406485947CA}" type="presOf" srcId="{FD03078D-758A-45A7-9A44-7A3C4238AB01}" destId="{B1154E2D-186D-044F-9145-7C2DF603A001}" srcOrd="0" destOrd="0" presId="urn:microsoft.com/office/officeart/2008/layout/LinedList"/>
    <dgm:cxn modelId="{34DDD96D-2259-412D-B1F4-573CCFE952B0}" srcId="{8CE2B98D-C910-4C3A-82EE-FA2F8A807AF0}" destId="{4BFBC6ED-B1D0-4657-A05A-ACB677599557}" srcOrd="4" destOrd="0" parTransId="{6FF9CDD1-5D81-4B12-AD83-13748CB8FC69}" sibTransId="{1C00C4D4-89F4-4717-A0BA-E8B3D47B2637}"/>
    <dgm:cxn modelId="{B58EE37C-A4DC-5847-BC86-19395411F664}" type="presOf" srcId="{4BFBC6ED-B1D0-4657-A05A-ACB677599557}" destId="{6926A68D-E391-FF40-A9A4-713A3CAD040B}" srcOrd="0" destOrd="0" presId="urn:microsoft.com/office/officeart/2008/layout/LinedList"/>
    <dgm:cxn modelId="{DE805882-1B15-AD48-A1D6-EE9CC6F8955E}" type="presOf" srcId="{CB70CD80-7DA7-4764-A9F6-F23D69E9D7B3}" destId="{A26786AC-34E0-AB4B-9496-AFDEB9E6BF9B}" srcOrd="0" destOrd="0" presId="urn:microsoft.com/office/officeart/2008/layout/LinedList"/>
    <dgm:cxn modelId="{EAC585B1-7C73-4D17-B169-6C4CE0E1973E}" srcId="{8CE2B98D-C910-4C3A-82EE-FA2F8A807AF0}" destId="{FD03078D-758A-45A7-9A44-7A3C4238AB01}" srcOrd="1" destOrd="0" parTransId="{3760DD52-AE5C-4200-8479-D3C92E598D59}" sibTransId="{81E61165-47E4-4BEB-B270-9C1ABFF68F49}"/>
    <dgm:cxn modelId="{7DF19ED5-7A0B-4340-ADF4-7D4CAD30288C}" type="presOf" srcId="{9C2DDED8-8557-46AB-A216-E7BA12539171}" destId="{D6283E30-2FD3-6841-9042-DE82EA09ED71}" srcOrd="0" destOrd="0" presId="urn:microsoft.com/office/officeart/2008/layout/LinedList"/>
    <dgm:cxn modelId="{38E8B3D8-3B49-41C6-BD3D-9981B4A35939}" srcId="{8CE2B98D-C910-4C3A-82EE-FA2F8A807AF0}" destId="{CB70CD80-7DA7-4764-A9F6-F23D69E9D7B3}" srcOrd="2" destOrd="0" parTransId="{78FEF226-C141-495D-918A-D16AE3C53F74}" sibTransId="{1AE018D7-6763-4948-BC19-7A8FB7C479E7}"/>
    <dgm:cxn modelId="{D96D79DC-1DAC-467C-9B38-3EB0A8E9D4C6}" srcId="{8CE2B98D-C910-4C3A-82EE-FA2F8A807AF0}" destId="{9C2DDED8-8557-46AB-A216-E7BA12539171}" srcOrd="3" destOrd="0" parTransId="{239C5ECE-E9F3-481D-A228-70027FBBAC96}" sibTransId="{9D06ACD1-D43D-43C7-B3A9-618AC03CF5AB}"/>
    <dgm:cxn modelId="{67BAA7E4-4791-AB40-8136-19E1FA6233F2}" type="presOf" srcId="{87BB1484-A6B0-42C7-9965-043EC39B334C}" destId="{B5875A16-4BD4-5743-AEFC-626853AE79C7}" srcOrd="0" destOrd="0" presId="urn:microsoft.com/office/officeart/2008/layout/LinedList"/>
    <dgm:cxn modelId="{902AFBCA-7807-4A43-B358-805778B52FF0}" type="presParOf" srcId="{69BB6AF3-E287-4C44-904E-2AC6BFC4C450}" destId="{F2F35EF1-0C82-F64D-A322-40578A312BB7}" srcOrd="0" destOrd="0" presId="urn:microsoft.com/office/officeart/2008/layout/LinedList"/>
    <dgm:cxn modelId="{BFD320A9-87A9-854B-BEA4-A3E43DFCD26C}" type="presParOf" srcId="{69BB6AF3-E287-4C44-904E-2AC6BFC4C450}" destId="{A46B8CE5-D2FA-D941-B718-73C307A35BD0}" srcOrd="1" destOrd="0" presId="urn:microsoft.com/office/officeart/2008/layout/LinedList"/>
    <dgm:cxn modelId="{92224D55-5583-C94E-91ED-454FB67D1189}" type="presParOf" srcId="{A46B8CE5-D2FA-D941-B718-73C307A35BD0}" destId="{B5875A16-4BD4-5743-AEFC-626853AE79C7}" srcOrd="0" destOrd="0" presId="urn:microsoft.com/office/officeart/2008/layout/LinedList"/>
    <dgm:cxn modelId="{A5FB271D-445B-814F-B78E-77FFDDE2FC64}" type="presParOf" srcId="{A46B8CE5-D2FA-D941-B718-73C307A35BD0}" destId="{F65D5D1D-FE54-6042-8450-334FFB85B891}" srcOrd="1" destOrd="0" presId="urn:microsoft.com/office/officeart/2008/layout/LinedList"/>
    <dgm:cxn modelId="{95D60854-6330-E946-8DC4-1C3B62D9B04C}" type="presParOf" srcId="{69BB6AF3-E287-4C44-904E-2AC6BFC4C450}" destId="{20768E84-608C-1B4E-9E36-CC216817CFBB}" srcOrd="2" destOrd="0" presId="urn:microsoft.com/office/officeart/2008/layout/LinedList"/>
    <dgm:cxn modelId="{A704006E-7707-D24B-BFB2-9A4F0B741ACE}" type="presParOf" srcId="{69BB6AF3-E287-4C44-904E-2AC6BFC4C450}" destId="{550B3700-573A-6049-B916-2492160E5DCF}" srcOrd="3" destOrd="0" presId="urn:microsoft.com/office/officeart/2008/layout/LinedList"/>
    <dgm:cxn modelId="{83754A48-80E0-8E45-859D-DD6AE9E93F8E}" type="presParOf" srcId="{550B3700-573A-6049-B916-2492160E5DCF}" destId="{B1154E2D-186D-044F-9145-7C2DF603A001}" srcOrd="0" destOrd="0" presId="urn:microsoft.com/office/officeart/2008/layout/LinedList"/>
    <dgm:cxn modelId="{030F237C-024C-9943-A4F5-9402464BD678}" type="presParOf" srcId="{550B3700-573A-6049-B916-2492160E5DCF}" destId="{74A77E9F-10E7-404A-B06F-02EFF437B1CE}" srcOrd="1" destOrd="0" presId="urn:microsoft.com/office/officeart/2008/layout/LinedList"/>
    <dgm:cxn modelId="{8E9528B6-4A29-0843-9778-D30BD5DB0F27}" type="presParOf" srcId="{69BB6AF3-E287-4C44-904E-2AC6BFC4C450}" destId="{B1631FDA-0320-3348-B278-7058014D8B06}" srcOrd="4" destOrd="0" presId="urn:microsoft.com/office/officeart/2008/layout/LinedList"/>
    <dgm:cxn modelId="{5E25FA99-EB44-AC45-A592-E74B4B14776C}" type="presParOf" srcId="{69BB6AF3-E287-4C44-904E-2AC6BFC4C450}" destId="{D418A090-E9C2-9444-8876-1B5A0E1927F0}" srcOrd="5" destOrd="0" presId="urn:microsoft.com/office/officeart/2008/layout/LinedList"/>
    <dgm:cxn modelId="{2DEB6808-3097-E94C-B3A8-8FB3476DDEF5}" type="presParOf" srcId="{D418A090-E9C2-9444-8876-1B5A0E1927F0}" destId="{A26786AC-34E0-AB4B-9496-AFDEB9E6BF9B}" srcOrd="0" destOrd="0" presId="urn:microsoft.com/office/officeart/2008/layout/LinedList"/>
    <dgm:cxn modelId="{79124493-ACC0-8A49-A3E9-4DE948FC4E68}" type="presParOf" srcId="{D418A090-E9C2-9444-8876-1B5A0E1927F0}" destId="{0F592661-69B9-7449-9BFE-FB7A10C552E3}" srcOrd="1" destOrd="0" presId="urn:microsoft.com/office/officeart/2008/layout/LinedList"/>
    <dgm:cxn modelId="{1933F7ED-4DC6-864F-8746-9283FD597CC3}" type="presParOf" srcId="{69BB6AF3-E287-4C44-904E-2AC6BFC4C450}" destId="{B070ED6E-CECC-4046-AC49-A71DA51EC1A9}" srcOrd="6" destOrd="0" presId="urn:microsoft.com/office/officeart/2008/layout/LinedList"/>
    <dgm:cxn modelId="{2A1C53E6-0C4C-F64D-BD91-75CA89BB0B6E}" type="presParOf" srcId="{69BB6AF3-E287-4C44-904E-2AC6BFC4C450}" destId="{E3632FE0-8796-5144-8741-44784E0A1A8D}" srcOrd="7" destOrd="0" presId="urn:microsoft.com/office/officeart/2008/layout/LinedList"/>
    <dgm:cxn modelId="{07B2663D-4CE0-EA4B-93D4-CE69A4FD23C9}" type="presParOf" srcId="{E3632FE0-8796-5144-8741-44784E0A1A8D}" destId="{D6283E30-2FD3-6841-9042-DE82EA09ED71}" srcOrd="0" destOrd="0" presId="urn:microsoft.com/office/officeart/2008/layout/LinedList"/>
    <dgm:cxn modelId="{86C5EC05-59AA-0347-9F97-45352F0807B1}" type="presParOf" srcId="{E3632FE0-8796-5144-8741-44784E0A1A8D}" destId="{CAB4A992-DA51-D144-A512-772126777D81}" srcOrd="1" destOrd="0" presId="urn:microsoft.com/office/officeart/2008/layout/LinedList"/>
    <dgm:cxn modelId="{566F624C-7C54-224C-BEF5-0FF8ADD19EAE}" type="presParOf" srcId="{69BB6AF3-E287-4C44-904E-2AC6BFC4C450}" destId="{8EA49D68-1236-C94C-85FB-8F9934912DCA}" srcOrd="8" destOrd="0" presId="urn:microsoft.com/office/officeart/2008/layout/LinedList"/>
    <dgm:cxn modelId="{44322EED-43AE-8D45-87C1-339C2D98903F}" type="presParOf" srcId="{69BB6AF3-E287-4C44-904E-2AC6BFC4C450}" destId="{7C51FA06-C45C-F74D-BE39-F17D51D73808}" srcOrd="9" destOrd="0" presId="urn:microsoft.com/office/officeart/2008/layout/LinedList"/>
    <dgm:cxn modelId="{459B111B-B022-7F4A-A93E-CB3ACBF7BBDD}" type="presParOf" srcId="{7C51FA06-C45C-F74D-BE39-F17D51D73808}" destId="{6926A68D-E391-FF40-A9A4-713A3CAD040B}" srcOrd="0" destOrd="0" presId="urn:microsoft.com/office/officeart/2008/layout/LinedList"/>
    <dgm:cxn modelId="{7593CFC4-BF34-8946-AA76-E10AB7CE360B}" type="presParOf" srcId="{7C51FA06-C45C-F74D-BE39-F17D51D73808}" destId="{93928E14-DA5B-194E-8FB1-D0173B0604D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5C3E9E-9D68-4201-A29C-19F31FAA51F7}"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00D4DA18-DFB2-4CF4-9585-54C3F63C972B}">
      <dgm:prSet/>
      <dgm:spPr/>
      <dgm:t>
        <a:bodyPr/>
        <a:lstStyle/>
        <a:p>
          <a:r>
            <a:rPr lang="en-US" dirty="0"/>
            <a:t>Batch scoring</a:t>
          </a:r>
        </a:p>
      </dgm:t>
    </dgm:pt>
    <dgm:pt modelId="{7E4A8C5A-43EC-4440-845B-00F155E6CADE}" type="parTrans" cxnId="{341D17FE-1E47-48D6-97C3-DE6D6C387DC0}">
      <dgm:prSet/>
      <dgm:spPr/>
      <dgm:t>
        <a:bodyPr/>
        <a:lstStyle/>
        <a:p>
          <a:endParaRPr lang="en-US"/>
        </a:p>
      </dgm:t>
    </dgm:pt>
    <dgm:pt modelId="{139F895F-65B8-4F23-B214-A852C15DC555}" type="sibTrans" cxnId="{341D17FE-1E47-48D6-97C3-DE6D6C387DC0}">
      <dgm:prSet/>
      <dgm:spPr/>
      <dgm:t>
        <a:bodyPr/>
        <a:lstStyle/>
        <a:p>
          <a:endParaRPr lang="en-US"/>
        </a:p>
      </dgm:t>
    </dgm:pt>
    <dgm:pt modelId="{0AF3CE26-E81A-4F07-99B8-D18B33CBA11E}">
      <dgm:prSet/>
      <dgm:spPr/>
      <dgm:t>
        <a:bodyPr/>
        <a:lstStyle/>
        <a:p>
          <a:r>
            <a:rPr lang="en-US"/>
            <a:t>Whole datasets are processed using a model (daily scheduled jobs)</a:t>
          </a:r>
        </a:p>
      </dgm:t>
    </dgm:pt>
    <dgm:pt modelId="{4D2D29FC-C08F-415A-8208-BA986E320FB4}" type="parTrans" cxnId="{07ABBDE5-7061-4A1E-8F75-8F433C74A314}">
      <dgm:prSet/>
      <dgm:spPr/>
      <dgm:t>
        <a:bodyPr/>
        <a:lstStyle/>
        <a:p>
          <a:endParaRPr lang="en-US"/>
        </a:p>
      </dgm:t>
    </dgm:pt>
    <dgm:pt modelId="{305C6003-9040-47A2-B15A-5F955EB321C3}" type="sibTrans" cxnId="{07ABBDE5-7061-4A1E-8F75-8F433C74A314}">
      <dgm:prSet/>
      <dgm:spPr/>
      <dgm:t>
        <a:bodyPr/>
        <a:lstStyle/>
        <a:p>
          <a:endParaRPr lang="en-US"/>
        </a:p>
      </dgm:t>
    </dgm:pt>
    <dgm:pt modelId="{8C11045B-D9E0-41C9-AFAD-23020BB3E016}">
      <dgm:prSet/>
      <dgm:spPr/>
      <dgm:t>
        <a:bodyPr/>
        <a:lstStyle/>
        <a:p>
          <a:r>
            <a:rPr lang="en-US"/>
            <a:t>Real-time scoring</a:t>
          </a:r>
        </a:p>
      </dgm:t>
    </dgm:pt>
    <dgm:pt modelId="{9CF836E8-ED10-4326-B98E-E077BADFA62F}" type="parTrans" cxnId="{94A41D08-14E9-4E83-9519-4A043503E321}">
      <dgm:prSet/>
      <dgm:spPr/>
      <dgm:t>
        <a:bodyPr/>
        <a:lstStyle/>
        <a:p>
          <a:endParaRPr lang="en-US"/>
        </a:p>
      </dgm:t>
    </dgm:pt>
    <dgm:pt modelId="{88A1CD77-36B2-4D2F-80F8-75C46B9970DD}" type="sibTrans" cxnId="{94A41D08-14E9-4E83-9519-4A043503E321}">
      <dgm:prSet/>
      <dgm:spPr/>
      <dgm:t>
        <a:bodyPr/>
        <a:lstStyle/>
        <a:p>
          <a:endParaRPr lang="en-US"/>
        </a:p>
      </dgm:t>
    </dgm:pt>
    <dgm:pt modelId="{26103CF6-E538-4619-A824-E5EBFB658A47}">
      <dgm:prSet/>
      <dgm:spPr/>
      <dgm:t>
        <a:bodyPr/>
        <a:lstStyle/>
        <a:p>
          <a:r>
            <a:rPr lang="en-US"/>
            <a:t>Small number of records are scored, such as when an ad is displayed on a website and a user session is scored by models to decide what to display</a:t>
          </a:r>
        </a:p>
      </dgm:t>
    </dgm:pt>
    <dgm:pt modelId="{928FDCCF-06D8-4B91-AEBE-B45602246236}" type="parTrans" cxnId="{1C1B8C39-0EFD-4F1F-8D10-3E82FA5BA7F5}">
      <dgm:prSet/>
      <dgm:spPr/>
      <dgm:t>
        <a:bodyPr/>
        <a:lstStyle/>
        <a:p>
          <a:endParaRPr lang="en-US"/>
        </a:p>
      </dgm:t>
    </dgm:pt>
    <dgm:pt modelId="{8A651E80-2690-4190-B5F2-C3CE447061F1}" type="sibTrans" cxnId="{1C1B8C39-0EFD-4F1F-8D10-3E82FA5BA7F5}">
      <dgm:prSet/>
      <dgm:spPr/>
      <dgm:t>
        <a:bodyPr/>
        <a:lstStyle/>
        <a:p>
          <a:endParaRPr lang="en-US"/>
        </a:p>
      </dgm:t>
    </dgm:pt>
    <dgm:pt modelId="{699EF89A-438B-E74B-8114-4BB6C348A47E}" type="pres">
      <dgm:prSet presAssocID="{375C3E9E-9D68-4201-A29C-19F31FAA51F7}" presName="hierChild1" presStyleCnt="0">
        <dgm:presLayoutVars>
          <dgm:chPref val="1"/>
          <dgm:dir/>
          <dgm:animOne val="branch"/>
          <dgm:animLvl val="lvl"/>
          <dgm:resizeHandles/>
        </dgm:presLayoutVars>
      </dgm:prSet>
      <dgm:spPr/>
    </dgm:pt>
    <dgm:pt modelId="{1E588176-8BC8-8D4A-B0FE-2251B1241414}" type="pres">
      <dgm:prSet presAssocID="{00D4DA18-DFB2-4CF4-9585-54C3F63C972B}" presName="hierRoot1" presStyleCnt="0"/>
      <dgm:spPr/>
    </dgm:pt>
    <dgm:pt modelId="{8798C469-455D-C449-AFD9-BBCD48AB51E6}" type="pres">
      <dgm:prSet presAssocID="{00D4DA18-DFB2-4CF4-9585-54C3F63C972B}" presName="composite" presStyleCnt="0"/>
      <dgm:spPr/>
    </dgm:pt>
    <dgm:pt modelId="{F4EC0DB1-601C-9844-9A85-574F08B145F2}" type="pres">
      <dgm:prSet presAssocID="{00D4DA18-DFB2-4CF4-9585-54C3F63C972B}" presName="background" presStyleLbl="node0" presStyleIdx="0" presStyleCnt="2"/>
      <dgm:spPr>
        <a:solidFill>
          <a:schemeClr val="accent2">
            <a:lumMod val="75000"/>
          </a:schemeClr>
        </a:solidFill>
      </dgm:spPr>
    </dgm:pt>
    <dgm:pt modelId="{EFA9F7C5-33CE-E644-81E2-6982A0837425}" type="pres">
      <dgm:prSet presAssocID="{00D4DA18-DFB2-4CF4-9585-54C3F63C972B}" presName="text" presStyleLbl="fgAcc0" presStyleIdx="0" presStyleCnt="2">
        <dgm:presLayoutVars>
          <dgm:chPref val="3"/>
        </dgm:presLayoutVars>
      </dgm:prSet>
      <dgm:spPr/>
    </dgm:pt>
    <dgm:pt modelId="{B1D866F4-B8DE-0942-88E1-DF9943C0F059}" type="pres">
      <dgm:prSet presAssocID="{00D4DA18-DFB2-4CF4-9585-54C3F63C972B}" presName="hierChild2" presStyleCnt="0"/>
      <dgm:spPr/>
    </dgm:pt>
    <dgm:pt modelId="{84E44558-F79F-D841-A22D-F85D7E34F878}" type="pres">
      <dgm:prSet presAssocID="{4D2D29FC-C08F-415A-8208-BA986E320FB4}" presName="Name10" presStyleLbl="parChTrans1D2" presStyleIdx="0" presStyleCnt="2"/>
      <dgm:spPr/>
    </dgm:pt>
    <dgm:pt modelId="{9196C114-DA43-5044-81D1-4A949AD54225}" type="pres">
      <dgm:prSet presAssocID="{0AF3CE26-E81A-4F07-99B8-D18B33CBA11E}" presName="hierRoot2" presStyleCnt="0"/>
      <dgm:spPr/>
    </dgm:pt>
    <dgm:pt modelId="{1AD42222-0362-1942-9D51-321F1E42DE4F}" type="pres">
      <dgm:prSet presAssocID="{0AF3CE26-E81A-4F07-99B8-D18B33CBA11E}" presName="composite2" presStyleCnt="0"/>
      <dgm:spPr/>
    </dgm:pt>
    <dgm:pt modelId="{AA1496ED-0A14-8348-94A0-A82D6A7127CD}" type="pres">
      <dgm:prSet presAssocID="{0AF3CE26-E81A-4F07-99B8-D18B33CBA11E}" presName="background2" presStyleLbl="node2" presStyleIdx="0" presStyleCnt="2"/>
      <dgm:spPr/>
    </dgm:pt>
    <dgm:pt modelId="{BD439CE7-1869-CE4A-AA3C-D46F1016418E}" type="pres">
      <dgm:prSet presAssocID="{0AF3CE26-E81A-4F07-99B8-D18B33CBA11E}" presName="text2" presStyleLbl="fgAcc2" presStyleIdx="0" presStyleCnt="2">
        <dgm:presLayoutVars>
          <dgm:chPref val="3"/>
        </dgm:presLayoutVars>
      </dgm:prSet>
      <dgm:spPr/>
    </dgm:pt>
    <dgm:pt modelId="{9A19CAAA-49A6-B041-8DCC-6A6A6A0E51E1}" type="pres">
      <dgm:prSet presAssocID="{0AF3CE26-E81A-4F07-99B8-D18B33CBA11E}" presName="hierChild3" presStyleCnt="0"/>
      <dgm:spPr/>
    </dgm:pt>
    <dgm:pt modelId="{5C4777F7-0D8A-C840-BDA6-5B62CBCE5C16}" type="pres">
      <dgm:prSet presAssocID="{8C11045B-D9E0-41C9-AFAD-23020BB3E016}" presName="hierRoot1" presStyleCnt="0"/>
      <dgm:spPr/>
    </dgm:pt>
    <dgm:pt modelId="{F50E3188-C699-874A-8D84-855DDCF03CDD}" type="pres">
      <dgm:prSet presAssocID="{8C11045B-D9E0-41C9-AFAD-23020BB3E016}" presName="composite" presStyleCnt="0"/>
      <dgm:spPr/>
    </dgm:pt>
    <dgm:pt modelId="{EC9A93FF-B241-C546-9B47-66C2844F7E83}" type="pres">
      <dgm:prSet presAssocID="{8C11045B-D9E0-41C9-AFAD-23020BB3E016}" presName="background" presStyleLbl="node0" presStyleIdx="1" presStyleCnt="2"/>
      <dgm:spPr>
        <a:solidFill>
          <a:schemeClr val="accent2">
            <a:lumMod val="75000"/>
          </a:schemeClr>
        </a:solidFill>
      </dgm:spPr>
    </dgm:pt>
    <dgm:pt modelId="{F8354C0B-E8DC-1D40-AB5E-EFBFD30190AB}" type="pres">
      <dgm:prSet presAssocID="{8C11045B-D9E0-41C9-AFAD-23020BB3E016}" presName="text" presStyleLbl="fgAcc0" presStyleIdx="1" presStyleCnt="2">
        <dgm:presLayoutVars>
          <dgm:chPref val="3"/>
        </dgm:presLayoutVars>
      </dgm:prSet>
      <dgm:spPr/>
    </dgm:pt>
    <dgm:pt modelId="{6E16C304-C905-C44F-9444-121594E2464D}" type="pres">
      <dgm:prSet presAssocID="{8C11045B-D9E0-41C9-AFAD-23020BB3E016}" presName="hierChild2" presStyleCnt="0"/>
      <dgm:spPr/>
    </dgm:pt>
    <dgm:pt modelId="{1294722B-0811-124B-B2F8-FDF573376CB1}" type="pres">
      <dgm:prSet presAssocID="{928FDCCF-06D8-4B91-AEBE-B45602246236}" presName="Name10" presStyleLbl="parChTrans1D2" presStyleIdx="1" presStyleCnt="2"/>
      <dgm:spPr/>
    </dgm:pt>
    <dgm:pt modelId="{B9BE5908-86E2-A64B-8811-162C9CAAB277}" type="pres">
      <dgm:prSet presAssocID="{26103CF6-E538-4619-A824-E5EBFB658A47}" presName="hierRoot2" presStyleCnt="0"/>
      <dgm:spPr/>
    </dgm:pt>
    <dgm:pt modelId="{511ADB90-EE66-9245-B893-BDA8AFB05D8D}" type="pres">
      <dgm:prSet presAssocID="{26103CF6-E538-4619-A824-E5EBFB658A47}" presName="composite2" presStyleCnt="0"/>
      <dgm:spPr/>
    </dgm:pt>
    <dgm:pt modelId="{5DDC1BC5-CBF4-3F4B-8569-DF88ED5B5810}" type="pres">
      <dgm:prSet presAssocID="{26103CF6-E538-4619-A824-E5EBFB658A47}" presName="background2" presStyleLbl="node2" presStyleIdx="1" presStyleCnt="2"/>
      <dgm:spPr/>
    </dgm:pt>
    <dgm:pt modelId="{E697E219-258D-4F46-96DB-D472D2A329CC}" type="pres">
      <dgm:prSet presAssocID="{26103CF6-E538-4619-A824-E5EBFB658A47}" presName="text2" presStyleLbl="fgAcc2" presStyleIdx="1" presStyleCnt="2">
        <dgm:presLayoutVars>
          <dgm:chPref val="3"/>
        </dgm:presLayoutVars>
      </dgm:prSet>
      <dgm:spPr/>
    </dgm:pt>
    <dgm:pt modelId="{BD7A7017-522F-0F46-9BB2-029134FF3C5C}" type="pres">
      <dgm:prSet presAssocID="{26103CF6-E538-4619-A824-E5EBFB658A47}" presName="hierChild3" presStyleCnt="0"/>
      <dgm:spPr/>
    </dgm:pt>
  </dgm:ptLst>
  <dgm:cxnLst>
    <dgm:cxn modelId="{94A41D08-14E9-4E83-9519-4A043503E321}" srcId="{375C3E9E-9D68-4201-A29C-19F31FAA51F7}" destId="{8C11045B-D9E0-41C9-AFAD-23020BB3E016}" srcOrd="1" destOrd="0" parTransId="{9CF836E8-ED10-4326-B98E-E077BADFA62F}" sibTransId="{88A1CD77-36B2-4D2F-80F8-75C46B9970DD}"/>
    <dgm:cxn modelId="{EA115C0D-F77F-1448-AF15-A8DBDFFD2E2F}" type="presOf" srcId="{375C3E9E-9D68-4201-A29C-19F31FAA51F7}" destId="{699EF89A-438B-E74B-8114-4BB6C348A47E}" srcOrd="0" destOrd="0" presId="urn:microsoft.com/office/officeart/2005/8/layout/hierarchy1"/>
    <dgm:cxn modelId="{7865EF18-6F89-E740-A73B-D7F0FDB17DBE}" type="presOf" srcId="{4D2D29FC-C08F-415A-8208-BA986E320FB4}" destId="{84E44558-F79F-D841-A22D-F85D7E34F878}" srcOrd="0" destOrd="0" presId="urn:microsoft.com/office/officeart/2005/8/layout/hierarchy1"/>
    <dgm:cxn modelId="{1C1B8C39-0EFD-4F1F-8D10-3E82FA5BA7F5}" srcId="{8C11045B-D9E0-41C9-AFAD-23020BB3E016}" destId="{26103CF6-E538-4619-A824-E5EBFB658A47}" srcOrd="0" destOrd="0" parTransId="{928FDCCF-06D8-4B91-AEBE-B45602246236}" sibTransId="{8A651E80-2690-4190-B5F2-C3CE447061F1}"/>
    <dgm:cxn modelId="{0796FE3F-B5DE-3542-BF70-5B791E65BAAC}" type="presOf" srcId="{8C11045B-D9E0-41C9-AFAD-23020BB3E016}" destId="{F8354C0B-E8DC-1D40-AB5E-EFBFD30190AB}" srcOrd="0" destOrd="0" presId="urn:microsoft.com/office/officeart/2005/8/layout/hierarchy1"/>
    <dgm:cxn modelId="{0420F357-6658-7745-9BC2-7235BEB65A4C}" type="presOf" srcId="{00D4DA18-DFB2-4CF4-9585-54C3F63C972B}" destId="{EFA9F7C5-33CE-E644-81E2-6982A0837425}" srcOrd="0" destOrd="0" presId="urn:microsoft.com/office/officeart/2005/8/layout/hierarchy1"/>
    <dgm:cxn modelId="{5E8021B4-A596-6643-BE83-6EE27284475C}" type="presOf" srcId="{26103CF6-E538-4619-A824-E5EBFB658A47}" destId="{E697E219-258D-4F46-96DB-D472D2A329CC}" srcOrd="0" destOrd="0" presId="urn:microsoft.com/office/officeart/2005/8/layout/hierarchy1"/>
    <dgm:cxn modelId="{CF1833B8-53E9-9C4F-A57E-732508DE8972}" type="presOf" srcId="{928FDCCF-06D8-4B91-AEBE-B45602246236}" destId="{1294722B-0811-124B-B2F8-FDF573376CB1}" srcOrd="0" destOrd="0" presId="urn:microsoft.com/office/officeart/2005/8/layout/hierarchy1"/>
    <dgm:cxn modelId="{E921E7BE-BBC7-0A4A-BEBC-26B1B45F6A44}" type="presOf" srcId="{0AF3CE26-E81A-4F07-99B8-D18B33CBA11E}" destId="{BD439CE7-1869-CE4A-AA3C-D46F1016418E}" srcOrd="0" destOrd="0" presId="urn:microsoft.com/office/officeart/2005/8/layout/hierarchy1"/>
    <dgm:cxn modelId="{07ABBDE5-7061-4A1E-8F75-8F433C74A314}" srcId="{00D4DA18-DFB2-4CF4-9585-54C3F63C972B}" destId="{0AF3CE26-E81A-4F07-99B8-D18B33CBA11E}" srcOrd="0" destOrd="0" parTransId="{4D2D29FC-C08F-415A-8208-BA986E320FB4}" sibTransId="{305C6003-9040-47A2-B15A-5F955EB321C3}"/>
    <dgm:cxn modelId="{341D17FE-1E47-48D6-97C3-DE6D6C387DC0}" srcId="{375C3E9E-9D68-4201-A29C-19F31FAA51F7}" destId="{00D4DA18-DFB2-4CF4-9585-54C3F63C972B}" srcOrd="0" destOrd="0" parTransId="{7E4A8C5A-43EC-4440-845B-00F155E6CADE}" sibTransId="{139F895F-65B8-4F23-B214-A852C15DC555}"/>
    <dgm:cxn modelId="{59BCAE94-1CA3-674A-A1E4-B6EF12C3490F}" type="presParOf" srcId="{699EF89A-438B-E74B-8114-4BB6C348A47E}" destId="{1E588176-8BC8-8D4A-B0FE-2251B1241414}" srcOrd="0" destOrd="0" presId="urn:microsoft.com/office/officeart/2005/8/layout/hierarchy1"/>
    <dgm:cxn modelId="{47B9A8D9-0818-FD42-AC7C-02C7CAF6C738}" type="presParOf" srcId="{1E588176-8BC8-8D4A-B0FE-2251B1241414}" destId="{8798C469-455D-C449-AFD9-BBCD48AB51E6}" srcOrd="0" destOrd="0" presId="urn:microsoft.com/office/officeart/2005/8/layout/hierarchy1"/>
    <dgm:cxn modelId="{F5032CCD-A1F5-C949-A702-599DA91244D1}" type="presParOf" srcId="{8798C469-455D-C449-AFD9-BBCD48AB51E6}" destId="{F4EC0DB1-601C-9844-9A85-574F08B145F2}" srcOrd="0" destOrd="0" presId="urn:microsoft.com/office/officeart/2005/8/layout/hierarchy1"/>
    <dgm:cxn modelId="{8DE13CA5-B2BC-C742-9C04-1F3523D7A4DA}" type="presParOf" srcId="{8798C469-455D-C449-AFD9-BBCD48AB51E6}" destId="{EFA9F7C5-33CE-E644-81E2-6982A0837425}" srcOrd="1" destOrd="0" presId="urn:microsoft.com/office/officeart/2005/8/layout/hierarchy1"/>
    <dgm:cxn modelId="{8178C187-6D7F-5F4C-926C-D0B31DA94BA9}" type="presParOf" srcId="{1E588176-8BC8-8D4A-B0FE-2251B1241414}" destId="{B1D866F4-B8DE-0942-88E1-DF9943C0F059}" srcOrd="1" destOrd="0" presId="urn:microsoft.com/office/officeart/2005/8/layout/hierarchy1"/>
    <dgm:cxn modelId="{C2CA823C-EDE7-2248-8DB2-08EBE61D40A5}" type="presParOf" srcId="{B1D866F4-B8DE-0942-88E1-DF9943C0F059}" destId="{84E44558-F79F-D841-A22D-F85D7E34F878}" srcOrd="0" destOrd="0" presId="urn:microsoft.com/office/officeart/2005/8/layout/hierarchy1"/>
    <dgm:cxn modelId="{2284DDEA-70F2-CC4A-A850-B230D5F1ECF5}" type="presParOf" srcId="{B1D866F4-B8DE-0942-88E1-DF9943C0F059}" destId="{9196C114-DA43-5044-81D1-4A949AD54225}" srcOrd="1" destOrd="0" presId="urn:microsoft.com/office/officeart/2005/8/layout/hierarchy1"/>
    <dgm:cxn modelId="{E5B12734-0507-1645-86BA-AD0F746CECCD}" type="presParOf" srcId="{9196C114-DA43-5044-81D1-4A949AD54225}" destId="{1AD42222-0362-1942-9D51-321F1E42DE4F}" srcOrd="0" destOrd="0" presId="urn:microsoft.com/office/officeart/2005/8/layout/hierarchy1"/>
    <dgm:cxn modelId="{30DAEE3D-A7DF-BA42-8437-7298D925F23A}" type="presParOf" srcId="{1AD42222-0362-1942-9D51-321F1E42DE4F}" destId="{AA1496ED-0A14-8348-94A0-A82D6A7127CD}" srcOrd="0" destOrd="0" presId="urn:microsoft.com/office/officeart/2005/8/layout/hierarchy1"/>
    <dgm:cxn modelId="{1091B395-FAC6-374B-82C8-FE94324E5C00}" type="presParOf" srcId="{1AD42222-0362-1942-9D51-321F1E42DE4F}" destId="{BD439CE7-1869-CE4A-AA3C-D46F1016418E}" srcOrd="1" destOrd="0" presId="urn:microsoft.com/office/officeart/2005/8/layout/hierarchy1"/>
    <dgm:cxn modelId="{36DD184A-726C-1E41-93AC-B69DF9846248}" type="presParOf" srcId="{9196C114-DA43-5044-81D1-4A949AD54225}" destId="{9A19CAAA-49A6-B041-8DCC-6A6A6A0E51E1}" srcOrd="1" destOrd="0" presId="urn:microsoft.com/office/officeart/2005/8/layout/hierarchy1"/>
    <dgm:cxn modelId="{2EEA5460-0906-2D4D-A390-9DF2C2AEF087}" type="presParOf" srcId="{699EF89A-438B-E74B-8114-4BB6C348A47E}" destId="{5C4777F7-0D8A-C840-BDA6-5B62CBCE5C16}" srcOrd="1" destOrd="0" presId="urn:microsoft.com/office/officeart/2005/8/layout/hierarchy1"/>
    <dgm:cxn modelId="{E637128A-B962-CC4C-A8A4-4E32DA5D1F13}" type="presParOf" srcId="{5C4777F7-0D8A-C840-BDA6-5B62CBCE5C16}" destId="{F50E3188-C699-874A-8D84-855DDCF03CDD}" srcOrd="0" destOrd="0" presId="urn:microsoft.com/office/officeart/2005/8/layout/hierarchy1"/>
    <dgm:cxn modelId="{3B781816-D1F6-8D44-9ADA-D91FF36029E7}" type="presParOf" srcId="{F50E3188-C699-874A-8D84-855DDCF03CDD}" destId="{EC9A93FF-B241-C546-9B47-66C2844F7E83}" srcOrd="0" destOrd="0" presId="urn:microsoft.com/office/officeart/2005/8/layout/hierarchy1"/>
    <dgm:cxn modelId="{69FB06C1-6981-BB4E-A341-98E9675AA85D}" type="presParOf" srcId="{F50E3188-C699-874A-8D84-855DDCF03CDD}" destId="{F8354C0B-E8DC-1D40-AB5E-EFBFD30190AB}" srcOrd="1" destOrd="0" presId="urn:microsoft.com/office/officeart/2005/8/layout/hierarchy1"/>
    <dgm:cxn modelId="{C62EEFF1-63D1-1C40-80B0-1B149DB4CA4B}" type="presParOf" srcId="{5C4777F7-0D8A-C840-BDA6-5B62CBCE5C16}" destId="{6E16C304-C905-C44F-9444-121594E2464D}" srcOrd="1" destOrd="0" presId="urn:microsoft.com/office/officeart/2005/8/layout/hierarchy1"/>
    <dgm:cxn modelId="{44A93829-F02D-F844-8A0A-419E4A26F8C7}" type="presParOf" srcId="{6E16C304-C905-C44F-9444-121594E2464D}" destId="{1294722B-0811-124B-B2F8-FDF573376CB1}" srcOrd="0" destOrd="0" presId="urn:microsoft.com/office/officeart/2005/8/layout/hierarchy1"/>
    <dgm:cxn modelId="{2977AD49-FD60-AC4A-9105-2B3575B154CF}" type="presParOf" srcId="{6E16C304-C905-C44F-9444-121594E2464D}" destId="{B9BE5908-86E2-A64B-8811-162C9CAAB277}" srcOrd="1" destOrd="0" presId="urn:microsoft.com/office/officeart/2005/8/layout/hierarchy1"/>
    <dgm:cxn modelId="{A74063A9-2D2B-7743-BA1B-7BACC073151C}" type="presParOf" srcId="{B9BE5908-86E2-A64B-8811-162C9CAAB277}" destId="{511ADB90-EE66-9245-B893-BDA8AFB05D8D}" srcOrd="0" destOrd="0" presId="urn:microsoft.com/office/officeart/2005/8/layout/hierarchy1"/>
    <dgm:cxn modelId="{A3964269-1876-524E-8F0A-AFFEE1BD5DF2}" type="presParOf" srcId="{511ADB90-EE66-9245-B893-BDA8AFB05D8D}" destId="{5DDC1BC5-CBF4-3F4B-8569-DF88ED5B5810}" srcOrd="0" destOrd="0" presId="urn:microsoft.com/office/officeart/2005/8/layout/hierarchy1"/>
    <dgm:cxn modelId="{E8C14768-BDF4-324D-AF0A-6C2F8F914EC0}" type="presParOf" srcId="{511ADB90-EE66-9245-B893-BDA8AFB05D8D}" destId="{E697E219-258D-4F46-96DB-D472D2A329CC}" srcOrd="1" destOrd="0" presId="urn:microsoft.com/office/officeart/2005/8/layout/hierarchy1"/>
    <dgm:cxn modelId="{38A78B55-14BF-3E4E-BC20-6CFC2DA1C17C}" type="presParOf" srcId="{B9BE5908-86E2-A64B-8811-162C9CAAB277}" destId="{BD7A7017-522F-0F46-9BB2-029134FF3C5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3A77CF-B919-4DDA-988B-B4400ABBA369}"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E4939441-17B2-4F88-90FE-3CD8DCD5CE3A}">
      <dgm:prSet/>
      <dgm:spPr/>
      <dgm:t>
        <a:bodyPr/>
        <a:lstStyle/>
        <a:p>
          <a:r>
            <a:rPr lang="en-US"/>
            <a:t>Health check (heartbeats)</a:t>
          </a:r>
        </a:p>
      </dgm:t>
    </dgm:pt>
    <dgm:pt modelId="{A427558E-3870-4E31-8716-654582240C39}" type="parTrans" cxnId="{721FFD00-95D7-448B-8BDD-3CBA171366BC}">
      <dgm:prSet/>
      <dgm:spPr/>
      <dgm:t>
        <a:bodyPr/>
        <a:lstStyle/>
        <a:p>
          <a:endParaRPr lang="en-US"/>
        </a:p>
      </dgm:t>
    </dgm:pt>
    <dgm:pt modelId="{19C4B9A7-CAB5-442D-AE71-236122ED7131}" type="sibTrans" cxnId="{721FFD00-95D7-448B-8BDD-3CBA171366BC}">
      <dgm:prSet/>
      <dgm:spPr/>
      <dgm:t>
        <a:bodyPr/>
        <a:lstStyle/>
        <a:p>
          <a:endParaRPr lang="en-US"/>
        </a:p>
      </dgm:t>
    </dgm:pt>
    <dgm:pt modelId="{8425BB85-9DD5-473C-AF67-B2D41AD36A0C}">
      <dgm:prSet/>
      <dgm:spPr/>
      <dgm:t>
        <a:bodyPr/>
        <a:lstStyle/>
        <a:p>
          <a:r>
            <a:rPr lang="en-US" dirty="0"/>
            <a:t>ML metrics monitoring</a:t>
          </a:r>
        </a:p>
      </dgm:t>
    </dgm:pt>
    <dgm:pt modelId="{023DD76C-8258-4D33-BBEC-8972BDFE0FC1}" type="parTrans" cxnId="{3DCA0DBA-7485-40D0-845B-D511A03F3B54}">
      <dgm:prSet/>
      <dgm:spPr/>
      <dgm:t>
        <a:bodyPr/>
        <a:lstStyle/>
        <a:p>
          <a:endParaRPr lang="en-US"/>
        </a:p>
      </dgm:t>
    </dgm:pt>
    <dgm:pt modelId="{AAE942BC-A058-40A9-9C4C-51F7E9ECFA77}" type="sibTrans" cxnId="{3DCA0DBA-7485-40D0-845B-D511A03F3B54}">
      <dgm:prSet/>
      <dgm:spPr/>
      <dgm:t>
        <a:bodyPr/>
        <a:lstStyle/>
        <a:p>
          <a:endParaRPr lang="en-US"/>
        </a:p>
      </dgm:t>
    </dgm:pt>
    <dgm:pt modelId="{C8CC17FB-F932-4A2D-B6EE-258AC5D80572}">
      <dgm:prSet/>
      <dgm:spPr/>
      <dgm:t>
        <a:bodyPr/>
        <a:lstStyle/>
        <a:p>
          <a:r>
            <a:rPr lang="en-US" dirty="0"/>
            <a:t>Resource monitoring (CPU, memory, disk, network)</a:t>
          </a:r>
        </a:p>
      </dgm:t>
    </dgm:pt>
    <dgm:pt modelId="{63690674-E2A1-4004-BAF5-98FAC1B5D920}" type="sibTrans" cxnId="{045C1671-97AC-4CB4-AC47-D2A693A33DAC}">
      <dgm:prSet/>
      <dgm:spPr/>
      <dgm:t>
        <a:bodyPr/>
        <a:lstStyle/>
        <a:p>
          <a:endParaRPr lang="en-US"/>
        </a:p>
      </dgm:t>
    </dgm:pt>
    <dgm:pt modelId="{EDABB841-FFCD-4EE5-8AF3-0D103DBDED12}" type="parTrans" cxnId="{045C1671-97AC-4CB4-AC47-D2A693A33DAC}">
      <dgm:prSet/>
      <dgm:spPr/>
      <dgm:t>
        <a:bodyPr/>
        <a:lstStyle/>
        <a:p>
          <a:endParaRPr lang="en-US"/>
        </a:p>
      </dgm:t>
    </dgm:pt>
    <dgm:pt modelId="{6A3CC342-FAC9-4E44-805B-E3EFF87E7B16}">
      <dgm:prSet/>
      <dgm:spPr/>
      <dgm:t>
        <a:bodyPr/>
        <a:lstStyle/>
        <a:p>
          <a:r>
            <a:rPr lang="en-US" dirty="0"/>
            <a:t>Accuracy, precision, recall, F1</a:t>
          </a:r>
        </a:p>
      </dgm:t>
    </dgm:pt>
    <dgm:pt modelId="{A762DE32-439C-744E-9B71-7B96A044CBF6}" type="parTrans" cxnId="{5D43EA5D-03CB-7F43-AD19-2B1FEADD14EE}">
      <dgm:prSet/>
      <dgm:spPr/>
      <dgm:t>
        <a:bodyPr/>
        <a:lstStyle/>
        <a:p>
          <a:endParaRPr lang="en-US"/>
        </a:p>
      </dgm:t>
    </dgm:pt>
    <dgm:pt modelId="{5F3D57C8-6DE1-E742-BDE7-6881B907FF53}" type="sibTrans" cxnId="{5D43EA5D-03CB-7F43-AD19-2B1FEADD14EE}">
      <dgm:prSet/>
      <dgm:spPr/>
      <dgm:t>
        <a:bodyPr/>
        <a:lstStyle/>
        <a:p>
          <a:endParaRPr lang="en-US"/>
        </a:p>
      </dgm:t>
    </dgm:pt>
    <dgm:pt modelId="{FECE8F1F-4314-B848-AE79-AC824EBB367B}">
      <dgm:prSet/>
      <dgm:spPr/>
      <dgm:t>
        <a:bodyPr/>
        <a:lstStyle/>
        <a:p>
          <a:r>
            <a:rPr lang="en-US" dirty="0"/>
            <a:t>Detect when model is going stale</a:t>
          </a:r>
        </a:p>
      </dgm:t>
    </dgm:pt>
    <dgm:pt modelId="{BFD46E61-8485-E146-993D-ABAB3ED20B42}" type="parTrans" cxnId="{9DA0CDF2-B448-0248-8EBF-CDBF0C3D19A0}">
      <dgm:prSet/>
      <dgm:spPr/>
      <dgm:t>
        <a:bodyPr/>
        <a:lstStyle/>
        <a:p>
          <a:endParaRPr lang="en-US"/>
        </a:p>
      </dgm:t>
    </dgm:pt>
    <dgm:pt modelId="{9017F73B-1EBC-9147-9BF3-0CEA58AF462F}" type="sibTrans" cxnId="{9DA0CDF2-B448-0248-8EBF-CDBF0C3D19A0}">
      <dgm:prSet/>
      <dgm:spPr/>
      <dgm:t>
        <a:bodyPr/>
        <a:lstStyle/>
        <a:p>
          <a:endParaRPr lang="en-US"/>
        </a:p>
      </dgm:t>
    </dgm:pt>
    <dgm:pt modelId="{131ADE34-03E4-464E-899E-1FC54ED295D5}" type="pres">
      <dgm:prSet presAssocID="{FC3A77CF-B919-4DDA-988B-B4400ABBA369}" presName="outerComposite" presStyleCnt="0">
        <dgm:presLayoutVars>
          <dgm:chMax val="5"/>
          <dgm:dir/>
          <dgm:resizeHandles val="exact"/>
        </dgm:presLayoutVars>
      </dgm:prSet>
      <dgm:spPr/>
    </dgm:pt>
    <dgm:pt modelId="{BEC54E1C-0A0A-3848-96FB-D4C759A8EB39}" type="pres">
      <dgm:prSet presAssocID="{FC3A77CF-B919-4DDA-988B-B4400ABBA369}" presName="dummyMaxCanvas" presStyleCnt="0">
        <dgm:presLayoutVars/>
      </dgm:prSet>
      <dgm:spPr/>
    </dgm:pt>
    <dgm:pt modelId="{CC621B79-1359-9E4E-A1CE-A2875F71534F}" type="pres">
      <dgm:prSet presAssocID="{FC3A77CF-B919-4DDA-988B-B4400ABBA369}" presName="ThreeNodes_1" presStyleLbl="node1" presStyleIdx="0" presStyleCnt="3">
        <dgm:presLayoutVars>
          <dgm:bulletEnabled val="1"/>
        </dgm:presLayoutVars>
      </dgm:prSet>
      <dgm:spPr/>
    </dgm:pt>
    <dgm:pt modelId="{15741D5D-2F86-7242-95DF-52B921DA5B2B}" type="pres">
      <dgm:prSet presAssocID="{FC3A77CF-B919-4DDA-988B-B4400ABBA369}" presName="ThreeNodes_2" presStyleLbl="node1" presStyleIdx="1" presStyleCnt="3">
        <dgm:presLayoutVars>
          <dgm:bulletEnabled val="1"/>
        </dgm:presLayoutVars>
      </dgm:prSet>
      <dgm:spPr/>
    </dgm:pt>
    <dgm:pt modelId="{FADD99D4-BF7C-0741-8D83-8A52A52868C9}" type="pres">
      <dgm:prSet presAssocID="{FC3A77CF-B919-4DDA-988B-B4400ABBA369}" presName="ThreeNodes_3" presStyleLbl="node1" presStyleIdx="2" presStyleCnt="3">
        <dgm:presLayoutVars>
          <dgm:bulletEnabled val="1"/>
        </dgm:presLayoutVars>
      </dgm:prSet>
      <dgm:spPr/>
    </dgm:pt>
    <dgm:pt modelId="{D8244A82-8374-1C4E-A3FC-DF8F10808C37}" type="pres">
      <dgm:prSet presAssocID="{FC3A77CF-B919-4DDA-988B-B4400ABBA369}" presName="ThreeConn_1-2" presStyleLbl="fgAccFollowNode1" presStyleIdx="0" presStyleCnt="2">
        <dgm:presLayoutVars>
          <dgm:bulletEnabled val="1"/>
        </dgm:presLayoutVars>
      </dgm:prSet>
      <dgm:spPr/>
    </dgm:pt>
    <dgm:pt modelId="{D67D3D6F-5DC6-7B49-9A6C-B03458485868}" type="pres">
      <dgm:prSet presAssocID="{FC3A77CF-B919-4DDA-988B-B4400ABBA369}" presName="ThreeConn_2-3" presStyleLbl="fgAccFollowNode1" presStyleIdx="1" presStyleCnt="2">
        <dgm:presLayoutVars>
          <dgm:bulletEnabled val="1"/>
        </dgm:presLayoutVars>
      </dgm:prSet>
      <dgm:spPr/>
    </dgm:pt>
    <dgm:pt modelId="{26C66CF8-58AA-094C-84B1-A22EDEEDCBE6}" type="pres">
      <dgm:prSet presAssocID="{FC3A77CF-B919-4DDA-988B-B4400ABBA369}" presName="ThreeNodes_1_text" presStyleLbl="node1" presStyleIdx="2" presStyleCnt="3">
        <dgm:presLayoutVars>
          <dgm:bulletEnabled val="1"/>
        </dgm:presLayoutVars>
      </dgm:prSet>
      <dgm:spPr/>
    </dgm:pt>
    <dgm:pt modelId="{458399A4-FEA2-FD44-847F-230228C45B86}" type="pres">
      <dgm:prSet presAssocID="{FC3A77CF-B919-4DDA-988B-B4400ABBA369}" presName="ThreeNodes_2_text" presStyleLbl="node1" presStyleIdx="2" presStyleCnt="3">
        <dgm:presLayoutVars>
          <dgm:bulletEnabled val="1"/>
        </dgm:presLayoutVars>
      </dgm:prSet>
      <dgm:spPr/>
    </dgm:pt>
    <dgm:pt modelId="{70E04F01-4A10-7546-A2CD-A6234B4779C4}" type="pres">
      <dgm:prSet presAssocID="{FC3A77CF-B919-4DDA-988B-B4400ABBA369}" presName="ThreeNodes_3_text" presStyleLbl="node1" presStyleIdx="2" presStyleCnt="3">
        <dgm:presLayoutVars>
          <dgm:bulletEnabled val="1"/>
        </dgm:presLayoutVars>
      </dgm:prSet>
      <dgm:spPr/>
    </dgm:pt>
  </dgm:ptLst>
  <dgm:cxnLst>
    <dgm:cxn modelId="{721FFD00-95D7-448B-8BDD-3CBA171366BC}" srcId="{FC3A77CF-B919-4DDA-988B-B4400ABBA369}" destId="{E4939441-17B2-4F88-90FE-3CD8DCD5CE3A}" srcOrd="1" destOrd="0" parTransId="{A427558E-3870-4E31-8716-654582240C39}" sibTransId="{19C4B9A7-CAB5-442D-AE71-236122ED7131}"/>
    <dgm:cxn modelId="{23ED1D31-8C34-1643-8595-BA47A06E3256}" type="presOf" srcId="{E4939441-17B2-4F88-90FE-3CD8DCD5CE3A}" destId="{458399A4-FEA2-FD44-847F-230228C45B86}" srcOrd="1" destOrd="0" presId="urn:microsoft.com/office/officeart/2005/8/layout/vProcess5"/>
    <dgm:cxn modelId="{7ACDA435-3627-5F4B-91BA-97323C883DC9}" type="presOf" srcId="{E4939441-17B2-4F88-90FE-3CD8DCD5CE3A}" destId="{15741D5D-2F86-7242-95DF-52B921DA5B2B}" srcOrd="0" destOrd="0" presId="urn:microsoft.com/office/officeart/2005/8/layout/vProcess5"/>
    <dgm:cxn modelId="{B62B4B4A-322F-2143-B34E-C025957822C0}" type="presOf" srcId="{8425BB85-9DD5-473C-AF67-B2D41AD36A0C}" destId="{FADD99D4-BF7C-0741-8D83-8A52A52868C9}" srcOrd="0" destOrd="0" presId="urn:microsoft.com/office/officeart/2005/8/layout/vProcess5"/>
    <dgm:cxn modelId="{5D43EA5D-03CB-7F43-AD19-2B1FEADD14EE}" srcId="{8425BB85-9DD5-473C-AF67-B2D41AD36A0C}" destId="{6A3CC342-FAC9-4E44-805B-E3EFF87E7B16}" srcOrd="0" destOrd="0" parTransId="{A762DE32-439C-744E-9B71-7B96A044CBF6}" sibTransId="{5F3D57C8-6DE1-E742-BDE7-6881B907FF53}"/>
    <dgm:cxn modelId="{045C1671-97AC-4CB4-AC47-D2A693A33DAC}" srcId="{FC3A77CF-B919-4DDA-988B-B4400ABBA369}" destId="{C8CC17FB-F932-4A2D-B6EE-258AC5D80572}" srcOrd="0" destOrd="0" parTransId="{EDABB841-FFCD-4EE5-8AF3-0D103DBDED12}" sibTransId="{63690674-E2A1-4004-BAF5-98FAC1B5D920}"/>
    <dgm:cxn modelId="{7ECD2488-9DE9-B440-9E76-2FCC3C9DE79D}" type="presOf" srcId="{C8CC17FB-F932-4A2D-B6EE-258AC5D80572}" destId="{26C66CF8-58AA-094C-84B1-A22EDEEDCBE6}" srcOrd="1" destOrd="0" presId="urn:microsoft.com/office/officeart/2005/8/layout/vProcess5"/>
    <dgm:cxn modelId="{6A114898-19AE-2A41-987A-32F6AD2CD895}" type="presOf" srcId="{FC3A77CF-B919-4DDA-988B-B4400ABBA369}" destId="{131ADE34-03E4-464E-899E-1FC54ED295D5}" srcOrd="0" destOrd="0" presId="urn:microsoft.com/office/officeart/2005/8/layout/vProcess5"/>
    <dgm:cxn modelId="{B3C172AA-B3DA-744C-AE16-2808C12717C1}" type="presOf" srcId="{FECE8F1F-4314-B848-AE79-AC824EBB367B}" destId="{FADD99D4-BF7C-0741-8D83-8A52A52868C9}" srcOrd="0" destOrd="2" presId="urn:microsoft.com/office/officeart/2005/8/layout/vProcess5"/>
    <dgm:cxn modelId="{2ADA36AC-94B7-8945-923F-F133ED1DF46D}" type="presOf" srcId="{6A3CC342-FAC9-4E44-805B-E3EFF87E7B16}" destId="{FADD99D4-BF7C-0741-8D83-8A52A52868C9}" srcOrd="0" destOrd="1" presId="urn:microsoft.com/office/officeart/2005/8/layout/vProcess5"/>
    <dgm:cxn modelId="{3DCA0DBA-7485-40D0-845B-D511A03F3B54}" srcId="{FC3A77CF-B919-4DDA-988B-B4400ABBA369}" destId="{8425BB85-9DD5-473C-AF67-B2D41AD36A0C}" srcOrd="2" destOrd="0" parTransId="{023DD76C-8258-4D33-BBEC-8972BDFE0FC1}" sibTransId="{AAE942BC-A058-40A9-9C4C-51F7E9ECFA77}"/>
    <dgm:cxn modelId="{6B58D6D7-4ABB-4D45-BBAB-521B7B440C13}" type="presOf" srcId="{63690674-E2A1-4004-BAF5-98FAC1B5D920}" destId="{D8244A82-8374-1C4E-A3FC-DF8F10808C37}" srcOrd="0" destOrd="0" presId="urn:microsoft.com/office/officeart/2005/8/layout/vProcess5"/>
    <dgm:cxn modelId="{A8BBDEDC-578E-6249-B6D1-15E6A569EDFD}" type="presOf" srcId="{19C4B9A7-CAB5-442D-AE71-236122ED7131}" destId="{D67D3D6F-5DC6-7B49-9A6C-B03458485868}" srcOrd="0" destOrd="0" presId="urn:microsoft.com/office/officeart/2005/8/layout/vProcess5"/>
    <dgm:cxn modelId="{54A3F6DE-0472-914C-970D-259CC773C002}" type="presOf" srcId="{8425BB85-9DD5-473C-AF67-B2D41AD36A0C}" destId="{70E04F01-4A10-7546-A2CD-A6234B4779C4}" srcOrd="1" destOrd="0" presId="urn:microsoft.com/office/officeart/2005/8/layout/vProcess5"/>
    <dgm:cxn modelId="{3F6FE8E2-C6DF-7841-8C5D-1B7E2DBCE78A}" type="presOf" srcId="{C8CC17FB-F932-4A2D-B6EE-258AC5D80572}" destId="{CC621B79-1359-9E4E-A1CE-A2875F71534F}" srcOrd="0" destOrd="0" presId="urn:microsoft.com/office/officeart/2005/8/layout/vProcess5"/>
    <dgm:cxn modelId="{91563CE7-7BD9-B744-85D7-A426620546D4}" type="presOf" srcId="{6A3CC342-FAC9-4E44-805B-E3EFF87E7B16}" destId="{70E04F01-4A10-7546-A2CD-A6234B4779C4}" srcOrd="1" destOrd="1" presId="urn:microsoft.com/office/officeart/2005/8/layout/vProcess5"/>
    <dgm:cxn modelId="{9DA0CDF2-B448-0248-8EBF-CDBF0C3D19A0}" srcId="{8425BB85-9DD5-473C-AF67-B2D41AD36A0C}" destId="{FECE8F1F-4314-B848-AE79-AC824EBB367B}" srcOrd="1" destOrd="0" parTransId="{BFD46E61-8485-E146-993D-ABAB3ED20B42}" sibTransId="{9017F73B-1EBC-9147-9BF3-0CEA58AF462F}"/>
    <dgm:cxn modelId="{933E02FE-AFAC-4E4B-8F6A-0281F38D4436}" type="presOf" srcId="{FECE8F1F-4314-B848-AE79-AC824EBB367B}" destId="{70E04F01-4A10-7546-A2CD-A6234B4779C4}" srcOrd="1" destOrd="2" presId="urn:microsoft.com/office/officeart/2005/8/layout/vProcess5"/>
    <dgm:cxn modelId="{0C9C95CD-1B03-1043-8FF6-2A53DD9A3D30}" type="presParOf" srcId="{131ADE34-03E4-464E-899E-1FC54ED295D5}" destId="{BEC54E1C-0A0A-3848-96FB-D4C759A8EB39}" srcOrd="0" destOrd="0" presId="urn:microsoft.com/office/officeart/2005/8/layout/vProcess5"/>
    <dgm:cxn modelId="{EDE06DF6-7313-FE40-8E76-CC248964B861}" type="presParOf" srcId="{131ADE34-03E4-464E-899E-1FC54ED295D5}" destId="{CC621B79-1359-9E4E-A1CE-A2875F71534F}" srcOrd="1" destOrd="0" presId="urn:microsoft.com/office/officeart/2005/8/layout/vProcess5"/>
    <dgm:cxn modelId="{5DAE96D6-E7F1-4844-83C6-D52690B2024A}" type="presParOf" srcId="{131ADE34-03E4-464E-899E-1FC54ED295D5}" destId="{15741D5D-2F86-7242-95DF-52B921DA5B2B}" srcOrd="2" destOrd="0" presId="urn:microsoft.com/office/officeart/2005/8/layout/vProcess5"/>
    <dgm:cxn modelId="{7458CFEA-E3A1-6649-9B13-D609B6939A54}" type="presParOf" srcId="{131ADE34-03E4-464E-899E-1FC54ED295D5}" destId="{FADD99D4-BF7C-0741-8D83-8A52A52868C9}" srcOrd="3" destOrd="0" presId="urn:microsoft.com/office/officeart/2005/8/layout/vProcess5"/>
    <dgm:cxn modelId="{2FB16516-24FB-F048-99FF-40932EB8F05A}" type="presParOf" srcId="{131ADE34-03E4-464E-899E-1FC54ED295D5}" destId="{D8244A82-8374-1C4E-A3FC-DF8F10808C37}" srcOrd="4" destOrd="0" presId="urn:microsoft.com/office/officeart/2005/8/layout/vProcess5"/>
    <dgm:cxn modelId="{D80E0D49-7985-2143-AEB2-A16C106DC04F}" type="presParOf" srcId="{131ADE34-03E4-464E-899E-1FC54ED295D5}" destId="{D67D3D6F-5DC6-7B49-9A6C-B03458485868}" srcOrd="5" destOrd="0" presId="urn:microsoft.com/office/officeart/2005/8/layout/vProcess5"/>
    <dgm:cxn modelId="{D7C66245-E060-3A4F-BE87-44BD926D43DE}" type="presParOf" srcId="{131ADE34-03E4-464E-899E-1FC54ED295D5}" destId="{26C66CF8-58AA-094C-84B1-A22EDEEDCBE6}" srcOrd="6" destOrd="0" presId="urn:microsoft.com/office/officeart/2005/8/layout/vProcess5"/>
    <dgm:cxn modelId="{23C2D6C8-EB0C-6C4D-A009-9F4BD19CA8D1}" type="presParOf" srcId="{131ADE34-03E4-464E-899E-1FC54ED295D5}" destId="{458399A4-FEA2-FD44-847F-230228C45B86}" srcOrd="7" destOrd="0" presId="urn:microsoft.com/office/officeart/2005/8/layout/vProcess5"/>
    <dgm:cxn modelId="{567C4F4D-6B50-4B41-ACE4-00A65CF149EB}" type="presParOf" srcId="{131ADE34-03E4-464E-899E-1FC54ED295D5}" destId="{70E04F01-4A10-7546-A2CD-A6234B4779C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C3A77CF-B919-4DDA-988B-B4400ABBA369}" type="doc">
      <dgm:prSet loTypeId="urn:microsoft.com/office/officeart/2005/8/layout/vList2" loCatId="process" qsTypeId="urn:microsoft.com/office/officeart/2005/8/quickstyle/simple4" qsCatId="simple" csTypeId="urn:microsoft.com/office/officeart/2005/8/colors/colorful2" csCatId="colorful" phldr="1"/>
      <dgm:spPr/>
      <dgm:t>
        <a:bodyPr/>
        <a:lstStyle/>
        <a:p>
          <a:endParaRPr lang="en-US"/>
        </a:p>
      </dgm:t>
    </dgm:pt>
    <dgm:pt modelId="{E4939441-17B2-4F88-90FE-3CD8DCD5CE3A}">
      <dgm:prSet/>
      <dgm:spPr/>
      <dgm:t>
        <a:bodyPr/>
        <a:lstStyle/>
        <a:p>
          <a:r>
            <a:rPr lang="en-US" dirty="0"/>
            <a:t>Model inputs</a:t>
          </a:r>
        </a:p>
      </dgm:t>
    </dgm:pt>
    <dgm:pt modelId="{A427558E-3870-4E31-8716-654582240C39}" type="parTrans" cxnId="{721FFD00-95D7-448B-8BDD-3CBA171366BC}">
      <dgm:prSet/>
      <dgm:spPr/>
      <dgm:t>
        <a:bodyPr/>
        <a:lstStyle/>
        <a:p>
          <a:endParaRPr lang="en-US"/>
        </a:p>
      </dgm:t>
    </dgm:pt>
    <dgm:pt modelId="{19C4B9A7-CAB5-442D-AE71-236122ED7131}" type="sibTrans" cxnId="{721FFD00-95D7-448B-8BDD-3CBA171366BC}">
      <dgm:prSet/>
      <dgm:spPr/>
      <dgm:t>
        <a:bodyPr/>
        <a:lstStyle/>
        <a:p>
          <a:endParaRPr lang="en-US"/>
        </a:p>
      </dgm:t>
    </dgm:pt>
    <dgm:pt modelId="{8425BB85-9DD5-473C-AF67-B2D41AD36A0C}">
      <dgm:prSet/>
      <dgm:spPr/>
      <dgm:t>
        <a:bodyPr/>
        <a:lstStyle/>
        <a:p>
          <a:r>
            <a:rPr lang="en-US" dirty="0"/>
            <a:t>Model outputs</a:t>
          </a:r>
        </a:p>
      </dgm:t>
    </dgm:pt>
    <dgm:pt modelId="{023DD76C-8258-4D33-BBEC-8972BDFE0FC1}" type="parTrans" cxnId="{3DCA0DBA-7485-40D0-845B-D511A03F3B54}">
      <dgm:prSet/>
      <dgm:spPr/>
      <dgm:t>
        <a:bodyPr/>
        <a:lstStyle/>
        <a:p>
          <a:endParaRPr lang="en-US"/>
        </a:p>
      </dgm:t>
    </dgm:pt>
    <dgm:pt modelId="{AAE942BC-A058-40A9-9C4C-51F7E9ECFA77}" type="sibTrans" cxnId="{3DCA0DBA-7485-40D0-845B-D511A03F3B54}">
      <dgm:prSet/>
      <dgm:spPr/>
      <dgm:t>
        <a:bodyPr/>
        <a:lstStyle/>
        <a:p>
          <a:endParaRPr lang="en-US"/>
        </a:p>
      </dgm:t>
    </dgm:pt>
    <dgm:pt modelId="{C8CC17FB-F932-4A2D-B6EE-258AC5D80572}">
      <dgm:prSet/>
      <dgm:spPr/>
      <dgm:t>
        <a:bodyPr/>
        <a:lstStyle/>
        <a:p>
          <a:r>
            <a:rPr lang="en-US" dirty="0"/>
            <a:t>Model metadata</a:t>
          </a:r>
        </a:p>
      </dgm:t>
    </dgm:pt>
    <dgm:pt modelId="{63690674-E2A1-4004-BAF5-98FAC1B5D920}" type="sibTrans" cxnId="{045C1671-97AC-4CB4-AC47-D2A693A33DAC}">
      <dgm:prSet/>
      <dgm:spPr/>
      <dgm:t>
        <a:bodyPr/>
        <a:lstStyle/>
        <a:p>
          <a:endParaRPr lang="en-US"/>
        </a:p>
      </dgm:t>
    </dgm:pt>
    <dgm:pt modelId="{EDABB841-FFCD-4EE5-8AF3-0D103DBDED12}" type="parTrans" cxnId="{045C1671-97AC-4CB4-AC47-D2A693A33DAC}">
      <dgm:prSet/>
      <dgm:spPr/>
      <dgm:t>
        <a:bodyPr/>
        <a:lstStyle/>
        <a:p>
          <a:endParaRPr lang="en-US"/>
        </a:p>
      </dgm:t>
    </dgm:pt>
    <dgm:pt modelId="{6A3CC342-FAC9-4E44-805B-E3EFF87E7B16}">
      <dgm:prSet/>
      <dgm:spPr/>
      <dgm:t>
        <a:bodyPr/>
        <a:lstStyle/>
        <a:p>
          <a:r>
            <a:rPr lang="en-US" dirty="0"/>
            <a:t>System action (e.g., decision)</a:t>
          </a:r>
        </a:p>
      </dgm:t>
    </dgm:pt>
    <dgm:pt modelId="{A762DE32-439C-744E-9B71-7B96A044CBF6}" type="parTrans" cxnId="{5D43EA5D-03CB-7F43-AD19-2B1FEADD14EE}">
      <dgm:prSet/>
      <dgm:spPr/>
      <dgm:t>
        <a:bodyPr/>
        <a:lstStyle/>
        <a:p>
          <a:endParaRPr lang="en-US"/>
        </a:p>
      </dgm:t>
    </dgm:pt>
    <dgm:pt modelId="{5F3D57C8-6DE1-E742-BDE7-6881B907FF53}" type="sibTrans" cxnId="{5D43EA5D-03CB-7F43-AD19-2B1FEADD14EE}">
      <dgm:prSet/>
      <dgm:spPr/>
      <dgm:t>
        <a:bodyPr/>
        <a:lstStyle/>
        <a:p>
          <a:endParaRPr lang="en-US"/>
        </a:p>
      </dgm:t>
    </dgm:pt>
    <dgm:pt modelId="{FECE8F1F-4314-B848-AE79-AC824EBB367B}">
      <dgm:prSet/>
      <dgm:spPr/>
      <dgm:t>
        <a:bodyPr/>
        <a:lstStyle/>
        <a:p>
          <a:r>
            <a:rPr lang="en-US" dirty="0"/>
            <a:t>Model evaluation store</a:t>
          </a:r>
        </a:p>
      </dgm:t>
    </dgm:pt>
    <dgm:pt modelId="{BFD46E61-8485-E146-993D-ABAB3ED20B42}" type="parTrans" cxnId="{9DA0CDF2-B448-0248-8EBF-CDBF0C3D19A0}">
      <dgm:prSet/>
      <dgm:spPr/>
      <dgm:t>
        <a:bodyPr/>
        <a:lstStyle/>
        <a:p>
          <a:endParaRPr lang="en-US"/>
        </a:p>
      </dgm:t>
    </dgm:pt>
    <dgm:pt modelId="{9017F73B-1EBC-9147-9BF3-0CEA58AF462F}" type="sibTrans" cxnId="{9DA0CDF2-B448-0248-8EBF-CDBF0C3D19A0}">
      <dgm:prSet/>
      <dgm:spPr/>
      <dgm:t>
        <a:bodyPr/>
        <a:lstStyle/>
        <a:p>
          <a:endParaRPr lang="en-US"/>
        </a:p>
      </dgm:t>
    </dgm:pt>
    <dgm:pt modelId="{B093702C-7992-4446-B00B-7CACAA778B05}" type="pres">
      <dgm:prSet presAssocID="{FC3A77CF-B919-4DDA-988B-B4400ABBA369}" presName="linear" presStyleCnt="0">
        <dgm:presLayoutVars>
          <dgm:animLvl val="lvl"/>
          <dgm:resizeHandles val="exact"/>
        </dgm:presLayoutVars>
      </dgm:prSet>
      <dgm:spPr/>
    </dgm:pt>
    <dgm:pt modelId="{40B61AAB-221D-B646-A75C-6A8995C8F10A}" type="pres">
      <dgm:prSet presAssocID="{C8CC17FB-F932-4A2D-B6EE-258AC5D80572}" presName="parentText" presStyleLbl="node1" presStyleIdx="0" presStyleCnt="5">
        <dgm:presLayoutVars>
          <dgm:chMax val="0"/>
          <dgm:bulletEnabled val="1"/>
        </dgm:presLayoutVars>
      </dgm:prSet>
      <dgm:spPr/>
    </dgm:pt>
    <dgm:pt modelId="{E3CAB6A2-B3BD-9944-9D64-299247218C53}" type="pres">
      <dgm:prSet presAssocID="{63690674-E2A1-4004-BAF5-98FAC1B5D920}" presName="spacer" presStyleCnt="0"/>
      <dgm:spPr/>
    </dgm:pt>
    <dgm:pt modelId="{D4B8DDC0-8A9B-234C-9876-FFD60B7D1D92}" type="pres">
      <dgm:prSet presAssocID="{E4939441-17B2-4F88-90FE-3CD8DCD5CE3A}" presName="parentText" presStyleLbl="node1" presStyleIdx="1" presStyleCnt="5">
        <dgm:presLayoutVars>
          <dgm:chMax val="0"/>
          <dgm:bulletEnabled val="1"/>
        </dgm:presLayoutVars>
      </dgm:prSet>
      <dgm:spPr/>
    </dgm:pt>
    <dgm:pt modelId="{C0A5326F-4A6E-BD44-A3CA-84AA1272FD97}" type="pres">
      <dgm:prSet presAssocID="{19C4B9A7-CAB5-442D-AE71-236122ED7131}" presName="spacer" presStyleCnt="0"/>
      <dgm:spPr/>
    </dgm:pt>
    <dgm:pt modelId="{55FACFE6-18D5-FD4C-B60E-CFBFFBD96D57}" type="pres">
      <dgm:prSet presAssocID="{8425BB85-9DD5-473C-AF67-B2D41AD36A0C}" presName="parentText" presStyleLbl="node1" presStyleIdx="2" presStyleCnt="5">
        <dgm:presLayoutVars>
          <dgm:chMax val="0"/>
          <dgm:bulletEnabled val="1"/>
        </dgm:presLayoutVars>
      </dgm:prSet>
      <dgm:spPr/>
    </dgm:pt>
    <dgm:pt modelId="{53266273-1199-4643-BE0A-94D81C8B608C}" type="pres">
      <dgm:prSet presAssocID="{AAE942BC-A058-40A9-9C4C-51F7E9ECFA77}" presName="spacer" presStyleCnt="0"/>
      <dgm:spPr/>
    </dgm:pt>
    <dgm:pt modelId="{E215AC44-AE88-8B42-9C2D-AAEA26F5582C}" type="pres">
      <dgm:prSet presAssocID="{6A3CC342-FAC9-4E44-805B-E3EFF87E7B16}" presName="parentText" presStyleLbl="node1" presStyleIdx="3" presStyleCnt="5">
        <dgm:presLayoutVars>
          <dgm:chMax val="0"/>
          <dgm:bulletEnabled val="1"/>
        </dgm:presLayoutVars>
      </dgm:prSet>
      <dgm:spPr/>
    </dgm:pt>
    <dgm:pt modelId="{7C908691-5854-D648-B32A-5C81B526CFCC}" type="pres">
      <dgm:prSet presAssocID="{5F3D57C8-6DE1-E742-BDE7-6881B907FF53}" presName="spacer" presStyleCnt="0"/>
      <dgm:spPr/>
    </dgm:pt>
    <dgm:pt modelId="{7D85F514-B923-0246-8707-5023277CA65D}" type="pres">
      <dgm:prSet presAssocID="{FECE8F1F-4314-B848-AE79-AC824EBB367B}" presName="parentText" presStyleLbl="node1" presStyleIdx="4" presStyleCnt="5">
        <dgm:presLayoutVars>
          <dgm:chMax val="0"/>
          <dgm:bulletEnabled val="1"/>
        </dgm:presLayoutVars>
      </dgm:prSet>
      <dgm:spPr/>
    </dgm:pt>
  </dgm:ptLst>
  <dgm:cxnLst>
    <dgm:cxn modelId="{721FFD00-95D7-448B-8BDD-3CBA171366BC}" srcId="{FC3A77CF-B919-4DDA-988B-B4400ABBA369}" destId="{E4939441-17B2-4F88-90FE-3CD8DCD5CE3A}" srcOrd="1" destOrd="0" parTransId="{A427558E-3870-4E31-8716-654582240C39}" sibTransId="{19C4B9A7-CAB5-442D-AE71-236122ED7131}"/>
    <dgm:cxn modelId="{D5BC7A44-4E9F-914C-8E95-E7EF73250456}" type="presOf" srcId="{C8CC17FB-F932-4A2D-B6EE-258AC5D80572}" destId="{40B61AAB-221D-B646-A75C-6A8995C8F10A}" srcOrd="0" destOrd="0" presId="urn:microsoft.com/office/officeart/2005/8/layout/vList2"/>
    <dgm:cxn modelId="{5D43EA5D-03CB-7F43-AD19-2B1FEADD14EE}" srcId="{FC3A77CF-B919-4DDA-988B-B4400ABBA369}" destId="{6A3CC342-FAC9-4E44-805B-E3EFF87E7B16}" srcOrd="3" destOrd="0" parTransId="{A762DE32-439C-744E-9B71-7B96A044CBF6}" sibTransId="{5F3D57C8-6DE1-E742-BDE7-6881B907FF53}"/>
    <dgm:cxn modelId="{045C1671-97AC-4CB4-AC47-D2A693A33DAC}" srcId="{FC3A77CF-B919-4DDA-988B-B4400ABBA369}" destId="{C8CC17FB-F932-4A2D-B6EE-258AC5D80572}" srcOrd="0" destOrd="0" parTransId="{EDABB841-FFCD-4EE5-8AF3-0D103DBDED12}" sibTransId="{63690674-E2A1-4004-BAF5-98FAC1B5D920}"/>
    <dgm:cxn modelId="{0FC276A8-5497-3347-A0B5-864BD9EF5BEC}" type="presOf" srcId="{FECE8F1F-4314-B848-AE79-AC824EBB367B}" destId="{7D85F514-B923-0246-8707-5023277CA65D}" srcOrd="0" destOrd="0" presId="urn:microsoft.com/office/officeart/2005/8/layout/vList2"/>
    <dgm:cxn modelId="{9F5D3EAE-6807-9147-912B-93D2CDB8DA91}" type="presOf" srcId="{8425BB85-9DD5-473C-AF67-B2D41AD36A0C}" destId="{55FACFE6-18D5-FD4C-B60E-CFBFFBD96D57}" srcOrd="0" destOrd="0" presId="urn:microsoft.com/office/officeart/2005/8/layout/vList2"/>
    <dgm:cxn modelId="{3DCA0DBA-7485-40D0-845B-D511A03F3B54}" srcId="{FC3A77CF-B919-4DDA-988B-B4400ABBA369}" destId="{8425BB85-9DD5-473C-AF67-B2D41AD36A0C}" srcOrd="2" destOrd="0" parTransId="{023DD76C-8258-4D33-BBEC-8972BDFE0FC1}" sibTransId="{AAE942BC-A058-40A9-9C4C-51F7E9ECFA77}"/>
    <dgm:cxn modelId="{9A7FC8E6-4B6A-D649-B710-AB86BC19FB61}" type="presOf" srcId="{E4939441-17B2-4F88-90FE-3CD8DCD5CE3A}" destId="{D4B8DDC0-8A9B-234C-9876-FFD60B7D1D92}" srcOrd="0" destOrd="0" presId="urn:microsoft.com/office/officeart/2005/8/layout/vList2"/>
    <dgm:cxn modelId="{77116DEE-6D03-2A4F-BF35-174477C9A2BF}" type="presOf" srcId="{FC3A77CF-B919-4DDA-988B-B4400ABBA369}" destId="{B093702C-7992-4446-B00B-7CACAA778B05}" srcOrd="0" destOrd="0" presId="urn:microsoft.com/office/officeart/2005/8/layout/vList2"/>
    <dgm:cxn modelId="{CB90DBEE-0D33-E246-9703-A1C86D3A245C}" type="presOf" srcId="{6A3CC342-FAC9-4E44-805B-E3EFF87E7B16}" destId="{E215AC44-AE88-8B42-9C2D-AAEA26F5582C}" srcOrd="0" destOrd="0" presId="urn:microsoft.com/office/officeart/2005/8/layout/vList2"/>
    <dgm:cxn modelId="{9DA0CDF2-B448-0248-8EBF-CDBF0C3D19A0}" srcId="{FC3A77CF-B919-4DDA-988B-B4400ABBA369}" destId="{FECE8F1F-4314-B848-AE79-AC824EBB367B}" srcOrd="4" destOrd="0" parTransId="{BFD46E61-8485-E146-993D-ABAB3ED20B42}" sibTransId="{9017F73B-1EBC-9147-9BF3-0CEA58AF462F}"/>
    <dgm:cxn modelId="{A6FBDBBB-61BD-9849-A33B-A20B98729673}" type="presParOf" srcId="{B093702C-7992-4446-B00B-7CACAA778B05}" destId="{40B61AAB-221D-B646-A75C-6A8995C8F10A}" srcOrd="0" destOrd="0" presId="urn:microsoft.com/office/officeart/2005/8/layout/vList2"/>
    <dgm:cxn modelId="{A110B932-087B-ED47-B35F-A1CDC88F2F4E}" type="presParOf" srcId="{B093702C-7992-4446-B00B-7CACAA778B05}" destId="{E3CAB6A2-B3BD-9944-9D64-299247218C53}" srcOrd="1" destOrd="0" presId="urn:microsoft.com/office/officeart/2005/8/layout/vList2"/>
    <dgm:cxn modelId="{A7716368-708E-5C44-B7C0-0882136A7AA4}" type="presParOf" srcId="{B093702C-7992-4446-B00B-7CACAA778B05}" destId="{D4B8DDC0-8A9B-234C-9876-FFD60B7D1D92}" srcOrd="2" destOrd="0" presId="urn:microsoft.com/office/officeart/2005/8/layout/vList2"/>
    <dgm:cxn modelId="{489C1A89-E8A3-C947-9A71-2F3399E65EF4}" type="presParOf" srcId="{B093702C-7992-4446-B00B-7CACAA778B05}" destId="{C0A5326F-4A6E-BD44-A3CA-84AA1272FD97}" srcOrd="3" destOrd="0" presId="urn:microsoft.com/office/officeart/2005/8/layout/vList2"/>
    <dgm:cxn modelId="{2F8112FE-3F10-BB4D-8CF5-5BD398E9F24A}" type="presParOf" srcId="{B093702C-7992-4446-B00B-7CACAA778B05}" destId="{55FACFE6-18D5-FD4C-B60E-CFBFFBD96D57}" srcOrd="4" destOrd="0" presId="urn:microsoft.com/office/officeart/2005/8/layout/vList2"/>
    <dgm:cxn modelId="{8220A4E7-A465-C742-8A16-212218DB9E5D}" type="presParOf" srcId="{B093702C-7992-4446-B00B-7CACAA778B05}" destId="{53266273-1199-4643-BE0A-94D81C8B608C}" srcOrd="5" destOrd="0" presId="urn:microsoft.com/office/officeart/2005/8/layout/vList2"/>
    <dgm:cxn modelId="{5FF1C3CE-708D-264B-BFF2-A14302BA846F}" type="presParOf" srcId="{B093702C-7992-4446-B00B-7CACAA778B05}" destId="{E215AC44-AE88-8B42-9C2D-AAEA26F5582C}" srcOrd="6" destOrd="0" presId="urn:microsoft.com/office/officeart/2005/8/layout/vList2"/>
    <dgm:cxn modelId="{4AE999C7-FE5C-CD4A-BEFC-BE36F341B778}" type="presParOf" srcId="{B093702C-7992-4446-B00B-7CACAA778B05}" destId="{7C908691-5854-D648-B32A-5C81B526CFCC}" srcOrd="7" destOrd="0" presId="urn:microsoft.com/office/officeart/2005/8/layout/vList2"/>
    <dgm:cxn modelId="{3E468108-5744-714F-907B-B77CB0BB2E0B}" type="presParOf" srcId="{B093702C-7992-4446-B00B-7CACAA778B05}" destId="{7D85F514-B923-0246-8707-5023277CA65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79E0E8-2E27-4F40-ADC3-AD946099505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ECB08D3-AFB2-4F46-9EB6-EB1CE0DDF7E3}">
      <dgm:prSet/>
      <dgm:spPr/>
      <dgm:t>
        <a:bodyPr/>
        <a:lstStyle/>
        <a:p>
          <a:r>
            <a:rPr lang="en-US"/>
            <a:t>Looker</a:t>
          </a:r>
        </a:p>
      </dgm:t>
    </dgm:pt>
    <dgm:pt modelId="{85964017-4EC7-2B4F-9FA1-46C92082D2D1}" type="parTrans" cxnId="{6624CC08-BBCC-3942-83AC-1D773250E6B7}">
      <dgm:prSet/>
      <dgm:spPr/>
      <dgm:t>
        <a:bodyPr/>
        <a:lstStyle/>
        <a:p>
          <a:endParaRPr lang="en-US"/>
        </a:p>
      </dgm:t>
    </dgm:pt>
    <dgm:pt modelId="{08C93D7B-B907-5241-B9A0-518A23E4DAA9}" type="sibTrans" cxnId="{6624CC08-BBCC-3942-83AC-1D773250E6B7}">
      <dgm:prSet/>
      <dgm:spPr/>
      <dgm:t>
        <a:bodyPr/>
        <a:lstStyle/>
        <a:p>
          <a:endParaRPr lang="en-US"/>
        </a:p>
      </dgm:t>
    </dgm:pt>
    <dgm:pt modelId="{24B7E879-B8F0-2D43-B8DD-60C6CF5A240A}">
      <dgm:prSet/>
      <dgm:spPr/>
      <dgm:t>
        <a:bodyPr/>
        <a:lstStyle/>
        <a:p>
          <a:r>
            <a:rPr lang="en-US"/>
            <a:t>Sigma Computing</a:t>
          </a:r>
        </a:p>
      </dgm:t>
    </dgm:pt>
    <dgm:pt modelId="{BEA5A2BF-1CA3-0E49-9520-B22C7681FCA7}" type="parTrans" cxnId="{BB4DAF00-A5A3-0A4A-9216-D0FA0387AA99}">
      <dgm:prSet/>
      <dgm:spPr/>
      <dgm:t>
        <a:bodyPr/>
        <a:lstStyle/>
        <a:p>
          <a:endParaRPr lang="en-US"/>
        </a:p>
      </dgm:t>
    </dgm:pt>
    <dgm:pt modelId="{DA44A25A-5093-834B-AB18-36B575D2DD73}" type="sibTrans" cxnId="{BB4DAF00-A5A3-0A4A-9216-D0FA0387AA99}">
      <dgm:prSet/>
      <dgm:spPr/>
      <dgm:t>
        <a:bodyPr/>
        <a:lstStyle/>
        <a:p>
          <a:endParaRPr lang="en-US"/>
        </a:p>
      </dgm:t>
    </dgm:pt>
    <dgm:pt modelId="{4337FCE7-80D7-7442-910A-162D48E39AE4}">
      <dgm:prSet/>
      <dgm:spPr/>
      <dgm:t>
        <a:bodyPr/>
        <a:lstStyle/>
        <a:p>
          <a:r>
            <a:rPr lang="en-US"/>
            <a:t>Tableau</a:t>
          </a:r>
        </a:p>
      </dgm:t>
    </dgm:pt>
    <dgm:pt modelId="{E53D1764-174C-5943-9263-5D88691B5707}" type="parTrans" cxnId="{0DF0CE8F-9D05-BB48-9BAE-F4CB7CB013C1}">
      <dgm:prSet/>
      <dgm:spPr/>
      <dgm:t>
        <a:bodyPr/>
        <a:lstStyle/>
        <a:p>
          <a:endParaRPr lang="en-US"/>
        </a:p>
      </dgm:t>
    </dgm:pt>
    <dgm:pt modelId="{253F2B31-2A58-CB4E-8947-C31888B36CB4}" type="sibTrans" cxnId="{0DF0CE8F-9D05-BB48-9BAE-F4CB7CB013C1}">
      <dgm:prSet/>
      <dgm:spPr/>
      <dgm:t>
        <a:bodyPr/>
        <a:lstStyle/>
        <a:p>
          <a:endParaRPr lang="en-US"/>
        </a:p>
      </dgm:t>
    </dgm:pt>
    <dgm:pt modelId="{63A6E7A4-A79C-4041-A9F3-E3A5D43FB42F}">
      <dgm:prSet/>
      <dgm:spPr/>
      <dgm:t>
        <a:bodyPr/>
        <a:lstStyle/>
        <a:p>
          <a:r>
            <a:rPr lang="en-US"/>
            <a:t>Mode</a:t>
          </a:r>
        </a:p>
      </dgm:t>
    </dgm:pt>
    <dgm:pt modelId="{B7EF4DC1-47EA-044C-BB22-DEB0BCC6447E}" type="parTrans" cxnId="{B95E3DF4-F9BC-8644-8762-DE942E7C5A20}">
      <dgm:prSet/>
      <dgm:spPr/>
      <dgm:t>
        <a:bodyPr/>
        <a:lstStyle/>
        <a:p>
          <a:endParaRPr lang="en-US"/>
        </a:p>
      </dgm:t>
    </dgm:pt>
    <dgm:pt modelId="{B2A9F5A3-BA10-9646-8D8B-1AC3C2ED01C6}" type="sibTrans" cxnId="{B95E3DF4-F9BC-8644-8762-DE942E7C5A20}">
      <dgm:prSet/>
      <dgm:spPr/>
      <dgm:t>
        <a:bodyPr/>
        <a:lstStyle/>
        <a:p>
          <a:endParaRPr lang="en-US"/>
        </a:p>
      </dgm:t>
    </dgm:pt>
    <dgm:pt modelId="{3B250AC5-D294-D546-B485-3EC3CC2A11EF}">
      <dgm:prSet/>
      <dgm:spPr/>
      <dgm:t>
        <a:bodyPr/>
        <a:lstStyle/>
        <a:p>
          <a:r>
            <a:rPr lang="en-US" dirty="0"/>
            <a:t>Power BI</a:t>
          </a:r>
        </a:p>
      </dgm:t>
    </dgm:pt>
    <dgm:pt modelId="{DD154E06-D829-D747-956C-164A83D4D0F5}" type="parTrans" cxnId="{5E579A8B-CA82-FC44-BE18-33F5CC1254C7}">
      <dgm:prSet/>
      <dgm:spPr/>
      <dgm:t>
        <a:bodyPr/>
        <a:lstStyle/>
        <a:p>
          <a:endParaRPr lang="en-US"/>
        </a:p>
      </dgm:t>
    </dgm:pt>
    <dgm:pt modelId="{B5CBF3CD-C1D8-4049-BBDA-FC2343707363}" type="sibTrans" cxnId="{5E579A8B-CA82-FC44-BE18-33F5CC1254C7}">
      <dgm:prSet/>
      <dgm:spPr/>
      <dgm:t>
        <a:bodyPr/>
        <a:lstStyle/>
        <a:p>
          <a:endParaRPr lang="en-US"/>
        </a:p>
      </dgm:t>
    </dgm:pt>
    <dgm:pt modelId="{E28C5D7C-929F-724E-8D57-BA59D7AE6D80}">
      <dgm:prSet/>
      <dgm:spPr/>
      <dgm:t>
        <a:bodyPr/>
        <a:lstStyle/>
        <a:p>
          <a:r>
            <a:rPr lang="en-US" dirty="0"/>
            <a:t>Prometheus</a:t>
          </a:r>
        </a:p>
      </dgm:t>
    </dgm:pt>
    <dgm:pt modelId="{DF84140D-41E6-4945-9815-366F8574D05A}" type="parTrans" cxnId="{7904533E-69A6-0C43-A8FB-FCFC80C5DDF3}">
      <dgm:prSet/>
      <dgm:spPr/>
      <dgm:t>
        <a:bodyPr/>
        <a:lstStyle/>
        <a:p>
          <a:endParaRPr lang="en-US"/>
        </a:p>
      </dgm:t>
    </dgm:pt>
    <dgm:pt modelId="{3052C98A-CCCA-B444-BFD5-FEA079BE5CA0}" type="sibTrans" cxnId="{7904533E-69A6-0C43-A8FB-FCFC80C5DDF3}">
      <dgm:prSet/>
      <dgm:spPr/>
      <dgm:t>
        <a:bodyPr/>
        <a:lstStyle/>
        <a:p>
          <a:endParaRPr lang="en-US"/>
        </a:p>
      </dgm:t>
    </dgm:pt>
    <dgm:pt modelId="{9640E6D5-EB39-4D4C-824A-516C7EFBE233}">
      <dgm:prSet/>
      <dgm:spPr/>
      <dgm:t>
        <a:bodyPr/>
        <a:lstStyle/>
        <a:p>
          <a:r>
            <a:rPr lang="en-US" dirty="0"/>
            <a:t>Grafana</a:t>
          </a:r>
        </a:p>
      </dgm:t>
    </dgm:pt>
    <dgm:pt modelId="{98953258-9C0D-044F-924B-9881F91BF211}" type="parTrans" cxnId="{67F04800-FF6A-7E4A-9526-ADE86E6B9263}">
      <dgm:prSet/>
      <dgm:spPr/>
      <dgm:t>
        <a:bodyPr/>
        <a:lstStyle/>
        <a:p>
          <a:endParaRPr lang="en-US"/>
        </a:p>
      </dgm:t>
    </dgm:pt>
    <dgm:pt modelId="{2CB4F3BA-ABA7-8B47-8F55-EF5D7D5E6351}" type="sibTrans" cxnId="{67F04800-FF6A-7E4A-9526-ADE86E6B9263}">
      <dgm:prSet/>
      <dgm:spPr/>
      <dgm:t>
        <a:bodyPr/>
        <a:lstStyle/>
        <a:p>
          <a:endParaRPr lang="en-US"/>
        </a:p>
      </dgm:t>
    </dgm:pt>
    <dgm:pt modelId="{7A3A019C-5ED2-9241-9EC3-B8DB4F126152}">
      <dgm:prSet/>
      <dgm:spPr/>
      <dgm:t>
        <a:bodyPr/>
        <a:lstStyle/>
        <a:p>
          <a:r>
            <a:rPr lang="en-US" dirty="0"/>
            <a:t>Other dashboards</a:t>
          </a:r>
        </a:p>
      </dgm:t>
    </dgm:pt>
    <dgm:pt modelId="{2F086303-21B4-154C-A4CD-5722D57945F6}" type="parTrans" cxnId="{528050D7-61CC-304F-B411-8A7FF60445E7}">
      <dgm:prSet/>
      <dgm:spPr/>
      <dgm:t>
        <a:bodyPr/>
        <a:lstStyle/>
        <a:p>
          <a:endParaRPr lang="en-US"/>
        </a:p>
      </dgm:t>
    </dgm:pt>
    <dgm:pt modelId="{3A817258-65F6-8D45-AEB2-0681B54A376E}" type="sibTrans" cxnId="{528050D7-61CC-304F-B411-8A7FF60445E7}">
      <dgm:prSet/>
      <dgm:spPr/>
      <dgm:t>
        <a:bodyPr/>
        <a:lstStyle/>
        <a:p>
          <a:endParaRPr lang="en-US"/>
        </a:p>
      </dgm:t>
    </dgm:pt>
    <dgm:pt modelId="{8F181666-9D3C-1D48-851F-B71161C897BB}" type="pres">
      <dgm:prSet presAssocID="{0079E0E8-2E27-4F40-ADC3-AD946099505B}" presName="diagram" presStyleCnt="0">
        <dgm:presLayoutVars>
          <dgm:dir/>
          <dgm:resizeHandles val="exact"/>
        </dgm:presLayoutVars>
      </dgm:prSet>
      <dgm:spPr/>
    </dgm:pt>
    <dgm:pt modelId="{A683A30A-94B1-D446-B2F1-405FD42AEA7F}" type="pres">
      <dgm:prSet presAssocID="{3ECB08D3-AFB2-4F46-9EB6-EB1CE0DDF7E3}" presName="node" presStyleLbl="node1" presStyleIdx="0" presStyleCnt="8">
        <dgm:presLayoutVars>
          <dgm:bulletEnabled val="1"/>
        </dgm:presLayoutVars>
      </dgm:prSet>
      <dgm:spPr/>
    </dgm:pt>
    <dgm:pt modelId="{966A03DE-2F3A-BF4E-94A5-31AC0DA9F122}" type="pres">
      <dgm:prSet presAssocID="{08C93D7B-B907-5241-B9A0-518A23E4DAA9}" presName="sibTrans" presStyleCnt="0"/>
      <dgm:spPr/>
    </dgm:pt>
    <dgm:pt modelId="{D9D483E1-5AF9-0341-B9BC-6C5493ECA51C}" type="pres">
      <dgm:prSet presAssocID="{24B7E879-B8F0-2D43-B8DD-60C6CF5A240A}" presName="node" presStyleLbl="node1" presStyleIdx="1" presStyleCnt="8">
        <dgm:presLayoutVars>
          <dgm:bulletEnabled val="1"/>
        </dgm:presLayoutVars>
      </dgm:prSet>
      <dgm:spPr/>
    </dgm:pt>
    <dgm:pt modelId="{EF27C394-70B0-C34B-8FC9-9D58B2045F05}" type="pres">
      <dgm:prSet presAssocID="{DA44A25A-5093-834B-AB18-36B575D2DD73}" presName="sibTrans" presStyleCnt="0"/>
      <dgm:spPr/>
    </dgm:pt>
    <dgm:pt modelId="{FF55973A-D835-5241-9771-402177F1F375}" type="pres">
      <dgm:prSet presAssocID="{4337FCE7-80D7-7442-910A-162D48E39AE4}" presName="node" presStyleLbl="node1" presStyleIdx="2" presStyleCnt="8">
        <dgm:presLayoutVars>
          <dgm:bulletEnabled val="1"/>
        </dgm:presLayoutVars>
      </dgm:prSet>
      <dgm:spPr/>
    </dgm:pt>
    <dgm:pt modelId="{BE0CFE6B-6C7B-5348-A78B-E5CD5819112D}" type="pres">
      <dgm:prSet presAssocID="{253F2B31-2A58-CB4E-8947-C31888B36CB4}" presName="sibTrans" presStyleCnt="0"/>
      <dgm:spPr/>
    </dgm:pt>
    <dgm:pt modelId="{276164FD-310B-394A-9E9E-ABC6F89BBF85}" type="pres">
      <dgm:prSet presAssocID="{63A6E7A4-A79C-4041-A9F3-E3A5D43FB42F}" presName="node" presStyleLbl="node1" presStyleIdx="3" presStyleCnt="8">
        <dgm:presLayoutVars>
          <dgm:bulletEnabled val="1"/>
        </dgm:presLayoutVars>
      </dgm:prSet>
      <dgm:spPr/>
    </dgm:pt>
    <dgm:pt modelId="{6D8C9746-B425-B14C-9B99-DC6A329592C7}" type="pres">
      <dgm:prSet presAssocID="{B2A9F5A3-BA10-9646-8D8B-1AC3C2ED01C6}" presName="sibTrans" presStyleCnt="0"/>
      <dgm:spPr/>
    </dgm:pt>
    <dgm:pt modelId="{D8DBC27B-99E4-2846-89A7-1FEDAB505D9B}" type="pres">
      <dgm:prSet presAssocID="{3B250AC5-D294-D546-B485-3EC3CC2A11EF}" presName="node" presStyleLbl="node1" presStyleIdx="4" presStyleCnt="8">
        <dgm:presLayoutVars>
          <dgm:bulletEnabled val="1"/>
        </dgm:presLayoutVars>
      </dgm:prSet>
      <dgm:spPr/>
    </dgm:pt>
    <dgm:pt modelId="{50423CD8-3D4B-3941-B396-E66427A4ECEB}" type="pres">
      <dgm:prSet presAssocID="{B5CBF3CD-C1D8-4049-BBDA-FC2343707363}" presName="sibTrans" presStyleCnt="0"/>
      <dgm:spPr/>
    </dgm:pt>
    <dgm:pt modelId="{D3833787-D732-374B-9246-F3AA3FBBC85F}" type="pres">
      <dgm:prSet presAssocID="{E28C5D7C-929F-724E-8D57-BA59D7AE6D80}" presName="node" presStyleLbl="node1" presStyleIdx="5" presStyleCnt="8">
        <dgm:presLayoutVars>
          <dgm:bulletEnabled val="1"/>
        </dgm:presLayoutVars>
      </dgm:prSet>
      <dgm:spPr/>
    </dgm:pt>
    <dgm:pt modelId="{49D9EE81-E287-9E45-B378-896E2FB35ABA}" type="pres">
      <dgm:prSet presAssocID="{3052C98A-CCCA-B444-BFD5-FEA079BE5CA0}" presName="sibTrans" presStyleCnt="0"/>
      <dgm:spPr/>
    </dgm:pt>
    <dgm:pt modelId="{C213FA20-8084-8D41-89DA-E220396D4D43}" type="pres">
      <dgm:prSet presAssocID="{9640E6D5-EB39-4D4C-824A-516C7EFBE233}" presName="node" presStyleLbl="node1" presStyleIdx="6" presStyleCnt="8">
        <dgm:presLayoutVars>
          <dgm:bulletEnabled val="1"/>
        </dgm:presLayoutVars>
      </dgm:prSet>
      <dgm:spPr/>
    </dgm:pt>
    <dgm:pt modelId="{703838D4-CE7D-D145-8216-3FD444A9ED30}" type="pres">
      <dgm:prSet presAssocID="{2CB4F3BA-ABA7-8B47-8F55-EF5D7D5E6351}" presName="sibTrans" presStyleCnt="0"/>
      <dgm:spPr/>
    </dgm:pt>
    <dgm:pt modelId="{B0DA0B5C-0546-6746-A6D8-CF47DA3311F8}" type="pres">
      <dgm:prSet presAssocID="{7A3A019C-5ED2-9241-9EC3-B8DB4F126152}" presName="node" presStyleLbl="node1" presStyleIdx="7" presStyleCnt="8">
        <dgm:presLayoutVars>
          <dgm:bulletEnabled val="1"/>
        </dgm:presLayoutVars>
      </dgm:prSet>
      <dgm:spPr/>
    </dgm:pt>
  </dgm:ptLst>
  <dgm:cxnLst>
    <dgm:cxn modelId="{67F04800-FF6A-7E4A-9526-ADE86E6B9263}" srcId="{0079E0E8-2E27-4F40-ADC3-AD946099505B}" destId="{9640E6D5-EB39-4D4C-824A-516C7EFBE233}" srcOrd="6" destOrd="0" parTransId="{98953258-9C0D-044F-924B-9881F91BF211}" sibTransId="{2CB4F3BA-ABA7-8B47-8F55-EF5D7D5E6351}"/>
    <dgm:cxn modelId="{BB4DAF00-A5A3-0A4A-9216-D0FA0387AA99}" srcId="{0079E0E8-2E27-4F40-ADC3-AD946099505B}" destId="{24B7E879-B8F0-2D43-B8DD-60C6CF5A240A}" srcOrd="1" destOrd="0" parTransId="{BEA5A2BF-1CA3-0E49-9520-B22C7681FCA7}" sibTransId="{DA44A25A-5093-834B-AB18-36B575D2DD73}"/>
    <dgm:cxn modelId="{6624CC08-BBCC-3942-83AC-1D773250E6B7}" srcId="{0079E0E8-2E27-4F40-ADC3-AD946099505B}" destId="{3ECB08D3-AFB2-4F46-9EB6-EB1CE0DDF7E3}" srcOrd="0" destOrd="0" parTransId="{85964017-4EC7-2B4F-9FA1-46C92082D2D1}" sibTransId="{08C93D7B-B907-5241-B9A0-518A23E4DAA9}"/>
    <dgm:cxn modelId="{4613090B-B1C9-F142-A68F-D25418E5D849}" type="presOf" srcId="{9640E6D5-EB39-4D4C-824A-516C7EFBE233}" destId="{C213FA20-8084-8D41-89DA-E220396D4D43}" srcOrd="0" destOrd="0" presId="urn:microsoft.com/office/officeart/2005/8/layout/default"/>
    <dgm:cxn modelId="{091F661E-0C0A-C04E-8884-73199B4232E1}" type="presOf" srcId="{E28C5D7C-929F-724E-8D57-BA59D7AE6D80}" destId="{D3833787-D732-374B-9246-F3AA3FBBC85F}" srcOrd="0" destOrd="0" presId="urn:microsoft.com/office/officeart/2005/8/layout/default"/>
    <dgm:cxn modelId="{A2028025-BEE6-7F42-B17F-A29A58532DEE}" type="presOf" srcId="{7A3A019C-5ED2-9241-9EC3-B8DB4F126152}" destId="{B0DA0B5C-0546-6746-A6D8-CF47DA3311F8}" srcOrd="0" destOrd="0" presId="urn:microsoft.com/office/officeart/2005/8/layout/default"/>
    <dgm:cxn modelId="{71195F3D-EAD6-1947-BB49-4E11FE846E11}" type="presOf" srcId="{3ECB08D3-AFB2-4F46-9EB6-EB1CE0DDF7E3}" destId="{A683A30A-94B1-D446-B2F1-405FD42AEA7F}" srcOrd="0" destOrd="0" presId="urn:microsoft.com/office/officeart/2005/8/layout/default"/>
    <dgm:cxn modelId="{7904533E-69A6-0C43-A8FB-FCFC80C5DDF3}" srcId="{0079E0E8-2E27-4F40-ADC3-AD946099505B}" destId="{E28C5D7C-929F-724E-8D57-BA59D7AE6D80}" srcOrd="5" destOrd="0" parTransId="{DF84140D-41E6-4945-9815-366F8574D05A}" sibTransId="{3052C98A-CCCA-B444-BFD5-FEA079BE5CA0}"/>
    <dgm:cxn modelId="{112CD467-FBE2-574D-B366-82B072015BCF}" type="presOf" srcId="{4337FCE7-80D7-7442-910A-162D48E39AE4}" destId="{FF55973A-D835-5241-9771-402177F1F375}" srcOrd="0" destOrd="0" presId="urn:microsoft.com/office/officeart/2005/8/layout/default"/>
    <dgm:cxn modelId="{D8D37A6E-75FE-4A4B-8620-DF2B667781DB}" type="presOf" srcId="{63A6E7A4-A79C-4041-A9F3-E3A5D43FB42F}" destId="{276164FD-310B-394A-9E9E-ABC6F89BBF85}" srcOrd="0" destOrd="0" presId="urn:microsoft.com/office/officeart/2005/8/layout/default"/>
    <dgm:cxn modelId="{F0E54C84-AD69-1D42-B629-D9502442058B}" type="presOf" srcId="{24B7E879-B8F0-2D43-B8DD-60C6CF5A240A}" destId="{D9D483E1-5AF9-0341-B9BC-6C5493ECA51C}" srcOrd="0" destOrd="0" presId="urn:microsoft.com/office/officeart/2005/8/layout/default"/>
    <dgm:cxn modelId="{5E579A8B-CA82-FC44-BE18-33F5CC1254C7}" srcId="{0079E0E8-2E27-4F40-ADC3-AD946099505B}" destId="{3B250AC5-D294-D546-B485-3EC3CC2A11EF}" srcOrd="4" destOrd="0" parTransId="{DD154E06-D829-D747-956C-164A83D4D0F5}" sibTransId="{B5CBF3CD-C1D8-4049-BBDA-FC2343707363}"/>
    <dgm:cxn modelId="{0DF0CE8F-9D05-BB48-9BAE-F4CB7CB013C1}" srcId="{0079E0E8-2E27-4F40-ADC3-AD946099505B}" destId="{4337FCE7-80D7-7442-910A-162D48E39AE4}" srcOrd="2" destOrd="0" parTransId="{E53D1764-174C-5943-9263-5D88691B5707}" sibTransId="{253F2B31-2A58-CB4E-8947-C31888B36CB4}"/>
    <dgm:cxn modelId="{CC686592-FF07-F540-A9DE-D5120A20E177}" type="presOf" srcId="{3B250AC5-D294-D546-B485-3EC3CC2A11EF}" destId="{D8DBC27B-99E4-2846-89A7-1FEDAB505D9B}" srcOrd="0" destOrd="0" presId="urn:microsoft.com/office/officeart/2005/8/layout/default"/>
    <dgm:cxn modelId="{302EDDA5-926F-6D4F-A4EE-B1480915A533}" type="presOf" srcId="{0079E0E8-2E27-4F40-ADC3-AD946099505B}" destId="{8F181666-9D3C-1D48-851F-B71161C897BB}" srcOrd="0" destOrd="0" presId="urn:microsoft.com/office/officeart/2005/8/layout/default"/>
    <dgm:cxn modelId="{528050D7-61CC-304F-B411-8A7FF60445E7}" srcId="{0079E0E8-2E27-4F40-ADC3-AD946099505B}" destId="{7A3A019C-5ED2-9241-9EC3-B8DB4F126152}" srcOrd="7" destOrd="0" parTransId="{2F086303-21B4-154C-A4CD-5722D57945F6}" sibTransId="{3A817258-65F6-8D45-AEB2-0681B54A376E}"/>
    <dgm:cxn modelId="{B95E3DF4-F9BC-8644-8762-DE942E7C5A20}" srcId="{0079E0E8-2E27-4F40-ADC3-AD946099505B}" destId="{63A6E7A4-A79C-4041-A9F3-E3A5D43FB42F}" srcOrd="3" destOrd="0" parTransId="{B7EF4DC1-47EA-044C-BB22-DEB0BCC6447E}" sibTransId="{B2A9F5A3-BA10-9646-8D8B-1AC3C2ED01C6}"/>
    <dgm:cxn modelId="{E75B7EB5-B11C-604B-90E9-119F7B3F78FA}" type="presParOf" srcId="{8F181666-9D3C-1D48-851F-B71161C897BB}" destId="{A683A30A-94B1-D446-B2F1-405FD42AEA7F}" srcOrd="0" destOrd="0" presId="urn:microsoft.com/office/officeart/2005/8/layout/default"/>
    <dgm:cxn modelId="{0692A1A6-F5F0-264C-9AA1-B40848947040}" type="presParOf" srcId="{8F181666-9D3C-1D48-851F-B71161C897BB}" destId="{966A03DE-2F3A-BF4E-94A5-31AC0DA9F122}" srcOrd="1" destOrd="0" presId="urn:microsoft.com/office/officeart/2005/8/layout/default"/>
    <dgm:cxn modelId="{BC3E985E-0A35-8844-B757-2DBBC0A2E6D9}" type="presParOf" srcId="{8F181666-9D3C-1D48-851F-B71161C897BB}" destId="{D9D483E1-5AF9-0341-B9BC-6C5493ECA51C}" srcOrd="2" destOrd="0" presId="urn:microsoft.com/office/officeart/2005/8/layout/default"/>
    <dgm:cxn modelId="{5C64A312-5A75-A84E-BC08-4EA319CCACD4}" type="presParOf" srcId="{8F181666-9D3C-1D48-851F-B71161C897BB}" destId="{EF27C394-70B0-C34B-8FC9-9D58B2045F05}" srcOrd="3" destOrd="0" presId="urn:microsoft.com/office/officeart/2005/8/layout/default"/>
    <dgm:cxn modelId="{EB900731-0F45-A14A-A52D-0732E925DD7C}" type="presParOf" srcId="{8F181666-9D3C-1D48-851F-B71161C897BB}" destId="{FF55973A-D835-5241-9771-402177F1F375}" srcOrd="4" destOrd="0" presId="urn:microsoft.com/office/officeart/2005/8/layout/default"/>
    <dgm:cxn modelId="{FE890A5B-C9AA-0642-9D7A-FA91DE0B4D5A}" type="presParOf" srcId="{8F181666-9D3C-1D48-851F-B71161C897BB}" destId="{BE0CFE6B-6C7B-5348-A78B-E5CD5819112D}" srcOrd="5" destOrd="0" presId="urn:microsoft.com/office/officeart/2005/8/layout/default"/>
    <dgm:cxn modelId="{7E99679A-1C02-B248-8CF6-02116D83C3C8}" type="presParOf" srcId="{8F181666-9D3C-1D48-851F-B71161C897BB}" destId="{276164FD-310B-394A-9E9E-ABC6F89BBF85}" srcOrd="6" destOrd="0" presId="urn:microsoft.com/office/officeart/2005/8/layout/default"/>
    <dgm:cxn modelId="{7274B529-D2B1-9749-8004-8E0E5036241A}" type="presParOf" srcId="{8F181666-9D3C-1D48-851F-B71161C897BB}" destId="{6D8C9746-B425-B14C-9B99-DC6A329592C7}" srcOrd="7" destOrd="0" presId="urn:microsoft.com/office/officeart/2005/8/layout/default"/>
    <dgm:cxn modelId="{8AC75536-39BE-2242-83AF-08E43B4975F0}" type="presParOf" srcId="{8F181666-9D3C-1D48-851F-B71161C897BB}" destId="{D8DBC27B-99E4-2846-89A7-1FEDAB505D9B}" srcOrd="8" destOrd="0" presId="urn:microsoft.com/office/officeart/2005/8/layout/default"/>
    <dgm:cxn modelId="{1619AEB8-3CD1-3248-BCC7-7739A75455AF}" type="presParOf" srcId="{8F181666-9D3C-1D48-851F-B71161C897BB}" destId="{50423CD8-3D4B-3941-B396-E66427A4ECEB}" srcOrd="9" destOrd="0" presId="urn:microsoft.com/office/officeart/2005/8/layout/default"/>
    <dgm:cxn modelId="{45A97761-6FE1-D14A-9729-7B37D5FB6DDA}" type="presParOf" srcId="{8F181666-9D3C-1D48-851F-B71161C897BB}" destId="{D3833787-D732-374B-9246-F3AA3FBBC85F}" srcOrd="10" destOrd="0" presId="urn:microsoft.com/office/officeart/2005/8/layout/default"/>
    <dgm:cxn modelId="{C481CB1F-D678-B14F-B00D-977CED33E332}" type="presParOf" srcId="{8F181666-9D3C-1D48-851F-B71161C897BB}" destId="{49D9EE81-E287-9E45-B378-896E2FB35ABA}" srcOrd="11" destOrd="0" presId="urn:microsoft.com/office/officeart/2005/8/layout/default"/>
    <dgm:cxn modelId="{F01E8AC1-29DF-AE47-A528-5CD1772BF0C3}" type="presParOf" srcId="{8F181666-9D3C-1D48-851F-B71161C897BB}" destId="{C213FA20-8084-8D41-89DA-E220396D4D43}" srcOrd="12" destOrd="0" presId="urn:microsoft.com/office/officeart/2005/8/layout/default"/>
    <dgm:cxn modelId="{76EF887E-BC42-D548-B24D-C34D236A9CAA}" type="presParOf" srcId="{8F181666-9D3C-1D48-851F-B71161C897BB}" destId="{703838D4-CE7D-D145-8216-3FD444A9ED30}" srcOrd="13" destOrd="0" presId="urn:microsoft.com/office/officeart/2005/8/layout/default"/>
    <dgm:cxn modelId="{113622A5-5E9C-8446-9B7E-80F8555BB714}" type="presParOf" srcId="{8F181666-9D3C-1D48-851F-B71161C897BB}" destId="{B0DA0B5C-0546-6746-A6D8-CF47DA3311F8}"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90ECBD-704C-4FB8-A9C7-9D73FE3C5172}" type="doc">
      <dgm:prSet loTypeId="urn:microsoft.com/office/officeart/2005/8/layout/bProcess3" loCatId="process" qsTypeId="urn:microsoft.com/office/officeart/2005/8/quickstyle/simple4" qsCatId="simple" csTypeId="urn:microsoft.com/office/officeart/2005/8/colors/colorful2" csCatId="colorful" phldr="1"/>
      <dgm:spPr/>
      <dgm:t>
        <a:bodyPr/>
        <a:lstStyle/>
        <a:p>
          <a:endParaRPr lang="en-US"/>
        </a:p>
      </dgm:t>
    </dgm:pt>
    <dgm:pt modelId="{B7856E40-101A-4FBC-B630-2A8BCF63EE75}">
      <dgm:prSet/>
      <dgm:spPr>
        <a:solidFill>
          <a:schemeClr val="accent1">
            <a:lumMod val="50000"/>
          </a:schemeClr>
        </a:solidFill>
      </dgm:spPr>
      <dgm:t>
        <a:bodyPr/>
        <a:lstStyle/>
        <a:p>
          <a:r>
            <a:rPr lang="en-US" dirty="0"/>
            <a:t>Data Ingestion</a:t>
          </a:r>
        </a:p>
      </dgm:t>
    </dgm:pt>
    <dgm:pt modelId="{D218B374-2966-4B1E-BC68-29644DAA2EAD}" type="parTrans" cxnId="{D13C0630-CB3D-42C2-9513-7DDE4D6F92D4}">
      <dgm:prSet/>
      <dgm:spPr/>
      <dgm:t>
        <a:bodyPr/>
        <a:lstStyle/>
        <a:p>
          <a:endParaRPr lang="en-US"/>
        </a:p>
      </dgm:t>
    </dgm:pt>
    <dgm:pt modelId="{13BA0E91-47BF-4589-9847-8CAE3EEF0B53}" type="sibTrans" cxnId="{D13C0630-CB3D-42C2-9513-7DDE4D6F92D4}">
      <dgm:prSet/>
      <dgm:spPr/>
      <dgm:t>
        <a:bodyPr/>
        <a:lstStyle/>
        <a:p>
          <a:endParaRPr lang="en-US"/>
        </a:p>
      </dgm:t>
    </dgm:pt>
    <dgm:pt modelId="{83B37717-E639-44D5-97F4-200957B06C8A}">
      <dgm:prSet/>
      <dgm:spPr>
        <a:solidFill>
          <a:schemeClr val="accent1">
            <a:lumMod val="75000"/>
          </a:schemeClr>
        </a:solidFill>
      </dgm:spPr>
      <dgm:t>
        <a:bodyPr/>
        <a:lstStyle/>
        <a:p>
          <a:r>
            <a:rPr lang="en-US" dirty="0"/>
            <a:t>Data Preprocessing</a:t>
          </a:r>
        </a:p>
      </dgm:t>
    </dgm:pt>
    <dgm:pt modelId="{04211D0C-F904-4150-B6C2-744F827122F3}" type="parTrans" cxnId="{AEF798C7-5456-4CAB-97AC-83BF2C0336D2}">
      <dgm:prSet/>
      <dgm:spPr/>
      <dgm:t>
        <a:bodyPr/>
        <a:lstStyle/>
        <a:p>
          <a:endParaRPr lang="en-US"/>
        </a:p>
      </dgm:t>
    </dgm:pt>
    <dgm:pt modelId="{B38F0B97-5CF6-4F69-94B8-688CD3A6360F}" type="sibTrans" cxnId="{AEF798C7-5456-4CAB-97AC-83BF2C0336D2}">
      <dgm:prSet/>
      <dgm:spPr/>
      <dgm:t>
        <a:bodyPr/>
        <a:lstStyle/>
        <a:p>
          <a:endParaRPr lang="en-US"/>
        </a:p>
      </dgm:t>
    </dgm:pt>
    <dgm:pt modelId="{29839E38-0F40-496D-AAF7-21099694D3F1}">
      <dgm:prSet/>
      <dgm:spPr/>
      <dgm:t>
        <a:bodyPr/>
        <a:lstStyle/>
        <a:p>
          <a:r>
            <a:rPr lang="en-US" dirty="0"/>
            <a:t>Feature Engineering and Selection</a:t>
          </a:r>
        </a:p>
      </dgm:t>
    </dgm:pt>
    <dgm:pt modelId="{884CDD7F-E0C3-499C-9A0E-7F0FCC1827CF}" type="parTrans" cxnId="{1A1042B8-1B9A-41C4-9AEE-0ACFD6F5A744}">
      <dgm:prSet/>
      <dgm:spPr/>
      <dgm:t>
        <a:bodyPr/>
        <a:lstStyle/>
        <a:p>
          <a:endParaRPr lang="en-US"/>
        </a:p>
      </dgm:t>
    </dgm:pt>
    <dgm:pt modelId="{3DFDDBAA-A3B7-4FDF-8C7B-EF370EE0B96F}" type="sibTrans" cxnId="{1A1042B8-1B9A-41C4-9AEE-0ACFD6F5A744}">
      <dgm:prSet/>
      <dgm:spPr/>
      <dgm:t>
        <a:bodyPr/>
        <a:lstStyle/>
        <a:p>
          <a:endParaRPr lang="en-US"/>
        </a:p>
      </dgm:t>
    </dgm:pt>
    <dgm:pt modelId="{3DD73A90-D9F6-4D2E-8CD1-C6A19DB08FFC}">
      <dgm:prSet/>
      <dgm:spPr/>
      <dgm:t>
        <a:bodyPr/>
        <a:lstStyle/>
        <a:p>
          <a:r>
            <a:rPr lang="en-US" dirty="0"/>
            <a:t>Model Training</a:t>
          </a:r>
        </a:p>
      </dgm:t>
    </dgm:pt>
    <dgm:pt modelId="{A262C98A-B254-4764-A4B1-B6D9C800A67D}" type="parTrans" cxnId="{9CD3B4F7-0DDE-4AEE-8BE0-E976481430E1}">
      <dgm:prSet/>
      <dgm:spPr/>
      <dgm:t>
        <a:bodyPr/>
        <a:lstStyle/>
        <a:p>
          <a:endParaRPr lang="en-US"/>
        </a:p>
      </dgm:t>
    </dgm:pt>
    <dgm:pt modelId="{27D4D5F0-EF32-46F3-B1C0-C15281D42402}" type="sibTrans" cxnId="{9CD3B4F7-0DDE-4AEE-8BE0-E976481430E1}">
      <dgm:prSet/>
      <dgm:spPr/>
      <dgm:t>
        <a:bodyPr/>
        <a:lstStyle/>
        <a:p>
          <a:endParaRPr lang="en-US"/>
        </a:p>
      </dgm:t>
    </dgm:pt>
    <dgm:pt modelId="{2EEAA93A-E372-4DEA-8586-A8BE59B5F7AD}">
      <dgm:prSet/>
      <dgm:spPr/>
      <dgm:t>
        <a:bodyPr/>
        <a:lstStyle/>
        <a:p>
          <a:r>
            <a:rPr lang="en-US" dirty="0"/>
            <a:t>Model Evaluation</a:t>
          </a:r>
        </a:p>
      </dgm:t>
    </dgm:pt>
    <dgm:pt modelId="{88E4F8D6-11CB-48C2-BD6B-ACCE9900B743}" type="parTrans" cxnId="{25E4F7B6-3818-4333-9212-E9DAE7895792}">
      <dgm:prSet/>
      <dgm:spPr/>
      <dgm:t>
        <a:bodyPr/>
        <a:lstStyle/>
        <a:p>
          <a:endParaRPr lang="en-US"/>
        </a:p>
      </dgm:t>
    </dgm:pt>
    <dgm:pt modelId="{CE56D553-B71E-42CF-9308-5E98F719E872}" type="sibTrans" cxnId="{25E4F7B6-3818-4333-9212-E9DAE7895792}">
      <dgm:prSet/>
      <dgm:spPr/>
      <dgm:t>
        <a:bodyPr/>
        <a:lstStyle/>
        <a:p>
          <a:endParaRPr lang="en-US"/>
        </a:p>
      </dgm:t>
    </dgm:pt>
    <dgm:pt modelId="{A3132A92-0510-4863-BDE8-4B5208E9D351}">
      <dgm:prSet/>
      <dgm:spPr/>
      <dgm:t>
        <a:bodyPr/>
        <a:lstStyle/>
        <a:p>
          <a:r>
            <a:rPr lang="en-US" dirty="0"/>
            <a:t>Model Deployment</a:t>
          </a:r>
        </a:p>
      </dgm:t>
    </dgm:pt>
    <dgm:pt modelId="{8FD664BD-4CCB-4A76-8D90-4509D2D229DE}" type="parTrans" cxnId="{B0342A55-9282-4BDB-AB94-58C1208FDF30}">
      <dgm:prSet/>
      <dgm:spPr/>
      <dgm:t>
        <a:bodyPr/>
        <a:lstStyle/>
        <a:p>
          <a:endParaRPr lang="en-US"/>
        </a:p>
      </dgm:t>
    </dgm:pt>
    <dgm:pt modelId="{8E08F33E-2120-401C-8DD1-188EAC7C7EFD}" type="sibTrans" cxnId="{B0342A55-9282-4BDB-AB94-58C1208FDF30}">
      <dgm:prSet/>
      <dgm:spPr/>
      <dgm:t>
        <a:bodyPr/>
        <a:lstStyle/>
        <a:p>
          <a:endParaRPr lang="en-US"/>
        </a:p>
      </dgm:t>
    </dgm:pt>
    <dgm:pt modelId="{5F47C6E1-5304-483E-92FD-80F0FA371A3B}">
      <dgm:prSet/>
      <dgm:spPr/>
      <dgm:t>
        <a:bodyPr/>
        <a:lstStyle/>
        <a:p>
          <a:r>
            <a:rPr lang="en-US" dirty="0"/>
            <a:t>Monitoring and Maintenance</a:t>
          </a:r>
        </a:p>
      </dgm:t>
    </dgm:pt>
    <dgm:pt modelId="{1019DBC2-A273-4DB3-81F1-989DBA2B1679}" type="parTrans" cxnId="{889F82DB-83C0-4AC6-9852-8488ABCD6590}">
      <dgm:prSet/>
      <dgm:spPr/>
      <dgm:t>
        <a:bodyPr/>
        <a:lstStyle/>
        <a:p>
          <a:endParaRPr lang="en-US"/>
        </a:p>
      </dgm:t>
    </dgm:pt>
    <dgm:pt modelId="{0AF2B51B-281E-441F-8B1F-01214211F078}" type="sibTrans" cxnId="{889F82DB-83C0-4AC6-9852-8488ABCD6590}">
      <dgm:prSet/>
      <dgm:spPr/>
      <dgm:t>
        <a:bodyPr/>
        <a:lstStyle/>
        <a:p>
          <a:endParaRPr lang="en-US"/>
        </a:p>
      </dgm:t>
    </dgm:pt>
    <dgm:pt modelId="{3FA85817-A9AC-B34C-90C1-A1F80BDBF54B}">
      <dgm:prSet/>
      <dgm:spPr>
        <a:solidFill>
          <a:schemeClr val="accent1">
            <a:lumMod val="50000"/>
          </a:schemeClr>
        </a:solidFill>
      </dgm:spPr>
      <dgm:t>
        <a:bodyPr/>
        <a:lstStyle/>
        <a:p>
          <a:r>
            <a:rPr lang="en-US" dirty="0"/>
            <a:t> Apache Kafka, Amazon Kinesis, </a:t>
          </a:r>
          <a:r>
            <a:rPr lang="en-US" dirty="0" err="1"/>
            <a:t>dbt</a:t>
          </a:r>
          <a:r>
            <a:rPr lang="en-US" dirty="0"/>
            <a:t>, airflow </a:t>
          </a:r>
        </a:p>
      </dgm:t>
    </dgm:pt>
    <dgm:pt modelId="{DA859566-5F1B-9A4D-9D4E-F289E08245F4}" type="parTrans" cxnId="{CBD68779-E6B5-2742-9A85-455490738E70}">
      <dgm:prSet/>
      <dgm:spPr/>
      <dgm:t>
        <a:bodyPr/>
        <a:lstStyle/>
        <a:p>
          <a:endParaRPr lang="en-US"/>
        </a:p>
      </dgm:t>
    </dgm:pt>
    <dgm:pt modelId="{7FC5DB2B-4456-9C4C-ACA9-34B8E0A203A5}" type="sibTrans" cxnId="{CBD68779-E6B5-2742-9A85-455490738E70}">
      <dgm:prSet/>
      <dgm:spPr/>
      <dgm:t>
        <a:bodyPr/>
        <a:lstStyle/>
        <a:p>
          <a:endParaRPr lang="en-US"/>
        </a:p>
      </dgm:t>
    </dgm:pt>
    <dgm:pt modelId="{344CACF0-7F14-8E43-8ECB-1742F7148B6E}">
      <dgm:prSet/>
      <dgm:spPr>
        <a:solidFill>
          <a:schemeClr val="accent1">
            <a:lumMod val="75000"/>
          </a:schemeClr>
        </a:solidFill>
      </dgm:spPr>
      <dgm:t>
        <a:bodyPr/>
        <a:lstStyle/>
        <a:p>
          <a:r>
            <a:rPr lang="en-US" dirty="0"/>
            <a:t>pandas, NumPy</a:t>
          </a:r>
        </a:p>
      </dgm:t>
    </dgm:pt>
    <dgm:pt modelId="{D8251ECE-10EA-A643-B37C-12F6361C65ED}" type="parTrans" cxnId="{5329036F-6B92-034E-A17E-792D067EFDDC}">
      <dgm:prSet/>
      <dgm:spPr/>
      <dgm:t>
        <a:bodyPr/>
        <a:lstStyle/>
        <a:p>
          <a:endParaRPr lang="en-US"/>
        </a:p>
      </dgm:t>
    </dgm:pt>
    <dgm:pt modelId="{19521359-73E0-B84D-B591-63C84C1E8DCC}" type="sibTrans" cxnId="{5329036F-6B92-034E-A17E-792D067EFDDC}">
      <dgm:prSet/>
      <dgm:spPr/>
      <dgm:t>
        <a:bodyPr/>
        <a:lstStyle/>
        <a:p>
          <a:endParaRPr lang="en-US"/>
        </a:p>
      </dgm:t>
    </dgm:pt>
    <dgm:pt modelId="{537F3C16-143D-5C46-A2A4-BD7E061ACC39}">
      <dgm:prSet/>
      <dgm:spPr/>
      <dgm:t>
        <a:bodyPr/>
        <a:lstStyle/>
        <a:p>
          <a:r>
            <a:rPr lang="en-US" dirty="0"/>
            <a:t>Scikit-learn, Feature Tools</a:t>
          </a:r>
        </a:p>
      </dgm:t>
    </dgm:pt>
    <dgm:pt modelId="{EC486C78-AECD-F84C-989E-D9AF796F54D9}" type="parTrans" cxnId="{13D069A6-682C-CC4E-A99B-7A5A1CDA3CFE}">
      <dgm:prSet/>
      <dgm:spPr/>
      <dgm:t>
        <a:bodyPr/>
        <a:lstStyle/>
        <a:p>
          <a:endParaRPr lang="en-US"/>
        </a:p>
      </dgm:t>
    </dgm:pt>
    <dgm:pt modelId="{F08F8B73-C966-BF49-8E9A-F030A00832BF}" type="sibTrans" cxnId="{13D069A6-682C-CC4E-A99B-7A5A1CDA3CFE}">
      <dgm:prSet/>
      <dgm:spPr/>
      <dgm:t>
        <a:bodyPr/>
        <a:lstStyle/>
        <a:p>
          <a:endParaRPr lang="en-US"/>
        </a:p>
      </dgm:t>
    </dgm:pt>
    <dgm:pt modelId="{72633A4D-4B74-9B49-8A07-50A7030360B6}">
      <dgm:prSet/>
      <dgm:spPr/>
      <dgm:t>
        <a:bodyPr/>
        <a:lstStyle/>
        <a:p>
          <a:r>
            <a:rPr lang="en-US" dirty="0"/>
            <a:t>TensorFlow, </a:t>
          </a:r>
          <a:r>
            <a:rPr lang="en-US" dirty="0" err="1"/>
            <a:t>PyTorch</a:t>
          </a:r>
          <a:endParaRPr lang="en-US" dirty="0"/>
        </a:p>
      </dgm:t>
    </dgm:pt>
    <dgm:pt modelId="{90D6DF0D-10FA-4940-A6D9-CC41EB2A397C}" type="parTrans" cxnId="{29038DFF-0789-D143-A54B-4CE24F9B0EF7}">
      <dgm:prSet/>
      <dgm:spPr/>
      <dgm:t>
        <a:bodyPr/>
        <a:lstStyle/>
        <a:p>
          <a:endParaRPr lang="en-US"/>
        </a:p>
      </dgm:t>
    </dgm:pt>
    <dgm:pt modelId="{6477F2AC-CB55-BC4A-BD5C-53C2610F6D7E}" type="sibTrans" cxnId="{29038DFF-0789-D143-A54B-4CE24F9B0EF7}">
      <dgm:prSet/>
      <dgm:spPr/>
      <dgm:t>
        <a:bodyPr/>
        <a:lstStyle/>
        <a:p>
          <a:endParaRPr lang="en-US"/>
        </a:p>
      </dgm:t>
    </dgm:pt>
    <dgm:pt modelId="{9997F999-E59A-3A46-A87A-E22F8621C4E3}">
      <dgm:prSet/>
      <dgm:spPr/>
      <dgm:t>
        <a:bodyPr/>
        <a:lstStyle/>
        <a:p>
          <a:r>
            <a:rPr lang="en-US" dirty="0"/>
            <a:t>Scikit-learn, </a:t>
          </a:r>
          <a:r>
            <a:rPr lang="en-US" dirty="0" err="1"/>
            <a:t>MLFlow</a:t>
          </a:r>
          <a:endParaRPr lang="en-US" dirty="0"/>
        </a:p>
      </dgm:t>
    </dgm:pt>
    <dgm:pt modelId="{27947D4B-D862-8B44-84DD-2DA9C9034C81}" type="parTrans" cxnId="{858B6E29-04CA-264F-B871-96C0A8B20B39}">
      <dgm:prSet/>
      <dgm:spPr/>
      <dgm:t>
        <a:bodyPr/>
        <a:lstStyle/>
        <a:p>
          <a:endParaRPr lang="en-US"/>
        </a:p>
      </dgm:t>
    </dgm:pt>
    <dgm:pt modelId="{6A9E65E1-06AB-2A47-BF77-4095BF330552}" type="sibTrans" cxnId="{858B6E29-04CA-264F-B871-96C0A8B20B39}">
      <dgm:prSet/>
      <dgm:spPr/>
      <dgm:t>
        <a:bodyPr/>
        <a:lstStyle/>
        <a:p>
          <a:endParaRPr lang="en-US"/>
        </a:p>
      </dgm:t>
    </dgm:pt>
    <dgm:pt modelId="{D643D95C-8547-7244-AC49-2F71E4F90079}">
      <dgm:prSet/>
      <dgm:spPr/>
      <dgm:t>
        <a:bodyPr/>
        <a:lstStyle/>
        <a:p>
          <a:r>
            <a:rPr lang="en-US" dirty="0"/>
            <a:t> TensorFlow Serving, TFX, Kubeflow, </a:t>
          </a:r>
          <a:r>
            <a:rPr lang="en-US" dirty="0" err="1"/>
            <a:t>GoogleML</a:t>
          </a:r>
          <a:r>
            <a:rPr lang="en-US" dirty="0"/>
            <a:t> Kit, </a:t>
          </a:r>
          <a:r>
            <a:rPr lang="en-US" dirty="0" err="1"/>
            <a:t>Sagemaker</a:t>
          </a:r>
          <a:endParaRPr lang="en-US" dirty="0"/>
        </a:p>
      </dgm:t>
    </dgm:pt>
    <dgm:pt modelId="{A13BCA1C-C572-8B41-AE25-5901A8E44AFB}" type="parTrans" cxnId="{A34B17D9-089B-4841-BC9C-E83BB084B851}">
      <dgm:prSet/>
      <dgm:spPr/>
      <dgm:t>
        <a:bodyPr/>
        <a:lstStyle/>
        <a:p>
          <a:endParaRPr lang="en-US"/>
        </a:p>
      </dgm:t>
    </dgm:pt>
    <dgm:pt modelId="{69A345FC-704D-E54D-B1BF-2F2FFE3B8354}" type="sibTrans" cxnId="{A34B17D9-089B-4841-BC9C-E83BB084B851}">
      <dgm:prSet/>
      <dgm:spPr/>
      <dgm:t>
        <a:bodyPr/>
        <a:lstStyle/>
        <a:p>
          <a:endParaRPr lang="en-US"/>
        </a:p>
      </dgm:t>
    </dgm:pt>
    <dgm:pt modelId="{01678FF1-3CE5-5345-B1BA-848539FB1D42}">
      <dgm:prSet/>
      <dgm:spPr/>
      <dgm:t>
        <a:bodyPr/>
        <a:lstStyle/>
        <a:p>
          <a:r>
            <a:rPr lang="en-US" dirty="0"/>
            <a:t>Prometheus, Grafana</a:t>
          </a:r>
        </a:p>
      </dgm:t>
    </dgm:pt>
    <dgm:pt modelId="{8A554C21-112A-A542-93AB-9F8BECD496F9}" type="parTrans" cxnId="{7A0777E8-BA67-7849-8925-AD479947BE0F}">
      <dgm:prSet/>
      <dgm:spPr/>
      <dgm:t>
        <a:bodyPr/>
        <a:lstStyle/>
        <a:p>
          <a:endParaRPr lang="en-US"/>
        </a:p>
      </dgm:t>
    </dgm:pt>
    <dgm:pt modelId="{296EFA97-A303-B142-B435-DCDB9CF9B700}" type="sibTrans" cxnId="{7A0777E8-BA67-7849-8925-AD479947BE0F}">
      <dgm:prSet/>
      <dgm:spPr/>
      <dgm:t>
        <a:bodyPr/>
        <a:lstStyle/>
        <a:p>
          <a:endParaRPr lang="en-US"/>
        </a:p>
      </dgm:t>
    </dgm:pt>
    <dgm:pt modelId="{A67022E2-3B88-944C-ACBD-C85F61AD8B4E}" type="pres">
      <dgm:prSet presAssocID="{2490ECBD-704C-4FB8-A9C7-9D73FE3C5172}" presName="Name0" presStyleCnt="0">
        <dgm:presLayoutVars>
          <dgm:dir/>
          <dgm:resizeHandles val="exact"/>
        </dgm:presLayoutVars>
      </dgm:prSet>
      <dgm:spPr/>
    </dgm:pt>
    <dgm:pt modelId="{C1F2512A-41CE-A74A-A711-9011119B18FF}" type="pres">
      <dgm:prSet presAssocID="{B7856E40-101A-4FBC-B630-2A8BCF63EE75}" presName="node" presStyleLbl="node1" presStyleIdx="0" presStyleCnt="7">
        <dgm:presLayoutVars>
          <dgm:bulletEnabled val="1"/>
        </dgm:presLayoutVars>
      </dgm:prSet>
      <dgm:spPr/>
    </dgm:pt>
    <dgm:pt modelId="{61F68167-5672-C54A-AC62-C06B4DA17EAC}" type="pres">
      <dgm:prSet presAssocID="{13BA0E91-47BF-4589-9847-8CAE3EEF0B53}" presName="sibTrans" presStyleLbl="sibTrans1D1" presStyleIdx="0" presStyleCnt="6"/>
      <dgm:spPr/>
    </dgm:pt>
    <dgm:pt modelId="{5FDBF2E4-E218-A045-B467-3E6CBAB8DBE3}" type="pres">
      <dgm:prSet presAssocID="{13BA0E91-47BF-4589-9847-8CAE3EEF0B53}" presName="connectorText" presStyleLbl="sibTrans1D1" presStyleIdx="0" presStyleCnt="6"/>
      <dgm:spPr/>
    </dgm:pt>
    <dgm:pt modelId="{6C33FAF7-E194-2D4F-8E9E-C460B260E761}" type="pres">
      <dgm:prSet presAssocID="{83B37717-E639-44D5-97F4-200957B06C8A}" presName="node" presStyleLbl="node1" presStyleIdx="1" presStyleCnt="7">
        <dgm:presLayoutVars>
          <dgm:bulletEnabled val="1"/>
        </dgm:presLayoutVars>
      </dgm:prSet>
      <dgm:spPr/>
    </dgm:pt>
    <dgm:pt modelId="{4AD75584-B286-B44F-9585-8567141C3186}" type="pres">
      <dgm:prSet presAssocID="{B38F0B97-5CF6-4F69-94B8-688CD3A6360F}" presName="sibTrans" presStyleLbl="sibTrans1D1" presStyleIdx="1" presStyleCnt="6"/>
      <dgm:spPr/>
    </dgm:pt>
    <dgm:pt modelId="{3C5B4CD2-C4D4-9942-A7CA-1BDB5B0CAB42}" type="pres">
      <dgm:prSet presAssocID="{B38F0B97-5CF6-4F69-94B8-688CD3A6360F}" presName="connectorText" presStyleLbl="sibTrans1D1" presStyleIdx="1" presStyleCnt="6"/>
      <dgm:spPr/>
    </dgm:pt>
    <dgm:pt modelId="{915B9F23-848A-1349-BE57-19CC04B9DC72}" type="pres">
      <dgm:prSet presAssocID="{29839E38-0F40-496D-AAF7-21099694D3F1}" presName="node" presStyleLbl="node1" presStyleIdx="2" presStyleCnt="7">
        <dgm:presLayoutVars>
          <dgm:bulletEnabled val="1"/>
        </dgm:presLayoutVars>
      </dgm:prSet>
      <dgm:spPr/>
    </dgm:pt>
    <dgm:pt modelId="{995DAB93-4C12-D943-BF3D-B1533C22728F}" type="pres">
      <dgm:prSet presAssocID="{3DFDDBAA-A3B7-4FDF-8C7B-EF370EE0B96F}" presName="sibTrans" presStyleLbl="sibTrans1D1" presStyleIdx="2" presStyleCnt="6"/>
      <dgm:spPr/>
    </dgm:pt>
    <dgm:pt modelId="{A2FAF45F-F359-C240-9130-1E4C267936AD}" type="pres">
      <dgm:prSet presAssocID="{3DFDDBAA-A3B7-4FDF-8C7B-EF370EE0B96F}" presName="connectorText" presStyleLbl="sibTrans1D1" presStyleIdx="2" presStyleCnt="6"/>
      <dgm:spPr/>
    </dgm:pt>
    <dgm:pt modelId="{9E040194-1169-E14B-9299-CE03F8220034}" type="pres">
      <dgm:prSet presAssocID="{3DD73A90-D9F6-4D2E-8CD1-C6A19DB08FFC}" presName="node" presStyleLbl="node1" presStyleIdx="3" presStyleCnt="7">
        <dgm:presLayoutVars>
          <dgm:bulletEnabled val="1"/>
        </dgm:presLayoutVars>
      </dgm:prSet>
      <dgm:spPr/>
    </dgm:pt>
    <dgm:pt modelId="{FBAD5C38-D12A-304D-8787-DA5369DA7C25}" type="pres">
      <dgm:prSet presAssocID="{27D4D5F0-EF32-46F3-B1C0-C15281D42402}" presName="sibTrans" presStyleLbl="sibTrans1D1" presStyleIdx="3" presStyleCnt="6"/>
      <dgm:spPr/>
    </dgm:pt>
    <dgm:pt modelId="{8BC24211-AAEC-3548-93D5-B75766DC510F}" type="pres">
      <dgm:prSet presAssocID="{27D4D5F0-EF32-46F3-B1C0-C15281D42402}" presName="connectorText" presStyleLbl="sibTrans1D1" presStyleIdx="3" presStyleCnt="6"/>
      <dgm:spPr/>
    </dgm:pt>
    <dgm:pt modelId="{D3EB67AB-C84E-6746-938E-97913BB2A832}" type="pres">
      <dgm:prSet presAssocID="{2EEAA93A-E372-4DEA-8586-A8BE59B5F7AD}" presName="node" presStyleLbl="node1" presStyleIdx="4" presStyleCnt="7">
        <dgm:presLayoutVars>
          <dgm:bulletEnabled val="1"/>
        </dgm:presLayoutVars>
      </dgm:prSet>
      <dgm:spPr/>
    </dgm:pt>
    <dgm:pt modelId="{A0AD5806-3737-A14E-97CD-DC7F15ABB372}" type="pres">
      <dgm:prSet presAssocID="{CE56D553-B71E-42CF-9308-5E98F719E872}" presName="sibTrans" presStyleLbl="sibTrans1D1" presStyleIdx="4" presStyleCnt="6"/>
      <dgm:spPr/>
    </dgm:pt>
    <dgm:pt modelId="{AEE4E6D6-74D4-D947-8769-5CC6CC20FCD9}" type="pres">
      <dgm:prSet presAssocID="{CE56D553-B71E-42CF-9308-5E98F719E872}" presName="connectorText" presStyleLbl="sibTrans1D1" presStyleIdx="4" presStyleCnt="6"/>
      <dgm:spPr/>
    </dgm:pt>
    <dgm:pt modelId="{451374E6-7A51-AF4F-8CDC-22A935CC1FF0}" type="pres">
      <dgm:prSet presAssocID="{A3132A92-0510-4863-BDE8-4B5208E9D351}" presName="node" presStyleLbl="node1" presStyleIdx="5" presStyleCnt="7">
        <dgm:presLayoutVars>
          <dgm:bulletEnabled val="1"/>
        </dgm:presLayoutVars>
      </dgm:prSet>
      <dgm:spPr/>
    </dgm:pt>
    <dgm:pt modelId="{E80687DB-7C0C-514F-AF99-8EC4501A0D24}" type="pres">
      <dgm:prSet presAssocID="{8E08F33E-2120-401C-8DD1-188EAC7C7EFD}" presName="sibTrans" presStyleLbl="sibTrans1D1" presStyleIdx="5" presStyleCnt="6"/>
      <dgm:spPr/>
    </dgm:pt>
    <dgm:pt modelId="{2D263A34-3416-164F-858C-A45AB04F32AA}" type="pres">
      <dgm:prSet presAssocID="{8E08F33E-2120-401C-8DD1-188EAC7C7EFD}" presName="connectorText" presStyleLbl="sibTrans1D1" presStyleIdx="5" presStyleCnt="6"/>
      <dgm:spPr/>
    </dgm:pt>
    <dgm:pt modelId="{1A92D47F-2117-4B45-AE15-B8738773BF66}" type="pres">
      <dgm:prSet presAssocID="{5F47C6E1-5304-483E-92FD-80F0FA371A3B}" presName="node" presStyleLbl="node1" presStyleIdx="6" presStyleCnt="7">
        <dgm:presLayoutVars>
          <dgm:bulletEnabled val="1"/>
        </dgm:presLayoutVars>
      </dgm:prSet>
      <dgm:spPr/>
    </dgm:pt>
  </dgm:ptLst>
  <dgm:cxnLst>
    <dgm:cxn modelId="{87C71C01-B086-F440-9614-C4AE74A29A0C}" type="presOf" srcId="{CE56D553-B71E-42CF-9308-5E98F719E872}" destId="{AEE4E6D6-74D4-D947-8769-5CC6CC20FCD9}" srcOrd="1" destOrd="0" presId="urn:microsoft.com/office/officeart/2005/8/layout/bProcess3"/>
    <dgm:cxn modelId="{D1DED103-DC87-174B-A44A-B03C25B22CA0}" type="presOf" srcId="{3DFDDBAA-A3B7-4FDF-8C7B-EF370EE0B96F}" destId="{A2FAF45F-F359-C240-9130-1E4C267936AD}" srcOrd="1" destOrd="0" presId="urn:microsoft.com/office/officeart/2005/8/layout/bProcess3"/>
    <dgm:cxn modelId="{D4AA1110-5C1A-624F-87C7-9332D331C1DA}" type="presOf" srcId="{8E08F33E-2120-401C-8DD1-188EAC7C7EFD}" destId="{2D263A34-3416-164F-858C-A45AB04F32AA}" srcOrd="1" destOrd="0" presId="urn:microsoft.com/office/officeart/2005/8/layout/bProcess3"/>
    <dgm:cxn modelId="{858B6E29-04CA-264F-B871-96C0A8B20B39}" srcId="{2EEAA93A-E372-4DEA-8586-A8BE59B5F7AD}" destId="{9997F999-E59A-3A46-A87A-E22F8621C4E3}" srcOrd="0" destOrd="0" parTransId="{27947D4B-D862-8B44-84DD-2DA9C9034C81}" sibTransId="{6A9E65E1-06AB-2A47-BF77-4095BF330552}"/>
    <dgm:cxn modelId="{D13C0630-CB3D-42C2-9513-7DDE4D6F92D4}" srcId="{2490ECBD-704C-4FB8-A9C7-9D73FE3C5172}" destId="{B7856E40-101A-4FBC-B630-2A8BCF63EE75}" srcOrd="0" destOrd="0" parTransId="{D218B374-2966-4B1E-BC68-29644DAA2EAD}" sibTransId="{13BA0E91-47BF-4589-9847-8CAE3EEF0B53}"/>
    <dgm:cxn modelId="{BFA75343-8B32-644D-A0B7-DF427E8DDB26}" type="presOf" srcId="{27D4D5F0-EF32-46F3-B1C0-C15281D42402}" destId="{FBAD5C38-D12A-304D-8787-DA5369DA7C25}" srcOrd="0" destOrd="0" presId="urn:microsoft.com/office/officeart/2005/8/layout/bProcess3"/>
    <dgm:cxn modelId="{B0342A55-9282-4BDB-AB94-58C1208FDF30}" srcId="{2490ECBD-704C-4FB8-A9C7-9D73FE3C5172}" destId="{A3132A92-0510-4863-BDE8-4B5208E9D351}" srcOrd="5" destOrd="0" parTransId="{8FD664BD-4CCB-4A76-8D90-4509D2D229DE}" sibTransId="{8E08F33E-2120-401C-8DD1-188EAC7C7EFD}"/>
    <dgm:cxn modelId="{32C9B064-0E7A-B44B-BFD5-9C22D7B09EA7}" type="presOf" srcId="{13BA0E91-47BF-4589-9847-8CAE3EEF0B53}" destId="{5FDBF2E4-E218-A045-B467-3E6CBAB8DBE3}" srcOrd="1" destOrd="0" presId="urn:microsoft.com/office/officeart/2005/8/layout/bProcess3"/>
    <dgm:cxn modelId="{ABA5336C-15C1-2B46-80FC-18F05F4883CF}" type="presOf" srcId="{CE56D553-B71E-42CF-9308-5E98F719E872}" destId="{A0AD5806-3737-A14E-97CD-DC7F15ABB372}" srcOrd="0" destOrd="0" presId="urn:microsoft.com/office/officeart/2005/8/layout/bProcess3"/>
    <dgm:cxn modelId="{4073B06E-DD85-6647-83E5-0A8801E83845}" type="presOf" srcId="{5F47C6E1-5304-483E-92FD-80F0FA371A3B}" destId="{1A92D47F-2117-4B45-AE15-B8738773BF66}" srcOrd="0" destOrd="0" presId="urn:microsoft.com/office/officeart/2005/8/layout/bProcess3"/>
    <dgm:cxn modelId="{5329036F-6B92-034E-A17E-792D067EFDDC}" srcId="{83B37717-E639-44D5-97F4-200957B06C8A}" destId="{344CACF0-7F14-8E43-8ECB-1742F7148B6E}" srcOrd="0" destOrd="0" parTransId="{D8251ECE-10EA-A643-B37C-12F6361C65ED}" sibTransId="{19521359-73E0-B84D-B591-63C84C1E8DCC}"/>
    <dgm:cxn modelId="{638E7C72-8CB3-0940-B31E-557FD19C8B61}" type="presOf" srcId="{13BA0E91-47BF-4589-9847-8CAE3EEF0B53}" destId="{61F68167-5672-C54A-AC62-C06B4DA17EAC}" srcOrd="0" destOrd="0" presId="urn:microsoft.com/office/officeart/2005/8/layout/bProcess3"/>
    <dgm:cxn modelId="{CBD68779-E6B5-2742-9A85-455490738E70}" srcId="{B7856E40-101A-4FBC-B630-2A8BCF63EE75}" destId="{3FA85817-A9AC-B34C-90C1-A1F80BDBF54B}" srcOrd="0" destOrd="0" parTransId="{DA859566-5F1B-9A4D-9D4E-F289E08245F4}" sibTransId="{7FC5DB2B-4456-9C4C-ACA9-34B8E0A203A5}"/>
    <dgm:cxn modelId="{73AF2B80-1074-6E41-A82C-FCD483FF4334}" type="presOf" srcId="{D643D95C-8547-7244-AC49-2F71E4F90079}" destId="{451374E6-7A51-AF4F-8CDC-22A935CC1FF0}" srcOrd="0" destOrd="1" presId="urn:microsoft.com/office/officeart/2005/8/layout/bProcess3"/>
    <dgm:cxn modelId="{4B624B86-6D51-B04B-8D69-7F0FAE57C1FC}" type="presOf" srcId="{72633A4D-4B74-9B49-8A07-50A7030360B6}" destId="{9E040194-1169-E14B-9299-CE03F8220034}" srcOrd="0" destOrd="1" presId="urn:microsoft.com/office/officeart/2005/8/layout/bProcess3"/>
    <dgm:cxn modelId="{F2635493-167B-254C-9B64-FC40CE285CF0}" type="presOf" srcId="{B38F0B97-5CF6-4F69-94B8-688CD3A6360F}" destId="{4AD75584-B286-B44F-9585-8567141C3186}" srcOrd="0" destOrd="0" presId="urn:microsoft.com/office/officeart/2005/8/layout/bProcess3"/>
    <dgm:cxn modelId="{490FB295-89B5-6240-9C38-C4B66E03DD53}" type="presOf" srcId="{01678FF1-3CE5-5345-B1BA-848539FB1D42}" destId="{1A92D47F-2117-4B45-AE15-B8738773BF66}" srcOrd="0" destOrd="1" presId="urn:microsoft.com/office/officeart/2005/8/layout/bProcess3"/>
    <dgm:cxn modelId="{F50CBB95-881E-5741-8A4A-332C9924CA68}" type="presOf" srcId="{B38F0B97-5CF6-4F69-94B8-688CD3A6360F}" destId="{3C5B4CD2-C4D4-9942-A7CA-1BDB5B0CAB42}" srcOrd="1" destOrd="0" presId="urn:microsoft.com/office/officeart/2005/8/layout/bProcess3"/>
    <dgm:cxn modelId="{16C4D39F-F108-C946-99A4-996ED4410223}" type="presOf" srcId="{537F3C16-143D-5C46-A2A4-BD7E061ACC39}" destId="{915B9F23-848A-1349-BE57-19CC04B9DC72}" srcOrd="0" destOrd="1" presId="urn:microsoft.com/office/officeart/2005/8/layout/bProcess3"/>
    <dgm:cxn modelId="{13D069A6-682C-CC4E-A99B-7A5A1CDA3CFE}" srcId="{29839E38-0F40-496D-AAF7-21099694D3F1}" destId="{537F3C16-143D-5C46-A2A4-BD7E061ACC39}" srcOrd="0" destOrd="0" parTransId="{EC486C78-AECD-F84C-989E-D9AF796F54D9}" sibTransId="{F08F8B73-C966-BF49-8E9A-F030A00832BF}"/>
    <dgm:cxn modelId="{25E4F7B6-3818-4333-9212-E9DAE7895792}" srcId="{2490ECBD-704C-4FB8-A9C7-9D73FE3C5172}" destId="{2EEAA93A-E372-4DEA-8586-A8BE59B5F7AD}" srcOrd="4" destOrd="0" parTransId="{88E4F8D6-11CB-48C2-BD6B-ACCE9900B743}" sibTransId="{CE56D553-B71E-42CF-9308-5E98F719E872}"/>
    <dgm:cxn modelId="{9B3614B8-E927-EA43-85E3-313FA3ED43E7}" type="presOf" srcId="{27D4D5F0-EF32-46F3-B1C0-C15281D42402}" destId="{8BC24211-AAEC-3548-93D5-B75766DC510F}" srcOrd="1" destOrd="0" presId="urn:microsoft.com/office/officeart/2005/8/layout/bProcess3"/>
    <dgm:cxn modelId="{1A1042B8-1B9A-41C4-9AEE-0ACFD6F5A744}" srcId="{2490ECBD-704C-4FB8-A9C7-9D73FE3C5172}" destId="{29839E38-0F40-496D-AAF7-21099694D3F1}" srcOrd="2" destOrd="0" parTransId="{884CDD7F-E0C3-499C-9A0E-7F0FCC1827CF}" sibTransId="{3DFDDBAA-A3B7-4FDF-8C7B-EF370EE0B96F}"/>
    <dgm:cxn modelId="{A6A963B8-2EE2-0940-9551-2A3AF4E58F30}" type="presOf" srcId="{3FA85817-A9AC-B34C-90C1-A1F80BDBF54B}" destId="{C1F2512A-41CE-A74A-A711-9011119B18FF}" srcOrd="0" destOrd="1" presId="urn:microsoft.com/office/officeart/2005/8/layout/bProcess3"/>
    <dgm:cxn modelId="{357D7CC0-4140-F14B-9404-75F71B013A2E}" type="presOf" srcId="{344CACF0-7F14-8E43-8ECB-1742F7148B6E}" destId="{6C33FAF7-E194-2D4F-8E9E-C460B260E761}" srcOrd="0" destOrd="1" presId="urn:microsoft.com/office/officeart/2005/8/layout/bProcess3"/>
    <dgm:cxn modelId="{C6EBD3C5-5967-B24B-81C5-73C6DDB5675C}" type="presOf" srcId="{8E08F33E-2120-401C-8DD1-188EAC7C7EFD}" destId="{E80687DB-7C0C-514F-AF99-8EC4501A0D24}" srcOrd="0" destOrd="0" presId="urn:microsoft.com/office/officeart/2005/8/layout/bProcess3"/>
    <dgm:cxn modelId="{AEF798C7-5456-4CAB-97AC-83BF2C0336D2}" srcId="{2490ECBD-704C-4FB8-A9C7-9D73FE3C5172}" destId="{83B37717-E639-44D5-97F4-200957B06C8A}" srcOrd="1" destOrd="0" parTransId="{04211D0C-F904-4150-B6C2-744F827122F3}" sibTransId="{B38F0B97-5CF6-4F69-94B8-688CD3A6360F}"/>
    <dgm:cxn modelId="{975E7DD3-BC3B-B24E-9F1E-6BBFEF88A2B3}" type="presOf" srcId="{83B37717-E639-44D5-97F4-200957B06C8A}" destId="{6C33FAF7-E194-2D4F-8E9E-C460B260E761}" srcOrd="0" destOrd="0" presId="urn:microsoft.com/office/officeart/2005/8/layout/bProcess3"/>
    <dgm:cxn modelId="{A34B17D9-089B-4841-BC9C-E83BB084B851}" srcId="{A3132A92-0510-4863-BDE8-4B5208E9D351}" destId="{D643D95C-8547-7244-AC49-2F71E4F90079}" srcOrd="0" destOrd="0" parTransId="{A13BCA1C-C572-8B41-AE25-5901A8E44AFB}" sibTransId="{69A345FC-704D-E54D-B1BF-2F2FFE3B8354}"/>
    <dgm:cxn modelId="{889F82DB-83C0-4AC6-9852-8488ABCD6590}" srcId="{2490ECBD-704C-4FB8-A9C7-9D73FE3C5172}" destId="{5F47C6E1-5304-483E-92FD-80F0FA371A3B}" srcOrd="6" destOrd="0" parTransId="{1019DBC2-A273-4DB3-81F1-989DBA2B1679}" sibTransId="{0AF2B51B-281E-441F-8B1F-01214211F078}"/>
    <dgm:cxn modelId="{F13B17E1-4FD2-0440-9C99-372D886936CF}" type="presOf" srcId="{29839E38-0F40-496D-AAF7-21099694D3F1}" destId="{915B9F23-848A-1349-BE57-19CC04B9DC72}" srcOrd="0" destOrd="0" presId="urn:microsoft.com/office/officeart/2005/8/layout/bProcess3"/>
    <dgm:cxn modelId="{D903ADE1-2CA4-C64B-BD24-44206AD2E854}" type="presOf" srcId="{2EEAA93A-E372-4DEA-8586-A8BE59B5F7AD}" destId="{D3EB67AB-C84E-6746-938E-97913BB2A832}" srcOrd="0" destOrd="0" presId="urn:microsoft.com/office/officeart/2005/8/layout/bProcess3"/>
    <dgm:cxn modelId="{7A0777E8-BA67-7849-8925-AD479947BE0F}" srcId="{5F47C6E1-5304-483E-92FD-80F0FA371A3B}" destId="{01678FF1-3CE5-5345-B1BA-848539FB1D42}" srcOrd="0" destOrd="0" parTransId="{8A554C21-112A-A542-93AB-9F8BECD496F9}" sibTransId="{296EFA97-A303-B142-B435-DCDB9CF9B700}"/>
    <dgm:cxn modelId="{A221E2E8-0D33-864A-A2F8-843E413A0054}" type="presOf" srcId="{9997F999-E59A-3A46-A87A-E22F8621C4E3}" destId="{D3EB67AB-C84E-6746-938E-97913BB2A832}" srcOrd="0" destOrd="1" presId="urn:microsoft.com/office/officeart/2005/8/layout/bProcess3"/>
    <dgm:cxn modelId="{F122B0E9-CCFE-9742-AC85-EEF8539A9F5C}" type="presOf" srcId="{A3132A92-0510-4863-BDE8-4B5208E9D351}" destId="{451374E6-7A51-AF4F-8CDC-22A935CC1FF0}" srcOrd="0" destOrd="0" presId="urn:microsoft.com/office/officeart/2005/8/layout/bProcess3"/>
    <dgm:cxn modelId="{72AED9EB-EF6A-424B-8935-223BB0E0B61A}" type="presOf" srcId="{3DFDDBAA-A3B7-4FDF-8C7B-EF370EE0B96F}" destId="{995DAB93-4C12-D943-BF3D-B1533C22728F}" srcOrd="0" destOrd="0" presId="urn:microsoft.com/office/officeart/2005/8/layout/bProcess3"/>
    <dgm:cxn modelId="{17C00DF4-D53E-C34B-86AC-D1AEA6A8C61A}" type="presOf" srcId="{2490ECBD-704C-4FB8-A9C7-9D73FE3C5172}" destId="{A67022E2-3B88-944C-ACBD-C85F61AD8B4E}" srcOrd="0" destOrd="0" presId="urn:microsoft.com/office/officeart/2005/8/layout/bProcess3"/>
    <dgm:cxn modelId="{9EBADFF5-6DE0-E241-B2FC-015BC1EBD54C}" type="presOf" srcId="{B7856E40-101A-4FBC-B630-2A8BCF63EE75}" destId="{C1F2512A-41CE-A74A-A711-9011119B18FF}" srcOrd="0" destOrd="0" presId="urn:microsoft.com/office/officeart/2005/8/layout/bProcess3"/>
    <dgm:cxn modelId="{9CD3B4F7-0DDE-4AEE-8BE0-E976481430E1}" srcId="{2490ECBD-704C-4FB8-A9C7-9D73FE3C5172}" destId="{3DD73A90-D9F6-4D2E-8CD1-C6A19DB08FFC}" srcOrd="3" destOrd="0" parTransId="{A262C98A-B254-4764-A4B1-B6D9C800A67D}" sibTransId="{27D4D5F0-EF32-46F3-B1C0-C15281D42402}"/>
    <dgm:cxn modelId="{F2D7EBF7-BDDE-E645-B96E-AFCE35FA2B54}" type="presOf" srcId="{3DD73A90-D9F6-4D2E-8CD1-C6A19DB08FFC}" destId="{9E040194-1169-E14B-9299-CE03F8220034}" srcOrd="0" destOrd="0" presId="urn:microsoft.com/office/officeart/2005/8/layout/bProcess3"/>
    <dgm:cxn modelId="{29038DFF-0789-D143-A54B-4CE24F9B0EF7}" srcId="{3DD73A90-D9F6-4D2E-8CD1-C6A19DB08FFC}" destId="{72633A4D-4B74-9B49-8A07-50A7030360B6}" srcOrd="0" destOrd="0" parTransId="{90D6DF0D-10FA-4940-A6D9-CC41EB2A397C}" sibTransId="{6477F2AC-CB55-BC4A-BD5C-53C2610F6D7E}"/>
    <dgm:cxn modelId="{4E7569AD-488E-FD47-9374-D9CD688ADB6B}" type="presParOf" srcId="{A67022E2-3B88-944C-ACBD-C85F61AD8B4E}" destId="{C1F2512A-41CE-A74A-A711-9011119B18FF}" srcOrd="0" destOrd="0" presId="urn:microsoft.com/office/officeart/2005/8/layout/bProcess3"/>
    <dgm:cxn modelId="{13FA918D-BA1F-4244-8EBC-84306270B25B}" type="presParOf" srcId="{A67022E2-3B88-944C-ACBD-C85F61AD8B4E}" destId="{61F68167-5672-C54A-AC62-C06B4DA17EAC}" srcOrd="1" destOrd="0" presId="urn:microsoft.com/office/officeart/2005/8/layout/bProcess3"/>
    <dgm:cxn modelId="{0A798006-36EB-DD44-87DA-B3CE33BCAD03}" type="presParOf" srcId="{61F68167-5672-C54A-AC62-C06B4DA17EAC}" destId="{5FDBF2E4-E218-A045-B467-3E6CBAB8DBE3}" srcOrd="0" destOrd="0" presId="urn:microsoft.com/office/officeart/2005/8/layout/bProcess3"/>
    <dgm:cxn modelId="{1D96FEFF-CB54-6046-A07A-EF7A86CFE5F8}" type="presParOf" srcId="{A67022E2-3B88-944C-ACBD-C85F61AD8B4E}" destId="{6C33FAF7-E194-2D4F-8E9E-C460B260E761}" srcOrd="2" destOrd="0" presId="urn:microsoft.com/office/officeart/2005/8/layout/bProcess3"/>
    <dgm:cxn modelId="{1765A2F5-FBFD-B843-BD5C-7ABD716FAECC}" type="presParOf" srcId="{A67022E2-3B88-944C-ACBD-C85F61AD8B4E}" destId="{4AD75584-B286-B44F-9585-8567141C3186}" srcOrd="3" destOrd="0" presId="urn:microsoft.com/office/officeart/2005/8/layout/bProcess3"/>
    <dgm:cxn modelId="{A36E2919-7652-2541-8029-F6038E6599F7}" type="presParOf" srcId="{4AD75584-B286-B44F-9585-8567141C3186}" destId="{3C5B4CD2-C4D4-9942-A7CA-1BDB5B0CAB42}" srcOrd="0" destOrd="0" presId="urn:microsoft.com/office/officeart/2005/8/layout/bProcess3"/>
    <dgm:cxn modelId="{2B8EC0BF-338F-1045-9477-78970144A6DA}" type="presParOf" srcId="{A67022E2-3B88-944C-ACBD-C85F61AD8B4E}" destId="{915B9F23-848A-1349-BE57-19CC04B9DC72}" srcOrd="4" destOrd="0" presId="urn:microsoft.com/office/officeart/2005/8/layout/bProcess3"/>
    <dgm:cxn modelId="{D779249B-F5D7-5149-BDEC-6054A56F628B}" type="presParOf" srcId="{A67022E2-3B88-944C-ACBD-C85F61AD8B4E}" destId="{995DAB93-4C12-D943-BF3D-B1533C22728F}" srcOrd="5" destOrd="0" presId="urn:microsoft.com/office/officeart/2005/8/layout/bProcess3"/>
    <dgm:cxn modelId="{7B7523B4-5E9B-C547-BDC3-6A125DC2D483}" type="presParOf" srcId="{995DAB93-4C12-D943-BF3D-B1533C22728F}" destId="{A2FAF45F-F359-C240-9130-1E4C267936AD}" srcOrd="0" destOrd="0" presId="urn:microsoft.com/office/officeart/2005/8/layout/bProcess3"/>
    <dgm:cxn modelId="{14A46B13-028C-814B-9FBE-D7EA875E2910}" type="presParOf" srcId="{A67022E2-3B88-944C-ACBD-C85F61AD8B4E}" destId="{9E040194-1169-E14B-9299-CE03F8220034}" srcOrd="6" destOrd="0" presId="urn:microsoft.com/office/officeart/2005/8/layout/bProcess3"/>
    <dgm:cxn modelId="{96F7470C-F724-E549-A3FB-1D17A1326BAF}" type="presParOf" srcId="{A67022E2-3B88-944C-ACBD-C85F61AD8B4E}" destId="{FBAD5C38-D12A-304D-8787-DA5369DA7C25}" srcOrd="7" destOrd="0" presId="urn:microsoft.com/office/officeart/2005/8/layout/bProcess3"/>
    <dgm:cxn modelId="{138E169E-1EB3-C849-9862-A4E3D08BB7E7}" type="presParOf" srcId="{FBAD5C38-D12A-304D-8787-DA5369DA7C25}" destId="{8BC24211-AAEC-3548-93D5-B75766DC510F}" srcOrd="0" destOrd="0" presId="urn:microsoft.com/office/officeart/2005/8/layout/bProcess3"/>
    <dgm:cxn modelId="{265AF9C2-187A-F54C-BEEC-D00357B97ACF}" type="presParOf" srcId="{A67022E2-3B88-944C-ACBD-C85F61AD8B4E}" destId="{D3EB67AB-C84E-6746-938E-97913BB2A832}" srcOrd="8" destOrd="0" presId="urn:microsoft.com/office/officeart/2005/8/layout/bProcess3"/>
    <dgm:cxn modelId="{171FBACA-DCAF-2E45-AD75-8160D47CF1F0}" type="presParOf" srcId="{A67022E2-3B88-944C-ACBD-C85F61AD8B4E}" destId="{A0AD5806-3737-A14E-97CD-DC7F15ABB372}" srcOrd="9" destOrd="0" presId="urn:microsoft.com/office/officeart/2005/8/layout/bProcess3"/>
    <dgm:cxn modelId="{066B4946-2B51-4748-8220-F24B41C4E056}" type="presParOf" srcId="{A0AD5806-3737-A14E-97CD-DC7F15ABB372}" destId="{AEE4E6D6-74D4-D947-8769-5CC6CC20FCD9}" srcOrd="0" destOrd="0" presId="urn:microsoft.com/office/officeart/2005/8/layout/bProcess3"/>
    <dgm:cxn modelId="{E4B6AC39-D40C-FF4F-A391-6B522C9FD547}" type="presParOf" srcId="{A67022E2-3B88-944C-ACBD-C85F61AD8B4E}" destId="{451374E6-7A51-AF4F-8CDC-22A935CC1FF0}" srcOrd="10" destOrd="0" presId="urn:microsoft.com/office/officeart/2005/8/layout/bProcess3"/>
    <dgm:cxn modelId="{B2BF636A-0BE2-964C-A80D-37627B485E79}" type="presParOf" srcId="{A67022E2-3B88-944C-ACBD-C85F61AD8B4E}" destId="{E80687DB-7C0C-514F-AF99-8EC4501A0D24}" srcOrd="11" destOrd="0" presId="urn:microsoft.com/office/officeart/2005/8/layout/bProcess3"/>
    <dgm:cxn modelId="{523A6F71-36F8-C745-A49E-2556F745D006}" type="presParOf" srcId="{E80687DB-7C0C-514F-AF99-8EC4501A0D24}" destId="{2D263A34-3416-164F-858C-A45AB04F32AA}" srcOrd="0" destOrd="0" presId="urn:microsoft.com/office/officeart/2005/8/layout/bProcess3"/>
    <dgm:cxn modelId="{988A5022-6F10-D94D-A277-1A1AF808A208}" type="presParOf" srcId="{A67022E2-3B88-944C-ACBD-C85F61AD8B4E}" destId="{1A92D47F-2117-4B45-AE15-B8738773BF66}"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B165D0-3CCC-4935-9E53-88E8DF0BF0F5}"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D046E786-B674-4B33-85D2-0D201D6B8D7C}">
      <dgm:prSet/>
      <dgm:spPr/>
      <dgm:t>
        <a:bodyPr/>
        <a:lstStyle/>
        <a:p>
          <a:r>
            <a:rPr lang="en-US"/>
            <a:t>Model Development</a:t>
          </a:r>
        </a:p>
      </dgm:t>
    </dgm:pt>
    <dgm:pt modelId="{1D9A88F3-1E87-40B7-BE33-8B5066AD724B}" type="parTrans" cxnId="{EA360AA3-50CD-4A9E-972E-3BD0C2C8F189}">
      <dgm:prSet/>
      <dgm:spPr/>
      <dgm:t>
        <a:bodyPr/>
        <a:lstStyle/>
        <a:p>
          <a:endParaRPr lang="en-US"/>
        </a:p>
      </dgm:t>
    </dgm:pt>
    <dgm:pt modelId="{5D44CA05-0F97-4723-8310-E9CEF4B55028}" type="sibTrans" cxnId="{EA360AA3-50CD-4A9E-972E-3BD0C2C8F189}">
      <dgm:prSet/>
      <dgm:spPr/>
      <dgm:t>
        <a:bodyPr/>
        <a:lstStyle/>
        <a:p>
          <a:endParaRPr lang="en-US"/>
        </a:p>
      </dgm:t>
    </dgm:pt>
    <dgm:pt modelId="{D844CE56-1C61-447E-8B03-4E75D993ECFB}">
      <dgm:prSet/>
      <dgm:spPr/>
      <dgm:t>
        <a:bodyPr/>
        <a:lstStyle/>
        <a:p>
          <a:r>
            <a:rPr lang="en-US"/>
            <a:t>Prepare for production</a:t>
          </a:r>
        </a:p>
      </dgm:t>
    </dgm:pt>
    <dgm:pt modelId="{E9C6097C-F331-4E80-8C9A-09C791E3EF67}" type="parTrans" cxnId="{41879838-28E5-4AD7-BFCA-5774DA22E773}">
      <dgm:prSet/>
      <dgm:spPr/>
      <dgm:t>
        <a:bodyPr/>
        <a:lstStyle/>
        <a:p>
          <a:endParaRPr lang="en-US"/>
        </a:p>
      </dgm:t>
    </dgm:pt>
    <dgm:pt modelId="{FCAAB36C-16CC-4577-813B-84B68C07D6E1}" type="sibTrans" cxnId="{41879838-28E5-4AD7-BFCA-5774DA22E773}">
      <dgm:prSet/>
      <dgm:spPr/>
      <dgm:t>
        <a:bodyPr/>
        <a:lstStyle/>
        <a:p>
          <a:endParaRPr lang="en-US"/>
        </a:p>
      </dgm:t>
    </dgm:pt>
    <dgm:pt modelId="{A4A7697E-8957-4CDA-A0C4-6B5C6F52B584}">
      <dgm:prSet/>
      <dgm:spPr/>
      <dgm:t>
        <a:bodyPr/>
        <a:lstStyle/>
        <a:p>
          <a:r>
            <a:rPr lang="en-US"/>
            <a:t>Data pipelines</a:t>
          </a:r>
        </a:p>
      </dgm:t>
    </dgm:pt>
    <dgm:pt modelId="{1E05042B-2468-4177-93C0-95567B9DBAA4}" type="parTrans" cxnId="{B194BB6B-A0DD-490B-86DF-CB4FF0A79E86}">
      <dgm:prSet/>
      <dgm:spPr/>
      <dgm:t>
        <a:bodyPr/>
        <a:lstStyle/>
        <a:p>
          <a:endParaRPr lang="en-US"/>
        </a:p>
      </dgm:t>
    </dgm:pt>
    <dgm:pt modelId="{D72DD77B-A453-4DF8-B67B-9FCD7704234D}" type="sibTrans" cxnId="{B194BB6B-A0DD-490B-86DF-CB4FF0A79E86}">
      <dgm:prSet/>
      <dgm:spPr/>
      <dgm:t>
        <a:bodyPr/>
        <a:lstStyle/>
        <a:p>
          <a:endParaRPr lang="en-US"/>
        </a:p>
      </dgm:t>
    </dgm:pt>
    <dgm:pt modelId="{D12537E5-9811-4559-A60D-73A9FE9EB5FF}">
      <dgm:prSet/>
      <dgm:spPr/>
      <dgm:t>
        <a:bodyPr/>
        <a:lstStyle/>
        <a:p>
          <a:r>
            <a:rPr lang="en-US"/>
            <a:t>Model training</a:t>
          </a:r>
        </a:p>
      </dgm:t>
    </dgm:pt>
    <dgm:pt modelId="{BBFC0F2C-B527-4B1A-9787-687BBE581F92}" type="parTrans" cxnId="{A82C392F-1A9E-43FF-82FB-59DD92078FF3}">
      <dgm:prSet/>
      <dgm:spPr/>
      <dgm:t>
        <a:bodyPr/>
        <a:lstStyle/>
        <a:p>
          <a:endParaRPr lang="en-US"/>
        </a:p>
      </dgm:t>
    </dgm:pt>
    <dgm:pt modelId="{7EE1FFC1-EFFE-4002-9C68-E8EDC8CAFA23}" type="sibTrans" cxnId="{A82C392F-1A9E-43FF-82FB-59DD92078FF3}">
      <dgm:prSet/>
      <dgm:spPr/>
      <dgm:t>
        <a:bodyPr/>
        <a:lstStyle/>
        <a:p>
          <a:endParaRPr lang="en-US"/>
        </a:p>
      </dgm:t>
    </dgm:pt>
    <dgm:pt modelId="{5454CDC5-8643-44A0-8FA3-151D2941307C}">
      <dgm:prSet/>
      <dgm:spPr/>
      <dgm:t>
        <a:bodyPr/>
        <a:lstStyle/>
        <a:p>
          <a:r>
            <a:rPr lang="en-US"/>
            <a:t>Model deployment</a:t>
          </a:r>
        </a:p>
      </dgm:t>
    </dgm:pt>
    <dgm:pt modelId="{267E6653-F592-4393-8E9A-12B023877BAA}" type="parTrans" cxnId="{B35590D7-AB50-464E-98A8-CFE9E2694DDD}">
      <dgm:prSet/>
      <dgm:spPr/>
      <dgm:t>
        <a:bodyPr/>
        <a:lstStyle/>
        <a:p>
          <a:endParaRPr lang="en-US"/>
        </a:p>
      </dgm:t>
    </dgm:pt>
    <dgm:pt modelId="{6D76E199-D379-4897-B09E-52737CE18083}" type="sibTrans" cxnId="{B35590D7-AB50-464E-98A8-CFE9E2694DDD}">
      <dgm:prSet/>
      <dgm:spPr/>
      <dgm:t>
        <a:bodyPr/>
        <a:lstStyle/>
        <a:p>
          <a:endParaRPr lang="en-US"/>
        </a:p>
      </dgm:t>
    </dgm:pt>
    <dgm:pt modelId="{42E6AABF-74F2-456C-87D5-F58A82507DF9}">
      <dgm:prSet/>
      <dgm:spPr/>
      <dgm:t>
        <a:bodyPr/>
        <a:lstStyle/>
        <a:p>
          <a:r>
            <a:rPr lang="en-US"/>
            <a:t>Model inference</a:t>
          </a:r>
        </a:p>
      </dgm:t>
    </dgm:pt>
    <dgm:pt modelId="{9FEB07A2-E172-4409-ACE0-602F8AF9502E}" type="parTrans" cxnId="{273DF2A1-FE67-493C-915A-7B2E51665892}">
      <dgm:prSet/>
      <dgm:spPr/>
      <dgm:t>
        <a:bodyPr/>
        <a:lstStyle/>
        <a:p>
          <a:endParaRPr lang="en-US"/>
        </a:p>
      </dgm:t>
    </dgm:pt>
    <dgm:pt modelId="{334F2B49-7646-48CE-8370-AEEC2F2060D6}" type="sibTrans" cxnId="{273DF2A1-FE67-493C-915A-7B2E51665892}">
      <dgm:prSet/>
      <dgm:spPr/>
      <dgm:t>
        <a:bodyPr/>
        <a:lstStyle/>
        <a:p>
          <a:endParaRPr lang="en-US"/>
        </a:p>
      </dgm:t>
    </dgm:pt>
    <dgm:pt modelId="{CA2F3D54-F851-4C3C-8E4A-B53479026261}">
      <dgm:prSet/>
      <dgm:spPr/>
      <dgm:t>
        <a:bodyPr/>
        <a:lstStyle/>
        <a:p>
          <a:r>
            <a:rPr lang="en-US"/>
            <a:t>Serving outputs/ system actions</a:t>
          </a:r>
        </a:p>
      </dgm:t>
    </dgm:pt>
    <dgm:pt modelId="{A5412586-BDA3-4BA8-8DAE-6E816847BE0D}" type="parTrans" cxnId="{150E9950-50BC-42CA-B8F7-08FF7833E2FE}">
      <dgm:prSet/>
      <dgm:spPr/>
      <dgm:t>
        <a:bodyPr/>
        <a:lstStyle/>
        <a:p>
          <a:endParaRPr lang="en-US"/>
        </a:p>
      </dgm:t>
    </dgm:pt>
    <dgm:pt modelId="{10F8565D-6C6B-4C4C-85C8-0B1D88901463}" type="sibTrans" cxnId="{150E9950-50BC-42CA-B8F7-08FF7833E2FE}">
      <dgm:prSet/>
      <dgm:spPr/>
      <dgm:t>
        <a:bodyPr/>
        <a:lstStyle/>
        <a:p>
          <a:endParaRPr lang="en-US"/>
        </a:p>
      </dgm:t>
    </dgm:pt>
    <dgm:pt modelId="{B8644629-6CC2-4DC0-9516-176E3237DB3B}">
      <dgm:prSet/>
      <dgm:spPr/>
      <dgm:t>
        <a:bodyPr/>
        <a:lstStyle/>
        <a:p>
          <a:r>
            <a:rPr lang="en-US"/>
            <a:t>Monitoring and retraining</a:t>
          </a:r>
        </a:p>
      </dgm:t>
    </dgm:pt>
    <dgm:pt modelId="{F903CB5A-22C2-40B5-ABB4-171F23AE93AD}" type="parTrans" cxnId="{B89382E9-B7B0-4B84-B7DE-0BE903D73D03}">
      <dgm:prSet/>
      <dgm:spPr/>
      <dgm:t>
        <a:bodyPr/>
        <a:lstStyle/>
        <a:p>
          <a:endParaRPr lang="en-US"/>
        </a:p>
      </dgm:t>
    </dgm:pt>
    <dgm:pt modelId="{3D29244A-FAEB-4A0F-A2EB-719B6E2CC306}" type="sibTrans" cxnId="{B89382E9-B7B0-4B84-B7DE-0BE903D73D03}">
      <dgm:prSet/>
      <dgm:spPr/>
      <dgm:t>
        <a:bodyPr/>
        <a:lstStyle/>
        <a:p>
          <a:endParaRPr lang="en-US"/>
        </a:p>
      </dgm:t>
    </dgm:pt>
    <dgm:pt modelId="{1E96A89A-47C6-3341-AB28-EDFA9D521226}" type="pres">
      <dgm:prSet presAssocID="{2AB165D0-3CCC-4935-9E53-88E8DF0BF0F5}" presName="vert0" presStyleCnt="0">
        <dgm:presLayoutVars>
          <dgm:dir/>
          <dgm:animOne val="branch"/>
          <dgm:animLvl val="lvl"/>
        </dgm:presLayoutVars>
      </dgm:prSet>
      <dgm:spPr/>
    </dgm:pt>
    <dgm:pt modelId="{C708FA5D-03A0-3E44-B30F-DDE852CD21BD}" type="pres">
      <dgm:prSet presAssocID="{D046E786-B674-4B33-85D2-0D201D6B8D7C}" presName="thickLine" presStyleLbl="alignNode1" presStyleIdx="0" presStyleCnt="8"/>
      <dgm:spPr/>
    </dgm:pt>
    <dgm:pt modelId="{A9F78E5D-21ED-AA47-940D-DC349A753F5E}" type="pres">
      <dgm:prSet presAssocID="{D046E786-B674-4B33-85D2-0D201D6B8D7C}" presName="horz1" presStyleCnt="0"/>
      <dgm:spPr/>
    </dgm:pt>
    <dgm:pt modelId="{A4353191-E647-3146-9C74-327EACE578C5}" type="pres">
      <dgm:prSet presAssocID="{D046E786-B674-4B33-85D2-0D201D6B8D7C}" presName="tx1" presStyleLbl="revTx" presStyleIdx="0" presStyleCnt="8"/>
      <dgm:spPr/>
    </dgm:pt>
    <dgm:pt modelId="{6660E730-4BDA-3A44-BE3F-07E273F0B018}" type="pres">
      <dgm:prSet presAssocID="{D046E786-B674-4B33-85D2-0D201D6B8D7C}" presName="vert1" presStyleCnt="0"/>
      <dgm:spPr/>
    </dgm:pt>
    <dgm:pt modelId="{18AEEC68-DB0E-8F46-95F8-60D24A3BEB7C}" type="pres">
      <dgm:prSet presAssocID="{D844CE56-1C61-447E-8B03-4E75D993ECFB}" presName="thickLine" presStyleLbl="alignNode1" presStyleIdx="1" presStyleCnt="8"/>
      <dgm:spPr/>
    </dgm:pt>
    <dgm:pt modelId="{248EF230-6A00-CE40-A9CC-0568CD1A207C}" type="pres">
      <dgm:prSet presAssocID="{D844CE56-1C61-447E-8B03-4E75D993ECFB}" presName="horz1" presStyleCnt="0"/>
      <dgm:spPr/>
    </dgm:pt>
    <dgm:pt modelId="{E4690C0C-585D-D646-AEE8-949260576D3E}" type="pres">
      <dgm:prSet presAssocID="{D844CE56-1C61-447E-8B03-4E75D993ECFB}" presName="tx1" presStyleLbl="revTx" presStyleIdx="1" presStyleCnt="8"/>
      <dgm:spPr/>
    </dgm:pt>
    <dgm:pt modelId="{CC4D56FC-1EE2-D44E-BCD3-807009968D3F}" type="pres">
      <dgm:prSet presAssocID="{D844CE56-1C61-447E-8B03-4E75D993ECFB}" presName="vert1" presStyleCnt="0"/>
      <dgm:spPr/>
    </dgm:pt>
    <dgm:pt modelId="{5C11FE9B-C5CA-5944-8ADE-F389CAE8D07E}" type="pres">
      <dgm:prSet presAssocID="{A4A7697E-8957-4CDA-A0C4-6B5C6F52B584}" presName="thickLine" presStyleLbl="alignNode1" presStyleIdx="2" presStyleCnt="8"/>
      <dgm:spPr/>
    </dgm:pt>
    <dgm:pt modelId="{ECD9C10D-14FC-DD42-8686-D781DD69E44A}" type="pres">
      <dgm:prSet presAssocID="{A4A7697E-8957-4CDA-A0C4-6B5C6F52B584}" presName="horz1" presStyleCnt="0"/>
      <dgm:spPr/>
    </dgm:pt>
    <dgm:pt modelId="{933C157B-624B-3B40-A82D-403E93862147}" type="pres">
      <dgm:prSet presAssocID="{A4A7697E-8957-4CDA-A0C4-6B5C6F52B584}" presName="tx1" presStyleLbl="revTx" presStyleIdx="2" presStyleCnt="8"/>
      <dgm:spPr/>
    </dgm:pt>
    <dgm:pt modelId="{4ECD3814-E8C1-C042-B6DD-28396EBAE574}" type="pres">
      <dgm:prSet presAssocID="{A4A7697E-8957-4CDA-A0C4-6B5C6F52B584}" presName="vert1" presStyleCnt="0"/>
      <dgm:spPr/>
    </dgm:pt>
    <dgm:pt modelId="{63153F53-97F2-5B4B-B69D-FCE228C08E62}" type="pres">
      <dgm:prSet presAssocID="{D12537E5-9811-4559-A60D-73A9FE9EB5FF}" presName="thickLine" presStyleLbl="alignNode1" presStyleIdx="3" presStyleCnt="8"/>
      <dgm:spPr/>
    </dgm:pt>
    <dgm:pt modelId="{ADA57521-6120-4346-BD18-E01AB61A425E}" type="pres">
      <dgm:prSet presAssocID="{D12537E5-9811-4559-A60D-73A9FE9EB5FF}" presName="horz1" presStyleCnt="0"/>
      <dgm:spPr/>
    </dgm:pt>
    <dgm:pt modelId="{D5108E5F-E0EF-9141-9FE1-68C09CDB02F1}" type="pres">
      <dgm:prSet presAssocID="{D12537E5-9811-4559-A60D-73A9FE9EB5FF}" presName="tx1" presStyleLbl="revTx" presStyleIdx="3" presStyleCnt="8"/>
      <dgm:spPr/>
    </dgm:pt>
    <dgm:pt modelId="{E4BE5810-9E96-9241-A638-1F3965A13863}" type="pres">
      <dgm:prSet presAssocID="{D12537E5-9811-4559-A60D-73A9FE9EB5FF}" presName="vert1" presStyleCnt="0"/>
      <dgm:spPr/>
    </dgm:pt>
    <dgm:pt modelId="{E3B1CB66-8982-BA42-940F-E82A4977EDC6}" type="pres">
      <dgm:prSet presAssocID="{5454CDC5-8643-44A0-8FA3-151D2941307C}" presName="thickLine" presStyleLbl="alignNode1" presStyleIdx="4" presStyleCnt="8"/>
      <dgm:spPr/>
    </dgm:pt>
    <dgm:pt modelId="{7A9168A2-1211-A74D-8BEE-1AC2735C6E73}" type="pres">
      <dgm:prSet presAssocID="{5454CDC5-8643-44A0-8FA3-151D2941307C}" presName="horz1" presStyleCnt="0"/>
      <dgm:spPr/>
    </dgm:pt>
    <dgm:pt modelId="{550D6A2E-BED4-6D42-85C8-60E5B4F20356}" type="pres">
      <dgm:prSet presAssocID="{5454CDC5-8643-44A0-8FA3-151D2941307C}" presName="tx1" presStyleLbl="revTx" presStyleIdx="4" presStyleCnt="8"/>
      <dgm:spPr/>
    </dgm:pt>
    <dgm:pt modelId="{C6B2282E-64F9-8549-AC58-2D17533FFE80}" type="pres">
      <dgm:prSet presAssocID="{5454CDC5-8643-44A0-8FA3-151D2941307C}" presName="vert1" presStyleCnt="0"/>
      <dgm:spPr/>
    </dgm:pt>
    <dgm:pt modelId="{4CD8AC1C-9A02-9C44-BB6B-535FD2BF37B4}" type="pres">
      <dgm:prSet presAssocID="{42E6AABF-74F2-456C-87D5-F58A82507DF9}" presName="thickLine" presStyleLbl="alignNode1" presStyleIdx="5" presStyleCnt="8"/>
      <dgm:spPr/>
    </dgm:pt>
    <dgm:pt modelId="{05DAA5D0-4146-EC4D-83B8-33B1113D6209}" type="pres">
      <dgm:prSet presAssocID="{42E6AABF-74F2-456C-87D5-F58A82507DF9}" presName="horz1" presStyleCnt="0"/>
      <dgm:spPr/>
    </dgm:pt>
    <dgm:pt modelId="{02820E55-AD46-6A4F-980A-60184602C956}" type="pres">
      <dgm:prSet presAssocID="{42E6AABF-74F2-456C-87D5-F58A82507DF9}" presName="tx1" presStyleLbl="revTx" presStyleIdx="5" presStyleCnt="8"/>
      <dgm:spPr/>
    </dgm:pt>
    <dgm:pt modelId="{E53616EE-B9DE-684F-8EC8-3A1DCAA76BBB}" type="pres">
      <dgm:prSet presAssocID="{42E6AABF-74F2-456C-87D5-F58A82507DF9}" presName="vert1" presStyleCnt="0"/>
      <dgm:spPr/>
    </dgm:pt>
    <dgm:pt modelId="{B1BC6A89-D2C6-4D4A-8847-35A15A7F9D62}" type="pres">
      <dgm:prSet presAssocID="{CA2F3D54-F851-4C3C-8E4A-B53479026261}" presName="thickLine" presStyleLbl="alignNode1" presStyleIdx="6" presStyleCnt="8"/>
      <dgm:spPr/>
    </dgm:pt>
    <dgm:pt modelId="{3FF46574-949B-C543-8EE2-680D6E794EBA}" type="pres">
      <dgm:prSet presAssocID="{CA2F3D54-F851-4C3C-8E4A-B53479026261}" presName="horz1" presStyleCnt="0"/>
      <dgm:spPr/>
    </dgm:pt>
    <dgm:pt modelId="{187AF8CC-F5D6-EF4C-A7AD-620FB69114DF}" type="pres">
      <dgm:prSet presAssocID="{CA2F3D54-F851-4C3C-8E4A-B53479026261}" presName="tx1" presStyleLbl="revTx" presStyleIdx="6" presStyleCnt="8"/>
      <dgm:spPr/>
    </dgm:pt>
    <dgm:pt modelId="{C86216C9-B44E-3F46-94CF-282EB6D1B61C}" type="pres">
      <dgm:prSet presAssocID="{CA2F3D54-F851-4C3C-8E4A-B53479026261}" presName="vert1" presStyleCnt="0"/>
      <dgm:spPr/>
    </dgm:pt>
    <dgm:pt modelId="{6F602FFA-4C40-2B46-B70A-7F7ABC66558C}" type="pres">
      <dgm:prSet presAssocID="{B8644629-6CC2-4DC0-9516-176E3237DB3B}" presName="thickLine" presStyleLbl="alignNode1" presStyleIdx="7" presStyleCnt="8"/>
      <dgm:spPr/>
    </dgm:pt>
    <dgm:pt modelId="{FEC125E7-77E0-F845-A410-46BA491E33E8}" type="pres">
      <dgm:prSet presAssocID="{B8644629-6CC2-4DC0-9516-176E3237DB3B}" presName="horz1" presStyleCnt="0"/>
      <dgm:spPr/>
    </dgm:pt>
    <dgm:pt modelId="{29274D97-BC55-1745-ACB6-DC5329428423}" type="pres">
      <dgm:prSet presAssocID="{B8644629-6CC2-4DC0-9516-176E3237DB3B}" presName="tx1" presStyleLbl="revTx" presStyleIdx="7" presStyleCnt="8"/>
      <dgm:spPr/>
    </dgm:pt>
    <dgm:pt modelId="{C13615ED-2F53-3C4C-8256-F065375B5564}" type="pres">
      <dgm:prSet presAssocID="{B8644629-6CC2-4DC0-9516-176E3237DB3B}" presName="vert1" presStyleCnt="0"/>
      <dgm:spPr/>
    </dgm:pt>
  </dgm:ptLst>
  <dgm:cxnLst>
    <dgm:cxn modelId="{EE869808-9240-6645-89F6-A805603B9C8E}" type="presOf" srcId="{B8644629-6CC2-4DC0-9516-176E3237DB3B}" destId="{29274D97-BC55-1745-ACB6-DC5329428423}" srcOrd="0" destOrd="0" presId="urn:microsoft.com/office/officeart/2008/layout/LinedList"/>
    <dgm:cxn modelId="{A82C392F-1A9E-43FF-82FB-59DD92078FF3}" srcId="{2AB165D0-3CCC-4935-9E53-88E8DF0BF0F5}" destId="{D12537E5-9811-4559-A60D-73A9FE9EB5FF}" srcOrd="3" destOrd="0" parTransId="{BBFC0F2C-B527-4B1A-9787-687BBE581F92}" sibTransId="{7EE1FFC1-EFFE-4002-9C68-E8EDC8CAFA23}"/>
    <dgm:cxn modelId="{41879838-28E5-4AD7-BFCA-5774DA22E773}" srcId="{2AB165D0-3CCC-4935-9E53-88E8DF0BF0F5}" destId="{D844CE56-1C61-447E-8B03-4E75D993ECFB}" srcOrd="1" destOrd="0" parTransId="{E9C6097C-F331-4E80-8C9A-09C791E3EF67}" sibTransId="{FCAAB36C-16CC-4577-813B-84B68C07D6E1}"/>
    <dgm:cxn modelId="{5851CA43-E107-4C47-BCBC-DF30B210D307}" type="presOf" srcId="{D12537E5-9811-4559-A60D-73A9FE9EB5FF}" destId="{D5108E5F-E0EF-9141-9FE1-68C09CDB02F1}" srcOrd="0" destOrd="0" presId="urn:microsoft.com/office/officeart/2008/layout/LinedList"/>
    <dgm:cxn modelId="{712C8844-CB3C-CA42-8BDE-2EDD7BA312F5}" type="presOf" srcId="{D844CE56-1C61-447E-8B03-4E75D993ECFB}" destId="{E4690C0C-585D-D646-AEE8-949260576D3E}" srcOrd="0" destOrd="0" presId="urn:microsoft.com/office/officeart/2008/layout/LinedList"/>
    <dgm:cxn modelId="{150E9950-50BC-42CA-B8F7-08FF7833E2FE}" srcId="{2AB165D0-3CCC-4935-9E53-88E8DF0BF0F5}" destId="{CA2F3D54-F851-4C3C-8E4A-B53479026261}" srcOrd="6" destOrd="0" parTransId="{A5412586-BDA3-4BA8-8DAE-6E816847BE0D}" sibTransId="{10F8565D-6C6B-4C4C-85C8-0B1D88901463}"/>
    <dgm:cxn modelId="{15EA5755-DF5B-164B-ADE0-A674D075D83C}" type="presOf" srcId="{A4A7697E-8957-4CDA-A0C4-6B5C6F52B584}" destId="{933C157B-624B-3B40-A82D-403E93862147}" srcOrd="0" destOrd="0" presId="urn:microsoft.com/office/officeart/2008/layout/LinedList"/>
    <dgm:cxn modelId="{F7D0A361-F33C-A24D-8961-132288932FA4}" type="presOf" srcId="{D046E786-B674-4B33-85D2-0D201D6B8D7C}" destId="{A4353191-E647-3146-9C74-327EACE578C5}" srcOrd="0" destOrd="0" presId="urn:microsoft.com/office/officeart/2008/layout/LinedList"/>
    <dgm:cxn modelId="{B194BB6B-A0DD-490B-86DF-CB4FF0A79E86}" srcId="{2AB165D0-3CCC-4935-9E53-88E8DF0BF0F5}" destId="{A4A7697E-8957-4CDA-A0C4-6B5C6F52B584}" srcOrd="2" destOrd="0" parTransId="{1E05042B-2468-4177-93C0-95567B9DBAA4}" sibTransId="{D72DD77B-A453-4DF8-B67B-9FCD7704234D}"/>
    <dgm:cxn modelId="{0101F076-4A00-664D-987C-B2314E542B93}" type="presOf" srcId="{CA2F3D54-F851-4C3C-8E4A-B53479026261}" destId="{187AF8CC-F5D6-EF4C-A7AD-620FB69114DF}" srcOrd="0" destOrd="0" presId="urn:microsoft.com/office/officeart/2008/layout/LinedList"/>
    <dgm:cxn modelId="{6BD4AD81-9B66-7043-921B-F22B8FC7DE1E}" type="presOf" srcId="{42E6AABF-74F2-456C-87D5-F58A82507DF9}" destId="{02820E55-AD46-6A4F-980A-60184602C956}" srcOrd="0" destOrd="0" presId="urn:microsoft.com/office/officeart/2008/layout/LinedList"/>
    <dgm:cxn modelId="{70604F98-4FD2-FE4E-B4F2-05F90A4D4BC2}" type="presOf" srcId="{5454CDC5-8643-44A0-8FA3-151D2941307C}" destId="{550D6A2E-BED4-6D42-85C8-60E5B4F20356}" srcOrd="0" destOrd="0" presId="urn:microsoft.com/office/officeart/2008/layout/LinedList"/>
    <dgm:cxn modelId="{273DF2A1-FE67-493C-915A-7B2E51665892}" srcId="{2AB165D0-3CCC-4935-9E53-88E8DF0BF0F5}" destId="{42E6AABF-74F2-456C-87D5-F58A82507DF9}" srcOrd="5" destOrd="0" parTransId="{9FEB07A2-E172-4409-ACE0-602F8AF9502E}" sibTransId="{334F2B49-7646-48CE-8370-AEEC2F2060D6}"/>
    <dgm:cxn modelId="{EA360AA3-50CD-4A9E-972E-3BD0C2C8F189}" srcId="{2AB165D0-3CCC-4935-9E53-88E8DF0BF0F5}" destId="{D046E786-B674-4B33-85D2-0D201D6B8D7C}" srcOrd="0" destOrd="0" parTransId="{1D9A88F3-1E87-40B7-BE33-8B5066AD724B}" sibTransId="{5D44CA05-0F97-4723-8310-E9CEF4B55028}"/>
    <dgm:cxn modelId="{B35590D7-AB50-464E-98A8-CFE9E2694DDD}" srcId="{2AB165D0-3CCC-4935-9E53-88E8DF0BF0F5}" destId="{5454CDC5-8643-44A0-8FA3-151D2941307C}" srcOrd="4" destOrd="0" parTransId="{267E6653-F592-4393-8E9A-12B023877BAA}" sibTransId="{6D76E199-D379-4897-B09E-52737CE18083}"/>
    <dgm:cxn modelId="{B89382E9-B7B0-4B84-B7DE-0BE903D73D03}" srcId="{2AB165D0-3CCC-4935-9E53-88E8DF0BF0F5}" destId="{B8644629-6CC2-4DC0-9516-176E3237DB3B}" srcOrd="7" destOrd="0" parTransId="{F903CB5A-22C2-40B5-ABB4-171F23AE93AD}" sibTransId="{3D29244A-FAEB-4A0F-A2EB-719B6E2CC306}"/>
    <dgm:cxn modelId="{88B407EC-75D6-1F44-8F19-F06E727FF1C0}" type="presOf" srcId="{2AB165D0-3CCC-4935-9E53-88E8DF0BF0F5}" destId="{1E96A89A-47C6-3341-AB28-EDFA9D521226}" srcOrd="0" destOrd="0" presId="urn:microsoft.com/office/officeart/2008/layout/LinedList"/>
    <dgm:cxn modelId="{259118F3-A26F-8C46-96B9-DC07BC0967C8}" type="presParOf" srcId="{1E96A89A-47C6-3341-AB28-EDFA9D521226}" destId="{C708FA5D-03A0-3E44-B30F-DDE852CD21BD}" srcOrd="0" destOrd="0" presId="urn:microsoft.com/office/officeart/2008/layout/LinedList"/>
    <dgm:cxn modelId="{014B9FED-DCEB-2E40-9D50-977F883687C7}" type="presParOf" srcId="{1E96A89A-47C6-3341-AB28-EDFA9D521226}" destId="{A9F78E5D-21ED-AA47-940D-DC349A753F5E}" srcOrd="1" destOrd="0" presId="urn:microsoft.com/office/officeart/2008/layout/LinedList"/>
    <dgm:cxn modelId="{4A4BBD5B-8C3C-744A-97BD-C2138322BBB7}" type="presParOf" srcId="{A9F78E5D-21ED-AA47-940D-DC349A753F5E}" destId="{A4353191-E647-3146-9C74-327EACE578C5}" srcOrd="0" destOrd="0" presId="urn:microsoft.com/office/officeart/2008/layout/LinedList"/>
    <dgm:cxn modelId="{DAA316D4-38E3-124D-A351-E1AE6D2F47DD}" type="presParOf" srcId="{A9F78E5D-21ED-AA47-940D-DC349A753F5E}" destId="{6660E730-4BDA-3A44-BE3F-07E273F0B018}" srcOrd="1" destOrd="0" presId="urn:microsoft.com/office/officeart/2008/layout/LinedList"/>
    <dgm:cxn modelId="{2B7B5C99-8D27-8948-AFB3-1C1AD31B7191}" type="presParOf" srcId="{1E96A89A-47C6-3341-AB28-EDFA9D521226}" destId="{18AEEC68-DB0E-8F46-95F8-60D24A3BEB7C}" srcOrd="2" destOrd="0" presId="urn:microsoft.com/office/officeart/2008/layout/LinedList"/>
    <dgm:cxn modelId="{5216517E-C270-2144-8CA1-FF3C350117DD}" type="presParOf" srcId="{1E96A89A-47C6-3341-AB28-EDFA9D521226}" destId="{248EF230-6A00-CE40-A9CC-0568CD1A207C}" srcOrd="3" destOrd="0" presId="urn:microsoft.com/office/officeart/2008/layout/LinedList"/>
    <dgm:cxn modelId="{500534EE-C050-1149-9FF4-FA9527E8BF8F}" type="presParOf" srcId="{248EF230-6A00-CE40-A9CC-0568CD1A207C}" destId="{E4690C0C-585D-D646-AEE8-949260576D3E}" srcOrd="0" destOrd="0" presId="urn:microsoft.com/office/officeart/2008/layout/LinedList"/>
    <dgm:cxn modelId="{B4114108-37E4-8F49-B207-933931F49A02}" type="presParOf" srcId="{248EF230-6A00-CE40-A9CC-0568CD1A207C}" destId="{CC4D56FC-1EE2-D44E-BCD3-807009968D3F}" srcOrd="1" destOrd="0" presId="urn:microsoft.com/office/officeart/2008/layout/LinedList"/>
    <dgm:cxn modelId="{227B12FC-39F2-004E-9FC4-92750D2F5814}" type="presParOf" srcId="{1E96A89A-47C6-3341-AB28-EDFA9D521226}" destId="{5C11FE9B-C5CA-5944-8ADE-F389CAE8D07E}" srcOrd="4" destOrd="0" presId="urn:microsoft.com/office/officeart/2008/layout/LinedList"/>
    <dgm:cxn modelId="{FB40896D-657B-E64A-B47E-04F43917DC93}" type="presParOf" srcId="{1E96A89A-47C6-3341-AB28-EDFA9D521226}" destId="{ECD9C10D-14FC-DD42-8686-D781DD69E44A}" srcOrd="5" destOrd="0" presId="urn:microsoft.com/office/officeart/2008/layout/LinedList"/>
    <dgm:cxn modelId="{25CEC51E-8D7B-C34B-B186-70815BE3D0CF}" type="presParOf" srcId="{ECD9C10D-14FC-DD42-8686-D781DD69E44A}" destId="{933C157B-624B-3B40-A82D-403E93862147}" srcOrd="0" destOrd="0" presId="urn:microsoft.com/office/officeart/2008/layout/LinedList"/>
    <dgm:cxn modelId="{BD5D5F64-C3B4-C244-B045-82B85F8AC24D}" type="presParOf" srcId="{ECD9C10D-14FC-DD42-8686-D781DD69E44A}" destId="{4ECD3814-E8C1-C042-B6DD-28396EBAE574}" srcOrd="1" destOrd="0" presId="urn:microsoft.com/office/officeart/2008/layout/LinedList"/>
    <dgm:cxn modelId="{812C6E3F-18E7-594A-80AF-7EA0A3BB5251}" type="presParOf" srcId="{1E96A89A-47C6-3341-AB28-EDFA9D521226}" destId="{63153F53-97F2-5B4B-B69D-FCE228C08E62}" srcOrd="6" destOrd="0" presId="urn:microsoft.com/office/officeart/2008/layout/LinedList"/>
    <dgm:cxn modelId="{D5133789-67E5-D549-9B7C-3AC6CFDFF9B8}" type="presParOf" srcId="{1E96A89A-47C6-3341-AB28-EDFA9D521226}" destId="{ADA57521-6120-4346-BD18-E01AB61A425E}" srcOrd="7" destOrd="0" presId="urn:microsoft.com/office/officeart/2008/layout/LinedList"/>
    <dgm:cxn modelId="{81253291-21F0-8C4A-A670-723FAAB49AB8}" type="presParOf" srcId="{ADA57521-6120-4346-BD18-E01AB61A425E}" destId="{D5108E5F-E0EF-9141-9FE1-68C09CDB02F1}" srcOrd="0" destOrd="0" presId="urn:microsoft.com/office/officeart/2008/layout/LinedList"/>
    <dgm:cxn modelId="{C5D0701A-591E-D842-9B71-2EA21C7CB6F6}" type="presParOf" srcId="{ADA57521-6120-4346-BD18-E01AB61A425E}" destId="{E4BE5810-9E96-9241-A638-1F3965A13863}" srcOrd="1" destOrd="0" presId="urn:microsoft.com/office/officeart/2008/layout/LinedList"/>
    <dgm:cxn modelId="{9D8E641B-C59F-4F49-BE5D-886CD7DF9523}" type="presParOf" srcId="{1E96A89A-47C6-3341-AB28-EDFA9D521226}" destId="{E3B1CB66-8982-BA42-940F-E82A4977EDC6}" srcOrd="8" destOrd="0" presId="urn:microsoft.com/office/officeart/2008/layout/LinedList"/>
    <dgm:cxn modelId="{4D1CB2C7-23D1-F14E-BAF0-030A24BB59F4}" type="presParOf" srcId="{1E96A89A-47C6-3341-AB28-EDFA9D521226}" destId="{7A9168A2-1211-A74D-8BEE-1AC2735C6E73}" srcOrd="9" destOrd="0" presId="urn:microsoft.com/office/officeart/2008/layout/LinedList"/>
    <dgm:cxn modelId="{8D901C69-FBBE-6140-939D-ADCDD47B0B9E}" type="presParOf" srcId="{7A9168A2-1211-A74D-8BEE-1AC2735C6E73}" destId="{550D6A2E-BED4-6D42-85C8-60E5B4F20356}" srcOrd="0" destOrd="0" presId="urn:microsoft.com/office/officeart/2008/layout/LinedList"/>
    <dgm:cxn modelId="{766AB860-2A19-974A-B31C-DC18AC8EEF78}" type="presParOf" srcId="{7A9168A2-1211-A74D-8BEE-1AC2735C6E73}" destId="{C6B2282E-64F9-8549-AC58-2D17533FFE80}" srcOrd="1" destOrd="0" presId="urn:microsoft.com/office/officeart/2008/layout/LinedList"/>
    <dgm:cxn modelId="{12F7D893-2F5B-DE4B-9BDA-0A157B23FEA0}" type="presParOf" srcId="{1E96A89A-47C6-3341-AB28-EDFA9D521226}" destId="{4CD8AC1C-9A02-9C44-BB6B-535FD2BF37B4}" srcOrd="10" destOrd="0" presId="urn:microsoft.com/office/officeart/2008/layout/LinedList"/>
    <dgm:cxn modelId="{317A0B1D-C750-EF44-97CB-E493FF667CC1}" type="presParOf" srcId="{1E96A89A-47C6-3341-AB28-EDFA9D521226}" destId="{05DAA5D0-4146-EC4D-83B8-33B1113D6209}" srcOrd="11" destOrd="0" presId="urn:microsoft.com/office/officeart/2008/layout/LinedList"/>
    <dgm:cxn modelId="{93C55D2E-3013-3247-839D-2AEF409DE175}" type="presParOf" srcId="{05DAA5D0-4146-EC4D-83B8-33B1113D6209}" destId="{02820E55-AD46-6A4F-980A-60184602C956}" srcOrd="0" destOrd="0" presId="urn:microsoft.com/office/officeart/2008/layout/LinedList"/>
    <dgm:cxn modelId="{6EAC896B-CC6F-9949-B23F-3FBF5F658821}" type="presParOf" srcId="{05DAA5D0-4146-EC4D-83B8-33B1113D6209}" destId="{E53616EE-B9DE-684F-8EC8-3A1DCAA76BBB}" srcOrd="1" destOrd="0" presId="urn:microsoft.com/office/officeart/2008/layout/LinedList"/>
    <dgm:cxn modelId="{C5A8CD74-27AF-6D41-AF3F-ECA13B93F3CB}" type="presParOf" srcId="{1E96A89A-47C6-3341-AB28-EDFA9D521226}" destId="{B1BC6A89-D2C6-4D4A-8847-35A15A7F9D62}" srcOrd="12" destOrd="0" presId="urn:microsoft.com/office/officeart/2008/layout/LinedList"/>
    <dgm:cxn modelId="{C8DE560F-7DEB-574B-981C-1A108C4BC3DB}" type="presParOf" srcId="{1E96A89A-47C6-3341-AB28-EDFA9D521226}" destId="{3FF46574-949B-C543-8EE2-680D6E794EBA}" srcOrd="13" destOrd="0" presId="urn:microsoft.com/office/officeart/2008/layout/LinedList"/>
    <dgm:cxn modelId="{60766A89-CEE2-1642-8667-B9E32FC6CE16}" type="presParOf" srcId="{3FF46574-949B-C543-8EE2-680D6E794EBA}" destId="{187AF8CC-F5D6-EF4C-A7AD-620FB69114DF}" srcOrd="0" destOrd="0" presId="urn:microsoft.com/office/officeart/2008/layout/LinedList"/>
    <dgm:cxn modelId="{1264A297-A032-7641-8DDA-AF4D929DF2BC}" type="presParOf" srcId="{3FF46574-949B-C543-8EE2-680D6E794EBA}" destId="{C86216C9-B44E-3F46-94CF-282EB6D1B61C}" srcOrd="1" destOrd="0" presId="urn:microsoft.com/office/officeart/2008/layout/LinedList"/>
    <dgm:cxn modelId="{4E018737-0B98-3D43-BFA7-24DC43F1ECB3}" type="presParOf" srcId="{1E96A89A-47C6-3341-AB28-EDFA9D521226}" destId="{6F602FFA-4C40-2B46-B70A-7F7ABC66558C}" srcOrd="14" destOrd="0" presId="urn:microsoft.com/office/officeart/2008/layout/LinedList"/>
    <dgm:cxn modelId="{97A6E729-F2A7-B948-BE65-3D4C30F1A811}" type="presParOf" srcId="{1E96A89A-47C6-3341-AB28-EDFA9D521226}" destId="{FEC125E7-77E0-F845-A410-46BA491E33E8}" srcOrd="15" destOrd="0" presId="urn:microsoft.com/office/officeart/2008/layout/LinedList"/>
    <dgm:cxn modelId="{778D381F-CE03-A14F-A9CA-8DCC8C9121B0}" type="presParOf" srcId="{FEC125E7-77E0-F845-A410-46BA491E33E8}" destId="{29274D97-BC55-1745-ACB6-DC5329428423}" srcOrd="0" destOrd="0" presId="urn:microsoft.com/office/officeart/2008/layout/LinedList"/>
    <dgm:cxn modelId="{943384AB-018C-FA42-A219-A90F038EDAE7}" type="presParOf" srcId="{FEC125E7-77E0-F845-A410-46BA491E33E8}" destId="{C13615ED-2F53-3C4C-8256-F065375B556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ED3221-2E88-4D0E-90B9-6CAC43F58DF4}"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542BBDE-17DF-4E8A-9CE1-BCEE07437072}">
      <dgm:prSet/>
      <dgm:spPr/>
      <dgm:t>
        <a:bodyPr/>
        <a:lstStyle/>
        <a:p>
          <a:r>
            <a:rPr lang="en-US"/>
            <a:t>Fivetran</a:t>
          </a:r>
        </a:p>
      </dgm:t>
    </dgm:pt>
    <dgm:pt modelId="{2F54BF8A-91C0-4F28-8185-FEF9FA5D6786}" type="parTrans" cxnId="{350B1ECC-6F4D-4710-A801-05023B577566}">
      <dgm:prSet/>
      <dgm:spPr/>
      <dgm:t>
        <a:bodyPr/>
        <a:lstStyle/>
        <a:p>
          <a:endParaRPr lang="en-US"/>
        </a:p>
      </dgm:t>
    </dgm:pt>
    <dgm:pt modelId="{CA623A45-3E68-4344-A8C5-799E899B03EE}" type="sibTrans" cxnId="{350B1ECC-6F4D-4710-A801-05023B577566}">
      <dgm:prSet/>
      <dgm:spPr/>
      <dgm:t>
        <a:bodyPr/>
        <a:lstStyle/>
        <a:p>
          <a:endParaRPr lang="en-US"/>
        </a:p>
      </dgm:t>
    </dgm:pt>
    <dgm:pt modelId="{E86643AE-5477-45C0-80ED-7CB63FF9DE7A}">
      <dgm:prSet/>
      <dgm:spPr/>
      <dgm:t>
        <a:bodyPr/>
        <a:lstStyle/>
        <a:p>
          <a:r>
            <a:rPr lang="en-US"/>
            <a:t>Singer</a:t>
          </a:r>
        </a:p>
      </dgm:t>
    </dgm:pt>
    <dgm:pt modelId="{B9B968BE-3F46-495B-8983-48C1388547E2}" type="parTrans" cxnId="{DB395BC1-DFDA-4BD8-82C1-C6187ED57975}">
      <dgm:prSet/>
      <dgm:spPr/>
      <dgm:t>
        <a:bodyPr/>
        <a:lstStyle/>
        <a:p>
          <a:endParaRPr lang="en-US"/>
        </a:p>
      </dgm:t>
    </dgm:pt>
    <dgm:pt modelId="{6B3439D2-DBD6-470A-B85D-E231EFF51679}" type="sibTrans" cxnId="{DB395BC1-DFDA-4BD8-82C1-C6187ED57975}">
      <dgm:prSet/>
      <dgm:spPr/>
      <dgm:t>
        <a:bodyPr/>
        <a:lstStyle/>
        <a:p>
          <a:endParaRPr lang="en-US"/>
        </a:p>
      </dgm:t>
    </dgm:pt>
    <dgm:pt modelId="{D7B2E6CF-7CF9-4683-A2D8-3C7594726A54}">
      <dgm:prSet/>
      <dgm:spPr/>
      <dgm:t>
        <a:bodyPr/>
        <a:lstStyle/>
        <a:p>
          <a:r>
            <a:rPr lang="en-US"/>
            <a:t>Stitch</a:t>
          </a:r>
        </a:p>
      </dgm:t>
    </dgm:pt>
    <dgm:pt modelId="{2A5F5F53-67AB-4B94-AEBB-9D46B20303A4}" type="parTrans" cxnId="{BE990680-2338-4316-BA14-F2BEBB0972D0}">
      <dgm:prSet/>
      <dgm:spPr/>
      <dgm:t>
        <a:bodyPr/>
        <a:lstStyle/>
        <a:p>
          <a:endParaRPr lang="en-US"/>
        </a:p>
      </dgm:t>
    </dgm:pt>
    <dgm:pt modelId="{4192D189-0C87-4D07-B1EE-EE94ABC02C77}" type="sibTrans" cxnId="{BE990680-2338-4316-BA14-F2BEBB0972D0}">
      <dgm:prSet/>
      <dgm:spPr/>
      <dgm:t>
        <a:bodyPr/>
        <a:lstStyle/>
        <a:p>
          <a:endParaRPr lang="en-US"/>
        </a:p>
      </dgm:t>
    </dgm:pt>
    <dgm:pt modelId="{7D69E843-2BE4-4469-8B0A-6DC2B9E154DD}">
      <dgm:prSet/>
      <dgm:spPr/>
      <dgm:t>
        <a:bodyPr/>
        <a:lstStyle/>
        <a:p>
          <a:r>
            <a:rPr lang="en-US"/>
            <a:t>Airbyte</a:t>
          </a:r>
        </a:p>
      </dgm:t>
    </dgm:pt>
    <dgm:pt modelId="{6F06B830-3068-4601-A696-2260C110485D}" type="parTrans" cxnId="{DFC4BD99-5D38-4D57-B9D5-B9E72428C94A}">
      <dgm:prSet/>
      <dgm:spPr/>
      <dgm:t>
        <a:bodyPr/>
        <a:lstStyle/>
        <a:p>
          <a:endParaRPr lang="en-US"/>
        </a:p>
      </dgm:t>
    </dgm:pt>
    <dgm:pt modelId="{79543158-539F-4381-B059-558B3BA5482D}" type="sibTrans" cxnId="{DFC4BD99-5D38-4D57-B9D5-B9E72428C94A}">
      <dgm:prSet/>
      <dgm:spPr/>
      <dgm:t>
        <a:bodyPr/>
        <a:lstStyle/>
        <a:p>
          <a:endParaRPr lang="en-US"/>
        </a:p>
      </dgm:t>
    </dgm:pt>
    <dgm:pt modelId="{2F8911F9-4593-704C-8AB0-774DA770A994}" type="pres">
      <dgm:prSet presAssocID="{C9ED3221-2E88-4D0E-90B9-6CAC43F58DF4}" presName="hierChild1" presStyleCnt="0">
        <dgm:presLayoutVars>
          <dgm:chPref val="1"/>
          <dgm:dir/>
          <dgm:animOne val="branch"/>
          <dgm:animLvl val="lvl"/>
          <dgm:resizeHandles/>
        </dgm:presLayoutVars>
      </dgm:prSet>
      <dgm:spPr/>
    </dgm:pt>
    <dgm:pt modelId="{9CC20F52-43E9-4643-BA8A-A8C8D93940CE}" type="pres">
      <dgm:prSet presAssocID="{5542BBDE-17DF-4E8A-9CE1-BCEE07437072}" presName="hierRoot1" presStyleCnt="0"/>
      <dgm:spPr/>
    </dgm:pt>
    <dgm:pt modelId="{35897418-9D8F-0A49-8B24-A5671494B0F8}" type="pres">
      <dgm:prSet presAssocID="{5542BBDE-17DF-4E8A-9CE1-BCEE07437072}" presName="composite" presStyleCnt="0"/>
      <dgm:spPr/>
    </dgm:pt>
    <dgm:pt modelId="{7B271378-A941-EB46-AF7A-5004F12202B4}" type="pres">
      <dgm:prSet presAssocID="{5542BBDE-17DF-4E8A-9CE1-BCEE07437072}" presName="background" presStyleLbl="node0" presStyleIdx="0" presStyleCnt="4"/>
      <dgm:spPr/>
    </dgm:pt>
    <dgm:pt modelId="{CD3CC690-0D3E-6546-8C13-0A27CB7B09BD}" type="pres">
      <dgm:prSet presAssocID="{5542BBDE-17DF-4E8A-9CE1-BCEE07437072}" presName="text" presStyleLbl="fgAcc0" presStyleIdx="0" presStyleCnt="4">
        <dgm:presLayoutVars>
          <dgm:chPref val="3"/>
        </dgm:presLayoutVars>
      </dgm:prSet>
      <dgm:spPr/>
    </dgm:pt>
    <dgm:pt modelId="{A9215286-AD05-5B42-81B1-5E8B5250F31C}" type="pres">
      <dgm:prSet presAssocID="{5542BBDE-17DF-4E8A-9CE1-BCEE07437072}" presName="hierChild2" presStyleCnt="0"/>
      <dgm:spPr/>
    </dgm:pt>
    <dgm:pt modelId="{FD3D7134-8998-D447-82C1-6578D182CC76}" type="pres">
      <dgm:prSet presAssocID="{E86643AE-5477-45C0-80ED-7CB63FF9DE7A}" presName="hierRoot1" presStyleCnt="0"/>
      <dgm:spPr/>
    </dgm:pt>
    <dgm:pt modelId="{D5F99DBA-135E-B449-9D5F-A53FE5C90E89}" type="pres">
      <dgm:prSet presAssocID="{E86643AE-5477-45C0-80ED-7CB63FF9DE7A}" presName="composite" presStyleCnt="0"/>
      <dgm:spPr/>
    </dgm:pt>
    <dgm:pt modelId="{418F8F2E-8BE0-F444-BFC1-0B7895879251}" type="pres">
      <dgm:prSet presAssocID="{E86643AE-5477-45C0-80ED-7CB63FF9DE7A}" presName="background" presStyleLbl="node0" presStyleIdx="1" presStyleCnt="4"/>
      <dgm:spPr/>
    </dgm:pt>
    <dgm:pt modelId="{E4FDD3A5-ED9F-8B40-8077-90E8051C5BB7}" type="pres">
      <dgm:prSet presAssocID="{E86643AE-5477-45C0-80ED-7CB63FF9DE7A}" presName="text" presStyleLbl="fgAcc0" presStyleIdx="1" presStyleCnt="4">
        <dgm:presLayoutVars>
          <dgm:chPref val="3"/>
        </dgm:presLayoutVars>
      </dgm:prSet>
      <dgm:spPr/>
    </dgm:pt>
    <dgm:pt modelId="{2FF8258C-487F-D745-A294-DE7570FF6924}" type="pres">
      <dgm:prSet presAssocID="{E86643AE-5477-45C0-80ED-7CB63FF9DE7A}" presName="hierChild2" presStyleCnt="0"/>
      <dgm:spPr/>
    </dgm:pt>
    <dgm:pt modelId="{4091CAA1-86D0-E040-887F-D2D9F9F66DB9}" type="pres">
      <dgm:prSet presAssocID="{D7B2E6CF-7CF9-4683-A2D8-3C7594726A54}" presName="hierRoot1" presStyleCnt="0"/>
      <dgm:spPr/>
    </dgm:pt>
    <dgm:pt modelId="{A6471FC4-5BB9-9D41-93D9-97A44764DF1B}" type="pres">
      <dgm:prSet presAssocID="{D7B2E6CF-7CF9-4683-A2D8-3C7594726A54}" presName="composite" presStyleCnt="0"/>
      <dgm:spPr/>
    </dgm:pt>
    <dgm:pt modelId="{4C72D18E-C2C0-1741-9FD6-83C0F235DC8D}" type="pres">
      <dgm:prSet presAssocID="{D7B2E6CF-7CF9-4683-A2D8-3C7594726A54}" presName="background" presStyleLbl="node0" presStyleIdx="2" presStyleCnt="4"/>
      <dgm:spPr/>
    </dgm:pt>
    <dgm:pt modelId="{72C2E7E6-71F3-6842-9FF8-9092E1000724}" type="pres">
      <dgm:prSet presAssocID="{D7B2E6CF-7CF9-4683-A2D8-3C7594726A54}" presName="text" presStyleLbl="fgAcc0" presStyleIdx="2" presStyleCnt="4">
        <dgm:presLayoutVars>
          <dgm:chPref val="3"/>
        </dgm:presLayoutVars>
      </dgm:prSet>
      <dgm:spPr/>
    </dgm:pt>
    <dgm:pt modelId="{1EE8EAEB-BEA1-4C44-890C-408DACC4CFD3}" type="pres">
      <dgm:prSet presAssocID="{D7B2E6CF-7CF9-4683-A2D8-3C7594726A54}" presName="hierChild2" presStyleCnt="0"/>
      <dgm:spPr/>
    </dgm:pt>
    <dgm:pt modelId="{2AD728D6-2735-074C-817E-7969E8E908ED}" type="pres">
      <dgm:prSet presAssocID="{7D69E843-2BE4-4469-8B0A-6DC2B9E154DD}" presName="hierRoot1" presStyleCnt="0"/>
      <dgm:spPr/>
    </dgm:pt>
    <dgm:pt modelId="{F9A05F05-A0CE-5440-9659-E3088174AA76}" type="pres">
      <dgm:prSet presAssocID="{7D69E843-2BE4-4469-8B0A-6DC2B9E154DD}" presName="composite" presStyleCnt="0"/>
      <dgm:spPr/>
    </dgm:pt>
    <dgm:pt modelId="{2D252EA0-A3D3-9845-B061-2CE2AF7021FB}" type="pres">
      <dgm:prSet presAssocID="{7D69E843-2BE4-4469-8B0A-6DC2B9E154DD}" presName="background" presStyleLbl="node0" presStyleIdx="3" presStyleCnt="4"/>
      <dgm:spPr/>
    </dgm:pt>
    <dgm:pt modelId="{FAB3B09D-99F0-0A46-8AD3-8BE7E4272668}" type="pres">
      <dgm:prSet presAssocID="{7D69E843-2BE4-4469-8B0A-6DC2B9E154DD}" presName="text" presStyleLbl="fgAcc0" presStyleIdx="3" presStyleCnt="4">
        <dgm:presLayoutVars>
          <dgm:chPref val="3"/>
        </dgm:presLayoutVars>
      </dgm:prSet>
      <dgm:spPr/>
    </dgm:pt>
    <dgm:pt modelId="{9B5EF6E7-0BA6-2444-8213-E3B007E98A09}" type="pres">
      <dgm:prSet presAssocID="{7D69E843-2BE4-4469-8B0A-6DC2B9E154DD}" presName="hierChild2" presStyleCnt="0"/>
      <dgm:spPr/>
    </dgm:pt>
  </dgm:ptLst>
  <dgm:cxnLst>
    <dgm:cxn modelId="{3EDD2A5E-CA6E-334E-B573-DF2A745DDC6F}" type="presOf" srcId="{D7B2E6CF-7CF9-4683-A2D8-3C7594726A54}" destId="{72C2E7E6-71F3-6842-9FF8-9092E1000724}" srcOrd="0" destOrd="0" presId="urn:microsoft.com/office/officeart/2005/8/layout/hierarchy1"/>
    <dgm:cxn modelId="{F7FB5862-791B-BE46-AB99-8D0FCC898867}" type="presOf" srcId="{7D69E843-2BE4-4469-8B0A-6DC2B9E154DD}" destId="{FAB3B09D-99F0-0A46-8AD3-8BE7E4272668}" srcOrd="0" destOrd="0" presId="urn:microsoft.com/office/officeart/2005/8/layout/hierarchy1"/>
    <dgm:cxn modelId="{BE990680-2338-4316-BA14-F2BEBB0972D0}" srcId="{C9ED3221-2E88-4D0E-90B9-6CAC43F58DF4}" destId="{D7B2E6CF-7CF9-4683-A2D8-3C7594726A54}" srcOrd="2" destOrd="0" parTransId="{2A5F5F53-67AB-4B94-AEBB-9D46B20303A4}" sibTransId="{4192D189-0C87-4D07-B1EE-EE94ABC02C77}"/>
    <dgm:cxn modelId="{DFC4BD99-5D38-4D57-B9D5-B9E72428C94A}" srcId="{C9ED3221-2E88-4D0E-90B9-6CAC43F58DF4}" destId="{7D69E843-2BE4-4469-8B0A-6DC2B9E154DD}" srcOrd="3" destOrd="0" parTransId="{6F06B830-3068-4601-A696-2260C110485D}" sibTransId="{79543158-539F-4381-B059-558B3BA5482D}"/>
    <dgm:cxn modelId="{DB395BC1-DFDA-4BD8-82C1-C6187ED57975}" srcId="{C9ED3221-2E88-4D0E-90B9-6CAC43F58DF4}" destId="{E86643AE-5477-45C0-80ED-7CB63FF9DE7A}" srcOrd="1" destOrd="0" parTransId="{B9B968BE-3F46-495B-8983-48C1388547E2}" sibTransId="{6B3439D2-DBD6-470A-B85D-E231EFF51679}"/>
    <dgm:cxn modelId="{999EB7C7-247E-F044-A443-94DC12E6DC9A}" type="presOf" srcId="{E86643AE-5477-45C0-80ED-7CB63FF9DE7A}" destId="{E4FDD3A5-ED9F-8B40-8077-90E8051C5BB7}" srcOrd="0" destOrd="0" presId="urn:microsoft.com/office/officeart/2005/8/layout/hierarchy1"/>
    <dgm:cxn modelId="{350B1ECC-6F4D-4710-A801-05023B577566}" srcId="{C9ED3221-2E88-4D0E-90B9-6CAC43F58DF4}" destId="{5542BBDE-17DF-4E8A-9CE1-BCEE07437072}" srcOrd="0" destOrd="0" parTransId="{2F54BF8A-91C0-4F28-8185-FEF9FA5D6786}" sibTransId="{CA623A45-3E68-4344-A8C5-799E899B03EE}"/>
    <dgm:cxn modelId="{852837CD-E0BB-AD42-8126-F66A55C1D681}" type="presOf" srcId="{C9ED3221-2E88-4D0E-90B9-6CAC43F58DF4}" destId="{2F8911F9-4593-704C-8AB0-774DA770A994}" srcOrd="0" destOrd="0" presId="urn:microsoft.com/office/officeart/2005/8/layout/hierarchy1"/>
    <dgm:cxn modelId="{C6E049E6-8035-2047-AB60-859237F083A5}" type="presOf" srcId="{5542BBDE-17DF-4E8A-9CE1-BCEE07437072}" destId="{CD3CC690-0D3E-6546-8C13-0A27CB7B09BD}" srcOrd="0" destOrd="0" presId="urn:microsoft.com/office/officeart/2005/8/layout/hierarchy1"/>
    <dgm:cxn modelId="{EAAD10A4-4329-D743-B49F-F7B95A9B872C}" type="presParOf" srcId="{2F8911F9-4593-704C-8AB0-774DA770A994}" destId="{9CC20F52-43E9-4643-BA8A-A8C8D93940CE}" srcOrd="0" destOrd="0" presId="urn:microsoft.com/office/officeart/2005/8/layout/hierarchy1"/>
    <dgm:cxn modelId="{0AD806BA-62F6-E648-AAD4-CBFE628CB5A5}" type="presParOf" srcId="{9CC20F52-43E9-4643-BA8A-A8C8D93940CE}" destId="{35897418-9D8F-0A49-8B24-A5671494B0F8}" srcOrd="0" destOrd="0" presId="urn:microsoft.com/office/officeart/2005/8/layout/hierarchy1"/>
    <dgm:cxn modelId="{EFAF2C77-067E-8D42-801D-C4CA300496DC}" type="presParOf" srcId="{35897418-9D8F-0A49-8B24-A5671494B0F8}" destId="{7B271378-A941-EB46-AF7A-5004F12202B4}" srcOrd="0" destOrd="0" presId="urn:microsoft.com/office/officeart/2005/8/layout/hierarchy1"/>
    <dgm:cxn modelId="{AEC7E002-EEDB-C24C-918C-A872547EF8F0}" type="presParOf" srcId="{35897418-9D8F-0A49-8B24-A5671494B0F8}" destId="{CD3CC690-0D3E-6546-8C13-0A27CB7B09BD}" srcOrd="1" destOrd="0" presId="urn:microsoft.com/office/officeart/2005/8/layout/hierarchy1"/>
    <dgm:cxn modelId="{A8B7A93A-CDCB-454A-B62D-B53CFCBC65C2}" type="presParOf" srcId="{9CC20F52-43E9-4643-BA8A-A8C8D93940CE}" destId="{A9215286-AD05-5B42-81B1-5E8B5250F31C}" srcOrd="1" destOrd="0" presId="urn:microsoft.com/office/officeart/2005/8/layout/hierarchy1"/>
    <dgm:cxn modelId="{F0601495-02F8-A84F-8AEF-D8F4605BE593}" type="presParOf" srcId="{2F8911F9-4593-704C-8AB0-774DA770A994}" destId="{FD3D7134-8998-D447-82C1-6578D182CC76}" srcOrd="1" destOrd="0" presId="urn:microsoft.com/office/officeart/2005/8/layout/hierarchy1"/>
    <dgm:cxn modelId="{D5B64136-D1D0-1E44-A97E-8984B5C13F8A}" type="presParOf" srcId="{FD3D7134-8998-D447-82C1-6578D182CC76}" destId="{D5F99DBA-135E-B449-9D5F-A53FE5C90E89}" srcOrd="0" destOrd="0" presId="urn:microsoft.com/office/officeart/2005/8/layout/hierarchy1"/>
    <dgm:cxn modelId="{F6047CAB-1068-0F47-849D-406ADEFED613}" type="presParOf" srcId="{D5F99DBA-135E-B449-9D5F-A53FE5C90E89}" destId="{418F8F2E-8BE0-F444-BFC1-0B7895879251}" srcOrd="0" destOrd="0" presId="urn:microsoft.com/office/officeart/2005/8/layout/hierarchy1"/>
    <dgm:cxn modelId="{9492B4BD-BB74-7849-9A20-D64ABF47E55E}" type="presParOf" srcId="{D5F99DBA-135E-B449-9D5F-A53FE5C90E89}" destId="{E4FDD3A5-ED9F-8B40-8077-90E8051C5BB7}" srcOrd="1" destOrd="0" presId="urn:microsoft.com/office/officeart/2005/8/layout/hierarchy1"/>
    <dgm:cxn modelId="{E6283B01-4E9F-9F43-8AAB-1697119289FF}" type="presParOf" srcId="{FD3D7134-8998-D447-82C1-6578D182CC76}" destId="{2FF8258C-487F-D745-A294-DE7570FF6924}" srcOrd="1" destOrd="0" presId="urn:microsoft.com/office/officeart/2005/8/layout/hierarchy1"/>
    <dgm:cxn modelId="{A1DF4121-6DDB-7649-88A0-A8F8309D9DDD}" type="presParOf" srcId="{2F8911F9-4593-704C-8AB0-774DA770A994}" destId="{4091CAA1-86D0-E040-887F-D2D9F9F66DB9}" srcOrd="2" destOrd="0" presId="urn:microsoft.com/office/officeart/2005/8/layout/hierarchy1"/>
    <dgm:cxn modelId="{2733AD5F-A5AA-6141-B47F-4AE149E1D76B}" type="presParOf" srcId="{4091CAA1-86D0-E040-887F-D2D9F9F66DB9}" destId="{A6471FC4-5BB9-9D41-93D9-97A44764DF1B}" srcOrd="0" destOrd="0" presId="urn:microsoft.com/office/officeart/2005/8/layout/hierarchy1"/>
    <dgm:cxn modelId="{B0BDFC8B-013D-F84F-B02E-7D2DAC11DDE4}" type="presParOf" srcId="{A6471FC4-5BB9-9D41-93D9-97A44764DF1B}" destId="{4C72D18E-C2C0-1741-9FD6-83C0F235DC8D}" srcOrd="0" destOrd="0" presId="urn:microsoft.com/office/officeart/2005/8/layout/hierarchy1"/>
    <dgm:cxn modelId="{40E48B66-8FF9-3F48-865E-6FB4DA40719D}" type="presParOf" srcId="{A6471FC4-5BB9-9D41-93D9-97A44764DF1B}" destId="{72C2E7E6-71F3-6842-9FF8-9092E1000724}" srcOrd="1" destOrd="0" presId="urn:microsoft.com/office/officeart/2005/8/layout/hierarchy1"/>
    <dgm:cxn modelId="{400D4497-33CF-FA4B-8031-CC54A361E396}" type="presParOf" srcId="{4091CAA1-86D0-E040-887F-D2D9F9F66DB9}" destId="{1EE8EAEB-BEA1-4C44-890C-408DACC4CFD3}" srcOrd="1" destOrd="0" presId="urn:microsoft.com/office/officeart/2005/8/layout/hierarchy1"/>
    <dgm:cxn modelId="{19F52E7F-2162-A343-9756-8F23BAEA3D5C}" type="presParOf" srcId="{2F8911F9-4593-704C-8AB0-774DA770A994}" destId="{2AD728D6-2735-074C-817E-7969E8E908ED}" srcOrd="3" destOrd="0" presId="urn:microsoft.com/office/officeart/2005/8/layout/hierarchy1"/>
    <dgm:cxn modelId="{1AC84256-61A4-2343-91DA-6253A21D0C1B}" type="presParOf" srcId="{2AD728D6-2735-074C-817E-7969E8E908ED}" destId="{F9A05F05-A0CE-5440-9659-E3088174AA76}" srcOrd="0" destOrd="0" presId="urn:microsoft.com/office/officeart/2005/8/layout/hierarchy1"/>
    <dgm:cxn modelId="{3FB2B7B5-3542-2A41-8C5A-01969883C4E5}" type="presParOf" srcId="{F9A05F05-A0CE-5440-9659-E3088174AA76}" destId="{2D252EA0-A3D3-9845-B061-2CE2AF7021FB}" srcOrd="0" destOrd="0" presId="urn:microsoft.com/office/officeart/2005/8/layout/hierarchy1"/>
    <dgm:cxn modelId="{01E1D731-F601-4C4D-9F79-175118381A45}" type="presParOf" srcId="{F9A05F05-A0CE-5440-9659-E3088174AA76}" destId="{FAB3B09D-99F0-0A46-8AD3-8BE7E4272668}" srcOrd="1" destOrd="0" presId="urn:microsoft.com/office/officeart/2005/8/layout/hierarchy1"/>
    <dgm:cxn modelId="{405C8211-2BAA-0B4F-85ED-63A25E91B080}" type="presParOf" srcId="{2AD728D6-2735-074C-817E-7969E8E908ED}" destId="{9B5EF6E7-0BA6-2444-8213-E3B007E98A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AE6924-5848-462A-B617-89D8A6187209}"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DEB88B51-F18A-456C-AA3D-AC4B52897DFD}">
      <dgm:prSet/>
      <dgm:spPr/>
      <dgm:t>
        <a:bodyPr/>
        <a:lstStyle/>
        <a:p>
          <a:r>
            <a:rPr lang="en-US"/>
            <a:t>Kafka</a:t>
          </a:r>
        </a:p>
      </dgm:t>
    </dgm:pt>
    <dgm:pt modelId="{3D4BC2D9-1623-42DA-BBEB-192A8B53C682}" type="parTrans" cxnId="{DF7D325E-FD2D-4B4C-84E8-BA3457701A49}">
      <dgm:prSet/>
      <dgm:spPr/>
      <dgm:t>
        <a:bodyPr/>
        <a:lstStyle/>
        <a:p>
          <a:endParaRPr lang="en-US"/>
        </a:p>
      </dgm:t>
    </dgm:pt>
    <dgm:pt modelId="{5E561558-6097-42E5-A418-5EE0F2CFE14D}" type="sibTrans" cxnId="{DF7D325E-FD2D-4B4C-84E8-BA3457701A49}">
      <dgm:prSet/>
      <dgm:spPr/>
      <dgm:t>
        <a:bodyPr/>
        <a:lstStyle/>
        <a:p>
          <a:endParaRPr lang="en-US"/>
        </a:p>
      </dgm:t>
    </dgm:pt>
    <dgm:pt modelId="{19527F1C-2B88-4534-9B9D-A4B245926602}">
      <dgm:prSet/>
      <dgm:spPr/>
      <dgm:t>
        <a:bodyPr/>
        <a:lstStyle/>
        <a:p>
          <a:r>
            <a:rPr lang="en-US"/>
            <a:t>Amazon Kinesis</a:t>
          </a:r>
        </a:p>
      </dgm:t>
    </dgm:pt>
    <dgm:pt modelId="{9BC8F24F-80BE-466A-BD9C-42DEBE6ABBB8}" type="parTrans" cxnId="{08364D88-382B-4E07-9D8D-7E0CB3496CC5}">
      <dgm:prSet/>
      <dgm:spPr/>
      <dgm:t>
        <a:bodyPr/>
        <a:lstStyle/>
        <a:p>
          <a:endParaRPr lang="en-US"/>
        </a:p>
      </dgm:t>
    </dgm:pt>
    <dgm:pt modelId="{1B504095-1E02-4D93-9091-BEEC4622A116}" type="sibTrans" cxnId="{08364D88-382B-4E07-9D8D-7E0CB3496CC5}">
      <dgm:prSet/>
      <dgm:spPr/>
      <dgm:t>
        <a:bodyPr/>
        <a:lstStyle/>
        <a:p>
          <a:endParaRPr lang="en-US"/>
        </a:p>
      </dgm:t>
    </dgm:pt>
    <dgm:pt modelId="{79E6F22B-A689-4EFD-A2B5-D2B71D733E68}">
      <dgm:prSet/>
      <dgm:spPr/>
      <dgm:t>
        <a:bodyPr/>
        <a:lstStyle/>
        <a:p>
          <a:r>
            <a:rPr lang="en-US"/>
            <a:t>Google Pub/Sub</a:t>
          </a:r>
        </a:p>
      </dgm:t>
    </dgm:pt>
    <dgm:pt modelId="{CE5E8E7D-543C-42C1-A43B-504440330743}" type="parTrans" cxnId="{4482C294-D0EC-450E-A532-852C10EA9BFD}">
      <dgm:prSet/>
      <dgm:spPr/>
      <dgm:t>
        <a:bodyPr/>
        <a:lstStyle/>
        <a:p>
          <a:endParaRPr lang="en-US"/>
        </a:p>
      </dgm:t>
    </dgm:pt>
    <dgm:pt modelId="{551615C7-CB26-4C70-902B-5A3FE9AF27C0}" type="sibTrans" cxnId="{4482C294-D0EC-450E-A532-852C10EA9BFD}">
      <dgm:prSet/>
      <dgm:spPr/>
      <dgm:t>
        <a:bodyPr/>
        <a:lstStyle/>
        <a:p>
          <a:endParaRPr lang="en-US"/>
        </a:p>
      </dgm:t>
    </dgm:pt>
    <dgm:pt modelId="{2D0C3400-A048-49BE-8AA2-310C4B9CA4C0}">
      <dgm:prSet/>
      <dgm:spPr/>
      <dgm:t>
        <a:bodyPr/>
        <a:lstStyle/>
        <a:p>
          <a:r>
            <a:rPr lang="en-US"/>
            <a:t>Apache Spark</a:t>
          </a:r>
        </a:p>
      </dgm:t>
    </dgm:pt>
    <dgm:pt modelId="{B72CC330-62FE-4187-8B76-0E96CE0E2FCB}" type="parTrans" cxnId="{451D978C-4E51-475C-8265-EFE5E909C994}">
      <dgm:prSet/>
      <dgm:spPr/>
      <dgm:t>
        <a:bodyPr/>
        <a:lstStyle/>
        <a:p>
          <a:endParaRPr lang="en-US"/>
        </a:p>
      </dgm:t>
    </dgm:pt>
    <dgm:pt modelId="{133DEC5C-D7B0-46C1-8B3E-30FDBAC0A3F5}" type="sibTrans" cxnId="{451D978C-4E51-475C-8265-EFE5E909C994}">
      <dgm:prSet/>
      <dgm:spPr/>
      <dgm:t>
        <a:bodyPr/>
        <a:lstStyle/>
        <a:p>
          <a:endParaRPr lang="en-US"/>
        </a:p>
      </dgm:t>
    </dgm:pt>
    <dgm:pt modelId="{D7F569AD-9628-A040-B89B-414C52971D56}" type="pres">
      <dgm:prSet presAssocID="{02AE6924-5848-462A-B617-89D8A6187209}" presName="Name0" presStyleCnt="0">
        <dgm:presLayoutVars>
          <dgm:dir/>
          <dgm:animLvl val="lvl"/>
          <dgm:resizeHandles val="exact"/>
        </dgm:presLayoutVars>
      </dgm:prSet>
      <dgm:spPr/>
    </dgm:pt>
    <dgm:pt modelId="{3D11BA84-2305-3649-994B-CBDD63974BE6}" type="pres">
      <dgm:prSet presAssocID="{DEB88B51-F18A-456C-AA3D-AC4B52897DFD}" presName="linNode" presStyleCnt="0"/>
      <dgm:spPr/>
    </dgm:pt>
    <dgm:pt modelId="{6734A74B-20DA-0D45-9D31-3C79D62DB7E5}" type="pres">
      <dgm:prSet presAssocID="{DEB88B51-F18A-456C-AA3D-AC4B52897DFD}" presName="parentText" presStyleLbl="node1" presStyleIdx="0" presStyleCnt="4">
        <dgm:presLayoutVars>
          <dgm:chMax val="1"/>
          <dgm:bulletEnabled val="1"/>
        </dgm:presLayoutVars>
      </dgm:prSet>
      <dgm:spPr/>
    </dgm:pt>
    <dgm:pt modelId="{8CFF3183-7821-7C43-95F0-16950ADE6A60}" type="pres">
      <dgm:prSet presAssocID="{5E561558-6097-42E5-A418-5EE0F2CFE14D}" presName="sp" presStyleCnt="0"/>
      <dgm:spPr/>
    </dgm:pt>
    <dgm:pt modelId="{258CF4A8-DEB0-7549-9947-7E0E181A4A6C}" type="pres">
      <dgm:prSet presAssocID="{19527F1C-2B88-4534-9B9D-A4B245926602}" presName="linNode" presStyleCnt="0"/>
      <dgm:spPr/>
    </dgm:pt>
    <dgm:pt modelId="{1AEEC738-C77A-7741-975E-AD4532F396E8}" type="pres">
      <dgm:prSet presAssocID="{19527F1C-2B88-4534-9B9D-A4B245926602}" presName="parentText" presStyleLbl="node1" presStyleIdx="1" presStyleCnt="4">
        <dgm:presLayoutVars>
          <dgm:chMax val="1"/>
          <dgm:bulletEnabled val="1"/>
        </dgm:presLayoutVars>
      </dgm:prSet>
      <dgm:spPr/>
    </dgm:pt>
    <dgm:pt modelId="{AEBB99DB-2C20-EE4B-A561-71FB2F57B226}" type="pres">
      <dgm:prSet presAssocID="{1B504095-1E02-4D93-9091-BEEC4622A116}" presName="sp" presStyleCnt="0"/>
      <dgm:spPr/>
    </dgm:pt>
    <dgm:pt modelId="{6B5DF357-2D4A-C646-8824-2D81497517F0}" type="pres">
      <dgm:prSet presAssocID="{79E6F22B-A689-4EFD-A2B5-D2B71D733E68}" presName="linNode" presStyleCnt="0"/>
      <dgm:spPr/>
    </dgm:pt>
    <dgm:pt modelId="{4E0B1626-6EA5-2042-BB61-CD33C7F20D0D}" type="pres">
      <dgm:prSet presAssocID="{79E6F22B-A689-4EFD-A2B5-D2B71D733E68}" presName="parentText" presStyleLbl="node1" presStyleIdx="2" presStyleCnt="4">
        <dgm:presLayoutVars>
          <dgm:chMax val="1"/>
          <dgm:bulletEnabled val="1"/>
        </dgm:presLayoutVars>
      </dgm:prSet>
      <dgm:spPr/>
    </dgm:pt>
    <dgm:pt modelId="{A27332CC-36F5-8846-BA18-339254A0E52F}" type="pres">
      <dgm:prSet presAssocID="{551615C7-CB26-4C70-902B-5A3FE9AF27C0}" presName="sp" presStyleCnt="0"/>
      <dgm:spPr/>
    </dgm:pt>
    <dgm:pt modelId="{244D2115-97BC-ED45-BB43-AC408F294ACE}" type="pres">
      <dgm:prSet presAssocID="{2D0C3400-A048-49BE-8AA2-310C4B9CA4C0}" presName="linNode" presStyleCnt="0"/>
      <dgm:spPr/>
    </dgm:pt>
    <dgm:pt modelId="{03E04D78-1D67-B14A-957F-D58D6955C827}" type="pres">
      <dgm:prSet presAssocID="{2D0C3400-A048-49BE-8AA2-310C4B9CA4C0}" presName="parentText" presStyleLbl="node1" presStyleIdx="3" presStyleCnt="4">
        <dgm:presLayoutVars>
          <dgm:chMax val="1"/>
          <dgm:bulletEnabled val="1"/>
        </dgm:presLayoutVars>
      </dgm:prSet>
      <dgm:spPr/>
    </dgm:pt>
  </dgm:ptLst>
  <dgm:cxnLst>
    <dgm:cxn modelId="{C24B0023-E04D-D045-B888-30CF995FBD4E}" type="presOf" srcId="{2D0C3400-A048-49BE-8AA2-310C4B9CA4C0}" destId="{03E04D78-1D67-B14A-957F-D58D6955C827}" srcOrd="0" destOrd="0" presId="urn:microsoft.com/office/officeart/2005/8/layout/vList5"/>
    <dgm:cxn modelId="{091EF656-33F3-B547-B7EA-A80986CE4D89}" type="presOf" srcId="{79E6F22B-A689-4EFD-A2B5-D2B71D733E68}" destId="{4E0B1626-6EA5-2042-BB61-CD33C7F20D0D}" srcOrd="0" destOrd="0" presId="urn:microsoft.com/office/officeart/2005/8/layout/vList5"/>
    <dgm:cxn modelId="{DF7D325E-FD2D-4B4C-84E8-BA3457701A49}" srcId="{02AE6924-5848-462A-B617-89D8A6187209}" destId="{DEB88B51-F18A-456C-AA3D-AC4B52897DFD}" srcOrd="0" destOrd="0" parTransId="{3D4BC2D9-1623-42DA-BBEB-192A8B53C682}" sibTransId="{5E561558-6097-42E5-A418-5EE0F2CFE14D}"/>
    <dgm:cxn modelId="{08364D88-382B-4E07-9D8D-7E0CB3496CC5}" srcId="{02AE6924-5848-462A-B617-89D8A6187209}" destId="{19527F1C-2B88-4534-9B9D-A4B245926602}" srcOrd="1" destOrd="0" parTransId="{9BC8F24F-80BE-466A-BD9C-42DEBE6ABBB8}" sibTransId="{1B504095-1E02-4D93-9091-BEEC4622A116}"/>
    <dgm:cxn modelId="{451D978C-4E51-475C-8265-EFE5E909C994}" srcId="{02AE6924-5848-462A-B617-89D8A6187209}" destId="{2D0C3400-A048-49BE-8AA2-310C4B9CA4C0}" srcOrd="3" destOrd="0" parTransId="{B72CC330-62FE-4187-8B76-0E96CE0E2FCB}" sibTransId="{133DEC5C-D7B0-46C1-8B3E-30FDBAC0A3F5}"/>
    <dgm:cxn modelId="{4482C294-D0EC-450E-A532-852C10EA9BFD}" srcId="{02AE6924-5848-462A-B617-89D8A6187209}" destId="{79E6F22B-A689-4EFD-A2B5-D2B71D733E68}" srcOrd="2" destOrd="0" parTransId="{CE5E8E7D-543C-42C1-A43B-504440330743}" sibTransId="{551615C7-CB26-4C70-902B-5A3FE9AF27C0}"/>
    <dgm:cxn modelId="{3976C5D5-E8CD-6E47-BC48-A6E40371D7A2}" type="presOf" srcId="{19527F1C-2B88-4534-9B9D-A4B245926602}" destId="{1AEEC738-C77A-7741-975E-AD4532F396E8}" srcOrd="0" destOrd="0" presId="urn:microsoft.com/office/officeart/2005/8/layout/vList5"/>
    <dgm:cxn modelId="{F520FDE2-B7A5-984D-AD7A-92D4142146D8}" type="presOf" srcId="{DEB88B51-F18A-456C-AA3D-AC4B52897DFD}" destId="{6734A74B-20DA-0D45-9D31-3C79D62DB7E5}" srcOrd="0" destOrd="0" presId="urn:microsoft.com/office/officeart/2005/8/layout/vList5"/>
    <dgm:cxn modelId="{6278D3F9-0051-A34E-8460-F77FB4E0BC54}" type="presOf" srcId="{02AE6924-5848-462A-B617-89D8A6187209}" destId="{D7F569AD-9628-A040-B89B-414C52971D56}" srcOrd="0" destOrd="0" presId="urn:microsoft.com/office/officeart/2005/8/layout/vList5"/>
    <dgm:cxn modelId="{16B03A99-4B57-D847-A382-CBB875C9F420}" type="presParOf" srcId="{D7F569AD-9628-A040-B89B-414C52971D56}" destId="{3D11BA84-2305-3649-994B-CBDD63974BE6}" srcOrd="0" destOrd="0" presId="urn:microsoft.com/office/officeart/2005/8/layout/vList5"/>
    <dgm:cxn modelId="{3D072CCC-AAA7-8F49-8EA5-8350DABCF5F5}" type="presParOf" srcId="{3D11BA84-2305-3649-994B-CBDD63974BE6}" destId="{6734A74B-20DA-0D45-9D31-3C79D62DB7E5}" srcOrd="0" destOrd="0" presId="urn:microsoft.com/office/officeart/2005/8/layout/vList5"/>
    <dgm:cxn modelId="{1FF07B39-A100-C14E-BC25-CCFB3AADC64C}" type="presParOf" srcId="{D7F569AD-9628-A040-B89B-414C52971D56}" destId="{8CFF3183-7821-7C43-95F0-16950ADE6A60}" srcOrd="1" destOrd="0" presId="urn:microsoft.com/office/officeart/2005/8/layout/vList5"/>
    <dgm:cxn modelId="{9B930A0A-FCAB-C242-9A90-449D55AB4256}" type="presParOf" srcId="{D7F569AD-9628-A040-B89B-414C52971D56}" destId="{258CF4A8-DEB0-7549-9947-7E0E181A4A6C}" srcOrd="2" destOrd="0" presId="urn:microsoft.com/office/officeart/2005/8/layout/vList5"/>
    <dgm:cxn modelId="{3E2D84DF-DAA7-7245-A5EE-4F08EDBE1097}" type="presParOf" srcId="{258CF4A8-DEB0-7549-9947-7E0E181A4A6C}" destId="{1AEEC738-C77A-7741-975E-AD4532F396E8}" srcOrd="0" destOrd="0" presId="urn:microsoft.com/office/officeart/2005/8/layout/vList5"/>
    <dgm:cxn modelId="{4C5C0913-147D-5845-BA10-C59AA29A61FB}" type="presParOf" srcId="{D7F569AD-9628-A040-B89B-414C52971D56}" destId="{AEBB99DB-2C20-EE4B-A561-71FB2F57B226}" srcOrd="3" destOrd="0" presId="urn:microsoft.com/office/officeart/2005/8/layout/vList5"/>
    <dgm:cxn modelId="{820B8D9F-4F36-4045-9A1A-6C3945755C1A}" type="presParOf" srcId="{D7F569AD-9628-A040-B89B-414C52971D56}" destId="{6B5DF357-2D4A-C646-8824-2D81497517F0}" srcOrd="4" destOrd="0" presId="urn:microsoft.com/office/officeart/2005/8/layout/vList5"/>
    <dgm:cxn modelId="{5BA9739A-E607-E84A-B729-45BF8FB47BD3}" type="presParOf" srcId="{6B5DF357-2D4A-C646-8824-2D81497517F0}" destId="{4E0B1626-6EA5-2042-BB61-CD33C7F20D0D}" srcOrd="0" destOrd="0" presId="urn:microsoft.com/office/officeart/2005/8/layout/vList5"/>
    <dgm:cxn modelId="{4F54E449-DBEE-914C-B309-CBA479E4A8A1}" type="presParOf" srcId="{D7F569AD-9628-A040-B89B-414C52971D56}" destId="{A27332CC-36F5-8846-BA18-339254A0E52F}" srcOrd="5" destOrd="0" presId="urn:microsoft.com/office/officeart/2005/8/layout/vList5"/>
    <dgm:cxn modelId="{6AD89158-2192-F644-9F99-F4F94334EF64}" type="presParOf" srcId="{D7F569AD-9628-A040-B89B-414C52971D56}" destId="{244D2115-97BC-ED45-BB43-AC408F294ACE}" srcOrd="6" destOrd="0" presId="urn:microsoft.com/office/officeart/2005/8/layout/vList5"/>
    <dgm:cxn modelId="{BDACC779-0699-D54E-A93A-16D534B894D2}" type="presParOf" srcId="{244D2115-97BC-ED45-BB43-AC408F294ACE}" destId="{03E04D78-1D67-B14A-957F-D58D6955C82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D74D7A-5541-4EE0-94F9-33D64E7BF74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4FB9362-4543-414F-8BA4-F078EB84E2E6}">
      <dgm:prSet/>
      <dgm:spPr/>
      <dgm:t>
        <a:bodyPr/>
        <a:lstStyle/>
        <a:p>
          <a:r>
            <a:rPr lang="en-US"/>
            <a:t>dbt</a:t>
          </a:r>
        </a:p>
      </dgm:t>
    </dgm:pt>
    <dgm:pt modelId="{DFBCF4FB-A944-4695-9685-584DE91D8CD1}" type="parTrans" cxnId="{9998150C-E65E-45EF-9B77-11F0AD7BB459}">
      <dgm:prSet/>
      <dgm:spPr/>
      <dgm:t>
        <a:bodyPr/>
        <a:lstStyle/>
        <a:p>
          <a:endParaRPr lang="en-US"/>
        </a:p>
      </dgm:t>
    </dgm:pt>
    <dgm:pt modelId="{AFD2B488-3FB7-4D21-9D0B-1EA2BF2FCD36}" type="sibTrans" cxnId="{9998150C-E65E-45EF-9B77-11F0AD7BB459}">
      <dgm:prSet/>
      <dgm:spPr/>
      <dgm:t>
        <a:bodyPr/>
        <a:lstStyle/>
        <a:p>
          <a:endParaRPr lang="en-US"/>
        </a:p>
      </dgm:t>
    </dgm:pt>
    <dgm:pt modelId="{D7A51A2D-3D68-40FB-B342-795BBBE816B2}">
      <dgm:prSet/>
      <dgm:spPr/>
      <dgm:t>
        <a:bodyPr/>
        <a:lstStyle/>
        <a:p>
          <a:r>
            <a:rPr lang="en-US"/>
            <a:t>Dataform (Google Cloud)</a:t>
          </a:r>
        </a:p>
      </dgm:t>
    </dgm:pt>
    <dgm:pt modelId="{3A4A7D92-7476-4F13-808F-C8FF528E77DF}" type="parTrans" cxnId="{449A81DB-252D-4620-A957-96FCB577A6D6}">
      <dgm:prSet/>
      <dgm:spPr/>
      <dgm:t>
        <a:bodyPr/>
        <a:lstStyle/>
        <a:p>
          <a:endParaRPr lang="en-US"/>
        </a:p>
      </dgm:t>
    </dgm:pt>
    <dgm:pt modelId="{1FF381C2-F9AE-42EB-ADB4-A948EE08A5CF}" type="sibTrans" cxnId="{449A81DB-252D-4620-A957-96FCB577A6D6}">
      <dgm:prSet/>
      <dgm:spPr/>
      <dgm:t>
        <a:bodyPr/>
        <a:lstStyle/>
        <a:p>
          <a:endParaRPr lang="en-US"/>
        </a:p>
      </dgm:t>
    </dgm:pt>
    <dgm:pt modelId="{FE34A55B-C41E-4752-B43D-E563C0AEA440}">
      <dgm:prSet/>
      <dgm:spPr/>
      <dgm:t>
        <a:bodyPr/>
        <a:lstStyle/>
        <a:p>
          <a:r>
            <a:rPr lang="en-US"/>
            <a:t>Microsoft SQL Server Integration Services (SSIS)</a:t>
          </a:r>
        </a:p>
      </dgm:t>
    </dgm:pt>
    <dgm:pt modelId="{1C2C54AE-131D-41CC-ABF6-6A1E5A6E32AF}" type="parTrans" cxnId="{47B42054-5034-49BB-8FC7-0C40DE4D6FAF}">
      <dgm:prSet/>
      <dgm:spPr/>
      <dgm:t>
        <a:bodyPr/>
        <a:lstStyle/>
        <a:p>
          <a:endParaRPr lang="en-US"/>
        </a:p>
      </dgm:t>
    </dgm:pt>
    <dgm:pt modelId="{67125D69-4624-4813-8A0B-BE481707FF19}" type="sibTrans" cxnId="{47B42054-5034-49BB-8FC7-0C40DE4D6FAF}">
      <dgm:prSet/>
      <dgm:spPr/>
      <dgm:t>
        <a:bodyPr/>
        <a:lstStyle/>
        <a:p>
          <a:endParaRPr lang="en-US"/>
        </a:p>
      </dgm:t>
    </dgm:pt>
    <dgm:pt modelId="{FACAE2AD-0E39-4E19-B714-4C362445A6A0}">
      <dgm:prSet/>
      <dgm:spPr/>
      <dgm:t>
        <a:bodyPr/>
        <a:lstStyle/>
        <a:p>
          <a:r>
            <a:rPr lang="en-US"/>
            <a:t>Custom code</a:t>
          </a:r>
        </a:p>
      </dgm:t>
    </dgm:pt>
    <dgm:pt modelId="{BE8EC852-0B8D-4D78-9BAB-7A98F167E8CC}" type="parTrans" cxnId="{ED867A4E-3ECA-4E2A-BE86-4FFF6FAE138F}">
      <dgm:prSet/>
      <dgm:spPr/>
      <dgm:t>
        <a:bodyPr/>
        <a:lstStyle/>
        <a:p>
          <a:endParaRPr lang="en-US"/>
        </a:p>
      </dgm:t>
    </dgm:pt>
    <dgm:pt modelId="{5551A1B4-16E8-4A3D-B7E5-59687C638ACA}" type="sibTrans" cxnId="{ED867A4E-3ECA-4E2A-BE86-4FFF6FAE138F}">
      <dgm:prSet/>
      <dgm:spPr/>
      <dgm:t>
        <a:bodyPr/>
        <a:lstStyle/>
        <a:p>
          <a:endParaRPr lang="en-US"/>
        </a:p>
      </dgm:t>
    </dgm:pt>
    <dgm:pt modelId="{CCE81644-B470-4D46-8E8A-1E12546CB672}">
      <dgm:prSet/>
      <dgm:spPr/>
      <dgm:t>
        <a:bodyPr/>
        <a:lstStyle/>
        <a:p>
          <a:r>
            <a:rPr lang="en-US"/>
            <a:t>Airflow</a:t>
          </a:r>
        </a:p>
      </dgm:t>
    </dgm:pt>
    <dgm:pt modelId="{AE43728E-38BE-4C3E-9E5F-3F54CFA0B6FE}" type="sibTrans" cxnId="{743A0AE8-9759-488A-A49D-FCB8845D12FF}">
      <dgm:prSet/>
      <dgm:spPr/>
      <dgm:t>
        <a:bodyPr/>
        <a:lstStyle/>
        <a:p>
          <a:endParaRPr lang="en-US"/>
        </a:p>
      </dgm:t>
    </dgm:pt>
    <dgm:pt modelId="{E7308CA6-EB8E-4126-A666-4CCD2B3B7092}" type="parTrans" cxnId="{743A0AE8-9759-488A-A49D-FCB8845D12FF}">
      <dgm:prSet/>
      <dgm:spPr/>
      <dgm:t>
        <a:bodyPr/>
        <a:lstStyle/>
        <a:p>
          <a:endParaRPr lang="en-US"/>
        </a:p>
      </dgm:t>
    </dgm:pt>
    <dgm:pt modelId="{5EE775AF-B167-EA4B-898F-ECB5A0FE58E3}" type="pres">
      <dgm:prSet presAssocID="{2CD74D7A-5541-4EE0-94F9-33D64E7BF74E}" presName="diagram" presStyleCnt="0">
        <dgm:presLayoutVars>
          <dgm:dir/>
          <dgm:resizeHandles val="exact"/>
        </dgm:presLayoutVars>
      </dgm:prSet>
      <dgm:spPr/>
    </dgm:pt>
    <dgm:pt modelId="{3FFFB676-7DBE-3A42-B8D7-2E89142F0F38}" type="pres">
      <dgm:prSet presAssocID="{CCE81644-B470-4D46-8E8A-1E12546CB672}" presName="node" presStyleLbl="node1" presStyleIdx="0" presStyleCnt="5">
        <dgm:presLayoutVars>
          <dgm:bulletEnabled val="1"/>
        </dgm:presLayoutVars>
      </dgm:prSet>
      <dgm:spPr/>
    </dgm:pt>
    <dgm:pt modelId="{C2AE7563-672E-394E-9726-3AAE88CA276A}" type="pres">
      <dgm:prSet presAssocID="{AE43728E-38BE-4C3E-9E5F-3F54CFA0B6FE}" presName="sibTrans" presStyleCnt="0"/>
      <dgm:spPr/>
    </dgm:pt>
    <dgm:pt modelId="{3B113182-637E-954E-82C6-39C7D654D975}" type="pres">
      <dgm:prSet presAssocID="{C4FB9362-4543-414F-8BA4-F078EB84E2E6}" presName="node" presStyleLbl="node1" presStyleIdx="1" presStyleCnt="5">
        <dgm:presLayoutVars>
          <dgm:bulletEnabled val="1"/>
        </dgm:presLayoutVars>
      </dgm:prSet>
      <dgm:spPr/>
    </dgm:pt>
    <dgm:pt modelId="{408039FD-ACBE-FE42-80C4-9F62D3F07E57}" type="pres">
      <dgm:prSet presAssocID="{AFD2B488-3FB7-4D21-9D0B-1EA2BF2FCD36}" presName="sibTrans" presStyleCnt="0"/>
      <dgm:spPr/>
    </dgm:pt>
    <dgm:pt modelId="{143FCA92-F358-BF47-90E5-2531A5B48543}" type="pres">
      <dgm:prSet presAssocID="{D7A51A2D-3D68-40FB-B342-795BBBE816B2}" presName="node" presStyleLbl="node1" presStyleIdx="2" presStyleCnt="5">
        <dgm:presLayoutVars>
          <dgm:bulletEnabled val="1"/>
        </dgm:presLayoutVars>
      </dgm:prSet>
      <dgm:spPr/>
    </dgm:pt>
    <dgm:pt modelId="{DFB49263-3783-7245-B205-AB4C98E5CC95}" type="pres">
      <dgm:prSet presAssocID="{1FF381C2-F9AE-42EB-ADB4-A948EE08A5CF}" presName="sibTrans" presStyleCnt="0"/>
      <dgm:spPr/>
    </dgm:pt>
    <dgm:pt modelId="{3D369684-8DA2-134E-8CA9-FDCD5396EFB7}" type="pres">
      <dgm:prSet presAssocID="{FE34A55B-C41E-4752-B43D-E563C0AEA440}" presName="node" presStyleLbl="node1" presStyleIdx="3" presStyleCnt="5">
        <dgm:presLayoutVars>
          <dgm:bulletEnabled val="1"/>
        </dgm:presLayoutVars>
      </dgm:prSet>
      <dgm:spPr/>
    </dgm:pt>
    <dgm:pt modelId="{E910129E-C69C-F044-92E8-7DCCE0A4FAE0}" type="pres">
      <dgm:prSet presAssocID="{67125D69-4624-4813-8A0B-BE481707FF19}" presName="sibTrans" presStyleCnt="0"/>
      <dgm:spPr/>
    </dgm:pt>
    <dgm:pt modelId="{E0C4DD67-74CE-D441-802F-CEB11DB80F90}" type="pres">
      <dgm:prSet presAssocID="{FACAE2AD-0E39-4E19-B714-4C362445A6A0}" presName="node" presStyleLbl="node1" presStyleIdx="4" presStyleCnt="5">
        <dgm:presLayoutVars>
          <dgm:bulletEnabled val="1"/>
        </dgm:presLayoutVars>
      </dgm:prSet>
      <dgm:spPr/>
    </dgm:pt>
  </dgm:ptLst>
  <dgm:cxnLst>
    <dgm:cxn modelId="{9998150C-E65E-45EF-9B77-11F0AD7BB459}" srcId="{2CD74D7A-5541-4EE0-94F9-33D64E7BF74E}" destId="{C4FB9362-4543-414F-8BA4-F078EB84E2E6}" srcOrd="1" destOrd="0" parTransId="{DFBCF4FB-A944-4695-9685-584DE91D8CD1}" sibTransId="{AFD2B488-3FB7-4D21-9D0B-1EA2BF2FCD36}"/>
    <dgm:cxn modelId="{7B482312-BA93-224F-A7C5-F44CA281BB69}" type="presOf" srcId="{C4FB9362-4543-414F-8BA4-F078EB84E2E6}" destId="{3B113182-637E-954E-82C6-39C7D654D975}" srcOrd="0" destOrd="0" presId="urn:microsoft.com/office/officeart/2005/8/layout/default"/>
    <dgm:cxn modelId="{4E8E551C-F693-7145-A284-C6923D7150AA}" type="presOf" srcId="{CCE81644-B470-4D46-8E8A-1E12546CB672}" destId="{3FFFB676-7DBE-3A42-B8D7-2E89142F0F38}" srcOrd="0" destOrd="0" presId="urn:microsoft.com/office/officeart/2005/8/layout/default"/>
    <dgm:cxn modelId="{A68A4D22-B038-D94E-871E-3DD7D90D7DC2}" type="presOf" srcId="{D7A51A2D-3D68-40FB-B342-795BBBE816B2}" destId="{143FCA92-F358-BF47-90E5-2531A5B48543}" srcOrd="0" destOrd="0" presId="urn:microsoft.com/office/officeart/2005/8/layout/default"/>
    <dgm:cxn modelId="{ED867A4E-3ECA-4E2A-BE86-4FFF6FAE138F}" srcId="{2CD74D7A-5541-4EE0-94F9-33D64E7BF74E}" destId="{FACAE2AD-0E39-4E19-B714-4C362445A6A0}" srcOrd="4" destOrd="0" parTransId="{BE8EC852-0B8D-4D78-9BAB-7A98F167E8CC}" sibTransId="{5551A1B4-16E8-4A3D-B7E5-59687C638ACA}"/>
    <dgm:cxn modelId="{47B42054-5034-49BB-8FC7-0C40DE4D6FAF}" srcId="{2CD74D7A-5541-4EE0-94F9-33D64E7BF74E}" destId="{FE34A55B-C41E-4752-B43D-E563C0AEA440}" srcOrd="3" destOrd="0" parTransId="{1C2C54AE-131D-41CC-ABF6-6A1E5A6E32AF}" sibTransId="{67125D69-4624-4813-8A0B-BE481707FF19}"/>
    <dgm:cxn modelId="{9B788D57-4F98-284F-BED7-1545C8DE6B5F}" type="presOf" srcId="{FE34A55B-C41E-4752-B43D-E563C0AEA440}" destId="{3D369684-8DA2-134E-8CA9-FDCD5396EFB7}" srcOrd="0" destOrd="0" presId="urn:microsoft.com/office/officeart/2005/8/layout/default"/>
    <dgm:cxn modelId="{439AA4B6-3789-5D4F-9362-EE599A75357F}" type="presOf" srcId="{FACAE2AD-0E39-4E19-B714-4C362445A6A0}" destId="{E0C4DD67-74CE-D441-802F-CEB11DB80F90}" srcOrd="0" destOrd="0" presId="urn:microsoft.com/office/officeart/2005/8/layout/default"/>
    <dgm:cxn modelId="{D0A052BD-5689-A84E-8811-593B20278002}" type="presOf" srcId="{2CD74D7A-5541-4EE0-94F9-33D64E7BF74E}" destId="{5EE775AF-B167-EA4B-898F-ECB5A0FE58E3}" srcOrd="0" destOrd="0" presId="urn:microsoft.com/office/officeart/2005/8/layout/default"/>
    <dgm:cxn modelId="{449A81DB-252D-4620-A957-96FCB577A6D6}" srcId="{2CD74D7A-5541-4EE0-94F9-33D64E7BF74E}" destId="{D7A51A2D-3D68-40FB-B342-795BBBE816B2}" srcOrd="2" destOrd="0" parTransId="{3A4A7D92-7476-4F13-808F-C8FF528E77DF}" sibTransId="{1FF381C2-F9AE-42EB-ADB4-A948EE08A5CF}"/>
    <dgm:cxn modelId="{743A0AE8-9759-488A-A49D-FCB8845D12FF}" srcId="{2CD74D7A-5541-4EE0-94F9-33D64E7BF74E}" destId="{CCE81644-B470-4D46-8E8A-1E12546CB672}" srcOrd="0" destOrd="0" parTransId="{E7308CA6-EB8E-4126-A666-4CCD2B3B7092}" sibTransId="{AE43728E-38BE-4C3E-9E5F-3F54CFA0B6FE}"/>
    <dgm:cxn modelId="{07CA5810-F236-CC49-BE73-49BA2095D10F}" type="presParOf" srcId="{5EE775AF-B167-EA4B-898F-ECB5A0FE58E3}" destId="{3FFFB676-7DBE-3A42-B8D7-2E89142F0F38}" srcOrd="0" destOrd="0" presId="urn:microsoft.com/office/officeart/2005/8/layout/default"/>
    <dgm:cxn modelId="{C879C707-BC81-F445-AE45-51F43301DE24}" type="presParOf" srcId="{5EE775AF-B167-EA4B-898F-ECB5A0FE58E3}" destId="{C2AE7563-672E-394E-9726-3AAE88CA276A}" srcOrd="1" destOrd="0" presId="urn:microsoft.com/office/officeart/2005/8/layout/default"/>
    <dgm:cxn modelId="{1EA97C5C-2DBE-B043-800B-9F6651EA9879}" type="presParOf" srcId="{5EE775AF-B167-EA4B-898F-ECB5A0FE58E3}" destId="{3B113182-637E-954E-82C6-39C7D654D975}" srcOrd="2" destOrd="0" presId="urn:microsoft.com/office/officeart/2005/8/layout/default"/>
    <dgm:cxn modelId="{C515993F-9F81-674F-876A-0C860D65FC03}" type="presParOf" srcId="{5EE775AF-B167-EA4B-898F-ECB5A0FE58E3}" destId="{408039FD-ACBE-FE42-80C4-9F62D3F07E57}" srcOrd="3" destOrd="0" presId="urn:microsoft.com/office/officeart/2005/8/layout/default"/>
    <dgm:cxn modelId="{04BDDC60-E792-3744-AFD6-9561010CDDE4}" type="presParOf" srcId="{5EE775AF-B167-EA4B-898F-ECB5A0FE58E3}" destId="{143FCA92-F358-BF47-90E5-2531A5B48543}" srcOrd="4" destOrd="0" presId="urn:microsoft.com/office/officeart/2005/8/layout/default"/>
    <dgm:cxn modelId="{581B5DB3-265A-BE4E-A3A1-07702E022EB1}" type="presParOf" srcId="{5EE775AF-B167-EA4B-898F-ECB5A0FE58E3}" destId="{DFB49263-3783-7245-B205-AB4C98E5CC95}" srcOrd="5" destOrd="0" presId="urn:microsoft.com/office/officeart/2005/8/layout/default"/>
    <dgm:cxn modelId="{35D79EC3-9636-6847-9A65-DC95083D9753}" type="presParOf" srcId="{5EE775AF-B167-EA4B-898F-ECB5A0FE58E3}" destId="{3D369684-8DA2-134E-8CA9-FDCD5396EFB7}" srcOrd="6" destOrd="0" presId="urn:microsoft.com/office/officeart/2005/8/layout/default"/>
    <dgm:cxn modelId="{F3FB6ACB-9272-0E45-818C-1263C5972146}" type="presParOf" srcId="{5EE775AF-B167-EA4B-898F-ECB5A0FE58E3}" destId="{E910129E-C69C-F044-92E8-7DCCE0A4FAE0}" srcOrd="7" destOrd="0" presId="urn:microsoft.com/office/officeart/2005/8/layout/default"/>
    <dgm:cxn modelId="{D61A717A-57CE-DE43-B4B5-FF2CFD26F25B}" type="presParOf" srcId="{5EE775AF-B167-EA4B-898F-ECB5A0FE58E3}" destId="{E0C4DD67-74CE-D441-802F-CEB11DB80F9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C9EA3E-37B6-449A-AF00-52C0CFAA762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C2362238-C299-492E-A55F-63B13D7C36D2}">
      <dgm:prSet/>
      <dgm:spPr/>
      <dgm:t>
        <a:bodyPr/>
        <a:lstStyle/>
        <a:p>
          <a:r>
            <a:rPr lang="en-US" dirty="0"/>
            <a:t>Snowflake</a:t>
          </a:r>
        </a:p>
      </dgm:t>
    </dgm:pt>
    <dgm:pt modelId="{637EB87B-91B3-4E03-824A-DAB0B692EDE4}" type="parTrans" cxnId="{A64889C3-09BE-4FD8-B1D5-837A1B67AFDD}">
      <dgm:prSet/>
      <dgm:spPr/>
      <dgm:t>
        <a:bodyPr/>
        <a:lstStyle/>
        <a:p>
          <a:endParaRPr lang="en-US"/>
        </a:p>
      </dgm:t>
    </dgm:pt>
    <dgm:pt modelId="{8F7DAFCC-9A7C-4755-A01B-837E6018B788}" type="sibTrans" cxnId="{A64889C3-09BE-4FD8-B1D5-837A1B67AFDD}">
      <dgm:prSet/>
      <dgm:spPr/>
      <dgm:t>
        <a:bodyPr/>
        <a:lstStyle/>
        <a:p>
          <a:endParaRPr lang="en-US"/>
        </a:p>
      </dgm:t>
    </dgm:pt>
    <dgm:pt modelId="{69FECB9F-529F-4294-8C8A-2FF4214A5990}">
      <dgm:prSet/>
      <dgm:spPr/>
      <dgm:t>
        <a:bodyPr/>
        <a:lstStyle/>
        <a:p>
          <a:r>
            <a:rPr lang="en-US" dirty="0"/>
            <a:t>Amazon Redshift</a:t>
          </a:r>
        </a:p>
      </dgm:t>
    </dgm:pt>
    <dgm:pt modelId="{32158A08-5010-41A6-9C39-A69471D124C6}" type="parTrans" cxnId="{8186F605-84A2-4451-930B-3897F5909BC0}">
      <dgm:prSet/>
      <dgm:spPr/>
      <dgm:t>
        <a:bodyPr/>
        <a:lstStyle/>
        <a:p>
          <a:endParaRPr lang="en-US"/>
        </a:p>
      </dgm:t>
    </dgm:pt>
    <dgm:pt modelId="{47F6A168-485B-4BD3-A1A3-02AD8C257457}" type="sibTrans" cxnId="{8186F605-84A2-4451-930B-3897F5909BC0}">
      <dgm:prSet/>
      <dgm:spPr/>
      <dgm:t>
        <a:bodyPr/>
        <a:lstStyle/>
        <a:p>
          <a:endParaRPr lang="en-US"/>
        </a:p>
      </dgm:t>
    </dgm:pt>
    <dgm:pt modelId="{212D0036-8670-4BB5-9BC6-E753DCDBED7C}">
      <dgm:prSet/>
      <dgm:spPr/>
      <dgm:t>
        <a:bodyPr/>
        <a:lstStyle/>
        <a:p>
          <a:r>
            <a:rPr lang="en-US" dirty="0"/>
            <a:t>S3</a:t>
          </a:r>
        </a:p>
      </dgm:t>
    </dgm:pt>
    <dgm:pt modelId="{54C54B90-CB77-4076-B8FB-2012C8D839C4}" type="parTrans" cxnId="{D4926543-CD9E-4F03-A079-4B48245CB739}">
      <dgm:prSet/>
      <dgm:spPr/>
      <dgm:t>
        <a:bodyPr/>
        <a:lstStyle/>
        <a:p>
          <a:endParaRPr lang="en-US"/>
        </a:p>
      </dgm:t>
    </dgm:pt>
    <dgm:pt modelId="{85CF3017-0C38-40B4-85DB-374FD6D8FAB9}" type="sibTrans" cxnId="{D4926543-CD9E-4F03-A079-4B48245CB739}">
      <dgm:prSet/>
      <dgm:spPr/>
      <dgm:t>
        <a:bodyPr/>
        <a:lstStyle/>
        <a:p>
          <a:endParaRPr lang="en-US"/>
        </a:p>
      </dgm:t>
    </dgm:pt>
    <dgm:pt modelId="{4537D8D8-CC1F-4715-8F40-20581AFA90C9}">
      <dgm:prSet/>
      <dgm:spPr/>
      <dgm:t>
        <a:bodyPr/>
        <a:lstStyle/>
        <a:p>
          <a:r>
            <a:rPr lang="en-US"/>
            <a:t>Databricks</a:t>
          </a:r>
        </a:p>
      </dgm:t>
    </dgm:pt>
    <dgm:pt modelId="{73B1617A-54DD-4492-AA56-F67BC1E7F5A1}" type="parTrans" cxnId="{0AB3898F-598F-4571-BD70-7FCFC3BBC904}">
      <dgm:prSet/>
      <dgm:spPr/>
      <dgm:t>
        <a:bodyPr/>
        <a:lstStyle/>
        <a:p>
          <a:endParaRPr lang="en-US"/>
        </a:p>
      </dgm:t>
    </dgm:pt>
    <dgm:pt modelId="{D3CD57E4-2DE0-4F14-8D97-41A115EBC4D7}" type="sibTrans" cxnId="{0AB3898F-598F-4571-BD70-7FCFC3BBC904}">
      <dgm:prSet/>
      <dgm:spPr/>
      <dgm:t>
        <a:bodyPr/>
        <a:lstStyle/>
        <a:p>
          <a:endParaRPr lang="en-US"/>
        </a:p>
      </dgm:t>
    </dgm:pt>
    <dgm:pt modelId="{F595D779-C6B4-444D-821E-169DB2477A12}">
      <dgm:prSet/>
      <dgm:spPr/>
      <dgm:t>
        <a:bodyPr/>
        <a:lstStyle/>
        <a:p>
          <a:r>
            <a:rPr lang="en-US" dirty="0"/>
            <a:t>BigQuery</a:t>
          </a:r>
        </a:p>
      </dgm:t>
    </dgm:pt>
    <dgm:pt modelId="{FE0B9AD7-EB1F-D342-97B7-3A51CEF39754}" type="parTrans" cxnId="{2252FB04-E6AE-4E41-8604-69F391E394BC}">
      <dgm:prSet/>
      <dgm:spPr/>
      <dgm:t>
        <a:bodyPr/>
        <a:lstStyle/>
        <a:p>
          <a:endParaRPr lang="en-US"/>
        </a:p>
      </dgm:t>
    </dgm:pt>
    <dgm:pt modelId="{93A24856-CD96-804B-9ECF-5259AC357084}" type="sibTrans" cxnId="{2252FB04-E6AE-4E41-8604-69F391E394BC}">
      <dgm:prSet/>
      <dgm:spPr/>
      <dgm:t>
        <a:bodyPr/>
        <a:lstStyle/>
        <a:p>
          <a:endParaRPr lang="en-US"/>
        </a:p>
      </dgm:t>
    </dgm:pt>
    <dgm:pt modelId="{D9DF1B3C-CCBF-024B-9051-2BEEAE6DC872}" type="pres">
      <dgm:prSet presAssocID="{97C9EA3E-37B6-449A-AF00-52C0CFAA7628}" presName="diagram" presStyleCnt="0">
        <dgm:presLayoutVars>
          <dgm:dir/>
          <dgm:resizeHandles val="exact"/>
        </dgm:presLayoutVars>
      </dgm:prSet>
      <dgm:spPr/>
    </dgm:pt>
    <dgm:pt modelId="{79EEB4D7-5950-9543-A454-11529EE25F04}" type="pres">
      <dgm:prSet presAssocID="{C2362238-C299-492E-A55F-63B13D7C36D2}" presName="node" presStyleLbl="node1" presStyleIdx="0" presStyleCnt="5">
        <dgm:presLayoutVars>
          <dgm:bulletEnabled val="1"/>
        </dgm:presLayoutVars>
      </dgm:prSet>
      <dgm:spPr/>
    </dgm:pt>
    <dgm:pt modelId="{1A6BB5DC-2541-894B-8D83-3FA743AEFBA0}" type="pres">
      <dgm:prSet presAssocID="{8F7DAFCC-9A7C-4755-A01B-837E6018B788}" presName="sibTrans" presStyleCnt="0"/>
      <dgm:spPr/>
    </dgm:pt>
    <dgm:pt modelId="{C92CADC4-54D0-BC43-B9B5-C9464FA784A7}" type="pres">
      <dgm:prSet presAssocID="{F595D779-C6B4-444D-821E-169DB2477A12}" presName="node" presStyleLbl="node1" presStyleIdx="1" presStyleCnt="5">
        <dgm:presLayoutVars>
          <dgm:bulletEnabled val="1"/>
        </dgm:presLayoutVars>
      </dgm:prSet>
      <dgm:spPr/>
    </dgm:pt>
    <dgm:pt modelId="{010394D9-79B5-D348-A529-1528B2DF611B}" type="pres">
      <dgm:prSet presAssocID="{93A24856-CD96-804B-9ECF-5259AC357084}" presName="sibTrans" presStyleCnt="0"/>
      <dgm:spPr/>
    </dgm:pt>
    <dgm:pt modelId="{D73B7ABB-35F0-1C40-8184-AA261613FBFA}" type="pres">
      <dgm:prSet presAssocID="{69FECB9F-529F-4294-8C8A-2FF4214A5990}" presName="node" presStyleLbl="node1" presStyleIdx="2" presStyleCnt="5">
        <dgm:presLayoutVars>
          <dgm:bulletEnabled val="1"/>
        </dgm:presLayoutVars>
      </dgm:prSet>
      <dgm:spPr/>
    </dgm:pt>
    <dgm:pt modelId="{FBABB839-F177-5749-99A4-9093F15608ED}" type="pres">
      <dgm:prSet presAssocID="{47F6A168-485B-4BD3-A1A3-02AD8C257457}" presName="sibTrans" presStyleCnt="0"/>
      <dgm:spPr/>
    </dgm:pt>
    <dgm:pt modelId="{32CEAFDB-7EBE-DD47-9AF2-8245CADDB3F5}" type="pres">
      <dgm:prSet presAssocID="{212D0036-8670-4BB5-9BC6-E753DCDBED7C}" presName="node" presStyleLbl="node1" presStyleIdx="3" presStyleCnt="5">
        <dgm:presLayoutVars>
          <dgm:bulletEnabled val="1"/>
        </dgm:presLayoutVars>
      </dgm:prSet>
      <dgm:spPr/>
    </dgm:pt>
    <dgm:pt modelId="{84B3DB58-2032-7F42-81DE-10A3B0A29C90}" type="pres">
      <dgm:prSet presAssocID="{85CF3017-0C38-40B4-85DB-374FD6D8FAB9}" presName="sibTrans" presStyleCnt="0"/>
      <dgm:spPr/>
    </dgm:pt>
    <dgm:pt modelId="{25A5FE6D-D22A-914B-A3E6-17D5131C53EB}" type="pres">
      <dgm:prSet presAssocID="{4537D8D8-CC1F-4715-8F40-20581AFA90C9}" presName="node" presStyleLbl="node1" presStyleIdx="4" presStyleCnt="5">
        <dgm:presLayoutVars>
          <dgm:bulletEnabled val="1"/>
        </dgm:presLayoutVars>
      </dgm:prSet>
      <dgm:spPr/>
    </dgm:pt>
  </dgm:ptLst>
  <dgm:cxnLst>
    <dgm:cxn modelId="{2252FB04-E6AE-4E41-8604-69F391E394BC}" srcId="{97C9EA3E-37B6-449A-AF00-52C0CFAA7628}" destId="{F595D779-C6B4-444D-821E-169DB2477A12}" srcOrd="1" destOrd="0" parTransId="{FE0B9AD7-EB1F-D342-97B7-3A51CEF39754}" sibTransId="{93A24856-CD96-804B-9ECF-5259AC357084}"/>
    <dgm:cxn modelId="{8186F605-84A2-4451-930B-3897F5909BC0}" srcId="{97C9EA3E-37B6-449A-AF00-52C0CFAA7628}" destId="{69FECB9F-529F-4294-8C8A-2FF4214A5990}" srcOrd="2" destOrd="0" parTransId="{32158A08-5010-41A6-9C39-A69471D124C6}" sibTransId="{47F6A168-485B-4BD3-A1A3-02AD8C257457}"/>
    <dgm:cxn modelId="{97AE5E23-B29D-DC4A-830C-6877C909DDFF}" type="presOf" srcId="{212D0036-8670-4BB5-9BC6-E753DCDBED7C}" destId="{32CEAFDB-7EBE-DD47-9AF2-8245CADDB3F5}" srcOrd="0" destOrd="0" presId="urn:microsoft.com/office/officeart/2005/8/layout/default"/>
    <dgm:cxn modelId="{D4926543-CD9E-4F03-A079-4B48245CB739}" srcId="{97C9EA3E-37B6-449A-AF00-52C0CFAA7628}" destId="{212D0036-8670-4BB5-9BC6-E753DCDBED7C}" srcOrd="3" destOrd="0" parTransId="{54C54B90-CB77-4076-B8FB-2012C8D839C4}" sibTransId="{85CF3017-0C38-40B4-85DB-374FD6D8FAB9}"/>
    <dgm:cxn modelId="{FDA9374A-361D-F443-B647-8ACE08DF15D1}" type="presOf" srcId="{69FECB9F-529F-4294-8C8A-2FF4214A5990}" destId="{D73B7ABB-35F0-1C40-8184-AA261613FBFA}" srcOrd="0" destOrd="0" presId="urn:microsoft.com/office/officeart/2005/8/layout/default"/>
    <dgm:cxn modelId="{0AB3898F-598F-4571-BD70-7FCFC3BBC904}" srcId="{97C9EA3E-37B6-449A-AF00-52C0CFAA7628}" destId="{4537D8D8-CC1F-4715-8F40-20581AFA90C9}" srcOrd="4" destOrd="0" parTransId="{73B1617A-54DD-4492-AA56-F67BC1E7F5A1}" sibTransId="{D3CD57E4-2DE0-4F14-8D97-41A115EBC4D7}"/>
    <dgm:cxn modelId="{F6D0DFAC-DB4C-F44C-86E6-885B2E8846C7}" type="presOf" srcId="{F595D779-C6B4-444D-821E-169DB2477A12}" destId="{C92CADC4-54D0-BC43-B9B5-C9464FA784A7}" srcOrd="0" destOrd="0" presId="urn:microsoft.com/office/officeart/2005/8/layout/default"/>
    <dgm:cxn modelId="{32AC0FB8-FA33-1E44-8F3F-2C038814E04F}" type="presOf" srcId="{C2362238-C299-492E-A55F-63B13D7C36D2}" destId="{79EEB4D7-5950-9543-A454-11529EE25F04}" srcOrd="0" destOrd="0" presId="urn:microsoft.com/office/officeart/2005/8/layout/default"/>
    <dgm:cxn modelId="{A64889C3-09BE-4FD8-B1D5-837A1B67AFDD}" srcId="{97C9EA3E-37B6-449A-AF00-52C0CFAA7628}" destId="{C2362238-C299-492E-A55F-63B13D7C36D2}" srcOrd="0" destOrd="0" parTransId="{637EB87B-91B3-4E03-824A-DAB0B692EDE4}" sibTransId="{8F7DAFCC-9A7C-4755-A01B-837E6018B788}"/>
    <dgm:cxn modelId="{8DA35BCC-2A1B-A345-8A9D-CA8E7B845EDD}" type="presOf" srcId="{4537D8D8-CC1F-4715-8F40-20581AFA90C9}" destId="{25A5FE6D-D22A-914B-A3E6-17D5131C53EB}" srcOrd="0" destOrd="0" presId="urn:microsoft.com/office/officeart/2005/8/layout/default"/>
    <dgm:cxn modelId="{053427EA-AAE1-AA4A-83C0-AD7375FF47C8}" type="presOf" srcId="{97C9EA3E-37B6-449A-AF00-52C0CFAA7628}" destId="{D9DF1B3C-CCBF-024B-9051-2BEEAE6DC872}" srcOrd="0" destOrd="0" presId="urn:microsoft.com/office/officeart/2005/8/layout/default"/>
    <dgm:cxn modelId="{133408E6-6F81-4A41-B6A4-C34850A73364}" type="presParOf" srcId="{D9DF1B3C-CCBF-024B-9051-2BEEAE6DC872}" destId="{79EEB4D7-5950-9543-A454-11529EE25F04}" srcOrd="0" destOrd="0" presId="urn:microsoft.com/office/officeart/2005/8/layout/default"/>
    <dgm:cxn modelId="{71CCEE2F-91EF-BA45-A023-84DD0A0F0DFB}" type="presParOf" srcId="{D9DF1B3C-CCBF-024B-9051-2BEEAE6DC872}" destId="{1A6BB5DC-2541-894B-8D83-3FA743AEFBA0}" srcOrd="1" destOrd="0" presId="urn:microsoft.com/office/officeart/2005/8/layout/default"/>
    <dgm:cxn modelId="{90CBC7C6-A5C3-3849-ADC0-F16117F5FD45}" type="presParOf" srcId="{D9DF1B3C-CCBF-024B-9051-2BEEAE6DC872}" destId="{C92CADC4-54D0-BC43-B9B5-C9464FA784A7}" srcOrd="2" destOrd="0" presId="urn:microsoft.com/office/officeart/2005/8/layout/default"/>
    <dgm:cxn modelId="{3CEB250E-56D0-6A49-83D4-B17B20B716F1}" type="presParOf" srcId="{D9DF1B3C-CCBF-024B-9051-2BEEAE6DC872}" destId="{010394D9-79B5-D348-A529-1528B2DF611B}" srcOrd="3" destOrd="0" presId="urn:microsoft.com/office/officeart/2005/8/layout/default"/>
    <dgm:cxn modelId="{FDDA1721-F37D-CF4D-BE16-B9321BF0B716}" type="presParOf" srcId="{D9DF1B3C-CCBF-024B-9051-2BEEAE6DC872}" destId="{D73B7ABB-35F0-1C40-8184-AA261613FBFA}" srcOrd="4" destOrd="0" presId="urn:microsoft.com/office/officeart/2005/8/layout/default"/>
    <dgm:cxn modelId="{9361433A-ABDE-384A-A79D-1C341B16874E}" type="presParOf" srcId="{D9DF1B3C-CCBF-024B-9051-2BEEAE6DC872}" destId="{FBABB839-F177-5749-99A4-9093F15608ED}" srcOrd="5" destOrd="0" presId="urn:microsoft.com/office/officeart/2005/8/layout/default"/>
    <dgm:cxn modelId="{25655E54-CFCE-FE42-B3C5-22DEBFB5DA49}" type="presParOf" srcId="{D9DF1B3C-CCBF-024B-9051-2BEEAE6DC872}" destId="{32CEAFDB-7EBE-DD47-9AF2-8245CADDB3F5}" srcOrd="6" destOrd="0" presId="urn:microsoft.com/office/officeart/2005/8/layout/default"/>
    <dgm:cxn modelId="{D0C0A5FF-3912-D64D-B5D2-895CF623ED58}" type="presParOf" srcId="{D9DF1B3C-CCBF-024B-9051-2BEEAE6DC872}" destId="{84B3DB58-2032-7F42-81DE-10A3B0A29C90}" srcOrd="7" destOrd="0" presId="urn:microsoft.com/office/officeart/2005/8/layout/default"/>
    <dgm:cxn modelId="{04E5FD37-DCC2-7C41-8C4E-25D76EBEF3F4}" type="presParOf" srcId="{D9DF1B3C-CCBF-024B-9051-2BEEAE6DC872}" destId="{25A5FE6D-D22A-914B-A3E6-17D5131C53E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B2ADFC-B329-4AE1-A9BE-F5824F8863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3A1E4A-5AF4-4EFB-AB45-AD263908F5CA}">
      <dgm:prSet/>
      <dgm:spPr/>
      <dgm:t>
        <a:bodyPr/>
        <a:lstStyle/>
        <a:p>
          <a:r>
            <a:rPr lang="en-US"/>
            <a:t>Build the model</a:t>
          </a:r>
        </a:p>
      </dgm:t>
    </dgm:pt>
    <dgm:pt modelId="{4A6799CB-7D9A-4B44-B7CA-67118858DA82}" type="parTrans" cxnId="{CD344081-DFB0-4901-AD10-F84DD54AEE60}">
      <dgm:prSet/>
      <dgm:spPr/>
      <dgm:t>
        <a:bodyPr/>
        <a:lstStyle/>
        <a:p>
          <a:endParaRPr lang="en-US"/>
        </a:p>
      </dgm:t>
    </dgm:pt>
    <dgm:pt modelId="{34251082-534F-44FD-ABE5-C22108BFB9BE}" type="sibTrans" cxnId="{CD344081-DFB0-4901-AD10-F84DD54AEE60}">
      <dgm:prSet/>
      <dgm:spPr/>
      <dgm:t>
        <a:bodyPr/>
        <a:lstStyle/>
        <a:p>
          <a:endParaRPr lang="en-US"/>
        </a:p>
      </dgm:t>
    </dgm:pt>
    <dgm:pt modelId="{32F584BF-79A9-4EFA-93D1-D6C6C8B286CA}">
      <dgm:prSet custT="1"/>
      <dgm:spPr/>
      <dgm:t>
        <a:bodyPr/>
        <a:lstStyle/>
        <a:p>
          <a:r>
            <a:rPr lang="en-US" sz="1400" dirty="0"/>
            <a:t>Build model artifacts</a:t>
          </a:r>
        </a:p>
      </dgm:t>
    </dgm:pt>
    <dgm:pt modelId="{3265DEDB-7780-4A3A-8C41-2A97C45C6383}" type="parTrans" cxnId="{82E37680-6A09-4C27-875A-721BFFE76DFB}">
      <dgm:prSet/>
      <dgm:spPr/>
      <dgm:t>
        <a:bodyPr/>
        <a:lstStyle/>
        <a:p>
          <a:endParaRPr lang="en-US"/>
        </a:p>
      </dgm:t>
    </dgm:pt>
    <dgm:pt modelId="{2B8D3DEB-04B5-42BD-8481-65ED9FEDD184}" type="sibTrans" cxnId="{82E37680-6A09-4C27-875A-721BFFE76DFB}">
      <dgm:prSet/>
      <dgm:spPr/>
      <dgm:t>
        <a:bodyPr/>
        <a:lstStyle/>
        <a:p>
          <a:endParaRPr lang="en-US"/>
        </a:p>
      </dgm:t>
    </dgm:pt>
    <dgm:pt modelId="{8F121A15-35F9-4BC0-85BF-8E3BFEA99204}">
      <dgm:prSet custT="1"/>
      <dgm:spPr/>
      <dgm:t>
        <a:bodyPr/>
        <a:lstStyle/>
        <a:p>
          <a:r>
            <a:rPr lang="en-US" sz="1400" dirty="0"/>
            <a:t>Send to long-term storage</a:t>
          </a:r>
        </a:p>
      </dgm:t>
    </dgm:pt>
    <dgm:pt modelId="{FF23EF24-3E6B-4421-98D1-7F9CE3197B9C}" type="parTrans" cxnId="{6721498C-621C-4FEC-B79A-4D5E10C24B80}">
      <dgm:prSet/>
      <dgm:spPr/>
      <dgm:t>
        <a:bodyPr/>
        <a:lstStyle/>
        <a:p>
          <a:endParaRPr lang="en-US"/>
        </a:p>
      </dgm:t>
    </dgm:pt>
    <dgm:pt modelId="{76EB8CB6-76A5-46BF-88CC-4EF9E151959D}" type="sibTrans" cxnId="{6721498C-621C-4FEC-B79A-4D5E10C24B80}">
      <dgm:prSet/>
      <dgm:spPr/>
      <dgm:t>
        <a:bodyPr/>
        <a:lstStyle/>
        <a:p>
          <a:endParaRPr lang="en-US"/>
        </a:p>
      </dgm:t>
    </dgm:pt>
    <dgm:pt modelId="{9B719553-4307-4801-BE59-B60B6B4765AD}">
      <dgm:prSet custT="1"/>
      <dgm:spPr/>
      <dgm:t>
        <a:bodyPr/>
        <a:lstStyle/>
        <a:p>
          <a:r>
            <a:rPr lang="en-US" sz="1400" dirty="0"/>
            <a:t>Run basic checks</a:t>
          </a:r>
        </a:p>
      </dgm:t>
    </dgm:pt>
    <dgm:pt modelId="{EFEDBB01-B8E1-44B1-BD1F-3FCF028C87C3}" type="parTrans" cxnId="{AF4ABCD7-32EC-4F3B-83D5-F7D494863E18}">
      <dgm:prSet/>
      <dgm:spPr/>
      <dgm:t>
        <a:bodyPr/>
        <a:lstStyle/>
        <a:p>
          <a:endParaRPr lang="en-US"/>
        </a:p>
      </dgm:t>
    </dgm:pt>
    <dgm:pt modelId="{019C908C-54E3-419D-A311-761A9DD9749A}" type="sibTrans" cxnId="{AF4ABCD7-32EC-4F3B-83D5-F7D494863E18}">
      <dgm:prSet/>
      <dgm:spPr/>
      <dgm:t>
        <a:bodyPr/>
        <a:lstStyle/>
        <a:p>
          <a:endParaRPr lang="en-US"/>
        </a:p>
      </dgm:t>
    </dgm:pt>
    <dgm:pt modelId="{79A05475-F46B-424D-A066-D72BADC34E65}">
      <dgm:prSet custT="1"/>
      <dgm:spPr/>
      <dgm:t>
        <a:bodyPr/>
        <a:lstStyle/>
        <a:p>
          <a:r>
            <a:rPr lang="en-US" sz="1400" dirty="0"/>
            <a:t>Generate explainability reports</a:t>
          </a:r>
        </a:p>
      </dgm:t>
    </dgm:pt>
    <dgm:pt modelId="{872F9343-4A0C-4C40-A637-A68824DE4D79}" type="parTrans" cxnId="{720C8F4D-90DE-4AC7-B66E-16DBA8D17238}">
      <dgm:prSet/>
      <dgm:spPr/>
      <dgm:t>
        <a:bodyPr/>
        <a:lstStyle/>
        <a:p>
          <a:endParaRPr lang="en-US"/>
        </a:p>
      </dgm:t>
    </dgm:pt>
    <dgm:pt modelId="{D84FFE80-488D-4EBC-AC31-6E0D92F81CA3}" type="sibTrans" cxnId="{720C8F4D-90DE-4AC7-B66E-16DBA8D17238}">
      <dgm:prSet/>
      <dgm:spPr/>
      <dgm:t>
        <a:bodyPr/>
        <a:lstStyle/>
        <a:p>
          <a:endParaRPr lang="en-US"/>
        </a:p>
      </dgm:t>
    </dgm:pt>
    <dgm:pt modelId="{E711F8F6-9232-4A11-B419-6C43B702D5DC}">
      <dgm:prSet/>
      <dgm:spPr/>
      <dgm:t>
        <a:bodyPr/>
        <a:lstStyle/>
        <a:p>
          <a:r>
            <a:rPr lang="en-US"/>
            <a:t>Deploy to test environment</a:t>
          </a:r>
        </a:p>
      </dgm:t>
    </dgm:pt>
    <dgm:pt modelId="{1A0501A1-9838-4202-B200-E8E640B0BF85}" type="parTrans" cxnId="{5A1310AF-09A5-45D4-8B4B-203FC84C2302}">
      <dgm:prSet/>
      <dgm:spPr/>
      <dgm:t>
        <a:bodyPr/>
        <a:lstStyle/>
        <a:p>
          <a:endParaRPr lang="en-US"/>
        </a:p>
      </dgm:t>
    </dgm:pt>
    <dgm:pt modelId="{43FE764E-CC37-4C18-B335-187EFE8668F1}" type="sibTrans" cxnId="{5A1310AF-09A5-45D4-8B4B-203FC84C2302}">
      <dgm:prSet/>
      <dgm:spPr/>
      <dgm:t>
        <a:bodyPr/>
        <a:lstStyle/>
        <a:p>
          <a:endParaRPr lang="en-US"/>
        </a:p>
      </dgm:t>
    </dgm:pt>
    <dgm:pt modelId="{0A515A0D-E86A-469D-99C1-C28D650E210F}">
      <dgm:prSet/>
      <dgm:spPr/>
      <dgm:t>
        <a:bodyPr/>
        <a:lstStyle/>
        <a:p>
          <a:r>
            <a:rPr lang="en-US" dirty="0"/>
            <a:t>Validate model  performance, computational performance</a:t>
          </a:r>
        </a:p>
      </dgm:t>
    </dgm:pt>
    <dgm:pt modelId="{9715753D-3BAF-4085-9E60-0D964FC4233E}" type="parTrans" cxnId="{A9A35CE5-61DA-4524-9832-2C4322C36097}">
      <dgm:prSet/>
      <dgm:spPr/>
      <dgm:t>
        <a:bodyPr/>
        <a:lstStyle/>
        <a:p>
          <a:endParaRPr lang="en-US"/>
        </a:p>
      </dgm:t>
    </dgm:pt>
    <dgm:pt modelId="{DEAF2F9E-2B46-4370-8A1F-E051192DB3A0}" type="sibTrans" cxnId="{A9A35CE5-61DA-4524-9832-2C4322C36097}">
      <dgm:prSet/>
      <dgm:spPr/>
      <dgm:t>
        <a:bodyPr/>
        <a:lstStyle/>
        <a:p>
          <a:endParaRPr lang="en-US"/>
        </a:p>
      </dgm:t>
    </dgm:pt>
    <dgm:pt modelId="{EFF1A9F3-282D-469E-B1CF-1FE388B978C1}">
      <dgm:prSet/>
      <dgm:spPr/>
      <dgm:t>
        <a:bodyPr/>
        <a:lstStyle/>
        <a:p>
          <a:r>
            <a:rPr lang="en-US" dirty="0"/>
            <a:t>Deploy to prod environment</a:t>
          </a:r>
        </a:p>
      </dgm:t>
    </dgm:pt>
    <dgm:pt modelId="{FFD787B2-7A10-4B61-8586-4CBF254F1112}" type="parTrans" cxnId="{8EC5E083-8CB0-42A4-8E23-D10544AA113E}">
      <dgm:prSet/>
      <dgm:spPr/>
      <dgm:t>
        <a:bodyPr/>
        <a:lstStyle/>
        <a:p>
          <a:endParaRPr lang="en-US"/>
        </a:p>
      </dgm:t>
    </dgm:pt>
    <dgm:pt modelId="{D650D214-B4A6-411E-B49E-711A7E3C4E92}" type="sibTrans" cxnId="{8EC5E083-8CB0-42A4-8E23-D10544AA113E}">
      <dgm:prSet/>
      <dgm:spPr/>
      <dgm:t>
        <a:bodyPr/>
        <a:lstStyle/>
        <a:p>
          <a:endParaRPr lang="en-US"/>
        </a:p>
      </dgm:t>
    </dgm:pt>
    <dgm:pt modelId="{DF3F3813-AC0E-48D4-8664-727776D942BC}" type="pres">
      <dgm:prSet presAssocID="{19B2ADFC-B329-4AE1-A9BE-F5824F886398}" presName="root" presStyleCnt="0">
        <dgm:presLayoutVars>
          <dgm:dir/>
          <dgm:resizeHandles val="exact"/>
        </dgm:presLayoutVars>
      </dgm:prSet>
      <dgm:spPr/>
    </dgm:pt>
    <dgm:pt modelId="{8B74ED88-7888-4670-A5E3-44D25B5A55DC}" type="pres">
      <dgm:prSet presAssocID="{313A1E4A-5AF4-4EFB-AB45-AD263908F5CA}" presName="compNode" presStyleCnt="0"/>
      <dgm:spPr/>
    </dgm:pt>
    <dgm:pt modelId="{554EFFA4-1221-4C9C-8E22-6C52BC6879B6}" type="pres">
      <dgm:prSet presAssocID="{313A1E4A-5AF4-4EFB-AB45-AD263908F5CA}" presName="bgRect" presStyleLbl="bgShp" presStyleIdx="0" presStyleCnt="3"/>
      <dgm:spPr/>
    </dgm:pt>
    <dgm:pt modelId="{966B622A-8CF7-4DF6-B5E6-AD5E13649028}" type="pres">
      <dgm:prSet presAssocID="{313A1E4A-5AF4-4EFB-AB45-AD263908F5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7A76CC5-D478-4E28-AD7E-18800196A4AE}" type="pres">
      <dgm:prSet presAssocID="{313A1E4A-5AF4-4EFB-AB45-AD263908F5CA}" presName="spaceRect" presStyleCnt="0"/>
      <dgm:spPr/>
    </dgm:pt>
    <dgm:pt modelId="{B9BB8F18-8E86-4032-BAE1-D6DE8441AB33}" type="pres">
      <dgm:prSet presAssocID="{313A1E4A-5AF4-4EFB-AB45-AD263908F5CA}" presName="parTx" presStyleLbl="revTx" presStyleIdx="0" presStyleCnt="5">
        <dgm:presLayoutVars>
          <dgm:chMax val="0"/>
          <dgm:chPref val="0"/>
        </dgm:presLayoutVars>
      </dgm:prSet>
      <dgm:spPr/>
    </dgm:pt>
    <dgm:pt modelId="{E86FB63F-E14D-4D7E-8193-89BDF6524E8F}" type="pres">
      <dgm:prSet presAssocID="{313A1E4A-5AF4-4EFB-AB45-AD263908F5CA}" presName="desTx" presStyleLbl="revTx" presStyleIdx="1" presStyleCnt="5">
        <dgm:presLayoutVars/>
      </dgm:prSet>
      <dgm:spPr/>
    </dgm:pt>
    <dgm:pt modelId="{8DC859E1-2E76-44D7-9F02-421BBC1109E9}" type="pres">
      <dgm:prSet presAssocID="{34251082-534F-44FD-ABE5-C22108BFB9BE}" presName="sibTrans" presStyleCnt="0"/>
      <dgm:spPr/>
    </dgm:pt>
    <dgm:pt modelId="{4F648E22-B761-4601-AA2D-A7E48B6D0407}" type="pres">
      <dgm:prSet presAssocID="{E711F8F6-9232-4A11-B419-6C43B702D5DC}" presName="compNode" presStyleCnt="0"/>
      <dgm:spPr/>
    </dgm:pt>
    <dgm:pt modelId="{C2C3C0CB-811F-48CF-B0E9-C0B1FD39BF8E}" type="pres">
      <dgm:prSet presAssocID="{E711F8F6-9232-4A11-B419-6C43B702D5DC}" presName="bgRect" presStyleLbl="bgShp" presStyleIdx="1" presStyleCnt="3"/>
      <dgm:spPr/>
    </dgm:pt>
    <dgm:pt modelId="{C3FF29E7-89F3-4EF0-84E6-264B0B0539C8}" type="pres">
      <dgm:prSet presAssocID="{E711F8F6-9232-4A11-B419-6C43B702D5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94FF30B-57BD-42AC-9617-347E679F0798}" type="pres">
      <dgm:prSet presAssocID="{E711F8F6-9232-4A11-B419-6C43B702D5DC}" presName="spaceRect" presStyleCnt="0"/>
      <dgm:spPr/>
    </dgm:pt>
    <dgm:pt modelId="{A5355EA5-6C08-49F8-A1E2-5286859A1EC8}" type="pres">
      <dgm:prSet presAssocID="{E711F8F6-9232-4A11-B419-6C43B702D5DC}" presName="parTx" presStyleLbl="revTx" presStyleIdx="2" presStyleCnt="5">
        <dgm:presLayoutVars>
          <dgm:chMax val="0"/>
          <dgm:chPref val="0"/>
        </dgm:presLayoutVars>
      </dgm:prSet>
      <dgm:spPr/>
    </dgm:pt>
    <dgm:pt modelId="{70E070ED-DA40-4770-B6B8-5EB647018ECE}" type="pres">
      <dgm:prSet presAssocID="{E711F8F6-9232-4A11-B419-6C43B702D5DC}" presName="desTx" presStyleLbl="revTx" presStyleIdx="3" presStyleCnt="5">
        <dgm:presLayoutVars/>
      </dgm:prSet>
      <dgm:spPr/>
    </dgm:pt>
    <dgm:pt modelId="{2D5B2588-6DEB-44F3-96C2-9D052F9B0070}" type="pres">
      <dgm:prSet presAssocID="{43FE764E-CC37-4C18-B335-187EFE8668F1}" presName="sibTrans" presStyleCnt="0"/>
      <dgm:spPr/>
    </dgm:pt>
    <dgm:pt modelId="{A704B783-75D7-40E9-ACE1-E260659668CF}" type="pres">
      <dgm:prSet presAssocID="{EFF1A9F3-282D-469E-B1CF-1FE388B978C1}" presName="compNode" presStyleCnt="0"/>
      <dgm:spPr/>
    </dgm:pt>
    <dgm:pt modelId="{47361FD7-3882-4296-9635-0C367C21259F}" type="pres">
      <dgm:prSet presAssocID="{EFF1A9F3-282D-469E-B1CF-1FE388B978C1}" presName="bgRect" presStyleLbl="bgShp" presStyleIdx="2" presStyleCnt="3"/>
      <dgm:spPr/>
    </dgm:pt>
    <dgm:pt modelId="{47837AE3-9898-4914-972E-17346F73ACDA}" type="pres">
      <dgm:prSet presAssocID="{EFF1A9F3-282D-469E-B1CF-1FE388B978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1E0E79E-8AA4-4B29-8BDE-ED0EE017B4AC}" type="pres">
      <dgm:prSet presAssocID="{EFF1A9F3-282D-469E-B1CF-1FE388B978C1}" presName="spaceRect" presStyleCnt="0"/>
      <dgm:spPr/>
    </dgm:pt>
    <dgm:pt modelId="{2AAA7037-11C5-4A5C-AB28-6C3746124624}" type="pres">
      <dgm:prSet presAssocID="{EFF1A9F3-282D-469E-B1CF-1FE388B978C1}" presName="parTx" presStyleLbl="revTx" presStyleIdx="4" presStyleCnt="5">
        <dgm:presLayoutVars>
          <dgm:chMax val="0"/>
          <dgm:chPref val="0"/>
        </dgm:presLayoutVars>
      </dgm:prSet>
      <dgm:spPr/>
    </dgm:pt>
  </dgm:ptLst>
  <dgm:cxnLst>
    <dgm:cxn modelId="{A61C5107-4363-4989-A03C-93DC152152D1}" type="presOf" srcId="{8F121A15-35F9-4BC0-85BF-8E3BFEA99204}" destId="{E86FB63F-E14D-4D7E-8193-89BDF6524E8F}" srcOrd="0" destOrd="1" presId="urn:microsoft.com/office/officeart/2018/2/layout/IconVerticalSolidList"/>
    <dgm:cxn modelId="{F178D322-2399-463B-90D0-6B84131C2E25}" type="presOf" srcId="{79A05475-F46B-424D-A066-D72BADC34E65}" destId="{E86FB63F-E14D-4D7E-8193-89BDF6524E8F}" srcOrd="0" destOrd="3" presId="urn:microsoft.com/office/officeart/2018/2/layout/IconVerticalSolidList"/>
    <dgm:cxn modelId="{37DAEC38-BD51-4135-81B5-F0CBE31D30AC}" type="presOf" srcId="{E711F8F6-9232-4A11-B419-6C43B702D5DC}" destId="{A5355EA5-6C08-49F8-A1E2-5286859A1EC8}" srcOrd="0" destOrd="0" presId="urn:microsoft.com/office/officeart/2018/2/layout/IconVerticalSolidList"/>
    <dgm:cxn modelId="{507B5449-0039-48C4-95CC-71F6858EC9C6}" type="presOf" srcId="{0A515A0D-E86A-469D-99C1-C28D650E210F}" destId="{70E070ED-DA40-4770-B6B8-5EB647018ECE}" srcOrd="0" destOrd="0" presId="urn:microsoft.com/office/officeart/2018/2/layout/IconVerticalSolidList"/>
    <dgm:cxn modelId="{720C8F4D-90DE-4AC7-B66E-16DBA8D17238}" srcId="{313A1E4A-5AF4-4EFB-AB45-AD263908F5CA}" destId="{79A05475-F46B-424D-A066-D72BADC34E65}" srcOrd="3" destOrd="0" parTransId="{872F9343-4A0C-4C40-A637-A68824DE4D79}" sibTransId="{D84FFE80-488D-4EBC-AC31-6E0D92F81CA3}"/>
    <dgm:cxn modelId="{A0CEAE65-C7F3-4B3E-9607-852BFDF79D9B}" type="presOf" srcId="{EFF1A9F3-282D-469E-B1CF-1FE388B978C1}" destId="{2AAA7037-11C5-4A5C-AB28-6C3746124624}" srcOrd="0" destOrd="0" presId="urn:microsoft.com/office/officeart/2018/2/layout/IconVerticalSolidList"/>
    <dgm:cxn modelId="{82E37680-6A09-4C27-875A-721BFFE76DFB}" srcId="{313A1E4A-5AF4-4EFB-AB45-AD263908F5CA}" destId="{32F584BF-79A9-4EFA-93D1-D6C6C8B286CA}" srcOrd="0" destOrd="0" parTransId="{3265DEDB-7780-4A3A-8C41-2A97C45C6383}" sibTransId="{2B8D3DEB-04B5-42BD-8481-65ED9FEDD184}"/>
    <dgm:cxn modelId="{CD344081-DFB0-4901-AD10-F84DD54AEE60}" srcId="{19B2ADFC-B329-4AE1-A9BE-F5824F886398}" destId="{313A1E4A-5AF4-4EFB-AB45-AD263908F5CA}" srcOrd="0" destOrd="0" parTransId="{4A6799CB-7D9A-4B44-B7CA-67118858DA82}" sibTransId="{34251082-534F-44FD-ABE5-C22108BFB9BE}"/>
    <dgm:cxn modelId="{8EC5E083-8CB0-42A4-8E23-D10544AA113E}" srcId="{19B2ADFC-B329-4AE1-A9BE-F5824F886398}" destId="{EFF1A9F3-282D-469E-B1CF-1FE388B978C1}" srcOrd="2" destOrd="0" parTransId="{FFD787B2-7A10-4B61-8586-4CBF254F1112}" sibTransId="{D650D214-B4A6-411E-B49E-711A7E3C4E92}"/>
    <dgm:cxn modelId="{6721498C-621C-4FEC-B79A-4D5E10C24B80}" srcId="{313A1E4A-5AF4-4EFB-AB45-AD263908F5CA}" destId="{8F121A15-35F9-4BC0-85BF-8E3BFEA99204}" srcOrd="1" destOrd="0" parTransId="{FF23EF24-3E6B-4421-98D1-7F9CE3197B9C}" sibTransId="{76EB8CB6-76A5-46BF-88CC-4EF9E151959D}"/>
    <dgm:cxn modelId="{5A1310AF-09A5-45D4-8B4B-203FC84C2302}" srcId="{19B2ADFC-B329-4AE1-A9BE-F5824F886398}" destId="{E711F8F6-9232-4A11-B419-6C43B702D5DC}" srcOrd="1" destOrd="0" parTransId="{1A0501A1-9838-4202-B200-E8E640B0BF85}" sibTransId="{43FE764E-CC37-4C18-B335-187EFE8668F1}"/>
    <dgm:cxn modelId="{16D117BD-19A6-47B3-A311-377285039450}" type="presOf" srcId="{32F584BF-79A9-4EFA-93D1-D6C6C8B286CA}" destId="{E86FB63F-E14D-4D7E-8193-89BDF6524E8F}" srcOrd="0" destOrd="0" presId="urn:microsoft.com/office/officeart/2018/2/layout/IconVerticalSolidList"/>
    <dgm:cxn modelId="{111FBFC8-3875-455A-9C53-90CBC0448222}" type="presOf" srcId="{19B2ADFC-B329-4AE1-A9BE-F5824F886398}" destId="{DF3F3813-AC0E-48D4-8664-727776D942BC}" srcOrd="0" destOrd="0" presId="urn:microsoft.com/office/officeart/2018/2/layout/IconVerticalSolidList"/>
    <dgm:cxn modelId="{AF4ABCD7-32EC-4F3B-83D5-F7D494863E18}" srcId="{313A1E4A-5AF4-4EFB-AB45-AD263908F5CA}" destId="{9B719553-4307-4801-BE59-B60B6B4765AD}" srcOrd="2" destOrd="0" parTransId="{EFEDBB01-B8E1-44B1-BD1F-3FCF028C87C3}" sibTransId="{019C908C-54E3-419D-A311-761A9DD9749A}"/>
    <dgm:cxn modelId="{A9A35CE5-61DA-4524-9832-2C4322C36097}" srcId="{E711F8F6-9232-4A11-B419-6C43B702D5DC}" destId="{0A515A0D-E86A-469D-99C1-C28D650E210F}" srcOrd="0" destOrd="0" parTransId="{9715753D-3BAF-4085-9E60-0D964FC4233E}" sibTransId="{DEAF2F9E-2B46-4370-8A1F-E051192DB3A0}"/>
    <dgm:cxn modelId="{87D3AEF3-512F-4289-8885-DD2C3A19CE5D}" type="presOf" srcId="{9B719553-4307-4801-BE59-B60B6B4765AD}" destId="{E86FB63F-E14D-4D7E-8193-89BDF6524E8F}" srcOrd="0" destOrd="2" presId="urn:microsoft.com/office/officeart/2018/2/layout/IconVerticalSolidList"/>
    <dgm:cxn modelId="{A7ED38FE-1F9F-471D-8A0E-F72F548A9C06}" type="presOf" srcId="{313A1E4A-5AF4-4EFB-AB45-AD263908F5CA}" destId="{B9BB8F18-8E86-4032-BAE1-D6DE8441AB33}" srcOrd="0" destOrd="0" presId="urn:microsoft.com/office/officeart/2018/2/layout/IconVerticalSolidList"/>
    <dgm:cxn modelId="{171ACC5C-0C75-4469-9BBF-8D409AA20496}" type="presParOf" srcId="{DF3F3813-AC0E-48D4-8664-727776D942BC}" destId="{8B74ED88-7888-4670-A5E3-44D25B5A55DC}" srcOrd="0" destOrd="0" presId="urn:microsoft.com/office/officeart/2018/2/layout/IconVerticalSolidList"/>
    <dgm:cxn modelId="{ECC8FAD1-64C1-4C76-A0F2-B6D94CAFAC74}" type="presParOf" srcId="{8B74ED88-7888-4670-A5E3-44D25B5A55DC}" destId="{554EFFA4-1221-4C9C-8E22-6C52BC6879B6}" srcOrd="0" destOrd="0" presId="urn:microsoft.com/office/officeart/2018/2/layout/IconVerticalSolidList"/>
    <dgm:cxn modelId="{68DDE832-8273-4EF7-AA0D-09E7A5A5757F}" type="presParOf" srcId="{8B74ED88-7888-4670-A5E3-44D25B5A55DC}" destId="{966B622A-8CF7-4DF6-B5E6-AD5E13649028}" srcOrd="1" destOrd="0" presId="urn:microsoft.com/office/officeart/2018/2/layout/IconVerticalSolidList"/>
    <dgm:cxn modelId="{3350AA65-7A73-4ECA-AD57-BA70E44EC739}" type="presParOf" srcId="{8B74ED88-7888-4670-A5E3-44D25B5A55DC}" destId="{97A76CC5-D478-4E28-AD7E-18800196A4AE}" srcOrd="2" destOrd="0" presId="urn:microsoft.com/office/officeart/2018/2/layout/IconVerticalSolidList"/>
    <dgm:cxn modelId="{DBBE2E26-03DB-4556-90E4-B750E8DACCBC}" type="presParOf" srcId="{8B74ED88-7888-4670-A5E3-44D25B5A55DC}" destId="{B9BB8F18-8E86-4032-BAE1-D6DE8441AB33}" srcOrd="3" destOrd="0" presId="urn:microsoft.com/office/officeart/2018/2/layout/IconVerticalSolidList"/>
    <dgm:cxn modelId="{F9782FBD-CA34-444A-919A-718C8897893F}" type="presParOf" srcId="{8B74ED88-7888-4670-A5E3-44D25B5A55DC}" destId="{E86FB63F-E14D-4D7E-8193-89BDF6524E8F}" srcOrd="4" destOrd="0" presId="urn:microsoft.com/office/officeart/2018/2/layout/IconVerticalSolidList"/>
    <dgm:cxn modelId="{15DF5419-CE7E-44AC-9769-31CBF04E6593}" type="presParOf" srcId="{DF3F3813-AC0E-48D4-8664-727776D942BC}" destId="{8DC859E1-2E76-44D7-9F02-421BBC1109E9}" srcOrd="1" destOrd="0" presId="urn:microsoft.com/office/officeart/2018/2/layout/IconVerticalSolidList"/>
    <dgm:cxn modelId="{D7F0C6D8-D50C-41E7-A64D-DBB71E75BD01}" type="presParOf" srcId="{DF3F3813-AC0E-48D4-8664-727776D942BC}" destId="{4F648E22-B761-4601-AA2D-A7E48B6D0407}" srcOrd="2" destOrd="0" presId="urn:microsoft.com/office/officeart/2018/2/layout/IconVerticalSolidList"/>
    <dgm:cxn modelId="{82234202-8BA8-4C02-A3DC-D27321521548}" type="presParOf" srcId="{4F648E22-B761-4601-AA2D-A7E48B6D0407}" destId="{C2C3C0CB-811F-48CF-B0E9-C0B1FD39BF8E}" srcOrd="0" destOrd="0" presId="urn:microsoft.com/office/officeart/2018/2/layout/IconVerticalSolidList"/>
    <dgm:cxn modelId="{E9412A05-3D04-44A9-9252-0A06F4E14762}" type="presParOf" srcId="{4F648E22-B761-4601-AA2D-A7E48B6D0407}" destId="{C3FF29E7-89F3-4EF0-84E6-264B0B0539C8}" srcOrd="1" destOrd="0" presId="urn:microsoft.com/office/officeart/2018/2/layout/IconVerticalSolidList"/>
    <dgm:cxn modelId="{663A66A6-0232-426C-8737-57528BAF2249}" type="presParOf" srcId="{4F648E22-B761-4601-AA2D-A7E48B6D0407}" destId="{394FF30B-57BD-42AC-9617-347E679F0798}" srcOrd="2" destOrd="0" presId="urn:microsoft.com/office/officeart/2018/2/layout/IconVerticalSolidList"/>
    <dgm:cxn modelId="{95DBDFEC-FED3-4291-9E99-B298DBCE15B9}" type="presParOf" srcId="{4F648E22-B761-4601-AA2D-A7E48B6D0407}" destId="{A5355EA5-6C08-49F8-A1E2-5286859A1EC8}" srcOrd="3" destOrd="0" presId="urn:microsoft.com/office/officeart/2018/2/layout/IconVerticalSolidList"/>
    <dgm:cxn modelId="{ECE95BB1-3274-4119-B982-13F5F89AE4C3}" type="presParOf" srcId="{4F648E22-B761-4601-AA2D-A7E48B6D0407}" destId="{70E070ED-DA40-4770-B6B8-5EB647018ECE}" srcOrd="4" destOrd="0" presId="urn:microsoft.com/office/officeart/2018/2/layout/IconVerticalSolidList"/>
    <dgm:cxn modelId="{E8330965-90B7-4CCF-BA29-3082A3A4AB40}" type="presParOf" srcId="{DF3F3813-AC0E-48D4-8664-727776D942BC}" destId="{2D5B2588-6DEB-44F3-96C2-9D052F9B0070}" srcOrd="3" destOrd="0" presId="urn:microsoft.com/office/officeart/2018/2/layout/IconVerticalSolidList"/>
    <dgm:cxn modelId="{B4C172CB-6C07-4BF8-B66F-676DFD153710}" type="presParOf" srcId="{DF3F3813-AC0E-48D4-8664-727776D942BC}" destId="{A704B783-75D7-40E9-ACE1-E260659668CF}" srcOrd="4" destOrd="0" presId="urn:microsoft.com/office/officeart/2018/2/layout/IconVerticalSolidList"/>
    <dgm:cxn modelId="{7E935DBE-A262-408A-9AFE-555A815B0155}" type="presParOf" srcId="{A704B783-75D7-40E9-ACE1-E260659668CF}" destId="{47361FD7-3882-4296-9635-0C367C21259F}" srcOrd="0" destOrd="0" presId="urn:microsoft.com/office/officeart/2018/2/layout/IconVerticalSolidList"/>
    <dgm:cxn modelId="{A0EBCBB5-3601-4D7F-8657-476AFC52ED3F}" type="presParOf" srcId="{A704B783-75D7-40E9-ACE1-E260659668CF}" destId="{47837AE3-9898-4914-972E-17346F73ACDA}" srcOrd="1" destOrd="0" presId="urn:microsoft.com/office/officeart/2018/2/layout/IconVerticalSolidList"/>
    <dgm:cxn modelId="{94C8EDF0-46FB-4AFA-9BB0-EFDBC6E99C0F}" type="presParOf" srcId="{A704B783-75D7-40E9-ACE1-E260659668CF}" destId="{21E0E79E-8AA4-4B29-8BDE-ED0EE017B4AC}" srcOrd="2" destOrd="0" presId="urn:microsoft.com/office/officeart/2018/2/layout/IconVerticalSolidList"/>
    <dgm:cxn modelId="{1962BD94-0DFC-4540-8D3E-E3675D5FEE90}" type="presParOf" srcId="{A704B783-75D7-40E9-ACE1-E260659668CF}" destId="{2AAA7037-11C5-4A5C-AB28-6C374612462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198AB2-D084-4900-B68D-70C3E045F58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7D4477C-2834-43F5-B293-AA41705E49BE}">
      <dgm:prSet/>
      <dgm:spPr/>
      <dgm:t>
        <a:bodyPr/>
        <a:lstStyle/>
        <a:p>
          <a:r>
            <a:rPr lang="en-US"/>
            <a:t>Code for the model and preprocessing</a:t>
          </a:r>
        </a:p>
      </dgm:t>
    </dgm:pt>
    <dgm:pt modelId="{4659D059-2395-4EC2-8010-3C4D26CE9987}" type="parTrans" cxnId="{7A4F3D41-1103-45DA-B325-18EB7A253B22}">
      <dgm:prSet/>
      <dgm:spPr/>
      <dgm:t>
        <a:bodyPr/>
        <a:lstStyle/>
        <a:p>
          <a:endParaRPr lang="en-US"/>
        </a:p>
      </dgm:t>
    </dgm:pt>
    <dgm:pt modelId="{DDEB8C29-2CC1-4DCF-BF66-AC4841769385}" type="sibTrans" cxnId="{7A4F3D41-1103-45DA-B325-18EB7A253B22}">
      <dgm:prSet/>
      <dgm:spPr/>
      <dgm:t>
        <a:bodyPr/>
        <a:lstStyle/>
        <a:p>
          <a:endParaRPr lang="en-US"/>
        </a:p>
      </dgm:t>
    </dgm:pt>
    <dgm:pt modelId="{E6707878-CA6C-4DF0-985E-3DC6670F8713}">
      <dgm:prSet/>
      <dgm:spPr/>
      <dgm:t>
        <a:bodyPr/>
        <a:lstStyle/>
        <a:p>
          <a:r>
            <a:rPr lang="en-US"/>
            <a:t>Hyperparameters and configuration</a:t>
          </a:r>
        </a:p>
      </dgm:t>
    </dgm:pt>
    <dgm:pt modelId="{E2CDE17C-23DE-42C9-B269-0C9FE803B077}" type="parTrans" cxnId="{5CEB87FD-16AE-4656-948C-671D055127A6}">
      <dgm:prSet/>
      <dgm:spPr/>
      <dgm:t>
        <a:bodyPr/>
        <a:lstStyle/>
        <a:p>
          <a:endParaRPr lang="en-US"/>
        </a:p>
      </dgm:t>
    </dgm:pt>
    <dgm:pt modelId="{9E424C4C-FE89-43DC-BC79-B501654507C8}" type="sibTrans" cxnId="{5CEB87FD-16AE-4656-948C-671D055127A6}">
      <dgm:prSet/>
      <dgm:spPr/>
      <dgm:t>
        <a:bodyPr/>
        <a:lstStyle/>
        <a:p>
          <a:endParaRPr lang="en-US"/>
        </a:p>
      </dgm:t>
    </dgm:pt>
    <dgm:pt modelId="{76F7F6E4-8AA3-4833-8BE5-E0F2869779B6}">
      <dgm:prSet/>
      <dgm:spPr/>
      <dgm:t>
        <a:bodyPr/>
        <a:lstStyle/>
        <a:p>
          <a:r>
            <a:rPr lang="en-US"/>
            <a:t>Training and validation data</a:t>
          </a:r>
        </a:p>
      </dgm:t>
    </dgm:pt>
    <dgm:pt modelId="{CA397D7E-032A-42C8-B555-2E3F406F75F2}" type="parTrans" cxnId="{C9A5DD4C-1588-43EC-BE37-E5E418E0FE7F}">
      <dgm:prSet/>
      <dgm:spPr/>
      <dgm:t>
        <a:bodyPr/>
        <a:lstStyle/>
        <a:p>
          <a:endParaRPr lang="en-US"/>
        </a:p>
      </dgm:t>
    </dgm:pt>
    <dgm:pt modelId="{ADF153C6-B67A-47F2-B541-DC359C3418DA}" type="sibTrans" cxnId="{C9A5DD4C-1588-43EC-BE37-E5E418E0FE7F}">
      <dgm:prSet/>
      <dgm:spPr/>
      <dgm:t>
        <a:bodyPr/>
        <a:lstStyle/>
        <a:p>
          <a:endParaRPr lang="en-US"/>
        </a:p>
      </dgm:t>
    </dgm:pt>
    <dgm:pt modelId="{7497F2B8-F92D-441B-A666-19A25105DF0F}">
      <dgm:prSet/>
      <dgm:spPr/>
      <dgm:t>
        <a:bodyPr/>
        <a:lstStyle/>
        <a:p>
          <a:r>
            <a:rPr lang="en-US"/>
            <a:t>Trained model in runnable form</a:t>
          </a:r>
        </a:p>
      </dgm:t>
    </dgm:pt>
    <dgm:pt modelId="{380391B2-060D-41DD-96E0-4C35E9D09873}" type="parTrans" cxnId="{B3523299-E7C9-44B4-8078-4B9325D8D58E}">
      <dgm:prSet/>
      <dgm:spPr/>
      <dgm:t>
        <a:bodyPr/>
        <a:lstStyle/>
        <a:p>
          <a:endParaRPr lang="en-US"/>
        </a:p>
      </dgm:t>
    </dgm:pt>
    <dgm:pt modelId="{75139F0C-6861-446C-8C93-7E134766C65B}" type="sibTrans" cxnId="{B3523299-E7C9-44B4-8078-4B9325D8D58E}">
      <dgm:prSet/>
      <dgm:spPr/>
      <dgm:t>
        <a:bodyPr/>
        <a:lstStyle/>
        <a:p>
          <a:endParaRPr lang="en-US"/>
        </a:p>
      </dgm:t>
    </dgm:pt>
    <dgm:pt modelId="{3BDD6CD4-AF01-45A5-8BEE-5F48F9171E5A}">
      <dgm:prSet/>
      <dgm:spPr/>
      <dgm:t>
        <a:bodyPr/>
        <a:lstStyle/>
        <a:p>
          <a:r>
            <a:rPr lang="en-US"/>
            <a:t>Environment including libraries with specific versions, environment variables, etc.</a:t>
          </a:r>
        </a:p>
      </dgm:t>
    </dgm:pt>
    <dgm:pt modelId="{9936172A-2699-49DF-9565-C71FC6EEBAAE}" type="parTrans" cxnId="{E76A9E0F-D71B-491C-B2B8-FD4E0CC33178}">
      <dgm:prSet/>
      <dgm:spPr/>
      <dgm:t>
        <a:bodyPr/>
        <a:lstStyle/>
        <a:p>
          <a:endParaRPr lang="en-US"/>
        </a:p>
      </dgm:t>
    </dgm:pt>
    <dgm:pt modelId="{D6F4642A-F6D1-4971-A59C-9B350F6C8329}" type="sibTrans" cxnId="{E76A9E0F-D71B-491C-B2B8-FD4E0CC33178}">
      <dgm:prSet/>
      <dgm:spPr/>
      <dgm:t>
        <a:bodyPr/>
        <a:lstStyle/>
        <a:p>
          <a:endParaRPr lang="en-US"/>
        </a:p>
      </dgm:t>
    </dgm:pt>
    <dgm:pt modelId="{BFC9AD59-6DEC-4E70-9E97-250E050F89F2}">
      <dgm:prSet/>
      <dgm:spPr/>
      <dgm:t>
        <a:bodyPr/>
        <a:lstStyle/>
        <a:p>
          <a:r>
            <a:rPr lang="en-US"/>
            <a:t>Documentation</a:t>
          </a:r>
        </a:p>
      </dgm:t>
    </dgm:pt>
    <dgm:pt modelId="{5C5146E3-E5D0-428A-94B9-CE819BD19662}" type="parTrans" cxnId="{585C2411-E45D-415C-B0CC-74860AD5C01D}">
      <dgm:prSet/>
      <dgm:spPr/>
      <dgm:t>
        <a:bodyPr/>
        <a:lstStyle/>
        <a:p>
          <a:endParaRPr lang="en-US"/>
        </a:p>
      </dgm:t>
    </dgm:pt>
    <dgm:pt modelId="{BDB17C37-C6C3-44FE-AB77-C09CE10E68B8}" type="sibTrans" cxnId="{585C2411-E45D-415C-B0CC-74860AD5C01D}">
      <dgm:prSet/>
      <dgm:spPr/>
      <dgm:t>
        <a:bodyPr/>
        <a:lstStyle/>
        <a:p>
          <a:endParaRPr lang="en-US"/>
        </a:p>
      </dgm:t>
    </dgm:pt>
    <dgm:pt modelId="{7CC9370F-BB44-4A44-8F8B-6FBB656D48B0}">
      <dgm:prSet/>
      <dgm:spPr/>
      <dgm:t>
        <a:bodyPr/>
        <a:lstStyle/>
        <a:p>
          <a:r>
            <a:rPr lang="en-US"/>
            <a:t>Code and data for testing</a:t>
          </a:r>
        </a:p>
      </dgm:t>
    </dgm:pt>
    <dgm:pt modelId="{68FCF536-2B6D-4800-BFDC-050FBD26D29C}" type="parTrans" cxnId="{8158887C-6D46-4E8B-828B-DF7E280DECFB}">
      <dgm:prSet/>
      <dgm:spPr/>
      <dgm:t>
        <a:bodyPr/>
        <a:lstStyle/>
        <a:p>
          <a:endParaRPr lang="en-US"/>
        </a:p>
      </dgm:t>
    </dgm:pt>
    <dgm:pt modelId="{A2B3D7E3-4861-4F83-A8B6-87832CCE480E}" type="sibTrans" cxnId="{8158887C-6D46-4E8B-828B-DF7E280DECFB}">
      <dgm:prSet/>
      <dgm:spPr/>
      <dgm:t>
        <a:bodyPr/>
        <a:lstStyle/>
        <a:p>
          <a:endParaRPr lang="en-US"/>
        </a:p>
      </dgm:t>
    </dgm:pt>
    <dgm:pt modelId="{572A361D-B400-40C0-B953-C41DBB5EAB57}" type="pres">
      <dgm:prSet presAssocID="{63198AB2-D084-4900-B68D-70C3E045F58E}" presName="root" presStyleCnt="0">
        <dgm:presLayoutVars>
          <dgm:dir/>
          <dgm:resizeHandles val="exact"/>
        </dgm:presLayoutVars>
      </dgm:prSet>
      <dgm:spPr/>
    </dgm:pt>
    <dgm:pt modelId="{0CEF45E1-5CB3-44C7-973C-EBE1432F0FBC}" type="pres">
      <dgm:prSet presAssocID="{F7D4477C-2834-43F5-B293-AA41705E49BE}" presName="compNode" presStyleCnt="0"/>
      <dgm:spPr/>
    </dgm:pt>
    <dgm:pt modelId="{F8822912-6E58-4C50-8B3A-607F78336AD2}" type="pres">
      <dgm:prSet presAssocID="{F7D4477C-2834-43F5-B293-AA41705E49BE}" presName="bgRect" presStyleLbl="bgShp" presStyleIdx="0" presStyleCnt="7"/>
      <dgm:spPr/>
    </dgm:pt>
    <dgm:pt modelId="{6BB2F265-BF13-4864-9C6D-9D80F8367F60}" type="pres">
      <dgm:prSet presAssocID="{F7D4477C-2834-43F5-B293-AA41705E49B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E321A37-AB7B-4CA8-B162-C6DED34C2A35}" type="pres">
      <dgm:prSet presAssocID="{F7D4477C-2834-43F5-B293-AA41705E49BE}" presName="spaceRect" presStyleCnt="0"/>
      <dgm:spPr/>
    </dgm:pt>
    <dgm:pt modelId="{05A698D3-007C-4766-B131-EFFD36DE8838}" type="pres">
      <dgm:prSet presAssocID="{F7D4477C-2834-43F5-B293-AA41705E49BE}" presName="parTx" presStyleLbl="revTx" presStyleIdx="0" presStyleCnt="7">
        <dgm:presLayoutVars>
          <dgm:chMax val="0"/>
          <dgm:chPref val="0"/>
        </dgm:presLayoutVars>
      </dgm:prSet>
      <dgm:spPr/>
    </dgm:pt>
    <dgm:pt modelId="{7BB05F5A-96B5-4C0E-A011-C9A83B183D3E}" type="pres">
      <dgm:prSet presAssocID="{DDEB8C29-2CC1-4DCF-BF66-AC4841769385}" presName="sibTrans" presStyleCnt="0"/>
      <dgm:spPr/>
    </dgm:pt>
    <dgm:pt modelId="{D8D1BF03-511C-42B5-A006-6564986D5219}" type="pres">
      <dgm:prSet presAssocID="{E6707878-CA6C-4DF0-985E-3DC6670F8713}" presName="compNode" presStyleCnt="0"/>
      <dgm:spPr/>
    </dgm:pt>
    <dgm:pt modelId="{B50C8C8F-241B-4BAD-9478-0D63F6AE8B03}" type="pres">
      <dgm:prSet presAssocID="{E6707878-CA6C-4DF0-985E-3DC6670F8713}" presName="bgRect" presStyleLbl="bgShp" presStyleIdx="1" presStyleCnt="7"/>
      <dgm:spPr/>
    </dgm:pt>
    <dgm:pt modelId="{77F46FC0-4213-4198-B944-0EAB5859DBCE}" type="pres">
      <dgm:prSet presAssocID="{E6707878-CA6C-4DF0-985E-3DC6670F871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DC15126-3664-48CE-A158-36AAAC91F151}" type="pres">
      <dgm:prSet presAssocID="{E6707878-CA6C-4DF0-985E-3DC6670F8713}" presName="spaceRect" presStyleCnt="0"/>
      <dgm:spPr/>
    </dgm:pt>
    <dgm:pt modelId="{DDEC336A-7512-46A1-B09E-75BB5CF936E1}" type="pres">
      <dgm:prSet presAssocID="{E6707878-CA6C-4DF0-985E-3DC6670F8713}" presName="parTx" presStyleLbl="revTx" presStyleIdx="1" presStyleCnt="7">
        <dgm:presLayoutVars>
          <dgm:chMax val="0"/>
          <dgm:chPref val="0"/>
        </dgm:presLayoutVars>
      </dgm:prSet>
      <dgm:spPr/>
    </dgm:pt>
    <dgm:pt modelId="{6AE16563-7E75-42A1-896B-5CD4C36F2CD0}" type="pres">
      <dgm:prSet presAssocID="{9E424C4C-FE89-43DC-BC79-B501654507C8}" presName="sibTrans" presStyleCnt="0"/>
      <dgm:spPr/>
    </dgm:pt>
    <dgm:pt modelId="{71D26544-9368-47F2-BF1B-59434331FAF8}" type="pres">
      <dgm:prSet presAssocID="{76F7F6E4-8AA3-4833-8BE5-E0F2869779B6}" presName="compNode" presStyleCnt="0"/>
      <dgm:spPr/>
    </dgm:pt>
    <dgm:pt modelId="{32A17037-2CE3-4D8E-B33F-71E01E299305}" type="pres">
      <dgm:prSet presAssocID="{76F7F6E4-8AA3-4833-8BE5-E0F2869779B6}" presName="bgRect" presStyleLbl="bgShp" presStyleIdx="2" presStyleCnt="7"/>
      <dgm:spPr/>
    </dgm:pt>
    <dgm:pt modelId="{490D60AE-F24A-4E10-B804-25FE7580000F}" type="pres">
      <dgm:prSet presAssocID="{76F7F6E4-8AA3-4833-8BE5-E0F2869779B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B497CA2-5474-4AA4-8CDC-76F13004EF50}" type="pres">
      <dgm:prSet presAssocID="{76F7F6E4-8AA3-4833-8BE5-E0F2869779B6}" presName="spaceRect" presStyleCnt="0"/>
      <dgm:spPr/>
    </dgm:pt>
    <dgm:pt modelId="{B3C55EF5-DD0B-4DB0-8CFC-BE21E75D3586}" type="pres">
      <dgm:prSet presAssocID="{76F7F6E4-8AA3-4833-8BE5-E0F2869779B6}" presName="parTx" presStyleLbl="revTx" presStyleIdx="2" presStyleCnt="7">
        <dgm:presLayoutVars>
          <dgm:chMax val="0"/>
          <dgm:chPref val="0"/>
        </dgm:presLayoutVars>
      </dgm:prSet>
      <dgm:spPr/>
    </dgm:pt>
    <dgm:pt modelId="{CCF01969-0107-4CB8-9AA7-EE10CCFD4CC5}" type="pres">
      <dgm:prSet presAssocID="{ADF153C6-B67A-47F2-B541-DC359C3418DA}" presName="sibTrans" presStyleCnt="0"/>
      <dgm:spPr/>
    </dgm:pt>
    <dgm:pt modelId="{432F8F5C-EA13-4F4A-9694-3A1675B268FD}" type="pres">
      <dgm:prSet presAssocID="{7497F2B8-F92D-441B-A666-19A25105DF0F}" presName="compNode" presStyleCnt="0"/>
      <dgm:spPr/>
    </dgm:pt>
    <dgm:pt modelId="{F187F120-4D34-4B2D-A1C9-2C5E571DE63E}" type="pres">
      <dgm:prSet presAssocID="{7497F2B8-F92D-441B-A666-19A25105DF0F}" presName="bgRect" presStyleLbl="bgShp" presStyleIdx="3" presStyleCnt="7"/>
      <dgm:spPr/>
    </dgm:pt>
    <dgm:pt modelId="{01FE73D4-568C-4BE9-BCBE-1CC4DC20C95F}" type="pres">
      <dgm:prSet presAssocID="{7497F2B8-F92D-441B-A666-19A25105DF0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06D22E29-11B4-45C9-9B98-3DA1381703F8}" type="pres">
      <dgm:prSet presAssocID="{7497F2B8-F92D-441B-A666-19A25105DF0F}" presName="spaceRect" presStyleCnt="0"/>
      <dgm:spPr/>
    </dgm:pt>
    <dgm:pt modelId="{8EEC73CC-2535-46A2-A581-4C008C812C45}" type="pres">
      <dgm:prSet presAssocID="{7497F2B8-F92D-441B-A666-19A25105DF0F}" presName="parTx" presStyleLbl="revTx" presStyleIdx="3" presStyleCnt="7">
        <dgm:presLayoutVars>
          <dgm:chMax val="0"/>
          <dgm:chPref val="0"/>
        </dgm:presLayoutVars>
      </dgm:prSet>
      <dgm:spPr/>
    </dgm:pt>
    <dgm:pt modelId="{A5AF6571-CE96-44F5-B05D-1F6ED6DA7847}" type="pres">
      <dgm:prSet presAssocID="{75139F0C-6861-446C-8C93-7E134766C65B}" presName="sibTrans" presStyleCnt="0"/>
      <dgm:spPr/>
    </dgm:pt>
    <dgm:pt modelId="{66F2AB44-1624-46A1-930B-5EC573A87285}" type="pres">
      <dgm:prSet presAssocID="{3BDD6CD4-AF01-45A5-8BEE-5F48F9171E5A}" presName="compNode" presStyleCnt="0"/>
      <dgm:spPr/>
    </dgm:pt>
    <dgm:pt modelId="{BB803DCF-7443-405D-BEB7-AE8263E8E809}" type="pres">
      <dgm:prSet presAssocID="{3BDD6CD4-AF01-45A5-8BEE-5F48F9171E5A}" presName="bgRect" presStyleLbl="bgShp" presStyleIdx="4" presStyleCnt="7"/>
      <dgm:spPr/>
    </dgm:pt>
    <dgm:pt modelId="{1C857A19-178D-4652-B543-1585AC69951C}" type="pres">
      <dgm:prSet presAssocID="{3BDD6CD4-AF01-45A5-8BEE-5F48F9171E5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duation Cap"/>
        </a:ext>
      </dgm:extLst>
    </dgm:pt>
    <dgm:pt modelId="{D3AEB636-FC77-43B7-B16F-80CD2DD6F63F}" type="pres">
      <dgm:prSet presAssocID="{3BDD6CD4-AF01-45A5-8BEE-5F48F9171E5A}" presName="spaceRect" presStyleCnt="0"/>
      <dgm:spPr/>
    </dgm:pt>
    <dgm:pt modelId="{B6F63F0D-1244-4BFA-A2C0-BF1BE0795936}" type="pres">
      <dgm:prSet presAssocID="{3BDD6CD4-AF01-45A5-8BEE-5F48F9171E5A}" presName="parTx" presStyleLbl="revTx" presStyleIdx="4" presStyleCnt="7">
        <dgm:presLayoutVars>
          <dgm:chMax val="0"/>
          <dgm:chPref val="0"/>
        </dgm:presLayoutVars>
      </dgm:prSet>
      <dgm:spPr/>
    </dgm:pt>
    <dgm:pt modelId="{0D6CAE39-CAF2-4630-A180-26F8CD6E41AC}" type="pres">
      <dgm:prSet presAssocID="{D6F4642A-F6D1-4971-A59C-9B350F6C8329}" presName="sibTrans" presStyleCnt="0"/>
      <dgm:spPr/>
    </dgm:pt>
    <dgm:pt modelId="{B63CEAF2-EA79-4E4F-893C-50573832479B}" type="pres">
      <dgm:prSet presAssocID="{BFC9AD59-6DEC-4E70-9E97-250E050F89F2}" presName="compNode" presStyleCnt="0"/>
      <dgm:spPr/>
    </dgm:pt>
    <dgm:pt modelId="{CA88F119-0940-4620-AB5B-0D3C4FA0D50B}" type="pres">
      <dgm:prSet presAssocID="{BFC9AD59-6DEC-4E70-9E97-250E050F89F2}" presName="bgRect" presStyleLbl="bgShp" presStyleIdx="5" presStyleCnt="7"/>
      <dgm:spPr/>
    </dgm:pt>
    <dgm:pt modelId="{CE2631E7-9522-4C47-ADBD-653C0A5BE131}" type="pres">
      <dgm:prSet presAssocID="{BFC9AD59-6DEC-4E70-9E97-250E050F89F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30A4BF8F-9148-48D3-AF56-A1CF632C79C5}" type="pres">
      <dgm:prSet presAssocID="{BFC9AD59-6DEC-4E70-9E97-250E050F89F2}" presName="spaceRect" presStyleCnt="0"/>
      <dgm:spPr/>
    </dgm:pt>
    <dgm:pt modelId="{944D4762-A0B8-433A-95C2-4033D72F8311}" type="pres">
      <dgm:prSet presAssocID="{BFC9AD59-6DEC-4E70-9E97-250E050F89F2}" presName="parTx" presStyleLbl="revTx" presStyleIdx="5" presStyleCnt="7">
        <dgm:presLayoutVars>
          <dgm:chMax val="0"/>
          <dgm:chPref val="0"/>
        </dgm:presLayoutVars>
      </dgm:prSet>
      <dgm:spPr/>
    </dgm:pt>
    <dgm:pt modelId="{B619A228-FD60-4708-9432-F16193B4684C}" type="pres">
      <dgm:prSet presAssocID="{BDB17C37-C6C3-44FE-AB77-C09CE10E68B8}" presName="sibTrans" presStyleCnt="0"/>
      <dgm:spPr/>
    </dgm:pt>
    <dgm:pt modelId="{580C959C-5026-4383-81EE-A8796BDABFA7}" type="pres">
      <dgm:prSet presAssocID="{7CC9370F-BB44-4A44-8F8B-6FBB656D48B0}" presName="compNode" presStyleCnt="0"/>
      <dgm:spPr/>
    </dgm:pt>
    <dgm:pt modelId="{68EF0953-97A9-479B-8B0B-E7C39D64A1CD}" type="pres">
      <dgm:prSet presAssocID="{7CC9370F-BB44-4A44-8F8B-6FBB656D48B0}" presName="bgRect" presStyleLbl="bgShp" presStyleIdx="6" presStyleCnt="7"/>
      <dgm:spPr/>
    </dgm:pt>
    <dgm:pt modelId="{DBBD72BA-0EE8-451D-A639-EA3F7A74ACF2}" type="pres">
      <dgm:prSet presAssocID="{7CC9370F-BB44-4A44-8F8B-6FBB656D48B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5DEBD89D-8A2B-484C-A314-38F1442F2536}" type="pres">
      <dgm:prSet presAssocID="{7CC9370F-BB44-4A44-8F8B-6FBB656D48B0}" presName="spaceRect" presStyleCnt="0"/>
      <dgm:spPr/>
    </dgm:pt>
    <dgm:pt modelId="{E3925F0F-1199-4249-AEFD-821278ECCF11}" type="pres">
      <dgm:prSet presAssocID="{7CC9370F-BB44-4A44-8F8B-6FBB656D48B0}" presName="parTx" presStyleLbl="revTx" presStyleIdx="6" presStyleCnt="7">
        <dgm:presLayoutVars>
          <dgm:chMax val="0"/>
          <dgm:chPref val="0"/>
        </dgm:presLayoutVars>
      </dgm:prSet>
      <dgm:spPr/>
    </dgm:pt>
  </dgm:ptLst>
  <dgm:cxnLst>
    <dgm:cxn modelId="{E76A9E0F-D71B-491C-B2B8-FD4E0CC33178}" srcId="{63198AB2-D084-4900-B68D-70C3E045F58E}" destId="{3BDD6CD4-AF01-45A5-8BEE-5F48F9171E5A}" srcOrd="4" destOrd="0" parTransId="{9936172A-2699-49DF-9565-C71FC6EEBAAE}" sibTransId="{D6F4642A-F6D1-4971-A59C-9B350F6C8329}"/>
    <dgm:cxn modelId="{585C2411-E45D-415C-B0CC-74860AD5C01D}" srcId="{63198AB2-D084-4900-B68D-70C3E045F58E}" destId="{BFC9AD59-6DEC-4E70-9E97-250E050F89F2}" srcOrd="5" destOrd="0" parTransId="{5C5146E3-E5D0-428A-94B9-CE819BD19662}" sibTransId="{BDB17C37-C6C3-44FE-AB77-C09CE10E68B8}"/>
    <dgm:cxn modelId="{47DF2A29-A7D0-417D-AB96-74EA6240E8E9}" type="presOf" srcId="{3BDD6CD4-AF01-45A5-8BEE-5F48F9171E5A}" destId="{B6F63F0D-1244-4BFA-A2C0-BF1BE0795936}" srcOrd="0" destOrd="0" presId="urn:microsoft.com/office/officeart/2018/2/layout/IconVerticalSolidList"/>
    <dgm:cxn modelId="{7A4F3D41-1103-45DA-B325-18EB7A253B22}" srcId="{63198AB2-D084-4900-B68D-70C3E045F58E}" destId="{F7D4477C-2834-43F5-B293-AA41705E49BE}" srcOrd="0" destOrd="0" parTransId="{4659D059-2395-4EC2-8010-3C4D26CE9987}" sibTransId="{DDEB8C29-2CC1-4DCF-BF66-AC4841769385}"/>
    <dgm:cxn modelId="{C9A5DD4C-1588-43EC-BE37-E5E418E0FE7F}" srcId="{63198AB2-D084-4900-B68D-70C3E045F58E}" destId="{76F7F6E4-8AA3-4833-8BE5-E0F2869779B6}" srcOrd="2" destOrd="0" parTransId="{CA397D7E-032A-42C8-B555-2E3F406F75F2}" sibTransId="{ADF153C6-B67A-47F2-B541-DC359C3418DA}"/>
    <dgm:cxn modelId="{53954B79-BB67-4844-B0B9-38C0EFD89EA5}" type="presOf" srcId="{BFC9AD59-6DEC-4E70-9E97-250E050F89F2}" destId="{944D4762-A0B8-433A-95C2-4033D72F8311}" srcOrd="0" destOrd="0" presId="urn:microsoft.com/office/officeart/2018/2/layout/IconVerticalSolidList"/>
    <dgm:cxn modelId="{8158887C-6D46-4E8B-828B-DF7E280DECFB}" srcId="{63198AB2-D084-4900-B68D-70C3E045F58E}" destId="{7CC9370F-BB44-4A44-8F8B-6FBB656D48B0}" srcOrd="6" destOrd="0" parTransId="{68FCF536-2B6D-4800-BFDC-050FBD26D29C}" sibTransId="{A2B3D7E3-4861-4F83-A8B6-87832CCE480E}"/>
    <dgm:cxn modelId="{D446E085-D716-4498-9825-2D1075BE176D}" type="presOf" srcId="{F7D4477C-2834-43F5-B293-AA41705E49BE}" destId="{05A698D3-007C-4766-B131-EFFD36DE8838}" srcOrd="0" destOrd="0" presId="urn:microsoft.com/office/officeart/2018/2/layout/IconVerticalSolidList"/>
    <dgm:cxn modelId="{B3523299-E7C9-44B4-8078-4B9325D8D58E}" srcId="{63198AB2-D084-4900-B68D-70C3E045F58E}" destId="{7497F2B8-F92D-441B-A666-19A25105DF0F}" srcOrd="3" destOrd="0" parTransId="{380391B2-060D-41DD-96E0-4C35E9D09873}" sibTransId="{75139F0C-6861-446C-8C93-7E134766C65B}"/>
    <dgm:cxn modelId="{423BE6AA-8C19-4D73-B7D4-1057601B58A2}" type="presOf" srcId="{7497F2B8-F92D-441B-A666-19A25105DF0F}" destId="{8EEC73CC-2535-46A2-A581-4C008C812C45}" srcOrd="0" destOrd="0" presId="urn:microsoft.com/office/officeart/2018/2/layout/IconVerticalSolidList"/>
    <dgm:cxn modelId="{D37010B6-6E96-40A0-87BE-04600AC7BAE1}" type="presOf" srcId="{76F7F6E4-8AA3-4833-8BE5-E0F2869779B6}" destId="{B3C55EF5-DD0B-4DB0-8CFC-BE21E75D3586}" srcOrd="0" destOrd="0" presId="urn:microsoft.com/office/officeart/2018/2/layout/IconVerticalSolidList"/>
    <dgm:cxn modelId="{7C7264BE-9784-412A-B390-A1494278CC7F}" type="presOf" srcId="{63198AB2-D084-4900-B68D-70C3E045F58E}" destId="{572A361D-B400-40C0-B953-C41DBB5EAB57}" srcOrd="0" destOrd="0" presId="urn:microsoft.com/office/officeart/2018/2/layout/IconVerticalSolidList"/>
    <dgm:cxn modelId="{F0FA60D8-84CB-44F1-8E23-95574F349FDC}" type="presOf" srcId="{E6707878-CA6C-4DF0-985E-3DC6670F8713}" destId="{DDEC336A-7512-46A1-B09E-75BB5CF936E1}" srcOrd="0" destOrd="0" presId="urn:microsoft.com/office/officeart/2018/2/layout/IconVerticalSolidList"/>
    <dgm:cxn modelId="{D860CAF4-48C2-4BB3-B427-B0690C5DC142}" type="presOf" srcId="{7CC9370F-BB44-4A44-8F8B-6FBB656D48B0}" destId="{E3925F0F-1199-4249-AEFD-821278ECCF11}" srcOrd="0" destOrd="0" presId="urn:microsoft.com/office/officeart/2018/2/layout/IconVerticalSolidList"/>
    <dgm:cxn modelId="{5CEB87FD-16AE-4656-948C-671D055127A6}" srcId="{63198AB2-D084-4900-B68D-70C3E045F58E}" destId="{E6707878-CA6C-4DF0-985E-3DC6670F8713}" srcOrd="1" destOrd="0" parTransId="{E2CDE17C-23DE-42C9-B269-0C9FE803B077}" sibTransId="{9E424C4C-FE89-43DC-BC79-B501654507C8}"/>
    <dgm:cxn modelId="{A64E1CFF-7AD6-44D8-8A40-5AB38E080A0A}" type="presParOf" srcId="{572A361D-B400-40C0-B953-C41DBB5EAB57}" destId="{0CEF45E1-5CB3-44C7-973C-EBE1432F0FBC}" srcOrd="0" destOrd="0" presId="urn:microsoft.com/office/officeart/2018/2/layout/IconVerticalSolidList"/>
    <dgm:cxn modelId="{EF420D7A-807C-4939-90A6-A2513B12CEAA}" type="presParOf" srcId="{0CEF45E1-5CB3-44C7-973C-EBE1432F0FBC}" destId="{F8822912-6E58-4C50-8B3A-607F78336AD2}" srcOrd="0" destOrd="0" presId="urn:microsoft.com/office/officeart/2018/2/layout/IconVerticalSolidList"/>
    <dgm:cxn modelId="{7AD1E8EE-4507-4CBA-B328-F365C3A329DE}" type="presParOf" srcId="{0CEF45E1-5CB3-44C7-973C-EBE1432F0FBC}" destId="{6BB2F265-BF13-4864-9C6D-9D80F8367F60}" srcOrd="1" destOrd="0" presId="urn:microsoft.com/office/officeart/2018/2/layout/IconVerticalSolidList"/>
    <dgm:cxn modelId="{66E4AC45-7106-4B7C-810B-E39128AFEBC8}" type="presParOf" srcId="{0CEF45E1-5CB3-44C7-973C-EBE1432F0FBC}" destId="{BE321A37-AB7B-4CA8-B162-C6DED34C2A35}" srcOrd="2" destOrd="0" presId="urn:microsoft.com/office/officeart/2018/2/layout/IconVerticalSolidList"/>
    <dgm:cxn modelId="{B8DCDAC0-FC54-4814-BFF0-9D6DC6820ED4}" type="presParOf" srcId="{0CEF45E1-5CB3-44C7-973C-EBE1432F0FBC}" destId="{05A698D3-007C-4766-B131-EFFD36DE8838}" srcOrd="3" destOrd="0" presId="urn:microsoft.com/office/officeart/2018/2/layout/IconVerticalSolidList"/>
    <dgm:cxn modelId="{EAAF01F6-50DE-49F2-8B01-CE84D5B57387}" type="presParOf" srcId="{572A361D-B400-40C0-B953-C41DBB5EAB57}" destId="{7BB05F5A-96B5-4C0E-A011-C9A83B183D3E}" srcOrd="1" destOrd="0" presId="urn:microsoft.com/office/officeart/2018/2/layout/IconVerticalSolidList"/>
    <dgm:cxn modelId="{6C284DF5-65EA-47E2-A988-A1BE4B1F10A0}" type="presParOf" srcId="{572A361D-B400-40C0-B953-C41DBB5EAB57}" destId="{D8D1BF03-511C-42B5-A006-6564986D5219}" srcOrd="2" destOrd="0" presId="urn:microsoft.com/office/officeart/2018/2/layout/IconVerticalSolidList"/>
    <dgm:cxn modelId="{B746F8E1-31CA-4BC4-9879-7318D4403380}" type="presParOf" srcId="{D8D1BF03-511C-42B5-A006-6564986D5219}" destId="{B50C8C8F-241B-4BAD-9478-0D63F6AE8B03}" srcOrd="0" destOrd="0" presId="urn:microsoft.com/office/officeart/2018/2/layout/IconVerticalSolidList"/>
    <dgm:cxn modelId="{D8DBF901-629F-439E-9FD8-90AFCC97A742}" type="presParOf" srcId="{D8D1BF03-511C-42B5-A006-6564986D5219}" destId="{77F46FC0-4213-4198-B944-0EAB5859DBCE}" srcOrd="1" destOrd="0" presId="urn:microsoft.com/office/officeart/2018/2/layout/IconVerticalSolidList"/>
    <dgm:cxn modelId="{774F012F-26F1-4264-9964-A385FAAA2C60}" type="presParOf" srcId="{D8D1BF03-511C-42B5-A006-6564986D5219}" destId="{3DC15126-3664-48CE-A158-36AAAC91F151}" srcOrd="2" destOrd="0" presId="urn:microsoft.com/office/officeart/2018/2/layout/IconVerticalSolidList"/>
    <dgm:cxn modelId="{300749EC-8977-424D-8097-8AB546ABCCB3}" type="presParOf" srcId="{D8D1BF03-511C-42B5-A006-6564986D5219}" destId="{DDEC336A-7512-46A1-B09E-75BB5CF936E1}" srcOrd="3" destOrd="0" presId="urn:microsoft.com/office/officeart/2018/2/layout/IconVerticalSolidList"/>
    <dgm:cxn modelId="{795A3BCB-14E0-4E27-845E-9BC8EB526B8B}" type="presParOf" srcId="{572A361D-B400-40C0-B953-C41DBB5EAB57}" destId="{6AE16563-7E75-42A1-896B-5CD4C36F2CD0}" srcOrd="3" destOrd="0" presId="urn:microsoft.com/office/officeart/2018/2/layout/IconVerticalSolidList"/>
    <dgm:cxn modelId="{BC878316-6080-4C08-87CD-14683A9BD1F7}" type="presParOf" srcId="{572A361D-B400-40C0-B953-C41DBB5EAB57}" destId="{71D26544-9368-47F2-BF1B-59434331FAF8}" srcOrd="4" destOrd="0" presId="urn:microsoft.com/office/officeart/2018/2/layout/IconVerticalSolidList"/>
    <dgm:cxn modelId="{643F4EC5-8A7E-43B3-8A05-08D985599780}" type="presParOf" srcId="{71D26544-9368-47F2-BF1B-59434331FAF8}" destId="{32A17037-2CE3-4D8E-B33F-71E01E299305}" srcOrd="0" destOrd="0" presId="urn:microsoft.com/office/officeart/2018/2/layout/IconVerticalSolidList"/>
    <dgm:cxn modelId="{3340F06A-C390-4134-88BD-CC0F6C21BB37}" type="presParOf" srcId="{71D26544-9368-47F2-BF1B-59434331FAF8}" destId="{490D60AE-F24A-4E10-B804-25FE7580000F}" srcOrd="1" destOrd="0" presId="urn:microsoft.com/office/officeart/2018/2/layout/IconVerticalSolidList"/>
    <dgm:cxn modelId="{49B3476D-53ED-4CBF-8670-05E819EDDAEE}" type="presParOf" srcId="{71D26544-9368-47F2-BF1B-59434331FAF8}" destId="{5B497CA2-5474-4AA4-8CDC-76F13004EF50}" srcOrd="2" destOrd="0" presId="urn:microsoft.com/office/officeart/2018/2/layout/IconVerticalSolidList"/>
    <dgm:cxn modelId="{E1F65E27-CCDB-4034-AF1C-A4AA8154A0AD}" type="presParOf" srcId="{71D26544-9368-47F2-BF1B-59434331FAF8}" destId="{B3C55EF5-DD0B-4DB0-8CFC-BE21E75D3586}" srcOrd="3" destOrd="0" presId="urn:microsoft.com/office/officeart/2018/2/layout/IconVerticalSolidList"/>
    <dgm:cxn modelId="{67586656-7349-4087-948C-553546002369}" type="presParOf" srcId="{572A361D-B400-40C0-B953-C41DBB5EAB57}" destId="{CCF01969-0107-4CB8-9AA7-EE10CCFD4CC5}" srcOrd="5" destOrd="0" presId="urn:microsoft.com/office/officeart/2018/2/layout/IconVerticalSolidList"/>
    <dgm:cxn modelId="{916D4CE2-A834-4E46-8CED-523D77A7F43E}" type="presParOf" srcId="{572A361D-B400-40C0-B953-C41DBB5EAB57}" destId="{432F8F5C-EA13-4F4A-9694-3A1675B268FD}" srcOrd="6" destOrd="0" presId="urn:microsoft.com/office/officeart/2018/2/layout/IconVerticalSolidList"/>
    <dgm:cxn modelId="{04AFB065-6970-4993-8DD9-172E2D30D919}" type="presParOf" srcId="{432F8F5C-EA13-4F4A-9694-3A1675B268FD}" destId="{F187F120-4D34-4B2D-A1C9-2C5E571DE63E}" srcOrd="0" destOrd="0" presId="urn:microsoft.com/office/officeart/2018/2/layout/IconVerticalSolidList"/>
    <dgm:cxn modelId="{B9F5C414-F8CB-4C8F-951E-BB241B608156}" type="presParOf" srcId="{432F8F5C-EA13-4F4A-9694-3A1675B268FD}" destId="{01FE73D4-568C-4BE9-BCBE-1CC4DC20C95F}" srcOrd="1" destOrd="0" presId="urn:microsoft.com/office/officeart/2018/2/layout/IconVerticalSolidList"/>
    <dgm:cxn modelId="{4DF6F30F-50E0-48A6-9A37-A351BFE79805}" type="presParOf" srcId="{432F8F5C-EA13-4F4A-9694-3A1675B268FD}" destId="{06D22E29-11B4-45C9-9B98-3DA1381703F8}" srcOrd="2" destOrd="0" presId="urn:microsoft.com/office/officeart/2018/2/layout/IconVerticalSolidList"/>
    <dgm:cxn modelId="{AAC5D7D5-2A5A-4D13-B77E-2A71B319FE0A}" type="presParOf" srcId="{432F8F5C-EA13-4F4A-9694-3A1675B268FD}" destId="{8EEC73CC-2535-46A2-A581-4C008C812C45}" srcOrd="3" destOrd="0" presId="urn:microsoft.com/office/officeart/2018/2/layout/IconVerticalSolidList"/>
    <dgm:cxn modelId="{705B44B2-B14C-4389-B2C5-63369B71DFA1}" type="presParOf" srcId="{572A361D-B400-40C0-B953-C41DBB5EAB57}" destId="{A5AF6571-CE96-44F5-B05D-1F6ED6DA7847}" srcOrd="7" destOrd="0" presId="urn:microsoft.com/office/officeart/2018/2/layout/IconVerticalSolidList"/>
    <dgm:cxn modelId="{1B884235-7481-45AE-8433-CABFD1013B84}" type="presParOf" srcId="{572A361D-B400-40C0-B953-C41DBB5EAB57}" destId="{66F2AB44-1624-46A1-930B-5EC573A87285}" srcOrd="8" destOrd="0" presId="urn:microsoft.com/office/officeart/2018/2/layout/IconVerticalSolidList"/>
    <dgm:cxn modelId="{E40EE639-2A49-4D9B-A51E-264C3FF05B09}" type="presParOf" srcId="{66F2AB44-1624-46A1-930B-5EC573A87285}" destId="{BB803DCF-7443-405D-BEB7-AE8263E8E809}" srcOrd="0" destOrd="0" presId="urn:microsoft.com/office/officeart/2018/2/layout/IconVerticalSolidList"/>
    <dgm:cxn modelId="{BCFBE854-A04A-4EC8-AB08-31FBBCCB799D}" type="presParOf" srcId="{66F2AB44-1624-46A1-930B-5EC573A87285}" destId="{1C857A19-178D-4652-B543-1585AC69951C}" srcOrd="1" destOrd="0" presId="urn:microsoft.com/office/officeart/2018/2/layout/IconVerticalSolidList"/>
    <dgm:cxn modelId="{2DAD8A20-3D7F-43ED-9C9F-1618ED4F95EB}" type="presParOf" srcId="{66F2AB44-1624-46A1-930B-5EC573A87285}" destId="{D3AEB636-FC77-43B7-B16F-80CD2DD6F63F}" srcOrd="2" destOrd="0" presId="urn:microsoft.com/office/officeart/2018/2/layout/IconVerticalSolidList"/>
    <dgm:cxn modelId="{3A19A1F0-BBD3-4529-8350-0A70738937D2}" type="presParOf" srcId="{66F2AB44-1624-46A1-930B-5EC573A87285}" destId="{B6F63F0D-1244-4BFA-A2C0-BF1BE0795936}" srcOrd="3" destOrd="0" presId="urn:microsoft.com/office/officeart/2018/2/layout/IconVerticalSolidList"/>
    <dgm:cxn modelId="{73AEBF2D-1D81-4DFF-947D-3C8808781D15}" type="presParOf" srcId="{572A361D-B400-40C0-B953-C41DBB5EAB57}" destId="{0D6CAE39-CAF2-4630-A180-26F8CD6E41AC}" srcOrd="9" destOrd="0" presId="urn:microsoft.com/office/officeart/2018/2/layout/IconVerticalSolidList"/>
    <dgm:cxn modelId="{2E7F7672-18C4-4183-ABD4-F4DF27842E89}" type="presParOf" srcId="{572A361D-B400-40C0-B953-C41DBB5EAB57}" destId="{B63CEAF2-EA79-4E4F-893C-50573832479B}" srcOrd="10" destOrd="0" presId="urn:microsoft.com/office/officeart/2018/2/layout/IconVerticalSolidList"/>
    <dgm:cxn modelId="{4691686C-3434-4E80-9B3E-356B29008BFB}" type="presParOf" srcId="{B63CEAF2-EA79-4E4F-893C-50573832479B}" destId="{CA88F119-0940-4620-AB5B-0D3C4FA0D50B}" srcOrd="0" destOrd="0" presId="urn:microsoft.com/office/officeart/2018/2/layout/IconVerticalSolidList"/>
    <dgm:cxn modelId="{174E4B96-588C-490D-9891-5A8B4F10C9D9}" type="presParOf" srcId="{B63CEAF2-EA79-4E4F-893C-50573832479B}" destId="{CE2631E7-9522-4C47-ADBD-653C0A5BE131}" srcOrd="1" destOrd="0" presId="urn:microsoft.com/office/officeart/2018/2/layout/IconVerticalSolidList"/>
    <dgm:cxn modelId="{0099F3B8-4E4D-4E1F-9DC9-8382DE03683E}" type="presParOf" srcId="{B63CEAF2-EA79-4E4F-893C-50573832479B}" destId="{30A4BF8F-9148-48D3-AF56-A1CF632C79C5}" srcOrd="2" destOrd="0" presId="urn:microsoft.com/office/officeart/2018/2/layout/IconVerticalSolidList"/>
    <dgm:cxn modelId="{6F0B46AE-51DF-4A04-A505-AA34D3602502}" type="presParOf" srcId="{B63CEAF2-EA79-4E4F-893C-50573832479B}" destId="{944D4762-A0B8-433A-95C2-4033D72F8311}" srcOrd="3" destOrd="0" presId="urn:microsoft.com/office/officeart/2018/2/layout/IconVerticalSolidList"/>
    <dgm:cxn modelId="{8DA935EE-9244-49AB-87BD-9B4B6060AB63}" type="presParOf" srcId="{572A361D-B400-40C0-B953-C41DBB5EAB57}" destId="{B619A228-FD60-4708-9432-F16193B4684C}" srcOrd="11" destOrd="0" presId="urn:microsoft.com/office/officeart/2018/2/layout/IconVerticalSolidList"/>
    <dgm:cxn modelId="{610DE52F-4C39-4688-A213-FA6F7842E568}" type="presParOf" srcId="{572A361D-B400-40C0-B953-C41DBB5EAB57}" destId="{580C959C-5026-4383-81EE-A8796BDABFA7}" srcOrd="12" destOrd="0" presId="urn:microsoft.com/office/officeart/2018/2/layout/IconVerticalSolidList"/>
    <dgm:cxn modelId="{8C0932E4-35FE-49AC-9642-935B7D23A893}" type="presParOf" srcId="{580C959C-5026-4383-81EE-A8796BDABFA7}" destId="{68EF0953-97A9-479B-8B0B-E7C39D64A1CD}" srcOrd="0" destOrd="0" presId="urn:microsoft.com/office/officeart/2018/2/layout/IconVerticalSolidList"/>
    <dgm:cxn modelId="{4A3BCE53-7E91-488B-851C-5DFBADE4AC4A}" type="presParOf" srcId="{580C959C-5026-4383-81EE-A8796BDABFA7}" destId="{DBBD72BA-0EE8-451D-A639-EA3F7A74ACF2}" srcOrd="1" destOrd="0" presId="urn:microsoft.com/office/officeart/2018/2/layout/IconVerticalSolidList"/>
    <dgm:cxn modelId="{2CDE9BD1-2509-45C5-BBFB-12B56C39BBA4}" type="presParOf" srcId="{580C959C-5026-4383-81EE-A8796BDABFA7}" destId="{5DEBD89D-8A2B-484C-A314-38F1442F2536}" srcOrd="2" destOrd="0" presId="urn:microsoft.com/office/officeart/2018/2/layout/IconVerticalSolidList"/>
    <dgm:cxn modelId="{B5FE78F0-121B-4331-BFE9-49677E705B64}" type="presParOf" srcId="{580C959C-5026-4383-81EE-A8796BDABFA7}" destId="{E3925F0F-1199-4249-AEFD-821278ECCF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020E68-7FB5-4836-91B9-E3A2C218857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F2755-F7E2-47AD-90B8-1ECC990BB4C0}">
      <dgm:prSet/>
      <dgm:spPr/>
      <dgm:t>
        <a:bodyPr/>
        <a:lstStyle/>
        <a:p>
          <a:pPr>
            <a:defRPr b="1"/>
          </a:pPr>
          <a:r>
            <a:rPr lang="en-US"/>
            <a:t>Avoid downtime (especially with real-time scoring)</a:t>
          </a:r>
        </a:p>
      </dgm:t>
    </dgm:pt>
    <dgm:pt modelId="{669499F0-22F2-457B-9E5C-F661BEC65BE4}" type="parTrans" cxnId="{3E4FECF8-3FF7-4F09-938C-830C72CEEA45}">
      <dgm:prSet/>
      <dgm:spPr/>
      <dgm:t>
        <a:bodyPr/>
        <a:lstStyle/>
        <a:p>
          <a:endParaRPr lang="en-US"/>
        </a:p>
      </dgm:t>
    </dgm:pt>
    <dgm:pt modelId="{76796BF6-AA58-4628-B23A-0A8E1E4E3637}" type="sibTrans" cxnId="{3E4FECF8-3FF7-4F09-938C-830C72CEEA45}">
      <dgm:prSet/>
      <dgm:spPr/>
      <dgm:t>
        <a:bodyPr/>
        <a:lstStyle/>
        <a:p>
          <a:endParaRPr lang="en-US"/>
        </a:p>
      </dgm:t>
    </dgm:pt>
    <dgm:pt modelId="{1DD72A47-9280-4CD5-BBFC-FB69486B9E25}">
      <dgm:prSet/>
      <dgm:spPr/>
      <dgm:t>
        <a:bodyPr/>
        <a:lstStyle/>
        <a:p>
          <a:r>
            <a:rPr lang="en-US"/>
            <a:t>Blue-green deployment</a:t>
          </a:r>
        </a:p>
      </dgm:t>
    </dgm:pt>
    <dgm:pt modelId="{33A3EEBF-E817-436E-BCF4-37B4B1046465}" type="parTrans" cxnId="{9DC8FA2B-6B93-4854-9C7F-E0C136B1AEE5}">
      <dgm:prSet/>
      <dgm:spPr/>
      <dgm:t>
        <a:bodyPr/>
        <a:lstStyle/>
        <a:p>
          <a:endParaRPr lang="en-US"/>
        </a:p>
      </dgm:t>
    </dgm:pt>
    <dgm:pt modelId="{BCF395E9-7B79-4EA8-AD19-935870CC7CD5}" type="sibTrans" cxnId="{9DC8FA2B-6B93-4854-9C7F-E0C136B1AEE5}">
      <dgm:prSet/>
      <dgm:spPr/>
      <dgm:t>
        <a:bodyPr/>
        <a:lstStyle/>
        <a:p>
          <a:endParaRPr lang="en-US"/>
        </a:p>
      </dgm:t>
    </dgm:pt>
    <dgm:pt modelId="{5A34A5DF-5191-4677-AA73-50AF76C070F4}">
      <dgm:prSet/>
      <dgm:spPr/>
      <dgm:t>
        <a:bodyPr/>
        <a:lstStyle/>
        <a:p>
          <a:pPr>
            <a:defRPr b="1"/>
          </a:pPr>
          <a:r>
            <a:rPr lang="en-US" dirty="0"/>
            <a:t>Canary releases</a:t>
          </a:r>
        </a:p>
      </dgm:t>
    </dgm:pt>
    <dgm:pt modelId="{A9E25EA1-E198-4FA5-AB88-FD97B8AD7077}" type="parTrans" cxnId="{0CCB55B7-843D-474F-A113-61FF4DACDC26}">
      <dgm:prSet/>
      <dgm:spPr/>
      <dgm:t>
        <a:bodyPr/>
        <a:lstStyle/>
        <a:p>
          <a:endParaRPr lang="en-US"/>
        </a:p>
      </dgm:t>
    </dgm:pt>
    <dgm:pt modelId="{C5E538D3-3ED2-4AEF-BFF5-737E10168BB3}" type="sibTrans" cxnId="{0CCB55B7-843D-474F-A113-61FF4DACDC26}">
      <dgm:prSet/>
      <dgm:spPr/>
      <dgm:t>
        <a:bodyPr/>
        <a:lstStyle/>
        <a:p>
          <a:endParaRPr lang="en-US"/>
        </a:p>
      </dgm:t>
    </dgm:pt>
    <dgm:pt modelId="{6D532220-105B-4565-BC9A-05C99A3C673B}">
      <dgm:prSet/>
      <dgm:spPr/>
      <dgm:t>
        <a:bodyPr/>
        <a:lstStyle/>
        <a:p>
          <a:r>
            <a:rPr lang="en-US"/>
            <a:t>Stable version of model is kept in production, but a certain percentage of workload is redirected to the new model, results are monitored</a:t>
          </a:r>
        </a:p>
      </dgm:t>
    </dgm:pt>
    <dgm:pt modelId="{D7DBFA3B-4A25-431D-9945-F06CF1CF4F4A}" type="parTrans" cxnId="{F39DD5F3-6BDB-47F0-804D-63FD34F4DBF9}">
      <dgm:prSet/>
      <dgm:spPr/>
      <dgm:t>
        <a:bodyPr/>
        <a:lstStyle/>
        <a:p>
          <a:endParaRPr lang="en-US"/>
        </a:p>
      </dgm:t>
    </dgm:pt>
    <dgm:pt modelId="{49DA5FDE-5C0C-4C35-B0C4-B9BFB92E298F}" type="sibTrans" cxnId="{F39DD5F3-6BDB-47F0-804D-63FD34F4DBF9}">
      <dgm:prSet/>
      <dgm:spPr/>
      <dgm:t>
        <a:bodyPr/>
        <a:lstStyle/>
        <a:p>
          <a:endParaRPr lang="en-US"/>
        </a:p>
      </dgm:t>
    </dgm:pt>
    <dgm:pt modelId="{7FAC80A6-AE66-4107-B4CC-9214729AC9C7}">
      <dgm:prSet/>
      <dgm:spPr/>
      <dgm:t>
        <a:bodyPr/>
        <a:lstStyle/>
        <a:p>
          <a:r>
            <a:rPr lang="en-US"/>
            <a:t>Often used in A/B testing</a:t>
          </a:r>
        </a:p>
      </dgm:t>
    </dgm:pt>
    <dgm:pt modelId="{EA8FBC5C-D882-4763-A15D-A9DCC2FFA25C}" type="parTrans" cxnId="{775CFA2D-9B79-4F4F-9609-96F7349EE070}">
      <dgm:prSet/>
      <dgm:spPr/>
      <dgm:t>
        <a:bodyPr/>
        <a:lstStyle/>
        <a:p>
          <a:endParaRPr lang="en-US"/>
        </a:p>
      </dgm:t>
    </dgm:pt>
    <dgm:pt modelId="{6CF571B2-31F9-41F5-816E-8E3B48C0F315}" type="sibTrans" cxnId="{775CFA2D-9B79-4F4F-9609-96F7349EE070}">
      <dgm:prSet/>
      <dgm:spPr/>
      <dgm:t>
        <a:bodyPr/>
        <a:lstStyle/>
        <a:p>
          <a:endParaRPr lang="en-US"/>
        </a:p>
      </dgm:t>
    </dgm:pt>
    <dgm:pt modelId="{63927513-D0DF-4AF5-A728-9561CC930E7A}" type="pres">
      <dgm:prSet presAssocID="{39020E68-7FB5-4836-91B9-E3A2C218857D}" presName="root" presStyleCnt="0">
        <dgm:presLayoutVars>
          <dgm:dir/>
          <dgm:resizeHandles val="exact"/>
        </dgm:presLayoutVars>
      </dgm:prSet>
      <dgm:spPr/>
    </dgm:pt>
    <dgm:pt modelId="{4618459D-6EE4-4515-9443-3BB2E6AA980E}" type="pres">
      <dgm:prSet presAssocID="{ECEF2755-F7E2-47AD-90B8-1ECC990BB4C0}" presName="compNode" presStyleCnt="0"/>
      <dgm:spPr/>
    </dgm:pt>
    <dgm:pt modelId="{1D91DC56-46DA-4788-900C-BE3E100B99C8}" type="pres">
      <dgm:prSet presAssocID="{ECEF2755-F7E2-47AD-90B8-1ECC990BB4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B41701DA-B2B5-44FE-B947-6D051329C11F}" type="pres">
      <dgm:prSet presAssocID="{ECEF2755-F7E2-47AD-90B8-1ECC990BB4C0}" presName="iconSpace" presStyleCnt="0"/>
      <dgm:spPr/>
    </dgm:pt>
    <dgm:pt modelId="{03893A3B-9329-435F-8767-BA9FBC671D7B}" type="pres">
      <dgm:prSet presAssocID="{ECEF2755-F7E2-47AD-90B8-1ECC990BB4C0}" presName="parTx" presStyleLbl="revTx" presStyleIdx="0" presStyleCnt="4">
        <dgm:presLayoutVars>
          <dgm:chMax val="0"/>
          <dgm:chPref val="0"/>
        </dgm:presLayoutVars>
      </dgm:prSet>
      <dgm:spPr/>
    </dgm:pt>
    <dgm:pt modelId="{35DFBD49-9312-4367-B78B-B533245BEB5E}" type="pres">
      <dgm:prSet presAssocID="{ECEF2755-F7E2-47AD-90B8-1ECC990BB4C0}" presName="txSpace" presStyleCnt="0"/>
      <dgm:spPr/>
    </dgm:pt>
    <dgm:pt modelId="{CE173F45-CF4F-4E0E-AE3F-A45AE432A74E}" type="pres">
      <dgm:prSet presAssocID="{ECEF2755-F7E2-47AD-90B8-1ECC990BB4C0}" presName="desTx" presStyleLbl="revTx" presStyleIdx="1" presStyleCnt="4">
        <dgm:presLayoutVars/>
      </dgm:prSet>
      <dgm:spPr/>
    </dgm:pt>
    <dgm:pt modelId="{AD8DEFE3-FE09-47D8-BF1D-6D02AEF11CA4}" type="pres">
      <dgm:prSet presAssocID="{76796BF6-AA58-4628-B23A-0A8E1E4E3637}" presName="sibTrans" presStyleCnt="0"/>
      <dgm:spPr/>
    </dgm:pt>
    <dgm:pt modelId="{7AB0517E-599A-446C-8F0B-21169BD31784}" type="pres">
      <dgm:prSet presAssocID="{5A34A5DF-5191-4677-AA73-50AF76C070F4}" presName="compNode" presStyleCnt="0"/>
      <dgm:spPr/>
    </dgm:pt>
    <dgm:pt modelId="{F1054BF8-8F4A-4410-A928-04ACE4A293DE}" type="pres">
      <dgm:prSet presAssocID="{5A34A5DF-5191-4677-AA73-50AF76C070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2381A51-8A1C-4295-9774-7AAC347E01CD}" type="pres">
      <dgm:prSet presAssocID="{5A34A5DF-5191-4677-AA73-50AF76C070F4}" presName="iconSpace" presStyleCnt="0"/>
      <dgm:spPr/>
    </dgm:pt>
    <dgm:pt modelId="{42FB1A70-4BEB-443A-9FE9-01C46A52695A}" type="pres">
      <dgm:prSet presAssocID="{5A34A5DF-5191-4677-AA73-50AF76C070F4}" presName="parTx" presStyleLbl="revTx" presStyleIdx="2" presStyleCnt="4">
        <dgm:presLayoutVars>
          <dgm:chMax val="0"/>
          <dgm:chPref val="0"/>
        </dgm:presLayoutVars>
      </dgm:prSet>
      <dgm:spPr/>
    </dgm:pt>
    <dgm:pt modelId="{0EADFCAD-E0CE-40ED-8410-D683DFA955F4}" type="pres">
      <dgm:prSet presAssocID="{5A34A5DF-5191-4677-AA73-50AF76C070F4}" presName="txSpace" presStyleCnt="0"/>
      <dgm:spPr/>
    </dgm:pt>
    <dgm:pt modelId="{887A3105-57E4-4398-A191-CB399892DAEF}" type="pres">
      <dgm:prSet presAssocID="{5A34A5DF-5191-4677-AA73-50AF76C070F4}" presName="desTx" presStyleLbl="revTx" presStyleIdx="3" presStyleCnt="4">
        <dgm:presLayoutVars/>
      </dgm:prSet>
      <dgm:spPr/>
    </dgm:pt>
  </dgm:ptLst>
  <dgm:cxnLst>
    <dgm:cxn modelId="{F5421202-8DD7-4D50-BDA7-71AC3D0A72B0}" type="presOf" srcId="{5A34A5DF-5191-4677-AA73-50AF76C070F4}" destId="{42FB1A70-4BEB-443A-9FE9-01C46A52695A}" srcOrd="0" destOrd="0" presId="urn:microsoft.com/office/officeart/2018/5/layout/CenteredIconLabelDescriptionList"/>
    <dgm:cxn modelId="{9DC8FA2B-6B93-4854-9C7F-E0C136B1AEE5}" srcId="{ECEF2755-F7E2-47AD-90B8-1ECC990BB4C0}" destId="{1DD72A47-9280-4CD5-BBFC-FB69486B9E25}" srcOrd="0" destOrd="0" parTransId="{33A3EEBF-E817-436E-BCF4-37B4B1046465}" sibTransId="{BCF395E9-7B79-4EA8-AD19-935870CC7CD5}"/>
    <dgm:cxn modelId="{775CFA2D-9B79-4F4F-9609-96F7349EE070}" srcId="{5A34A5DF-5191-4677-AA73-50AF76C070F4}" destId="{7FAC80A6-AE66-4107-B4CC-9214729AC9C7}" srcOrd="1" destOrd="0" parTransId="{EA8FBC5C-D882-4763-A15D-A9DCC2FFA25C}" sibTransId="{6CF571B2-31F9-41F5-816E-8E3B48C0F315}"/>
    <dgm:cxn modelId="{E44F356D-2BA9-458B-87CC-CB8F69FBDF92}" type="presOf" srcId="{7FAC80A6-AE66-4107-B4CC-9214729AC9C7}" destId="{887A3105-57E4-4398-A191-CB399892DAEF}" srcOrd="0" destOrd="1" presId="urn:microsoft.com/office/officeart/2018/5/layout/CenteredIconLabelDescriptionList"/>
    <dgm:cxn modelId="{F473FD87-5E93-4A41-9B30-14FA66F00A75}" type="presOf" srcId="{39020E68-7FB5-4836-91B9-E3A2C218857D}" destId="{63927513-D0DF-4AF5-A728-9561CC930E7A}" srcOrd="0" destOrd="0" presId="urn:microsoft.com/office/officeart/2018/5/layout/CenteredIconLabelDescriptionList"/>
    <dgm:cxn modelId="{1A49468E-7882-4906-8F3E-2201BDD4CCE9}" type="presOf" srcId="{1DD72A47-9280-4CD5-BBFC-FB69486B9E25}" destId="{CE173F45-CF4F-4E0E-AE3F-A45AE432A74E}" srcOrd="0" destOrd="0" presId="urn:microsoft.com/office/officeart/2018/5/layout/CenteredIconLabelDescriptionList"/>
    <dgm:cxn modelId="{0CCB55B7-843D-474F-A113-61FF4DACDC26}" srcId="{39020E68-7FB5-4836-91B9-E3A2C218857D}" destId="{5A34A5DF-5191-4677-AA73-50AF76C070F4}" srcOrd="1" destOrd="0" parTransId="{A9E25EA1-E198-4FA5-AB88-FD97B8AD7077}" sibTransId="{C5E538D3-3ED2-4AEF-BFF5-737E10168BB3}"/>
    <dgm:cxn modelId="{A63D13C4-347B-4E35-8407-3F1639A4A7D1}" type="presOf" srcId="{ECEF2755-F7E2-47AD-90B8-1ECC990BB4C0}" destId="{03893A3B-9329-435F-8767-BA9FBC671D7B}" srcOrd="0" destOrd="0" presId="urn:microsoft.com/office/officeart/2018/5/layout/CenteredIconLabelDescriptionList"/>
    <dgm:cxn modelId="{6F3122EC-AD81-490C-979B-BCA97333D1CA}" type="presOf" srcId="{6D532220-105B-4565-BC9A-05C99A3C673B}" destId="{887A3105-57E4-4398-A191-CB399892DAEF}" srcOrd="0" destOrd="0" presId="urn:microsoft.com/office/officeart/2018/5/layout/CenteredIconLabelDescriptionList"/>
    <dgm:cxn modelId="{F39DD5F3-6BDB-47F0-804D-63FD34F4DBF9}" srcId="{5A34A5DF-5191-4677-AA73-50AF76C070F4}" destId="{6D532220-105B-4565-BC9A-05C99A3C673B}" srcOrd="0" destOrd="0" parTransId="{D7DBFA3B-4A25-431D-9945-F06CF1CF4F4A}" sibTransId="{49DA5FDE-5C0C-4C35-B0C4-B9BFB92E298F}"/>
    <dgm:cxn modelId="{3E4FECF8-3FF7-4F09-938C-830C72CEEA45}" srcId="{39020E68-7FB5-4836-91B9-E3A2C218857D}" destId="{ECEF2755-F7E2-47AD-90B8-1ECC990BB4C0}" srcOrd="0" destOrd="0" parTransId="{669499F0-22F2-457B-9E5C-F661BEC65BE4}" sibTransId="{76796BF6-AA58-4628-B23A-0A8E1E4E3637}"/>
    <dgm:cxn modelId="{6E426CC0-7370-45E4-85AD-1BF41DE5077B}" type="presParOf" srcId="{63927513-D0DF-4AF5-A728-9561CC930E7A}" destId="{4618459D-6EE4-4515-9443-3BB2E6AA980E}" srcOrd="0" destOrd="0" presId="urn:microsoft.com/office/officeart/2018/5/layout/CenteredIconLabelDescriptionList"/>
    <dgm:cxn modelId="{D0834DA4-030C-4D74-97FD-E73C409FA881}" type="presParOf" srcId="{4618459D-6EE4-4515-9443-3BB2E6AA980E}" destId="{1D91DC56-46DA-4788-900C-BE3E100B99C8}" srcOrd="0" destOrd="0" presId="urn:microsoft.com/office/officeart/2018/5/layout/CenteredIconLabelDescriptionList"/>
    <dgm:cxn modelId="{0B97761B-9C77-4764-AE6B-15060EEEBA15}" type="presParOf" srcId="{4618459D-6EE4-4515-9443-3BB2E6AA980E}" destId="{B41701DA-B2B5-44FE-B947-6D051329C11F}" srcOrd="1" destOrd="0" presId="urn:microsoft.com/office/officeart/2018/5/layout/CenteredIconLabelDescriptionList"/>
    <dgm:cxn modelId="{7E0ADD23-680F-4BC4-95BF-09E7B0961835}" type="presParOf" srcId="{4618459D-6EE4-4515-9443-3BB2E6AA980E}" destId="{03893A3B-9329-435F-8767-BA9FBC671D7B}" srcOrd="2" destOrd="0" presId="urn:microsoft.com/office/officeart/2018/5/layout/CenteredIconLabelDescriptionList"/>
    <dgm:cxn modelId="{F3BF2421-7388-4D32-B51E-4F3348B1A04E}" type="presParOf" srcId="{4618459D-6EE4-4515-9443-3BB2E6AA980E}" destId="{35DFBD49-9312-4367-B78B-B533245BEB5E}" srcOrd="3" destOrd="0" presId="urn:microsoft.com/office/officeart/2018/5/layout/CenteredIconLabelDescriptionList"/>
    <dgm:cxn modelId="{2C8F762F-F44E-4FCF-BA89-D06A8812CABB}" type="presParOf" srcId="{4618459D-6EE4-4515-9443-3BB2E6AA980E}" destId="{CE173F45-CF4F-4E0E-AE3F-A45AE432A74E}" srcOrd="4" destOrd="0" presId="urn:microsoft.com/office/officeart/2018/5/layout/CenteredIconLabelDescriptionList"/>
    <dgm:cxn modelId="{2749E4FD-4947-477C-B9D7-A4E96BD64998}" type="presParOf" srcId="{63927513-D0DF-4AF5-A728-9561CC930E7A}" destId="{AD8DEFE3-FE09-47D8-BF1D-6D02AEF11CA4}" srcOrd="1" destOrd="0" presId="urn:microsoft.com/office/officeart/2018/5/layout/CenteredIconLabelDescriptionList"/>
    <dgm:cxn modelId="{CC04FE0F-068B-420A-940D-BEFEC35035B2}" type="presParOf" srcId="{63927513-D0DF-4AF5-A728-9561CC930E7A}" destId="{7AB0517E-599A-446C-8F0B-21169BD31784}" srcOrd="2" destOrd="0" presId="urn:microsoft.com/office/officeart/2018/5/layout/CenteredIconLabelDescriptionList"/>
    <dgm:cxn modelId="{10E66EAF-0F2F-4DA4-8D77-5ABFC81A54D4}" type="presParOf" srcId="{7AB0517E-599A-446C-8F0B-21169BD31784}" destId="{F1054BF8-8F4A-4410-A928-04ACE4A293DE}" srcOrd="0" destOrd="0" presId="urn:microsoft.com/office/officeart/2018/5/layout/CenteredIconLabelDescriptionList"/>
    <dgm:cxn modelId="{019DE785-97D4-4F13-862C-BA45C9367E04}" type="presParOf" srcId="{7AB0517E-599A-446C-8F0B-21169BD31784}" destId="{22381A51-8A1C-4295-9774-7AAC347E01CD}" srcOrd="1" destOrd="0" presId="urn:microsoft.com/office/officeart/2018/5/layout/CenteredIconLabelDescriptionList"/>
    <dgm:cxn modelId="{E0720B0F-0643-470B-8EC3-D770AFFB2CC3}" type="presParOf" srcId="{7AB0517E-599A-446C-8F0B-21169BD31784}" destId="{42FB1A70-4BEB-443A-9FE9-01C46A52695A}" srcOrd="2" destOrd="0" presId="urn:microsoft.com/office/officeart/2018/5/layout/CenteredIconLabelDescriptionList"/>
    <dgm:cxn modelId="{E93CFC97-A622-4537-B96F-6C8E81E93BEC}" type="presParOf" srcId="{7AB0517E-599A-446C-8F0B-21169BD31784}" destId="{0EADFCAD-E0CE-40ED-8410-D683DFA955F4}" srcOrd="3" destOrd="0" presId="urn:microsoft.com/office/officeart/2018/5/layout/CenteredIconLabelDescriptionList"/>
    <dgm:cxn modelId="{C69F5416-8CAB-4CD9-835A-31C44BE33FAB}" type="presParOf" srcId="{7AB0517E-599A-446C-8F0B-21169BD31784}" destId="{887A3105-57E4-4398-A191-CB399892DAE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7334-CE28-444C-AA3A-DB55432C204C}">
      <dsp:nvSpPr>
        <dsp:cNvPr id="0" name=""/>
        <dsp:cNvSpPr/>
      </dsp:nvSpPr>
      <dsp:spPr>
        <a:xfrm>
          <a:off x="193" y="169622"/>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Assignment 10 Due Sunday November 24</a:t>
          </a:r>
        </a:p>
      </dsp:txBody>
      <dsp:txXfrm>
        <a:off x="193" y="1291012"/>
        <a:ext cx="2336229" cy="1682085"/>
      </dsp:txXfrm>
    </dsp:sp>
    <dsp:sp modelId="{C4F032C2-E593-5542-9242-2B938B1BF7EE}">
      <dsp:nvSpPr>
        <dsp:cNvPr id="0" name=""/>
        <dsp:cNvSpPr/>
      </dsp:nvSpPr>
      <dsp:spPr>
        <a:xfrm>
          <a:off x="193"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193" y="169622"/>
        <a:ext cx="2336229" cy="1121390"/>
      </dsp:txXfrm>
    </dsp:sp>
    <dsp:sp modelId="{56C5F840-F902-B54B-9E9B-1FFE95F98735}">
      <dsp:nvSpPr>
        <dsp:cNvPr id="0" name=""/>
        <dsp:cNvSpPr/>
      </dsp:nvSpPr>
      <dsp:spPr>
        <a:xfrm>
          <a:off x="2523321" y="169622"/>
          <a:ext cx="2336229" cy="2803475"/>
        </a:xfrm>
        <a:prstGeom prst="rect">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Quiz 10 Opens today, Due Sunday November 17</a:t>
          </a:r>
        </a:p>
      </dsp:txBody>
      <dsp:txXfrm>
        <a:off x="2523321" y="1291012"/>
        <a:ext cx="2336229" cy="1682085"/>
      </dsp:txXfrm>
    </dsp:sp>
    <dsp:sp modelId="{D1E92F88-9008-C64C-B3B1-7412D53AD42E}">
      <dsp:nvSpPr>
        <dsp:cNvPr id="0" name=""/>
        <dsp:cNvSpPr/>
      </dsp:nvSpPr>
      <dsp:spPr>
        <a:xfrm>
          <a:off x="2523321"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169622"/>
        <a:ext cx="2336229" cy="1121390"/>
      </dsp:txXfrm>
    </dsp:sp>
    <dsp:sp modelId="{CE967CA0-7818-A245-87A4-C69CCA60CDB1}">
      <dsp:nvSpPr>
        <dsp:cNvPr id="0" name=""/>
        <dsp:cNvSpPr/>
      </dsp:nvSpPr>
      <dsp:spPr>
        <a:xfrm>
          <a:off x="5046449" y="169622"/>
          <a:ext cx="2336229" cy="2803475"/>
        </a:xfrm>
        <a:prstGeom prst="rect">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Assignment 11 due Sunday December 1</a:t>
          </a:r>
        </a:p>
      </dsp:txBody>
      <dsp:txXfrm>
        <a:off x="5046449" y="1291012"/>
        <a:ext cx="2336229" cy="1682085"/>
      </dsp:txXfrm>
    </dsp:sp>
    <dsp:sp modelId="{15753A13-55F6-1F45-9332-8D16252D27A3}">
      <dsp:nvSpPr>
        <dsp:cNvPr id="0" name=""/>
        <dsp:cNvSpPr/>
      </dsp:nvSpPr>
      <dsp:spPr>
        <a:xfrm>
          <a:off x="5046449"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9" y="169622"/>
        <a:ext cx="2336229" cy="1121390"/>
      </dsp:txXfrm>
    </dsp:sp>
    <dsp:sp modelId="{80AA6E5D-AC0C-A340-8E67-B64A63A4B4F2}">
      <dsp:nvSpPr>
        <dsp:cNvPr id="0" name=""/>
        <dsp:cNvSpPr/>
      </dsp:nvSpPr>
      <dsp:spPr>
        <a:xfrm>
          <a:off x="7569577" y="169622"/>
          <a:ext cx="2336229" cy="2803475"/>
        </a:xfrm>
        <a:prstGeom prst="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Mid-semester project updates grades in D2L</a:t>
          </a:r>
        </a:p>
      </dsp:txBody>
      <dsp:txXfrm>
        <a:off x="7569577" y="1291012"/>
        <a:ext cx="2336229" cy="1682085"/>
      </dsp:txXfrm>
    </dsp:sp>
    <dsp:sp modelId="{94CD27FA-6418-4A45-9B48-478276F3C847}">
      <dsp:nvSpPr>
        <dsp:cNvPr id="0" name=""/>
        <dsp:cNvSpPr/>
      </dsp:nvSpPr>
      <dsp:spPr>
        <a:xfrm>
          <a:off x="7569577"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7" y="169622"/>
        <a:ext cx="2336229" cy="11213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35EF1-0C82-F64D-A322-40578A312BB7}">
      <dsp:nvSpPr>
        <dsp:cNvPr id="0" name=""/>
        <dsp:cNvSpPr/>
      </dsp:nvSpPr>
      <dsp:spPr>
        <a:xfrm>
          <a:off x="0" y="360"/>
          <a:ext cx="9095775"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5875A16-4BD4-5743-AEFC-626853AE79C7}">
      <dsp:nvSpPr>
        <dsp:cNvPr id="0" name=""/>
        <dsp:cNvSpPr/>
      </dsp:nvSpPr>
      <dsp:spPr>
        <a:xfrm>
          <a:off x="0" y="360"/>
          <a:ext cx="9095775" cy="59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 model deployed on one server</a:t>
          </a:r>
        </a:p>
      </dsp:txBody>
      <dsp:txXfrm>
        <a:off x="0" y="360"/>
        <a:ext cx="9095775" cy="590272"/>
      </dsp:txXfrm>
    </dsp:sp>
    <dsp:sp modelId="{20768E84-608C-1B4E-9E36-CC216817CFBB}">
      <dsp:nvSpPr>
        <dsp:cNvPr id="0" name=""/>
        <dsp:cNvSpPr/>
      </dsp:nvSpPr>
      <dsp:spPr>
        <a:xfrm>
          <a:off x="0" y="590632"/>
          <a:ext cx="9095775" cy="0"/>
        </a:xfrm>
        <a:prstGeom prst="line">
          <a:avLst/>
        </a:prstGeom>
        <a:gradFill rotWithShape="0">
          <a:gsLst>
            <a:gs pos="0">
              <a:schemeClr val="accent3">
                <a:hueOff val="1003631"/>
                <a:satOff val="2086"/>
                <a:lumOff val="-392"/>
                <a:alphaOff val="0"/>
                <a:tint val="94000"/>
                <a:satMod val="105000"/>
                <a:lumMod val="102000"/>
              </a:schemeClr>
            </a:gs>
            <a:gs pos="100000">
              <a:schemeClr val="accent3">
                <a:hueOff val="1003631"/>
                <a:satOff val="2086"/>
                <a:lumOff val="-392"/>
                <a:alphaOff val="0"/>
                <a:shade val="74000"/>
                <a:satMod val="128000"/>
                <a:lumMod val="100000"/>
              </a:schemeClr>
            </a:gs>
          </a:gsLst>
          <a:lin ang="5400000" scaled="0"/>
        </a:gradFill>
        <a:ln w="9525" cap="flat" cmpd="sng" algn="ctr">
          <a:solidFill>
            <a:schemeClr val="accent3">
              <a:hueOff val="1003631"/>
              <a:satOff val="2086"/>
              <a:lumOff val="-39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1154E2D-186D-044F-9145-7C2DF603A001}">
      <dsp:nvSpPr>
        <dsp:cNvPr id="0" name=""/>
        <dsp:cNvSpPr/>
      </dsp:nvSpPr>
      <dsp:spPr>
        <a:xfrm>
          <a:off x="0" y="590632"/>
          <a:ext cx="9095775" cy="59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One model deployed on multiple servers</a:t>
          </a:r>
        </a:p>
      </dsp:txBody>
      <dsp:txXfrm>
        <a:off x="0" y="590632"/>
        <a:ext cx="9095775" cy="590272"/>
      </dsp:txXfrm>
    </dsp:sp>
    <dsp:sp modelId="{B1631FDA-0320-3348-B278-7058014D8B06}">
      <dsp:nvSpPr>
        <dsp:cNvPr id="0" name=""/>
        <dsp:cNvSpPr/>
      </dsp:nvSpPr>
      <dsp:spPr>
        <a:xfrm>
          <a:off x="0" y="1180905"/>
          <a:ext cx="9095775" cy="0"/>
        </a:xfrm>
        <a:prstGeom prst="line">
          <a:avLst/>
        </a:prstGeom>
        <a:gradFill rotWithShape="0">
          <a:gsLst>
            <a:gs pos="0">
              <a:schemeClr val="accent3">
                <a:hueOff val="2007263"/>
                <a:satOff val="4171"/>
                <a:lumOff val="-785"/>
                <a:alphaOff val="0"/>
                <a:tint val="94000"/>
                <a:satMod val="105000"/>
                <a:lumMod val="102000"/>
              </a:schemeClr>
            </a:gs>
            <a:gs pos="100000">
              <a:schemeClr val="accent3">
                <a:hueOff val="2007263"/>
                <a:satOff val="4171"/>
                <a:lumOff val="-785"/>
                <a:alphaOff val="0"/>
                <a:shade val="74000"/>
                <a:satMod val="128000"/>
                <a:lumMod val="100000"/>
              </a:schemeClr>
            </a:gs>
          </a:gsLst>
          <a:lin ang="5400000" scaled="0"/>
        </a:gradFill>
        <a:ln w="9525" cap="flat" cmpd="sng" algn="ctr">
          <a:solidFill>
            <a:schemeClr val="accent3">
              <a:hueOff val="2007263"/>
              <a:satOff val="4171"/>
              <a:lumOff val="-785"/>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26786AC-34E0-AB4B-9496-AFDEB9E6BF9B}">
      <dsp:nvSpPr>
        <dsp:cNvPr id="0" name=""/>
        <dsp:cNvSpPr/>
      </dsp:nvSpPr>
      <dsp:spPr>
        <a:xfrm>
          <a:off x="0" y="1180905"/>
          <a:ext cx="9095775" cy="59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Multiple versions of a model deployed on one server</a:t>
          </a:r>
        </a:p>
      </dsp:txBody>
      <dsp:txXfrm>
        <a:off x="0" y="1180905"/>
        <a:ext cx="9095775" cy="590272"/>
      </dsp:txXfrm>
    </dsp:sp>
    <dsp:sp modelId="{B070ED6E-CECC-4046-AC49-A71DA51EC1A9}">
      <dsp:nvSpPr>
        <dsp:cNvPr id="0" name=""/>
        <dsp:cNvSpPr/>
      </dsp:nvSpPr>
      <dsp:spPr>
        <a:xfrm>
          <a:off x="0" y="1771177"/>
          <a:ext cx="9095775" cy="0"/>
        </a:xfrm>
        <a:prstGeom prst="line">
          <a:avLst/>
        </a:prstGeom>
        <a:gradFill rotWithShape="0">
          <a:gsLst>
            <a:gs pos="0">
              <a:schemeClr val="accent3">
                <a:hueOff val="3010894"/>
                <a:satOff val="6257"/>
                <a:lumOff val="-1177"/>
                <a:alphaOff val="0"/>
                <a:tint val="94000"/>
                <a:satMod val="105000"/>
                <a:lumMod val="102000"/>
              </a:schemeClr>
            </a:gs>
            <a:gs pos="100000">
              <a:schemeClr val="accent3">
                <a:hueOff val="3010894"/>
                <a:satOff val="6257"/>
                <a:lumOff val="-1177"/>
                <a:alphaOff val="0"/>
                <a:shade val="74000"/>
                <a:satMod val="128000"/>
                <a:lumMod val="100000"/>
              </a:schemeClr>
            </a:gs>
          </a:gsLst>
          <a:lin ang="5400000" scaled="0"/>
        </a:gradFill>
        <a:ln w="9525" cap="flat" cmpd="sng" algn="ctr">
          <a:solidFill>
            <a:schemeClr val="accent3">
              <a:hueOff val="3010894"/>
              <a:satOff val="6257"/>
              <a:lumOff val="-1177"/>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6283E30-2FD3-6841-9042-DE82EA09ED71}">
      <dsp:nvSpPr>
        <dsp:cNvPr id="0" name=""/>
        <dsp:cNvSpPr/>
      </dsp:nvSpPr>
      <dsp:spPr>
        <a:xfrm>
          <a:off x="0" y="1771177"/>
          <a:ext cx="9095775" cy="59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Multiple versions of a model deployed on multiple servers</a:t>
          </a:r>
        </a:p>
      </dsp:txBody>
      <dsp:txXfrm>
        <a:off x="0" y="1771177"/>
        <a:ext cx="9095775" cy="590272"/>
      </dsp:txXfrm>
    </dsp:sp>
    <dsp:sp modelId="{8EA49D68-1236-C94C-85FB-8F9934912DCA}">
      <dsp:nvSpPr>
        <dsp:cNvPr id="0" name=""/>
        <dsp:cNvSpPr/>
      </dsp:nvSpPr>
      <dsp:spPr>
        <a:xfrm>
          <a:off x="0" y="2361450"/>
          <a:ext cx="9095775" cy="0"/>
        </a:xfrm>
        <a:prstGeom prst="line">
          <a:avLst/>
        </a:prstGeom>
        <a:gradFill rotWithShape="0">
          <a:gsLst>
            <a:gs pos="0">
              <a:schemeClr val="accent3">
                <a:hueOff val="4014525"/>
                <a:satOff val="8342"/>
                <a:lumOff val="-1569"/>
                <a:alphaOff val="0"/>
                <a:tint val="94000"/>
                <a:satMod val="105000"/>
                <a:lumMod val="102000"/>
              </a:schemeClr>
            </a:gs>
            <a:gs pos="100000">
              <a:schemeClr val="accent3">
                <a:hueOff val="4014525"/>
                <a:satOff val="8342"/>
                <a:lumOff val="-1569"/>
                <a:alphaOff val="0"/>
                <a:shade val="74000"/>
                <a:satMod val="128000"/>
                <a:lumMod val="100000"/>
              </a:schemeClr>
            </a:gs>
          </a:gsLst>
          <a:lin ang="5400000" scaled="0"/>
        </a:gradFill>
        <a:ln w="9525" cap="flat" cmpd="sng" algn="ctr">
          <a:solidFill>
            <a:schemeClr val="accent3">
              <a:hueOff val="4014525"/>
              <a:satOff val="8342"/>
              <a:lumOff val="-1569"/>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26A68D-E391-FF40-A9A4-713A3CAD040B}">
      <dsp:nvSpPr>
        <dsp:cNvPr id="0" name=""/>
        <dsp:cNvSpPr/>
      </dsp:nvSpPr>
      <dsp:spPr>
        <a:xfrm>
          <a:off x="0" y="2361450"/>
          <a:ext cx="9095775" cy="59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Multiple versions of multiple models deployed on multiple servers</a:t>
          </a:r>
        </a:p>
      </dsp:txBody>
      <dsp:txXfrm>
        <a:off x="0" y="2361450"/>
        <a:ext cx="9095775" cy="5902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4722B-0811-124B-B2F8-FDF573376CB1}">
      <dsp:nvSpPr>
        <dsp:cNvPr id="0" name=""/>
        <dsp:cNvSpPr/>
      </dsp:nvSpPr>
      <dsp:spPr>
        <a:xfrm>
          <a:off x="4440271" y="1342308"/>
          <a:ext cx="91440" cy="614618"/>
        </a:xfrm>
        <a:custGeom>
          <a:avLst/>
          <a:gdLst/>
          <a:ahLst/>
          <a:cxnLst/>
          <a:rect l="0" t="0" r="0" b="0"/>
          <a:pathLst>
            <a:path>
              <a:moveTo>
                <a:pt x="45720" y="0"/>
              </a:moveTo>
              <a:lnTo>
                <a:pt x="45720" y="61461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E44558-F79F-D841-A22D-F85D7E34F878}">
      <dsp:nvSpPr>
        <dsp:cNvPr id="0" name=""/>
        <dsp:cNvSpPr/>
      </dsp:nvSpPr>
      <dsp:spPr>
        <a:xfrm>
          <a:off x="1857349" y="1342308"/>
          <a:ext cx="91440" cy="614618"/>
        </a:xfrm>
        <a:custGeom>
          <a:avLst/>
          <a:gdLst/>
          <a:ahLst/>
          <a:cxnLst/>
          <a:rect l="0" t="0" r="0" b="0"/>
          <a:pathLst>
            <a:path>
              <a:moveTo>
                <a:pt x="45720" y="0"/>
              </a:moveTo>
              <a:lnTo>
                <a:pt x="45720" y="61461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C0DB1-601C-9844-9A85-574F08B145F2}">
      <dsp:nvSpPr>
        <dsp:cNvPr id="0" name=""/>
        <dsp:cNvSpPr/>
      </dsp:nvSpPr>
      <dsp:spPr>
        <a:xfrm>
          <a:off x="846419" y="362"/>
          <a:ext cx="2113299" cy="1341945"/>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FA9F7C5-33CE-E644-81E2-6982A0837425}">
      <dsp:nvSpPr>
        <dsp:cNvPr id="0" name=""/>
        <dsp:cNvSpPr/>
      </dsp:nvSpPr>
      <dsp:spPr>
        <a:xfrm>
          <a:off x="1081230" y="223433"/>
          <a:ext cx="2113299" cy="13419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Batch scoring</a:t>
          </a:r>
        </a:p>
      </dsp:txBody>
      <dsp:txXfrm>
        <a:off x="1120534" y="262737"/>
        <a:ext cx="2034691" cy="1263337"/>
      </dsp:txXfrm>
    </dsp:sp>
    <dsp:sp modelId="{AA1496ED-0A14-8348-94A0-A82D6A7127CD}">
      <dsp:nvSpPr>
        <dsp:cNvPr id="0" name=""/>
        <dsp:cNvSpPr/>
      </dsp:nvSpPr>
      <dsp:spPr>
        <a:xfrm>
          <a:off x="846419" y="1956926"/>
          <a:ext cx="2113299" cy="134194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439CE7-1869-CE4A-AA3C-D46F1016418E}">
      <dsp:nvSpPr>
        <dsp:cNvPr id="0" name=""/>
        <dsp:cNvSpPr/>
      </dsp:nvSpPr>
      <dsp:spPr>
        <a:xfrm>
          <a:off x="1081230" y="2179996"/>
          <a:ext cx="2113299" cy="134194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Whole datasets are processed using a model (daily scheduled jobs)</a:t>
          </a:r>
        </a:p>
      </dsp:txBody>
      <dsp:txXfrm>
        <a:off x="1120534" y="2219300"/>
        <a:ext cx="2034691" cy="1263337"/>
      </dsp:txXfrm>
    </dsp:sp>
    <dsp:sp modelId="{EC9A93FF-B241-C546-9B47-66C2844F7E83}">
      <dsp:nvSpPr>
        <dsp:cNvPr id="0" name=""/>
        <dsp:cNvSpPr/>
      </dsp:nvSpPr>
      <dsp:spPr>
        <a:xfrm>
          <a:off x="3429341" y="362"/>
          <a:ext cx="2113299" cy="1341945"/>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F8354C0B-E8DC-1D40-AB5E-EFBFD30190AB}">
      <dsp:nvSpPr>
        <dsp:cNvPr id="0" name=""/>
        <dsp:cNvSpPr/>
      </dsp:nvSpPr>
      <dsp:spPr>
        <a:xfrm>
          <a:off x="3664152" y="223433"/>
          <a:ext cx="2113299" cy="13419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Real-time scoring</a:t>
          </a:r>
        </a:p>
      </dsp:txBody>
      <dsp:txXfrm>
        <a:off x="3703456" y="262737"/>
        <a:ext cx="2034691" cy="1263337"/>
      </dsp:txXfrm>
    </dsp:sp>
    <dsp:sp modelId="{5DDC1BC5-CBF4-3F4B-8569-DF88ED5B5810}">
      <dsp:nvSpPr>
        <dsp:cNvPr id="0" name=""/>
        <dsp:cNvSpPr/>
      </dsp:nvSpPr>
      <dsp:spPr>
        <a:xfrm>
          <a:off x="3429341" y="1956926"/>
          <a:ext cx="2113299" cy="134194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97E219-258D-4F46-96DB-D472D2A329CC}">
      <dsp:nvSpPr>
        <dsp:cNvPr id="0" name=""/>
        <dsp:cNvSpPr/>
      </dsp:nvSpPr>
      <dsp:spPr>
        <a:xfrm>
          <a:off x="3664152" y="2179996"/>
          <a:ext cx="2113299" cy="134194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Small number of records are scored, such as when an ad is displayed on a website and a user session is scored by models to decide what to display</a:t>
          </a:r>
        </a:p>
      </dsp:txBody>
      <dsp:txXfrm>
        <a:off x="3703456" y="2219300"/>
        <a:ext cx="2034691" cy="12633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1B79-1359-9E4E-A1CE-A2875F71534F}">
      <dsp:nvSpPr>
        <dsp:cNvPr id="0" name=""/>
        <dsp:cNvSpPr/>
      </dsp:nvSpPr>
      <dsp:spPr>
        <a:xfrm>
          <a:off x="0" y="0"/>
          <a:ext cx="4135291" cy="86178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Resource monitoring (CPU, memory, disk, network)</a:t>
          </a:r>
        </a:p>
      </dsp:txBody>
      <dsp:txXfrm>
        <a:off x="25241" y="25241"/>
        <a:ext cx="3205358" cy="811302"/>
      </dsp:txXfrm>
    </dsp:sp>
    <dsp:sp modelId="{15741D5D-2F86-7242-95DF-52B921DA5B2B}">
      <dsp:nvSpPr>
        <dsp:cNvPr id="0" name=""/>
        <dsp:cNvSpPr/>
      </dsp:nvSpPr>
      <dsp:spPr>
        <a:xfrm>
          <a:off x="364878" y="1005415"/>
          <a:ext cx="4135291" cy="861784"/>
        </a:xfrm>
        <a:prstGeom prst="roundRect">
          <a:avLst>
            <a:gd name="adj" fmla="val 10000"/>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Health check (heartbeats)</a:t>
          </a:r>
        </a:p>
      </dsp:txBody>
      <dsp:txXfrm>
        <a:off x="390119" y="1030656"/>
        <a:ext cx="3159770" cy="811302"/>
      </dsp:txXfrm>
    </dsp:sp>
    <dsp:sp modelId="{FADD99D4-BF7C-0741-8D83-8A52A52868C9}">
      <dsp:nvSpPr>
        <dsp:cNvPr id="0" name=""/>
        <dsp:cNvSpPr/>
      </dsp:nvSpPr>
      <dsp:spPr>
        <a:xfrm>
          <a:off x="729757" y="2010831"/>
          <a:ext cx="4135291" cy="861784"/>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ML metrics monitoring</a:t>
          </a:r>
        </a:p>
        <a:p>
          <a:pPr marL="114300" lvl="1" indent="-114300" algn="l" defTabSz="577850">
            <a:lnSpc>
              <a:spcPct val="90000"/>
            </a:lnSpc>
            <a:spcBef>
              <a:spcPct val="0"/>
            </a:spcBef>
            <a:spcAft>
              <a:spcPct val="15000"/>
            </a:spcAft>
            <a:buChar char="•"/>
          </a:pPr>
          <a:r>
            <a:rPr lang="en-US" sz="1300" kern="1200" dirty="0"/>
            <a:t>Accuracy, precision, recall, F1</a:t>
          </a:r>
        </a:p>
        <a:p>
          <a:pPr marL="114300" lvl="1" indent="-114300" algn="l" defTabSz="577850">
            <a:lnSpc>
              <a:spcPct val="90000"/>
            </a:lnSpc>
            <a:spcBef>
              <a:spcPct val="0"/>
            </a:spcBef>
            <a:spcAft>
              <a:spcPct val="15000"/>
            </a:spcAft>
            <a:buChar char="•"/>
          </a:pPr>
          <a:r>
            <a:rPr lang="en-US" sz="1300" kern="1200" dirty="0"/>
            <a:t>Detect when model is going stale</a:t>
          </a:r>
        </a:p>
      </dsp:txBody>
      <dsp:txXfrm>
        <a:off x="754998" y="2036072"/>
        <a:ext cx="3159770" cy="811302"/>
      </dsp:txXfrm>
    </dsp:sp>
    <dsp:sp modelId="{D8244A82-8374-1C4E-A3FC-DF8F10808C37}">
      <dsp:nvSpPr>
        <dsp:cNvPr id="0" name=""/>
        <dsp:cNvSpPr/>
      </dsp:nvSpPr>
      <dsp:spPr>
        <a:xfrm>
          <a:off x="3575131" y="653520"/>
          <a:ext cx="560160" cy="56016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701167" y="653520"/>
        <a:ext cx="308088" cy="421520"/>
      </dsp:txXfrm>
    </dsp:sp>
    <dsp:sp modelId="{D67D3D6F-5DC6-7B49-9A6C-B03458485868}">
      <dsp:nvSpPr>
        <dsp:cNvPr id="0" name=""/>
        <dsp:cNvSpPr/>
      </dsp:nvSpPr>
      <dsp:spPr>
        <a:xfrm>
          <a:off x="3940010" y="1653190"/>
          <a:ext cx="560160" cy="560160"/>
        </a:xfrm>
        <a:prstGeom prst="downArrow">
          <a:avLst>
            <a:gd name="adj1" fmla="val 55000"/>
            <a:gd name="adj2" fmla="val 45000"/>
          </a:avLst>
        </a:prstGeom>
        <a:solidFill>
          <a:schemeClr val="accent2">
            <a:tint val="40000"/>
            <a:alpha val="90000"/>
            <a:hueOff val="4141917"/>
            <a:satOff val="-14661"/>
            <a:lumOff val="-638"/>
            <a:alphaOff val="0"/>
          </a:schemeClr>
        </a:solidFill>
        <a:ln w="9525" cap="flat" cmpd="sng" algn="ctr">
          <a:solidFill>
            <a:schemeClr val="accent2">
              <a:tint val="40000"/>
              <a:alpha val="90000"/>
              <a:hueOff val="4141917"/>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066046" y="1653190"/>
        <a:ext cx="308088" cy="421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61AAB-221D-B646-A75C-6A8995C8F10A}">
      <dsp:nvSpPr>
        <dsp:cNvPr id="0" name=""/>
        <dsp:cNvSpPr/>
      </dsp:nvSpPr>
      <dsp:spPr>
        <a:xfrm>
          <a:off x="0" y="54762"/>
          <a:ext cx="3605209" cy="50193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Model metadata</a:t>
          </a:r>
        </a:p>
      </dsp:txBody>
      <dsp:txXfrm>
        <a:off x="24502" y="79264"/>
        <a:ext cx="3556205" cy="452926"/>
      </dsp:txXfrm>
    </dsp:sp>
    <dsp:sp modelId="{D4B8DDC0-8A9B-234C-9876-FFD60B7D1D92}">
      <dsp:nvSpPr>
        <dsp:cNvPr id="0" name=""/>
        <dsp:cNvSpPr/>
      </dsp:nvSpPr>
      <dsp:spPr>
        <a:xfrm>
          <a:off x="0" y="620052"/>
          <a:ext cx="3605209" cy="501930"/>
        </a:xfrm>
        <a:prstGeom prst="roundRect">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Model inputs</a:t>
          </a:r>
        </a:p>
      </dsp:txBody>
      <dsp:txXfrm>
        <a:off x="24502" y="644554"/>
        <a:ext cx="3556205" cy="452926"/>
      </dsp:txXfrm>
    </dsp:sp>
    <dsp:sp modelId="{55FACFE6-18D5-FD4C-B60E-CFBFFBD96D57}">
      <dsp:nvSpPr>
        <dsp:cNvPr id="0" name=""/>
        <dsp:cNvSpPr/>
      </dsp:nvSpPr>
      <dsp:spPr>
        <a:xfrm>
          <a:off x="0" y="1185343"/>
          <a:ext cx="3605209" cy="501930"/>
        </a:xfrm>
        <a:prstGeom prst="round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Model outputs</a:t>
          </a:r>
        </a:p>
      </dsp:txBody>
      <dsp:txXfrm>
        <a:off x="24502" y="1209845"/>
        <a:ext cx="3556205" cy="452926"/>
      </dsp:txXfrm>
    </dsp:sp>
    <dsp:sp modelId="{E215AC44-AE88-8B42-9C2D-AAEA26F5582C}">
      <dsp:nvSpPr>
        <dsp:cNvPr id="0" name=""/>
        <dsp:cNvSpPr/>
      </dsp:nvSpPr>
      <dsp:spPr>
        <a:xfrm>
          <a:off x="0" y="1750633"/>
          <a:ext cx="3605209" cy="501930"/>
        </a:xfrm>
        <a:prstGeom prst="roundRect">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System action (e.g., decision)</a:t>
          </a:r>
        </a:p>
      </dsp:txBody>
      <dsp:txXfrm>
        <a:off x="24502" y="1775135"/>
        <a:ext cx="3556205" cy="452926"/>
      </dsp:txXfrm>
    </dsp:sp>
    <dsp:sp modelId="{7D85F514-B923-0246-8707-5023277CA65D}">
      <dsp:nvSpPr>
        <dsp:cNvPr id="0" name=""/>
        <dsp:cNvSpPr/>
      </dsp:nvSpPr>
      <dsp:spPr>
        <a:xfrm>
          <a:off x="0" y="2315923"/>
          <a:ext cx="3605209" cy="501930"/>
        </a:xfrm>
        <a:prstGeom prst="round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Model evaluation store</a:t>
          </a:r>
        </a:p>
      </dsp:txBody>
      <dsp:txXfrm>
        <a:off x="24502" y="2340425"/>
        <a:ext cx="3556205" cy="4529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3A30A-94B1-D446-B2F1-405FD42AEA7F}">
      <dsp:nvSpPr>
        <dsp:cNvPr id="0" name=""/>
        <dsp:cNvSpPr/>
      </dsp:nvSpPr>
      <dsp:spPr>
        <a:xfrm>
          <a:off x="202435" y="1054"/>
          <a:ext cx="1030250" cy="61815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Looker</a:t>
          </a:r>
        </a:p>
      </dsp:txBody>
      <dsp:txXfrm>
        <a:off x="202435" y="1054"/>
        <a:ext cx="1030250" cy="618150"/>
      </dsp:txXfrm>
    </dsp:sp>
    <dsp:sp modelId="{D9D483E1-5AF9-0341-B9BC-6C5493ECA51C}">
      <dsp:nvSpPr>
        <dsp:cNvPr id="0" name=""/>
        <dsp:cNvSpPr/>
      </dsp:nvSpPr>
      <dsp:spPr>
        <a:xfrm>
          <a:off x="1335710" y="1054"/>
          <a:ext cx="1030250" cy="618150"/>
        </a:xfrm>
        <a:prstGeom prst="rect">
          <a:avLst/>
        </a:prstGeom>
        <a:solidFill>
          <a:schemeClr val="accent2">
            <a:hueOff val="684012"/>
            <a:satOff val="-2079"/>
            <a:lumOff val="-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Sigma Computing</a:t>
          </a:r>
        </a:p>
      </dsp:txBody>
      <dsp:txXfrm>
        <a:off x="1335710" y="1054"/>
        <a:ext cx="1030250" cy="618150"/>
      </dsp:txXfrm>
    </dsp:sp>
    <dsp:sp modelId="{FF55973A-D835-5241-9771-402177F1F375}">
      <dsp:nvSpPr>
        <dsp:cNvPr id="0" name=""/>
        <dsp:cNvSpPr/>
      </dsp:nvSpPr>
      <dsp:spPr>
        <a:xfrm>
          <a:off x="2468985" y="1054"/>
          <a:ext cx="1030250" cy="618150"/>
        </a:xfrm>
        <a:prstGeom prst="rect">
          <a:avLst/>
        </a:prstGeom>
        <a:solidFill>
          <a:schemeClr val="accent2">
            <a:hueOff val="1368023"/>
            <a:satOff val="-4157"/>
            <a:lumOff val="-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Tableau</a:t>
          </a:r>
        </a:p>
      </dsp:txBody>
      <dsp:txXfrm>
        <a:off x="2468985" y="1054"/>
        <a:ext cx="1030250" cy="618150"/>
      </dsp:txXfrm>
    </dsp:sp>
    <dsp:sp modelId="{276164FD-310B-394A-9E9E-ABC6F89BBF85}">
      <dsp:nvSpPr>
        <dsp:cNvPr id="0" name=""/>
        <dsp:cNvSpPr/>
      </dsp:nvSpPr>
      <dsp:spPr>
        <a:xfrm>
          <a:off x="202435" y="722229"/>
          <a:ext cx="1030250" cy="618150"/>
        </a:xfrm>
        <a:prstGeom prst="rect">
          <a:avLst/>
        </a:prstGeom>
        <a:solidFill>
          <a:schemeClr val="accent2">
            <a:hueOff val="2052035"/>
            <a:satOff val="-6236"/>
            <a:lumOff val="-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a:t>
          </a:r>
        </a:p>
      </dsp:txBody>
      <dsp:txXfrm>
        <a:off x="202435" y="722229"/>
        <a:ext cx="1030250" cy="618150"/>
      </dsp:txXfrm>
    </dsp:sp>
    <dsp:sp modelId="{D8DBC27B-99E4-2846-89A7-1FEDAB505D9B}">
      <dsp:nvSpPr>
        <dsp:cNvPr id="0" name=""/>
        <dsp:cNvSpPr/>
      </dsp:nvSpPr>
      <dsp:spPr>
        <a:xfrm>
          <a:off x="1335710" y="722229"/>
          <a:ext cx="1030250" cy="618150"/>
        </a:xfrm>
        <a:prstGeom prst="rect">
          <a:avLst/>
        </a:prstGeom>
        <a:solidFill>
          <a:schemeClr val="accent2">
            <a:hueOff val="2736047"/>
            <a:satOff val="-8315"/>
            <a:lumOff val="-1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Power BI</a:t>
          </a:r>
        </a:p>
      </dsp:txBody>
      <dsp:txXfrm>
        <a:off x="1335710" y="722229"/>
        <a:ext cx="1030250" cy="618150"/>
      </dsp:txXfrm>
    </dsp:sp>
    <dsp:sp modelId="{D3833787-D732-374B-9246-F3AA3FBBC85F}">
      <dsp:nvSpPr>
        <dsp:cNvPr id="0" name=""/>
        <dsp:cNvSpPr/>
      </dsp:nvSpPr>
      <dsp:spPr>
        <a:xfrm>
          <a:off x="2468985" y="722229"/>
          <a:ext cx="1030250" cy="618150"/>
        </a:xfrm>
        <a:prstGeom prst="rect">
          <a:avLst/>
        </a:prstGeom>
        <a:solidFill>
          <a:schemeClr val="accent2">
            <a:hueOff val="3420058"/>
            <a:satOff val="-10394"/>
            <a:lumOff val="-1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Prometheus</a:t>
          </a:r>
        </a:p>
      </dsp:txBody>
      <dsp:txXfrm>
        <a:off x="2468985" y="722229"/>
        <a:ext cx="1030250" cy="618150"/>
      </dsp:txXfrm>
    </dsp:sp>
    <dsp:sp modelId="{C213FA20-8084-8D41-89DA-E220396D4D43}">
      <dsp:nvSpPr>
        <dsp:cNvPr id="0" name=""/>
        <dsp:cNvSpPr/>
      </dsp:nvSpPr>
      <dsp:spPr>
        <a:xfrm>
          <a:off x="769072" y="1443405"/>
          <a:ext cx="1030250" cy="618150"/>
        </a:xfrm>
        <a:prstGeom prst="rect">
          <a:avLst/>
        </a:prstGeom>
        <a:solidFill>
          <a:schemeClr val="accent2">
            <a:hueOff val="4104070"/>
            <a:satOff val="-12472"/>
            <a:lumOff val="-1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Grafana</a:t>
          </a:r>
        </a:p>
      </dsp:txBody>
      <dsp:txXfrm>
        <a:off x="769072" y="1443405"/>
        <a:ext cx="1030250" cy="618150"/>
      </dsp:txXfrm>
    </dsp:sp>
    <dsp:sp modelId="{B0DA0B5C-0546-6746-A6D8-CF47DA3311F8}">
      <dsp:nvSpPr>
        <dsp:cNvPr id="0" name=""/>
        <dsp:cNvSpPr/>
      </dsp:nvSpPr>
      <dsp:spPr>
        <a:xfrm>
          <a:off x="1902348" y="1443405"/>
          <a:ext cx="1030250" cy="618150"/>
        </a:xfrm>
        <a:prstGeom prst="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dashboards</a:t>
          </a:r>
        </a:p>
      </dsp:txBody>
      <dsp:txXfrm>
        <a:off x="1902348" y="1443405"/>
        <a:ext cx="1030250" cy="6181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68167-5672-C54A-AC62-C06B4DA17EAC}">
      <dsp:nvSpPr>
        <dsp:cNvPr id="0" name=""/>
        <dsp:cNvSpPr/>
      </dsp:nvSpPr>
      <dsp:spPr>
        <a:xfrm>
          <a:off x="2332761" y="1356755"/>
          <a:ext cx="505848" cy="91440"/>
        </a:xfrm>
        <a:custGeom>
          <a:avLst/>
          <a:gdLst/>
          <a:ahLst/>
          <a:cxnLst/>
          <a:rect l="0" t="0" r="0" b="0"/>
          <a:pathLst>
            <a:path>
              <a:moveTo>
                <a:pt x="0" y="45720"/>
              </a:moveTo>
              <a:lnTo>
                <a:pt x="50584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2274" y="1399793"/>
        <a:ext cx="26822" cy="5364"/>
      </dsp:txXfrm>
    </dsp:sp>
    <dsp:sp modelId="{C1F2512A-41CE-A74A-A711-9011119B18FF}">
      <dsp:nvSpPr>
        <dsp:cNvPr id="0" name=""/>
        <dsp:cNvSpPr/>
      </dsp:nvSpPr>
      <dsp:spPr>
        <a:xfrm>
          <a:off x="2177" y="702760"/>
          <a:ext cx="2332384" cy="1399430"/>
        </a:xfrm>
        <a:prstGeom prst="rect">
          <a:avLst/>
        </a:prstGeom>
        <a:solidFill>
          <a:schemeClr val="accent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Data Ingestion</a:t>
          </a:r>
        </a:p>
        <a:p>
          <a:pPr marL="114300" lvl="1" indent="-114300" algn="l" defTabSz="666750">
            <a:lnSpc>
              <a:spcPct val="90000"/>
            </a:lnSpc>
            <a:spcBef>
              <a:spcPct val="0"/>
            </a:spcBef>
            <a:spcAft>
              <a:spcPct val="15000"/>
            </a:spcAft>
            <a:buChar char="•"/>
          </a:pPr>
          <a:r>
            <a:rPr lang="en-US" sz="1500" kern="1200" dirty="0"/>
            <a:t> Apache Kafka, Amazon Kinesis, </a:t>
          </a:r>
          <a:r>
            <a:rPr lang="en-US" sz="1500" kern="1200" dirty="0" err="1"/>
            <a:t>dbt</a:t>
          </a:r>
          <a:r>
            <a:rPr lang="en-US" sz="1500" kern="1200" dirty="0"/>
            <a:t>, airflow </a:t>
          </a:r>
        </a:p>
      </dsp:txBody>
      <dsp:txXfrm>
        <a:off x="2177" y="702760"/>
        <a:ext cx="2332384" cy="1399430"/>
      </dsp:txXfrm>
    </dsp:sp>
    <dsp:sp modelId="{4AD75584-B286-B44F-9585-8567141C3186}">
      <dsp:nvSpPr>
        <dsp:cNvPr id="0" name=""/>
        <dsp:cNvSpPr/>
      </dsp:nvSpPr>
      <dsp:spPr>
        <a:xfrm>
          <a:off x="5201594" y="1356755"/>
          <a:ext cx="505848" cy="91440"/>
        </a:xfrm>
        <a:custGeom>
          <a:avLst/>
          <a:gdLst/>
          <a:ahLst/>
          <a:cxnLst/>
          <a:rect l="0" t="0" r="0" b="0"/>
          <a:pathLst>
            <a:path>
              <a:moveTo>
                <a:pt x="0" y="45720"/>
              </a:moveTo>
              <a:lnTo>
                <a:pt x="505848" y="45720"/>
              </a:lnTo>
            </a:path>
          </a:pathLst>
        </a:custGeom>
        <a:noFill/>
        <a:ln w="9525" cap="flat" cmpd="sng" algn="ctr">
          <a:solidFill>
            <a:schemeClr val="accent2">
              <a:hueOff val="957616"/>
              <a:satOff val="-2910"/>
              <a:lumOff val="-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1107" y="1399793"/>
        <a:ext cx="26822" cy="5364"/>
      </dsp:txXfrm>
    </dsp:sp>
    <dsp:sp modelId="{6C33FAF7-E194-2D4F-8E9E-C460B260E761}">
      <dsp:nvSpPr>
        <dsp:cNvPr id="0" name=""/>
        <dsp:cNvSpPr/>
      </dsp:nvSpPr>
      <dsp:spPr>
        <a:xfrm>
          <a:off x="2871010" y="702760"/>
          <a:ext cx="2332384" cy="1399430"/>
        </a:xfrm>
        <a:prstGeom prst="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Data Preprocessing</a:t>
          </a:r>
        </a:p>
        <a:p>
          <a:pPr marL="114300" lvl="1" indent="-114300" algn="l" defTabSz="666750">
            <a:lnSpc>
              <a:spcPct val="90000"/>
            </a:lnSpc>
            <a:spcBef>
              <a:spcPct val="0"/>
            </a:spcBef>
            <a:spcAft>
              <a:spcPct val="15000"/>
            </a:spcAft>
            <a:buChar char="•"/>
          </a:pPr>
          <a:r>
            <a:rPr lang="en-US" sz="1500" kern="1200" dirty="0"/>
            <a:t>pandas, NumPy</a:t>
          </a:r>
        </a:p>
      </dsp:txBody>
      <dsp:txXfrm>
        <a:off x="2871010" y="702760"/>
        <a:ext cx="2332384" cy="1399430"/>
      </dsp:txXfrm>
    </dsp:sp>
    <dsp:sp modelId="{995DAB93-4C12-D943-BF3D-B1533C22728F}">
      <dsp:nvSpPr>
        <dsp:cNvPr id="0" name=""/>
        <dsp:cNvSpPr/>
      </dsp:nvSpPr>
      <dsp:spPr>
        <a:xfrm>
          <a:off x="8070427" y="1356755"/>
          <a:ext cx="505848" cy="91440"/>
        </a:xfrm>
        <a:custGeom>
          <a:avLst/>
          <a:gdLst/>
          <a:ahLst/>
          <a:cxnLst/>
          <a:rect l="0" t="0" r="0" b="0"/>
          <a:pathLst>
            <a:path>
              <a:moveTo>
                <a:pt x="0" y="45720"/>
              </a:moveTo>
              <a:lnTo>
                <a:pt x="505848" y="45720"/>
              </a:lnTo>
            </a:path>
          </a:pathLst>
        </a:custGeom>
        <a:noFill/>
        <a:ln w="9525" cap="flat" cmpd="sng" algn="ctr">
          <a:solidFill>
            <a:schemeClr val="accent2">
              <a:hueOff val="1915233"/>
              <a:satOff val="-5820"/>
              <a:lumOff val="-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09940" y="1399793"/>
        <a:ext cx="26822" cy="5364"/>
      </dsp:txXfrm>
    </dsp:sp>
    <dsp:sp modelId="{915B9F23-848A-1349-BE57-19CC04B9DC72}">
      <dsp:nvSpPr>
        <dsp:cNvPr id="0" name=""/>
        <dsp:cNvSpPr/>
      </dsp:nvSpPr>
      <dsp:spPr>
        <a:xfrm>
          <a:off x="5739843" y="702760"/>
          <a:ext cx="2332384" cy="1399430"/>
        </a:xfrm>
        <a:prstGeom prst="rect">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Feature Engineering and Selection</a:t>
          </a:r>
        </a:p>
        <a:p>
          <a:pPr marL="114300" lvl="1" indent="-114300" algn="l" defTabSz="666750">
            <a:lnSpc>
              <a:spcPct val="90000"/>
            </a:lnSpc>
            <a:spcBef>
              <a:spcPct val="0"/>
            </a:spcBef>
            <a:spcAft>
              <a:spcPct val="15000"/>
            </a:spcAft>
            <a:buChar char="•"/>
          </a:pPr>
          <a:r>
            <a:rPr lang="en-US" sz="1500" kern="1200" dirty="0"/>
            <a:t>Scikit-learn, Feature Tools</a:t>
          </a:r>
        </a:p>
      </dsp:txBody>
      <dsp:txXfrm>
        <a:off x="5739843" y="702760"/>
        <a:ext cx="2332384" cy="1399430"/>
      </dsp:txXfrm>
    </dsp:sp>
    <dsp:sp modelId="{FBAD5C38-D12A-304D-8787-DA5369DA7C25}">
      <dsp:nvSpPr>
        <dsp:cNvPr id="0" name=""/>
        <dsp:cNvSpPr/>
      </dsp:nvSpPr>
      <dsp:spPr>
        <a:xfrm>
          <a:off x="1168369" y="2100391"/>
          <a:ext cx="8606498" cy="505848"/>
        </a:xfrm>
        <a:custGeom>
          <a:avLst/>
          <a:gdLst/>
          <a:ahLst/>
          <a:cxnLst/>
          <a:rect l="0" t="0" r="0" b="0"/>
          <a:pathLst>
            <a:path>
              <a:moveTo>
                <a:pt x="8606498" y="0"/>
              </a:moveTo>
              <a:lnTo>
                <a:pt x="8606498" y="270024"/>
              </a:lnTo>
              <a:lnTo>
                <a:pt x="0" y="270024"/>
              </a:lnTo>
              <a:lnTo>
                <a:pt x="0" y="505848"/>
              </a:lnTo>
            </a:path>
          </a:pathLst>
        </a:custGeom>
        <a:noFill/>
        <a:ln w="9525" cap="flat" cmpd="sng" algn="ctr">
          <a:solidFill>
            <a:schemeClr val="accent2">
              <a:hueOff val="2872849"/>
              <a:satOff val="-8731"/>
              <a:lumOff val="-1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56038" y="2350633"/>
        <a:ext cx="431160" cy="5364"/>
      </dsp:txXfrm>
    </dsp:sp>
    <dsp:sp modelId="{9E040194-1169-E14B-9299-CE03F8220034}">
      <dsp:nvSpPr>
        <dsp:cNvPr id="0" name=""/>
        <dsp:cNvSpPr/>
      </dsp:nvSpPr>
      <dsp:spPr>
        <a:xfrm>
          <a:off x="8608676" y="702760"/>
          <a:ext cx="2332384" cy="1399430"/>
        </a:xfrm>
        <a:prstGeom prst="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Model Training</a:t>
          </a:r>
        </a:p>
        <a:p>
          <a:pPr marL="114300" lvl="1" indent="-114300" algn="l" defTabSz="666750">
            <a:lnSpc>
              <a:spcPct val="90000"/>
            </a:lnSpc>
            <a:spcBef>
              <a:spcPct val="0"/>
            </a:spcBef>
            <a:spcAft>
              <a:spcPct val="15000"/>
            </a:spcAft>
            <a:buChar char="•"/>
          </a:pPr>
          <a:r>
            <a:rPr lang="en-US" sz="1500" kern="1200" dirty="0"/>
            <a:t>TensorFlow, </a:t>
          </a:r>
          <a:r>
            <a:rPr lang="en-US" sz="1500" kern="1200" dirty="0" err="1"/>
            <a:t>PyTorch</a:t>
          </a:r>
          <a:endParaRPr lang="en-US" sz="1500" kern="1200" dirty="0"/>
        </a:p>
      </dsp:txBody>
      <dsp:txXfrm>
        <a:off x="8608676" y="702760"/>
        <a:ext cx="2332384" cy="1399430"/>
      </dsp:txXfrm>
    </dsp:sp>
    <dsp:sp modelId="{A0AD5806-3737-A14E-97CD-DC7F15ABB372}">
      <dsp:nvSpPr>
        <dsp:cNvPr id="0" name=""/>
        <dsp:cNvSpPr/>
      </dsp:nvSpPr>
      <dsp:spPr>
        <a:xfrm>
          <a:off x="2332761" y="3292635"/>
          <a:ext cx="505848" cy="91440"/>
        </a:xfrm>
        <a:custGeom>
          <a:avLst/>
          <a:gdLst/>
          <a:ahLst/>
          <a:cxnLst/>
          <a:rect l="0" t="0" r="0" b="0"/>
          <a:pathLst>
            <a:path>
              <a:moveTo>
                <a:pt x="0" y="45720"/>
              </a:moveTo>
              <a:lnTo>
                <a:pt x="505848" y="45720"/>
              </a:lnTo>
            </a:path>
          </a:pathLst>
        </a:custGeom>
        <a:noFill/>
        <a:ln w="9525" cap="flat" cmpd="sng" algn="ctr">
          <a:solidFill>
            <a:schemeClr val="accent2">
              <a:hueOff val="3830465"/>
              <a:satOff val="-11641"/>
              <a:lumOff val="-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2274" y="3335672"/>
        <a:ext cx="26822" cy="5364"/>
      </dsp:txXfrm>
    </dsp:sp>
    <dsp:sp modelId="{D3EB67AB-C84E-6746-938E-97913BB2A832}">
      <dsp:nvSpPr>
        <dsp:cNvPr id="0" name=""/>
        <dsp:cNvSpPr/>
      </dsp:nvSpPr>
      <dsp:spPr>
        <a:xfrm>
          <a:off x="2177" y="2638639"/>
          <a:ext cx="2332384" cy="1399430"/>
        </a:xfrm>
        <a:prstGeom prst="rect">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Model Evaluation</a:t>
          </a:r>
        </a:p>
        <a:p>
          <a:pPr marL="114300" lvl="1" indent="-114300" algn="l" defTabSz="666750">
            <a:lnSpc>
              <a:spcPct val="90000"/>
            </a:lnSpc>
            <a:spcBef>
              <a:spcPct val="0"/>
            </a:spcBef>
            <a:spcAft>
              <a:spcPct val="15000"/>
            </a:spcAft>
            <a:buChar char="•"/>
          </a:pPr>
          <a:r>
            <a:rPr lang="en-US" sz="1500" kern="1200" dirty="0"/>
            <a:t>Scikit-learn, </a:t>
          </a:r>
          <a:r>
            <a:rPr lang="en-US" sz="1500" kern="1200" dirty="0" err="1"/>
            <a:t>MLFlow</a:t>
          </a:r>
          <a:endParaRPr lang="en-US" sz="1500" kern="1200" dirty="0"/>
        </a:p>
      </dsp:txBody>
      <dsp:txXfrm>
        <a:off x="2177" y="2638639"/>
        <a:ext cx="2332384" cy="1399430"/>
      </dsp:txXfrm>
    </dsp:sp>
    <dsp:sp modelId="{E80687DB-7C0C-514F-AF99-8EC4501A0D24}">
      <dsp:nvSpPr>
        <dsp:cNvPr id="0" name=""/>
        <dsp:cNvSpPr/>
      </dsp:nvSpPr>
      <dsp:spPr>
        <a:xfrm>
          <a:off x="5201594" y="3292635"/>
          <a:ext cx="505848" cy="91440"/>
        </a:xfrm>
        <a:custGeom>
          <a:avLst/>
          <a:gdLst/>
          <a:ahLst/>
          <a:cxnLst/>
          <a:rect l="0" t="0" r="0" b="0"/>
          <a:pathLst>
            <a:path>
              <a:moveTo>
                <a:pt x="0" y="45720"/>
              </a:moveTo>
              <a:lnTo>
                <a:pt x="505848" y="45720"/>
              </a:lnTo>
            </a:path>
          </a:pathLst>
        </a:custGeom>
        <a:noFill/>
        <a:ln w="9525" cap="flat" cmpd="sng" algn="ctr">
          <a:solidFill>
            <a:schemeClr val="accent2">
              <a:hueOff val="4788082"/>
              <a:satOff val="-1455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1107" y="3335672"/>
        <a:ext cx="26822" cy="5364"/>
      </dsp:txXfrm>
    </dsp:sp>
    <dsp:sp modelId="{451374E6-7A51-AF4F-8CDC-22A935CC1FF0}">
      <dsp:nvSpPr>
        <dsp:cNvPr id="0" name=""/>
        <dsp:cNvSpPr/>
      </dsp:nvSpPr>
      <dsp:spPr>
        <a:xfrm>
          <a:off x="2871010" y="2638639"/>
          <a:ext cx="2332384" cy="1399430"/>
        </a:xfrm>
        <a:prstGeom prst="rect">
          <a:avLst/>
        </a:prstGeom>
        <a:gradFill rotWithShape="0">
          <a:gsLst>
            <a:gs pos="0">
              <a:schemeClr val="accent2">
                <a:hueOff val="3990068"/>
                <a:satOff val="-12126"/>
                <a:lumOff val="-163"/>
                <a:alphaOff val="0"/>
                <a:tint val="94000"/>
                <a:satMod val="105000"/>
                <a:lumMod val="102000"/>
              </a:schemeClr>
            </a:gs>
            <a:gs pos="100000">
              <a:schemeClr val="accent2">
                <a:hueOff val="3990068"/>
                <a:satOff val="-12126"/>
                <a:lumOff val="-16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Model Deployment</a:t>
          </a:r>
        </a:p>
        <a:p>
          <a:pPr marL="114300" lvl="1" indent="-114300" algn="l" defTabSz="666750">
            <a:lnSpc>
              <a:spcPct val="90000"/>
            </a:lnSpc>
            <a:spcBef>
              <a:spcPct val="0"/>
            </a:spcBef>
            <a:spcAft>
              <a:spcPct val="15000"/>
            </a:spcAft>
            <a:buChar char="•"/>
          </a:pPr>
          <a:r>
            <a:rPr lang="en-US" sz="1500" kern="1200" dirty="0"/>
            <a:t> TensorFlow Serving, TFX, Kubeflow, </a:t>
          </a:r>
          <a:r>
            <a:rPr lang="en-US" sz="1500" kern="1200" dirty="0" err="1"/>
            <a:t>GoogleML</a:t>
          </a:r>
          <a:r>
            <a:rPr lang="en-US" sz="1500" kern="1200" dirty="0"/>
            <a:t> Kit, </a:t>
          </a:r>
          <a:r>
            <a:rPr lang="en-US" sz="1500" kern="1200" dirty="0" err="1"/>
            <a:t>Sagemaker</a:t>
          </a:r>
          <a:endParaRPr lang="en-US" sz="1500" kern="1200" dirty="0"/>
        </a:p>
      </dsp:txBody>
      <dsp:txXfrm>
        <a:off x="2871010" y="2638639"/>
        <a:ext cx="2332384" cy="1399430"/>
      </dsp:txXfrm>
    </dsp:sp>
    <dsp:sp modelId="{1A92D47F-2117-4B45-AE15-B8738773BF66}">
      <dsp:nvSpPr>
        <dsp:cNvPr id="0" name=""/>
        <dsp:cNvSpPr/>
      </dsp:nvSpPr>
      <dsp:spPr>
        <a:xfrm>
          <a:off x="5739843" y="2638639"/>
          <a:ext cx="2332384" cy="1399430"/>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Monitoring and Maintenance</a:t>
          </a:r>
        </a:p>
        <a:p>
          <a:pPr marL="114300" lvl="1" indent="-114300" algn="l" defTabSz="666750">
            <a:lnSpc>
              <a:spcPct val="90000"/>
            </a:lnSpc>
            <a:spcBef>
              <a:spcPct val="0"/>
            </a:spcBef>
            <a:spcAft>
              <a:spcPct val="15000"/>
            </a:spcAft>
            <a:buChar char="•"/>
          </a:pPr>
          <a:r>
            <a:rPr lang="en-US" sz="1500" kern="1200" dirty="0"/>
            <a:t>Prometheus, Grafana</a:t>
          </a:r>
        </a:p>
      </dsp:txBody>
      <dsp:txXfrm>
        <a:off x="5739843" y="2638639"/>
        <a:ext cx="2332384" cy="1399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8FA5D-03A0-3E44-B30F-DDE852CD21BD}">
      <dsp:nvSpPr>
        <dsp:cNvPr id="0" name=""/>
        <dsp:cNvSpPr/>
      </dsp:nvSpPr>
      <dsp:spPr>
        <a:xfrm>
          <a:off x="0" y="0"/>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4353191-E647-3146-9C74-327EACE578C5}">
      <dsp:nvSpPr>
        <dsp:cNvPr id="0" name=""/>
        <dsp:cNvSpPr/>
      </dsp:nvSpPr>
      <dsp:spPr>
        <a:xfrm>
          <a:off x="0" y="0"/>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Development</a:t>
          </a:r>
        </a:p>
      </dsp:txBody>
      <dsp:txXfrm>
        <a:off x="0" y="0"/>
        <a:ext cx="6692748" cy="531877"/>
      </dsp:txXfrm>
    </dsp:sp>
    <dsp:sp modelId="{18AEEC68-DB0E-8F46-95F8-60D24A3BEB7C}">
      <dsp:nvSpPr>
        <dsp:cNvPr id="0" name=""/>
        <dsp:cNvSpPr/>
      </dsp:nvSpPr>
      <dsp:spPr>
        <a:xfrm>
          <a:off x="0" y="531878"/>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4690C0C-585D-D646-AEE8-949260576D3E}">
      <dsp:nvSpPr>
        <dsp:cNvPr id="0" name=""/>
        <dsp:cNvSpPr/>
      </dsp:nvSpPr>
      <dsp:spPr>
        <a:xfrm>
          <a:off x="0" y="531877"/>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Prepare for production</a:t>
          </a:r>
        </a:p>
      </dsp:txBody>
      <dsp:txXfrm>
        <a:off x="0" y="531877"/>
        <a:ext cx="6692748" cy="531877"/>
      </dsp:txXfrm>
    </dsp:sp>
    <dsp:sp modelId="{5C11FE9B-C5CA-5944-8ADE-F389CAE8D07E}">
      <dsp:nvSpPr>
        <dsp:cNvPr id="0" name=""/>
        <dsp:cNvSpPr/>
      </dsp:nvSpPr>
      <dsp:spPr>
        <a:xfrm>
          <a:off x="0" y="1063756"/>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33C157B-624B-3B40-A82D-403E93862147}">
      <dsp:nvSpPr>
        <dsp:cNvPr id="0" name=""/>
        <dsp:cNvSpPr/>
      </dsp:nvSpPr>
      <dsp:spPr>
        <a:xfrm>
          <a:off x="0" y="1063755"/>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pipelines</a:t>
          </a:r>
        </a:p>
      </dsp:txBody>
      <dsp:txXfrm>
        <a:off x="0" y="1063755"/>
        <a:ext cx="6692748" cy="531877"/>
      </dsp:txXfrm>
    </dsp:sp>
    <dsp:sp modelId="{63153F53-97F2-5B4B-B69D-FCE228C08E62}">
      <dsp:nvSpPr>
        <dsp:cNvPr id="0" name=""/>
        <dsp:cNvSpPr/>
      </dsp:nvSpPr>
      <dsp:spPr>
        <a:xfrm>
          <a:off x="0" y="1595634"/>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5108E5F-E0EF-9141-9FE1-68C09CDB02F1}">
      <dsp:nvSpPr>
        <dsp:cNvPr id="0" name=""/>
        <dsp:cNvSpPr/>
      </dsp:nvSpPr>
      <dsp:spPr>
        <a:xfrm>
          <a:off x="0" y="1595633"/>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training</a:t>
          </a:r>
        </a:p>
      </dsp:txBody>
      <dsp:txXfrm>
        <a:off x="0" y="1595633"/>
        <a:ext cx="6692748" cy="531877"/>
      </dsp:txXfrm>
    </dsp:sp>
    <dsp:sp modelId="{E3B1CB66-8982-BA42-940F-E82A4977EDC6}">
      <dsp:nvSpPr>
        <dsp:cNvPr id="0" name=""/>
        <dsp:cNvSpPr/>
      </dsp:nvSpPr>
      <dsp:spPr>
        <a:xfrm>
          <a:off x="0" y="2127512"/>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50D6A2E-BED4-6D42-85C8-60E5B4F20356}">
      <dsp:nvSpPr>
        <dsp:cNvPr id="0" name=""/>
        <dsp:cNvSpPr/>
      </dsp:nvSpPr>
      <dsp:spPr>
        <a:xfrm>
          <a:off x="0" y="2127511"/>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deployment</a:t>
          </a:r>
        </a:p>
      </dsp:txBody>
      <dsp:txXfrm>
        <a:off x="0" y="2127511"/>
        <a:ext cx="6692748" cy="531877"/>
      </dsp:txXfrm>
    </dsp:sp>
    <dsp:sp modelId="{4CD8AC1C-9A02-9C44-BB6B-535FD2BF37B4}">
      <dsp:nvSpPr>
        <dsp:cNvPr id="0" name=""/>
        <dsp:cNvSpPr/>
      </dsp:nvSpPr>
      <dsp:spPr>
        <a:xfrm>
          <a:off x="0" y="2659390"/>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2820E55-AD46-6A4F-980A-60184602C956}">
      <dsp:nvSpPr>
        <dsp:cNvPr id="0" name=""/>
        <dsp:cNvSpPr/>
      </dsp:nvSpPr>
      <dsp:spPr>
        <a:xfrm>
          <a:off x="0" y="2659389"/>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inference</a:t>
          </a:r>
        </a:p>
      </dsp:txBody>
      <dsp:txXfrm>
        <a:off x="0" y="2659389"/>
        <a:ext cx="6692748" cy="531877"/>
      </dsp:txXfrm>
    </dsp:sp>
    <dsp:sp modelId="{B1BC6A89-D2C6-4D4A-8847-35A15A7F9D62}">
      <dsp:nvSpPr>
        <dsp:cNvPr id="0" name=""/>
        <dsp:cNvSpPr/>
      </dsp:nvSpPr>
      <dsp:spPr>
        <a:xfrm>
          <a:off x="0" y="3191268"/>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87AF8CC-F5D6-EF4C-A7AD-620FB69114DF}">
      <dsp:nvSpPr>
        <dsp:cNvPr id="0" name=""/>
        <dsp:cNvSpPr/>
      </dsp:nvSpPr>
      <dsp:spPr>
        <a:xfrm>
          <a:off x="0" y="3191268"/>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Serving outputs/ system actions</a:t>
          </a:r>
        </a:p>
      </dsp:txBody>
      <dsp:txXfrm>
        <a:off x="0" y="3191268"/>
        <a:ext cx="6692748" cy="531877"/>
      </dsp:txXfrm>
    </dsp:sp>
    <dsp:sp modelId="{6F602FFA-4C40-2B46-B70A-7F7ABC66558C}">
      <dsp:nvSpPr>
        <dsp:cNvPr id="0" name=""/>
        <dsp:cNvSpPr/>
      </dsp:nvSpPr>
      <dsp:spPr>
        <a:xfrm>
          <a:off x="0" y="3723146"/>
          <a:ext cx="6692748" cy="0"/>
        </a:xfrm>
        <a:prstGeom prst="lin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9274D97-BC55-1745-ACB6-DC5329428423}">
      <dsp:nvSpPr>
        <dsp:cNvPr id="0" name=""/>
        <dsp:cNvSpPr/>
      </dsp:nvSpPr>
      <dsp:spPr>
        <a:xfrm>
          <a:off x="0" y="3723146"/>
          <a:ext cx="6692748" cy="53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Monitoring and retraining</a:t>
          </a:r>
        </a:p>
      </dsp:txBody>
      <dsp:txXfrm>
        <a:off x="0" y="3723146"/>
        <a:ext cx="6692748" cy="531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71378-A941-EB46-AF7A-5004F12202B4}">
      <dsp:nvSpPr>
        <dsp:cNvPr id="0" name=""/>
        <dsp:cNvSpPr/>
      </dsp:nvSpPr>
      <dsp:spPr>
        <a:xfrm>
          <a:off x="1520" y="163966"/>
          <a:ext cx="1085466" cy="68927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D3CC690-0D3E-6546-8C13-0A27CB7B09BD}">
      <dsp:nvSpPr>
        <dsp:cNvPr id="0" name=""/>
        <dsp:cNvSpPr/>
      </dsp:nvSpPr>
      <dsp:spPr>
        <a:xfrm>
          <a:off x="122127" y="278543"/>
          <a:ext cx="1085466" cy="6892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Fivetran</a:t>
          </a:r>
        </a:p>
      </dsp:txBody>
      <dsp:txXfrm>
        <a:off x="142315" y="298731"/>
        <a:ext cx="1045090" cy="648895"/>
      </dsp:txXfrm>
    </dsp:sp>
    <dsp:sp modelId="{418F8F2E-8BE0-F444-BFC1-0B7895879251}">
      <dsp:nvSpPr>
        <dsp:cNvPr id="0" name=""/>
        <dsp:cNvSpPr/>
      </dsp:nvSpPr>
      <dsp:spPr>
        <a:xfrm>
          <a:off x="1328201" y="163966"/>
          <a:ext cx="1085466" cy="68927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FDD3A5-ED9F-8B40-8077-90E8051C5BB7}">
      <dsp:nvSpPr>
        <dsp:cNvPr id="0" name=""/>
        <dsp:cNvSpPr/>
      </dsp:nvSpPr>
      <dsp:spPr>
        <a:xfrm>
          <a:off x="1448809" y="278543"/>
          <a:ext cx="1085466" cy="6892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Singer</a:t>
          </a:r>
        </a:p>
      </dsp:txBody>
      <dsp:txXfrm>
        <a:off x="1468997" y="298731"/>
        <a:ext cx="1045090" cy="648895"/>
      </dsp:txXfrm>
    </dsp:sp>
    <dsp:sp modelId="{4C72D18E-C2C0-1741-9FD6-83C0F235DC8D}">
      <dsp:nvSpPr>
        <dsp:cNvPr id="0" name=""/>
        <dsp:cNvSpPr/>
      </dsp:nvSpPr>
      <dsp:spPr>
        <a:xfrm>
          <a:off x="2654883" y="163966"/>
          <a:ext cx="1085466" cy="68927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C2E7E6-71F3-6842-9FF8-9092E1000724}">
      <dsp:nvSpPr>
        <dsp:cNvPr id="0" name=""/>
        <dsp:cNvSpPr/>
      </dsp:nvSpPr>
      <dsp:spPr>
        <a:xfrm>
          <a:off x="2775491" y="278543"/>
          <a:ext cx="1085466" cy="6892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Stitch</a:t>
          </a:r>
        </a:p>
      </dsp:txBody>
      <dsp:txXfrm>
        <a:off x="2795679" y="298731"/>
        <a:ext cx="1045090" cy="648895"/>
      </dsp:txXfrm>
    </dsp:sp>
    <dsp:sp modelId="{2D252EA0-A3D3-9845-B061-2CE2AF7021FB}">
      <dsp:nvSpPr>
        <dsp:cNvPr id="0" name=""/>
        <dsp:cNvSpPr/>
      </dsp:nvSpPr>
      <dsp:spPr>
        <a:xfrm>
          <a:off x="3981565" y="163966"/>
          <a:ext cx="1085466" cy="68927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AB3B09D-99F0-0A46-8AD3-8BE7E4272668}">
      <dsp:nvSpPr>
        <dsp:cNvPr id="0" name=""/>
        <dsp:cNvSpPr/>
      </dsp:nvSpPr>
      <dsp:spPr>
        <a:xfrm>
          <a:off x="4102172" y="278543"/>
          <a:ext cx="1085466" cy="6892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Airbyte</a:t>
          </a:r>
        </a:p>
      </dsp:txBody>
      <dsp:txXfrm>
        <a:off x="4122360" y="298731"/>
        <a:ext cx="1045090" cy="6488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A74B-20DA-0D45-9D31-3C79D62DB7E5}">
      <dsp:nvSpPr>
        <dsp:cNvPr id="0" name=""/>
        <dsp:cNvSpPr/>
      </dsp:nvSpPr>
      <dsp:spPr>
        <a:xfrm>
          <a:off x="2143349" y="1182"/>
          <a:ext cx="2411267" cy="56858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Kafka</a:t>
          </a:r>
        </a:p>
      </dsp:txBody>
      <dsp:txXfrm>
        <a:off x="2171105" y="28938"/>
        <a:ext cx="2355755" cy="513072"/>
      </dsp:txXfrm>
    </dsp:sp>
    <dsp:sp modelId="{1AEEC738-C77A-7741-975E-AD4532F396E8}">
      <dsp:nvSpPr>
        <dsp:cNvPr id="0" name=""/>
        <dsp:cNvSpPr/>
      </dsp:nvSpPr>
      <dsp:spPr>
        <a:xfrm>
          <a:off x="2143349" y="598195"/>
          <a:ext cx="2411267" cy="56858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Amazon Kinesis</a:t>
          </a:r>
        </a:p>
      </dsp:txBody>
      <dsp:txXfrm>
        <a:off x="2171105" y="625951"/>
        <a:ext cx="2355755" cy="513072"/>
      </dsp:txXfrm>
    </dsp:sp>
    <dsp:sp modelId="{4E0B1626-6EA5-2042-BB61-CD33C7F20D0D}">
      <dsp:nvSpPr>
        <dsp:cNvPr id="0" name=""/>
        <dsp:cNvSpPr/>
      </dsp:nvSpPr>
      <dsp:spPr>
        <a:xfrm>
          <a:off x="2143349" y="1195209"/>
          <a:ext cx="2411267" cy="56858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Google Pub/Sub</a:t>
          </a:r>
        </a:p>
      </dsp:txBody>
      <dsp:txXfrm>
        <a:off x="2171105" y="1222965"/>
        <a:ext cx="2355755" cy="513072"/>
      </dsp:txXfrm>
    </dsp:sp>
    <dsp:sp modelId="{03E04D78-1D67-B14A-957F-D58D6955C827}">
      <dsp:nvSpPr>
        <dsp:cNvPr id="0" name=""/>
        <dsp:cNvSpPr/>
      </dsp:nvSpPr>
      <dsp:spPr>
        <a:xfrm>
          <a:off x="2143349" y="1792222"/>
          <a:ext cx="2411267" cy="56858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Apache Spark</a:t>
          </a:r>
        </a:p>
      </dsp:txBody>
      <dsp:txXfrm>
        <a:off x="2171105" y="1819978"/>
        <a:ext cx="2355755" cy="513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FB676-7DBE-3A42-B8D7-2E89142F0F38}">
      <dsp:nvSpPr>
        <dsp:cNvPr id="0" name=""/>
        <dsp:cNvSpPr/>
      </dsp:nvSpPr>
      <dsp:spPr>
        <a:xfrm>
          <a:off x="903401" y="7"/>
          <a:ext cx="1722465" cy="1033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Airflow</a:t>
          </a:r>
        </a:p>
      </dsp:txBody>
      <dsp:txXfrm>
        <a:off x="903401" y="7"/>
        <a:ext cx="1722465" cy="1033479"/>
      </dsp:txXfrm>
    </dsp:sp>
    <dsp:sp modelId="{3B113182-637E-954E-82C6-39C7D654D975}">
      <dsp:nvSpPr>
        <dsp:cNvPr id="0" name=""/>
        <dsp:cNvSpPr/>
      </dsp:nvSpPr>
      <dsp:spPr>
        <a:xfrm>
          <a:off x="2798113" y="7"/>
          <a:ext cx="1722465" cy="1033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dbt</a:t>
          </a:r>
        </a:p>
      </dsp:txBody>
      <dsp:txXfrm>
        <a:off x="2798113" y="7"/>
        <a:ext cx="1722465" cy="1033479"/>
      </dsp:txXfrm>
    </dsp:sp>
    <dsp:sp modelId="{143FCA92-F358-BF47-90E5-2531A5B48543}">
      <dsp:nvSpPr>
        <dsp:cNvPr id="0" name=""/>
        <dsp:cNvSpPr/>
      </dsp:nvSpPr>
      <dsp:spPr>
        <a:xfrm>
          <a:off x="4692825" y="7"/>
          <a:ext cx="1722465" cy="1033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Dataform (Google Cloud)</a:t>
          </a:r>
        </a:p>
      </dsp:txBody>
      <dsp:txXfrm>
        <a:off x="4692825" y="7"/>
        <a:ext cx="1722465" cy="1033479"/>
      </dsp:txXfrm>
    </dsp:sp>
    <dsp:sp modelId="{3D369684-8DA2-134E-8CA9-FDCD5396EFB7}">
      <dsp:nvSpPr>
        <dsp:cNvPr id="0" name=""/>
        <dsp:cNvSpPr/>
      </dsp:nvSpPr>
      <dsp:spPr>
        <a:xfrm>
          <a:off x="1850757" y="1205733"/>
          <a:ext cx="1722465" cy="1033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Microsoft SQL Server Integration Services (SSIS)</a:t>
          </a:r>
        </a:p>
      </dsp:txBody>
      <dsp:txXfrm>
        <a:off x="1850757" y="1205733"/>
        <a:ext cx="1722465" cy="1033479"/>
      </dsp:txXfrm>
    </dsp:sp>
    <dsp:sp modelId="{E0C4DD67-74CE-D441-802F-CEB11DB80F90}">
      <dsp:nvSpPr>
        <dsp:cNvPr id="0" name=""/>
        <dsp:cNvSpPr/>
      </dsp:nvSpPr>
      <dsp:spPr>
        <a:xfrm>
          <a:off x="3745469" y="1205733"/>
          <a:ext cx="1722465" cy="10334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Custom code</a:t>
          </a:r>
        </a:p>
      </dsp:txBody>
      <dsp:txXfrm>
        <a:off x="3745469" y="1205733"/>
        <a:ext cx="1722465" cy="10334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EB4D7-5950-9543-A454-11529EE25F04}">
      <dsp:nvSpPr>
        <dsp:cNvPr id="0" name=""/>
        <dsp:cNvSpPr/>
      </dsp:nvSpPr>
      <dsp:spPr>
        <a:xfrm>
          <a:off x="814886" y="57"/>
          <a:ext cx="1621118" cy="972671"/>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Snowflake</a:t>
          </a:r>
        </a:p>
      </dsp:txBody>
      <dsp:txXfrm>
        <a:off x="814886" y="57"/>
        <a:ext cx="1621118" cy="972671"/>
      </dsp:txXfrm>
    </dsp:sp>
    <dsp:sp modelId="{C92CADC4-54D0-BC43-B9B5-C9464FA784A7}">
      <dsp:nvSpPr>
        <dsp:cNvPr id="0" name=""/>
        <dsp:cNvSpPr/>
      </dsp:nvSpPr>
      <dsp:spPr>
        <a:xfrm>
          <a:off x="2598116" y="57"/>
          <a:ext cx="1621118" cy="972671"/>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BigQuery</a:t>
          </a:r>
        </a:p>
      </dsp:txBody>
      <dsp:txXfrm>
        <a:off x="2598116" y="57"/>
        <a:ext cx="1621118" cy="972671"/>
      </dsp:txXfrm>
    </dsp:sp>
    <dsp:sp modelId="{D73B7ABB-35F0-1C40-8184-AA261613FBFA}">
      <dsp:nvSpPr>
        <dsp:cNvPr id="0" name=""/>
        <dsp:cNvSpPr/>
      </dsp:nvSpPr>
      <dsp:spPr>
        <a:xfrm>
          <a:off x="4381347" y="57"/>
          <a:ext cx="1621118" cy="972671"/>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Amazon Redshift</a:t>
          </a:r>
        </a:p>
      </dsp:txBody>
      <dsp:txXfrm>
        <a:off x="4381347" y="57"/>
        <a:ext cx="1621118" cy="972671"/>
      </dsp:txXfrm>
    </dsp:sp>
    <dsp:sp modelId="{32CEAFDB-7EBE-DD47-9AF2-8245CADDB3F5}">
      <dsp:nvSpPr>
        <dsp:cNvPr id="0" name=""/>
        <dsp:cNvSpPr/>
      </dsp:nvSpPr>
      <dsp:spPr>
        <a:xfrm>
          <a:off x="1706501" y="1134840"/>
          <a:ext cx="1621118" cy="972671"/>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S3</a:t>
          </a:r>
        </a:p>
      </dsp:txBody>
      <dsp:txXfrm>
        <a:off x="1706501" y="1134840"/>
        <a:ext cx="1621118" cy="972671"/>
      </dsp:txXfrm>
    </dsp:sp>
    <dsp:sp modelId="{25A5FE6D-D22A-914B-A3E6-17D5131C53EB}">
      <dsp:nvSpPr>
        <dsp:cNvPr id="0" name=""/>
        <dsp:cNvSpPr/>
      </dsp:nvSpPr>
      <dsp:spPr>
        <a:xfrm>
          <a:off x="3489731" y="1134840"/>
          <a:ext cx="1621118" cy="972671"/>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Databricks</a:t>
          </a:r>
        </a:p>
      </dsp:txBody>
      <dsp:txXfrm>
        <a:off x="3489731" y="1134840"/>
        <a:ext cx="1621118" cy="9726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EFFA4-1221-4C9C-8E22-6C52BC6879B6}">
      <dsp:nvSpPr>
        <dsp:cNvPr id="0" name=""/>
        <dsp:cNvSpPr/>
      </dsp:nvSpPr>
      <dsp:spPr>
        <a:xfrm>
          <a:off x="0" y="2596"/>
          <a:ext cx="6692748" cy="1214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B622A-8CF7-4DF6-B5E6-AD5E13649028}">
      <dsp:nvSpPr>
        <dsp:cNvPr id="0" name=""/>
        <dsp:cNvSpPr/>
      </dsp:nvSpPr>
      <dsp:spPr>
        <a:xfrm>
          <a:off x="367306" y="275799"/>
          <a:ext cx="667830" cy="667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B8F18-8E86-4032-BAE1-D6DE8441AB33}">
      <dsp:nvSpPr>
        <dsp:cNvPr id="0" name=""/>
        <dsp:cNvSpPr/>
      </dsp:nvSpPr>
      <dsp:spPr>
        <a:xfrm>
          <a:off x="1402444" y="2596"/>
          <a:ext cx="3011736" cy="121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07" tIns="128507" rIns="128507" bIns="128507" numCol="1" spcCol="1270" anchor="ctr" anchorCtr="0">
          <a:noAutofit/>
        </a:bodyPr>
        <a:lstStyle/>
        <a:p>
          <a:pPr marL="0" lvl="0" indent="0" algn="l" defTabSz="1111250">
            <a:lnSpc>
              <a:spcPct val="90000"/>
            </a:lnSpc>
            <a:spcBef>
              <a:spcPct val="0"/>
            </a:spcBef>
            <a:spcAft>
              <a:spcPct val="35000"/>
            </a:spcAft>
            <a:buNone/>
          </a:pPr>
          <a:r>
            <a:rPr lang="en-US" sz="2500" kern="1200"/>
            <a:t>Build the model</a:t>
          </a:r>
        </a:p>
      </dsp:txBody>
      <dsp:txXfrm>
        <a:off x="1402444" y="2596"/>
        <a:ext cx="3011736" cy="1214237"/>
      </dsp:txXfrm>
    </dsp:sp>
    <dsp:sp modelId="{E86FB63F-E14D-4D7E-8193-89BDF6524E8F}">
      <dsp:nvSpPr>
        <dsp:cNvPr id="0" name=""/>
        <dsp:cNvSpPr/>
      </dsp:nvSpPr>
      <dsp:spPr>
        <a:xfrm>
          <a:off x="4414180" y="2596"/>
          <a:ext cx="2277196" cy="121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07" tIns="128507" rIns="128507" bIns="128507" numCol="1" spcCol="1270" anchor="ctr" anchorCtr="0">
          <a:noAutofit/>
        </a:bodyPr>
        <a:lstStyle/>
        <a:p>
          <a:pPr marL="0" lvl="0" indent="0" algn="l" defTabSz="622300">
            <a:lnSpc>
              <a:spcPct val="90000"/>
            </a:lnSpc>
            <a:spcBef>
              <a:spcPct val="0"/>
            </a:spcBef>
            <a:spcAft>
              <a:spcPct val="35000"/>
            </a:spcAft>
            <a:buNone/>
          </a:pPr>
          <a:r>
            <a:rPr lang="en-US" sz="1400" kern="1200" dirty="0"/>
            <a:t>Build model artifacts</a:t>
          </a:r>
        </a:p>
        <a:p>
          <a:pPr marL="0" lvl="0" indent="0" algn="l" defTabSz="622300">
            <a:lnSpc>
              <a:spcPct val="90000"/>
            </a:lnSpc>
            <a:spcBef>
              <a:spcPct val="0"/>
            </a:spcBef>
            <a:spcAft>
              <a:spcPct val="35000"/>
            </a:spcAft>
            <a:buNone/>
          </a:pPr>
          <a:r>
            <a:rPr lang="en-US" sz="1400" kern="1200" dirty="0"/>
            <a:t>Send to long-term storage</a:t>
          </a:r>
        </a:p>
        <a:p>
          <a:pPr marL="0" lvl="0" indent="0" algn="l" defTabSz="622300">
            <a:lnSpc>
              <a:spcPct val="90000"/>
            </a:lnSpc>
            <a:spcBef>
              <a:spcPct val="0"/>
            </a:spcBef>
            <a:spcAft>
              <a:spcPct val="35000"/>
            </a:spcAft>
            <a:buNone/>
          </a:pPr>
          <a:r>
            <a:rPr lang="en-US" sz="1400" kern="1200" dirty="0"/>
            <a:t>Run basic checks</a:t>
          </a:r>
        </a:p>
        <a:p>
          <a:pPr marL="0" lvl="0" indent="0" algn="l" defTabSz="622300">
            <a:lnSpc>
              <a:spcPct val="90000"/>
            </a:lnSpc>
            <a:spcBef>
              <a:spcPct val="0"/>
            </a:spcBef>
            <a:spcAft>
              <a:spcPct val="35000"/>
            </a:spcAft>
            <a:buNone/>
          </a:pPr>
          <a:r>
            <a:rPr lang="en-US" sz="1400" kern="1200" dirty="0"/>
            <a:t>Generate explainability reports</a:t>
          </a:r>
        </a:p>
      </dsp:txBody>
      <dsp:txXfrm>
        <a:off x="4414180" y="2596"/>
        <a:ext cx="2277196" cy="1214237"/>
      </dsp:txXfrm>
    </dsp:sp>
    <dsp:sp modelId="{C2C3C0CB-811F-48CF-B0E9-C0B1FD39BF8E}">
      <dsp:nvSpPr>
        <dsp:cNvPr id="0" name=""/>
        <dsp:cNvSpPr/>
      </dsp:nvSpPr>
      <dsp:spPr>
        <a:xfrm>
          <a:off x="0" y="1520393"/>
          <a:ext cx="6692748" cy="1214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F29E7-89F3-4EF0-84E6-264B0B0539C8}">
      <dsp:nvSpPr>
        <dsp:cNvPr id="0" name=""/>
        <dsp:cNvSpPr/>
      </dsp:nvSpPr>
      <dsp:spPr>
        <a:xfrm>
          <a:off x="367306" y="1793596"/>
          <a:ext cx="667830" cy="667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355EA5-6C08-49F8-A1E2-5286859A1EC8}">
      <dsp:nvSpPr>
        <dsp:cNvPr id="0" name=""/>
        <dsp:cNvSpPr/>
      </dsp:nvSpPr>
      <dsp:spPr>
        <a:xfrm>
          <a:off x="1402444" y="1520393"/>
          <a:ext cx="3011736" cy="121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07" tIns="128507" rIns="128507" bIns="128507" numCol="1" spcCol="1270" anchor="ctr" anchorCtr="0">
          <a:noAutofit/>
        </a:bodyPr>
        <a:lstStyle/>
        <a:p>
          <a:pPr marL="0" lvl="0" indent="0" algn="l" defTabSz="1111250">
            <a:lnSpc>
              <a:spcPct val="90000"/>
            </a:lnSpc>
            <a:spcBef>
              <a:spcPct val="0"/>
            </a:spcBef>
            <a:spcAft>
              <a:spcPct val="35000"/>
            </a:spcAft>
            <a:buNone/>
          </a:pPr>
          <a:r>
            <a:rPr lang="en-US" sz="2500" kern="1200"/>
            <a:t>Deploy to test environment</a:t>
          </a:r>
        </a:p>
      </dsp:txBody>
      <dsp:txXfrm>
        <a:off x="1402444" y="1520393"/>
        <a:ext cx="3011736" cy="1214237"/>
      </dsp:txXfrm>
    </dsp:sp>
    <dsp:sp modelId="{70E070ED-DA40-4770-B6B8-5EB647018ECE}">
      <dsp:nvSpPr>
        <dsp:cNvPr id="0" name=""/>
        <dsp:cNvSpPr/>
      </dsp:nvSpPr>
      <dsp:spPr>
        <a:xfrm>
          <a:off x="4414180" y="1520393"/>
          <a:ext cx="2277196" cy="121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07" tIns="128507" rIns="128507" bIns="128507" numCol="1" spcCol="1270" anchor="ctr" anchorCtr="0">
          <a:noAutofit/>
        </a:bodyPr>
        <a:lstStyle/>
        <a:p>
          <a:pPr marL="0" lvl="0" indent="0" algn="l" defTabSz="800100">
            <a:lnSpc>
              <a:spcPct val="90000"/>
            </a:lnSpc>
            <a:spcBef>
              <a:spcPct val="0"/>
            </a:spcBef>
            <a:spcAft>
              <a:spcPct val="35000"/>
            </a:spcAft>
            <a:buNone/>
          </a:pPr>
          <a:r>
            <a:rPr lang="en-US" sz="1800" kern="1200" dirty="0"/>
            <a:t>Validate model  performance, computational performance</a:t>
          </a:r>
        </a:p>
      </dsp:txBody>
      <dsp:txXfrm>
        <a:off x="4414180" y="1520393"/>
        <a:ext cx="2277196" cy="1214237"/>
      </dsp:txXfrm>
    </dsp:sp>
    <dsp:sp modelId="{47361FD7-3882-4296-9635-0C367C21259F}">
      <dsp:nvSpPr>
        <dsp:cNvPr id="0" name=""/>
        <dsp:cNvSpPr/>
      </dsp:nvSpPr>
      <dsp:spPr>
        <a:xfrm>
          <a:off x="0" y="3038190"/>
          <a:ext cx="6692748" cy="1214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37AE3-9898-4914-972E-17346F73ACDA}">
      <dsp:nvSpPr>
        <dsp:cNvPr id="0" name=""/>
        <dsp:cNvSpPr/>
      </dsp:nvSpPr>
      <dsp:spPr>
        <a:xfrm>
          <a:off x="367306" y="3311393"/>
          <a:ext cx="667830" cy="667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AA7037-11C5-4A5C-AB28-6C3746124624}">
      <dsp:nvSpPr>
        <dsp:cNvPr id="0" name=""/>
        <dsp:cNvSpPr/>
      </dsp:nvSpPr>
      <dsp:spPr>
        <a:xfrm>
          <a:off x="1402444" y="3038190"/>
          <a:ext cx="5288932" cy="121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07" tIns="128507" rIns="128507" bIns="128507" numCol="1" spcCol="1270" anchor="ctr" anchorCtr="0">
          <a:noAutofit/>
        </a:bodyPr>
        <a:lstStyle/>
        <a:p>
          <a:pPr marL="0" lvl="0" indent="0" algn="l" defTabSz="1111250">
            <a:lnSpc>
              <a:spcPct val="90000"/>
            </a:lnSpc>
            <a:spcBef>
              <a:spcPct val="0"/>
            </a:spcBef>
            <a:spcAft>
              <a:spcPct val="35000"/>
            </a:spcAft>
            <a:buNone/>
          </a:pPr>
          <a:r>
            <a:rPr lang="en-US" sz="2500" kern="1200" dirty="0"/>
            <a:t>Deploy to prod environment</a:t>
          </a:r>
        </a:p>
      </dsp:txBody>
      <dsp:txXfrm>
        <a:off x="1402444" y="3038190"/>
        <a:ext cx="5288932" cy="12142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22912-6E58-4C50-8B3A-607F78336AD2}">
      <dsp:nvSpPr>
        <dsp:cNvPr id="0" name=""/>
        <dsp:cNvSpPr/>
      </dsp:nvSpPr>
      <dsp:spPr>
        <a:xfrm>
          <a:off x="0" y="363"/>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2F265-BF13-4864-9C6D-9D80F8367F60}">
      <dsp:nvSpPr>
        <dsp:cNvPr id="0" name=""/>
        <dsp:cNvSpPr/>
      </dsp:nvSpPr>
      <dsp:spPr>
        <a:xfrm>
          <a:off x="151402" y="112977"/>
          <a:ext cx="275278" cy="275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A698D3-007C-4766-B131-EFFD36DE8838}">
      <dsp:nvSpPr>
        <dsp:cNvPr id="0" name=""/>
        <dsp:cNvSpPr/>
      </dsp:nvSpPr>
      <dsp:spPr>
        <a:xfrm>
          <a:off x="578083" y="363"/>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Code for the model and preprocessing</a:t>
          </a:r>
        </a:p>
      </dsp:txBody>
      <dsp:txXfrm>
        <a:off x="578083" y="363"/>
        <a:ext cx="6114664" cy="500505"/>
      </dsp:txXfrm>
    </dsp:sp>
    <dsp:sp modelId="{B50C8C8F-241B-4BAD-9478-0D63F6AE8B03}">
      <dsp:nvSpPr>
        <dsp:cNvPr id="0" name=""/>
        <dsp:cNvSpPr/>
      </dsp:nvSpPr>
      <dsp:spPr>
        <a:xfrm>
          <a:off x="0" y="625995"/>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46FC0-4213-4198-B944-0EAB5859DBCE}">
      <dsp:nvSpPr>
        <dsp:cNvPr id="0" name=""/>
        <dsp:cNvSpPr/>
      </dsp:nvSpPr>
      <dsp:spPr>
        <a:xfrm>
          <a:off x="151402" y="738609"/>
          <a:ext cx="275278" cy="275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C336A-7512-46A1-B09E-75BB5CF936E1}">
      <dsp:nvSpPr>
        <dsp:cNvPr id="0" name=""/>
        <dsp:cNvSpPr/>
      </dsp:nvSpPr>
      <dsp:spPr>
        <a:xfrm>
          <a:off x="578083" y="625995"/>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Hyperparameters and configuration</a:t>
          </a:r>
        </a:p>
      </dsp:txBody>
      <dsp:txXfrm>
        <a:off x="578083" y="625995"/>
        <a:ext cx="6114664" cy="500505"/>
      </dsp:txXfrm>
    </dsp:sp>
    <dsp:sp modelId="{32A17037-2CE3-4D8E-B33F-71E01E299305}">
      <dsp:nvSpPr>
        <dsp:cNvPr id="0" name=""/>
        <dsp:cNvSpPr/>
      </dsp:nvSpPr>
      <dsp:spPr>
        <a:xfrm>
          <a:off x="0" y="1251627"/>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D60AE-F24A-4E10-B804-25FE7580000F}">
      <dsp:nvSpPr>
        <dsp:cNvPr id="0" name=""/>
        <dsp:cNvSpPr/>
      </dsp:nvSpPr>
      <dsp:spPr>
        <a:xfrm>
          <a:off x="151402" y="1364241"/>
          <a:ext cx="275278" cy="275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C55EF5-DD0B-4DB0-8CFC-BE21E75D3586}">
      <dsp:nvSpPr>
        <dsp:cNvPr id="0" name=""/>
        <dsp:cNvSpPr/>
      </dsp:nvSpPr>
      <dsp:spPr>
        <a:xfrm>
          <a:off x="578083" y="1251627"/>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Training and validation data</a:t>
          </a:r>
        </a:p>
      </dsp:txBody>
      <dsp:txXfrm>
        <a:off x="578083" y="1251627"/>
        <a:ext cx="6114664" cy="500505"/>
      </dsp:txXfrm>
    </dsp:sp>
    <dsp:sp modelId="{F187F120-4D34-4B2D-A1C9-2C5E571DE63E}">
      <dsp:nvSpPr>
        <dsp:cNvPr id="0" name=""/>
        <dsp:cNvSpPr/>
      </dsp:nvSpPr>
      <dsp:spPr>
        <a:xfrm>
          <a:off x="0" y="1877259"/>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E73D4-568C-4BE9-BCBE-1CC4DC20C95F}">
      <dsp:nvSpPr>
        <dsp:cNvPr id="0" name=""/>
        <dsp:cNvSpPr/>
      </dsp:nvSpPr>
      <dsp:spPr>
        <a:xfrm>
          <a:off x="151402" y="1989872"/>
          <a:ext cx="275278" cy="275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C73CC-2535-46A2-A581-4C008C812C45}">
      <dsp:nvSpPr>
        <dsp:cNvPr id="0" name=""/>
        <dsp:cNvSpPr/>
      </dsp:nvSpPr>
      <dsp:spPr>
        <a:xfrm>
          <a:off x="578083" y="1877259"/>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Trained model in runnable form</a:t>
          </a:r>
        </a:p>
      </dsp:txBody>
      <dsp:txXfrm>
        <a:off x="578083" y="1877259"/>
        <a:ext cx="6114664" cy="500505"/>
      </dsp:txXfrm>
    </dsp:sp>
    <dsp:sp modelId="{BB803DCF-7443-405D-BEB7-AE8263E8E809}">
      <dsp:nvSpPr>
        <dsp:cNvPr id="0" name=""/>
        <dsp:cNvSpPr/>
      </dsp:nvSpPr>
      <dsp:spPr>
        <a:xfrm>
          <a:off x="0" y="2502891"/>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57A19-178D-4652-B543-1585AC69951C}">
      <dsp:nvSpPr>
        <dsp:cNvPr id="0" name=""/>
        <dsp:cNvSpPr/>
      </dsp:nvSpPr>
      <dsp:spPr>
        <a:xfrm>
          <a:off x="151402" y="2615504"/>
          <a:ext cx="275278" cy="2752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F63F0D-1244-4BFA-A2C0-BF1BE0795936}">
      <dsp:nvSpPr>
        <dsp:cNvPr id="0" name=""/>
        <dsp:cNvSpPr/>
      </dsp:nvSpPr>
      <dsp:spPr>
        <a:xfrm>
          <a:off x="578083" y="2502891"/>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Environment including libraries with specific versions, environment variables, etc.</a:t>
          </a:r>
        </a:p>
      </dsp:txBody>
      <dsp:txXfrm>
        <a:off x="578083" y="2502891"/>
        <a:ext cx="6114664" cy="500505"/>
      </dsp:txXfrm>
    </dsp:sp>
    <dsp:sp modelId="{CA88F119-0940-4620-AB5B-0D3C4FA0D50B}">
      <dsp:nvSpPr>
        <dsp:cNvPr id="0" name=""/>
        <dsp:cNvSpPr/>
      </dsp:nvSpPr>
      <dsp:spPr>
        <a:xfrm>
          <a:off x="0" y="3128523"/>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631E7-9522-4C47-ADBD-653C0A5BE131}">
      <dsp:nvSpPr>
        <dsp:cNvPr id="0" name=""/>
        <dsp:cNvSpPr/>
      </dsp:nvSpPr>
      <dsp:spPr>
        <a:xfrm>
          <a:off x="151402" y="3241136"/>
          <a:ext cx="275278" cy="2752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D4762-A0B8-433A-95C2-4033D72F8311}">
      <dsp:nvSpPr>
        <dsp:cNvPr id="0" name=""/>
        <dsp:cNvSpPr/>
      </dsp:nvSpPr>
      <dsp:spPr>
        <a:xfrm>
          <a:off x="578083" y="3128523"/>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Documentation</a:t>
          </a:r>
        </a:p>
      </dsp:txBody>
      <dsp:txXfrm>
        <a:off x="578083" y="3128523"/>
        <a:ext cx="6114664" cy="500505"/>
      </dsp:txXfrm>
    </dsp:sp>
    <dsp:sp modelId="{68EF0953-97A9-479B-8B0B-E7C39D64A1CD}">
      <dsp:nvSpPr>
        <dsp:cNvPr id="0" name=""/>
        <dsp:cNvSpPr/>
      </dsp:nvSpPr>
      <dsp:spPr>
        <a:xfrm>
          <a:off x="0" y="3754154"/>
          <a:ext cx="6692748" cy="500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D72BA-0EE8-451D-A639-EA3F7A74ACF2}">
      <dsp:nvSpPr>
        <dsp:cNvPr id="0" name=""/>
        <dsp:cNvSpPr/>
      </dsp:nvSpPr>
      <dsp:spPr>
        <a:xfrm>
          <a:off x="151402" y="3866768"/>
          <a:ext cx="275278" cy="27527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925F0F-1199-4249-AEFD-821278ECCF11}">
      <dsp:nvSpPr>
        <dsp:cNvPr id="0" name=""/>
        <dsp:cNvSpPr/>
      </dsp:nvSpPr>
      <dsp:spPr>
        <a:xfrm>
          <a:off x="578083" y="3754154"/>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666750">
            <a:lnSpc>
              <a:spcPct val="90000"/>
            </a:lnSpc>
            <a:spcBef>
              <a:spcPct val="0"/>
            </a:spcBef>
            <a:spcAft>
              <a:spcPct val="35000"/>
            </a:spcAft>
            <a:buNone/>
          </a:pPr>
          <a:r>
            <a:rPr lang="en-US" sz="1500" kern="1200"/>
            <a:t>Code and data for testing</a:t>
          </a:r>
        </a:p>
      </dsp:txBody>
      <dsp:txXfrm>
        <a:off x="578083" y="3754154"/>
        <a:ext cx="6114664" cy="5005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1DC56-46DA-4788-900C-BE3E100B99C8}">
      <dsp:nvSpPr>
        <dsp:cNvPr id="0" name=""/>
        <dsp:cNvSpPr/>
      </dsp:nvSpPr>
      <dsp:spPr>
        <a:xfrm>
          <a:off x="1448456" y="0"/>
          <a:ext cx="1510523" cy="13158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893A3B-9329-435F-8767-BA9FBC671D7B}">
      <dsp:nvSpPr>
        <dsp:cNvPr id="0" name=""/>
        <dsp:cNvSpPr/>
      </dsp:nvSpPr>
      <dsp:spPr>
        <a:xfrm>
          <a:off x="45827" y="1422941"/>
          <a:ext cx="4315781" cy="56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Avoid downtime (especially with real-time scoring)</a:t>
          </a:r>
        </a:p>
      </dsp:txBody>
      <dsp:txXfrm>
        <a:off x="45827" y="1422941"/>
        <a:ext cx="4315781" cy="563944"/>
      </dsp:txXfrm>
    </dsp:sp>
    <dsp:sp modelId="{CE173F45-CF4F-4E0E-AE3F-A45AE432A74E}">
      <dsp:nvSpPr>
        <dsp:cNvPr id="0" name=""/>
        <dsp:cNvSpPr/>
      </dsp:nvSpPr>
      <dsp:spPr>
        <a:xfrm>
          <a:off x="45827" y="2036686"/>
          <a:ext cx="4315781" cy="821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Blue-green deployment</a:t>
          </a:r>
        </a:p>
      </dsp:txBody>
      <dsp:txXfrm>
        <a:off x="45827" y="2036686"/>
        <a:ext cx="4315781" cy="821691"/>
      </dsp:txXfrm>
    </dsp:sp>
    <dsp:sp modelId="{F1054BF8-8F4A-4410-A928-04ACE4A293DE}">
      <dsp:nvSpPr>
        <dsp:cNvPr id="0" name=""/>
        <dsp:cNvSpPr/>
      </dsp:nvSpPr>
      <dsp:spPr>
        <a:xfrm>
          <a:off x="6519499" y="0"/>
          <a:ext cx="1510523" cy="13158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FB1A70-4BEB-443A-9FE9-01C46A52695A}">
      <dsp:nvSpPr>
        <dsp:cNvPr id="0" name=""/>
        <dsp:cNvSpPr/>
      </dsp:nvSpPr>
      <dsp:spPr>
        <a:xfrm>
          <a:off x="5116870" y="1422941"/>
          <a:ext cx="4315781" cy="56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dirty="0"/>
            <a:t>Canary releases</a:t>
          </a:r>
        </a:p>
      </dsp:txBody>
      <dsp:txXfrm>
        <a:off x="5116870" y="1422941"/>
        <a:ext cx="4315781" cy="563944"/>
      </dsp:txXfrm>
    </dsp:sp>
    <dsp:sp modelId="{887A3105-57E4-4398-A191-CB399892DAEF}">
      <dsp:nvSpPr>
        <dsp:cNvPr id="0" name=""/>
        <dsp:cNvSpPr/>
      </dsp:nvSpPr>
      <dsp:spPr>
        <a:xfrm>
          <a:off x="5116870" y="2036686"/>
          <a:ext cx="4315781" cy="821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Stable version of model is kept in production, but a certain percentage of workload is redirected to the new model, results are monitored</a:t>
          </a:r>
        </a:p>
        <a:p>
          <a:pPr marL="0" lvl="0" indent="0" algn="ctr" defTabSz="711200">
            <a:lnSpc>
              <a:spcPct val="90000"/>
            </a:lnSpc>
            <a:spcBef>
              <a:spcPct val="0"/>
            </a:spcBef>
            <a:spcAft>
              <a:spcPct val="35000"/>
            </a:spcAft>
            <a:buNone/>
          </a:pPr>
          <a:r>
            <a:rPr lang="en-US" sz="1600" kern="1200"/>
            <a:t>Often used in A/B testing</a:t>
          </a:r>
        </a:p>
      </dsp:txBody>
      <dsp:txXfrm>
        <a:off x="5116870" y="2036686"/>
        <a:ext cx="4315781" cy="82169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CE1C3-BE5B-9249-AB0B-71BC1D648B76}"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76A2-7C12-5D46-82D1-8A836AC17B13}" type="slidenum">
              <a:rPr lang="en-US" smtClean="0"/>
              <a:t>‹#›</a:t>
            </a:fld>
            <a:endParaRPr lang="en-US"/>
          </a:p>
        </p:txBody>
      </p:sp>
    </p:spTree>
    <p:extLst>
      <p:ext uri="{BB962C8B-B14F-4D97-AF65-F5344CB8AC3E}">
        <p14:creationId xmlns:p14="http://schemas.microsoft.com/office/powerpoint/2010/main" val="209221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89576A2-7C12-5D46-82D1-8A836AC17B13}" type="slidenum">
              <a:rPr lang="en-US" smtClean="0"/>
              <a:t>2</a:t>
            </a:fld>
            <a:endParaRPr lang="en-US"/>
          </a:p>
        </p:txBody>
      </p:sp>
    </p:spTree>
    <p:extLst>
      <p:ext uri="{BB962C8B-B14F-4D97-AF65-F5344CB8AC3E}">
        <p14:creationId xmlns:p14="http://schemas.microsoft.com/office/powerpoint/2010/main" val="36269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c44138fd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44138fd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6A2324E3-C539-2B29-B7AC-70C9B592F087}"/>
            </a:ext>
          </a:extLst>
        </p:cNvPr>
        <p:cNvGrpSpPr/>
        <p:nvPr/>
      </p:nvGrpSpPr>
      <p:grpSpPr>
        <a:xfrm>
          <a:off x="0" y="0"/>
          <a:ext cx="0" cy="0"/>
          <a:chOff x="0" y="0"/>
          <a:chExt cx="0" cy="0"/>
        </a:xfrm>
      </p:grpSpPr>
      <p:sp>
        <p:nvSpPr>
          <p:cNvPr id="104" name="Google Shape;104;g2ec44138fd2_0_85:notes">
            <a:extLst>
              <a:ext uri="{FF2B5EF4-FFF2-40B4-BE49-F238E27FC236}">
                <a16:creationId xmlns:a16="http://schemas.microsoft.com/office/drawing/2014/main" id="{543959DB-E768-2D50-4658-21D42D6EEF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44138fd2_0_85:notes">
            <a:extLst>
              <a:ext uri="{FF2B5EF4-FFF2-40B4-BE49-F238E27FC236}">
                <a16:creationId xmlns:a16="http://schemas.microsoft.com/office/drawing/2014/main" id="{6C6EC05C-5587-E757-9717-6E66B8C72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518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BF7E64F3-FD7C-4007-F8EE-AB07DAF87743}"/>
            </a:ext>
          </a:extLst>
        </p:cNvPr>
        <p:cNvGrpSpPr/>
        <p:nvPr/>
      </p:nvGrpSpPr>
      <p:grpSpPr>
        <a:xfrm>
          <a:off x="0" y="0"/>
          <a:ext cx="0" cy="0"/>
          <a:chOff x="0" y="0"/>
          <a:chExt cx="0" cy="0"/>
        </a:xfrm>
      </p:grpSpPr>
      <p:sp>
        <p:nvSpPr>
          <p:cNvPr id="104" name="Google Shape;104;g2ec44138fd2_0_85:notes">
            <a:extLst>
              <a:ext uri="{FF2B5EF4-FFF2-40B4-BE49-F238E27FC236}">
                <a16:creationId xmlns:a16="http://schemas.microsoft.com/office/drawing/2014/main" id="{DC7AAF14-9310-F1C0-151C-AF51E4EB80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44138fd2_0_85:notes">
            <a:extLst>
              <a:ext uri="{FF2B5EF4-FFF2-40B4-BE49-F238E27FC236}">
                <a16:creationId xmlns:a16="http://schemas.microsoft.com/office/drawing/2014/main" id="{D4633F26-EF8B-1419-ADA4-86BFA63433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8993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78F3A20D-E4AA-23EE-A5ED-BE560D5A59ED}"/>
            </a:ext>
          </a:extLst>
        </p:cNvPr>
        <p:cNvGrpSpPr/>
        <p:nvPr/>
      </p:nvGrpSpPr>
      <p:grpSpPr>
        <a:xfrm>
          <a:off x="0" y="0"/>
          <a:ext cx="0" cy="0"/>
          <a:chOff x="0" y="0"/>
          <a:chExt cx="0" cy="0"/>
        </a:xfrm>
      </p:grpSpPr>
      <p:sp>
        <p:nvSpPr>
          <p:cNvPr id="104" name="Google Shape;104;g2ec44138fd2_0_85:notes">
            <a:extLst>
              <a:ext uri="{FF2B5EF4-FFF2-40B4-BE49-F238E27FC236}">
                <a16:creationId xmlns:a16="http://schemas.microsoft.com/office/drawing/2014/main" id="{D3B58820-9809-B075-9672-D6D06E7437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44138fd2_0_85:notes">
            <a:extLst>
              <a:ext uri="{FF2B5EF4-FFF2-40B4-BE49-F238E27FC236}">
                <a16:creationId xmlns:a16="http://schemas.microsoft.com/office/drawing/2014/main" id="{D9A3F316-3ABB-D625-C46F-0AD2C053E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9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7E668145-083E-B3B4-9DB3-E2F7B29A20D7}"/>
            </a:ext>
          </a:extLst>
        </p:cNvPr>
        <p:cNvGrpSpPr/>
        <p:nvPr/>
      </p:nvGrpSpPr>
      <p:grpSpPr>
        <a:xfrm>
          <a:off x="0" y="0"/>
          <a:ext cx="0" cy="0"/>
          <a:chOff x="0" y="0"/>
          <a:chExt cx="0" cy="0"/>
        </a:xfrm>
      </p:grpSpPr>
      <p:sp>
        <p:nvSpPr>
          <p:cNvPr id="104" name="Google Shape;104;g2ec44138fd2_0_85:notes">
            <a:extLst>
              <a:ext uri="{FF2B5EF4-FFF2-40B4-BE49-F238E27FC236}">
                <a16:creationId xmlns:a16="http://schemas.microsoft.com/office/drawing/2014/main" id="{7061C9D7-E6A7-2778-E03F-A0F504EF95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44138fd2_0_85:notes">
            <a:extLst>
              <a:ext uri="{FF2B5EF4-FFF2-40B4-BE49-F238E27FC236}">
                <a16:creationId xmlns:a16="http://schemas.microsoft.com/office/drawing/2014/main" id="{08B83C7D-5945-BEFD-98AD-71E909A2D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414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51</a:t>
            </a:fld>
            <a:endParaRPr lang="en-US"/>
          </a:p>
        </p:txBody>
      </p:sp>
    </p:spTree>
    <p:extLst>
      <p:ext uri="{BB962C8B-B14F-4D97-AF65-F5344CB8AC3E}">
        <p14:creationId xmlns:p14="http://schemas.microsoft.com/office/powerpoint/2010/main" val="455271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131878-877B-CC4D-941C-154C37B5FC49}" type="datetimeFigureOut">
              <a:rPr lang="en-US" smtClean="0"/>
              <a:t>11/14/24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3456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97683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2932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331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772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14359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15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79443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625573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8221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310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31878-877B-CC4D-941C-154C37B5FC49}"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69335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425058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31878-877B-CC4D-941C-154C37B5FC49}"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7415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31878-877B-CC4D-941C-154C37B5FC49}"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242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1878-877B-CC4D-941C-154C37B5FC49}"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9094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81528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3466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131878-877B-CC4D-941C-154C37B5FC49}" type="datetimeFigureOut">
              <a:rPr lang="en-US" smtClean="0"/>
              <a:t>11/14/24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4E1087-390E-644C-9E4B-B1801D4279C9}" type="slidenum">
              <a:rPr lang="en-US" smtClean="0"/>
              <a:t>‹#›</a:t>
            </a:fld>
            <a:endParaRPr lang="en-US"/>
          </a:p>
        </p:txBody>
      </p:sp>
    </p:spTree>
    <p:extLst>
      <p:ext uri="{BB962C8B-B14F-4D97-AF65-F5344CB8AC3E}">
        <p14:creationId xmlns:p14="http://schemas.microsoft.com/office/powerpoint/2010/main" val="34417776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learn.microsoft.com/en-us/azure/architecture/ai-ml/guide/mlops-maturity-mode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azure/architecture/ai-ml/guide/mlops-maturity-model#level-1-devops-no-mlops" TargetMode="External"/><Relationship Id="rId2" Type="http://schemas.openxmlformats.org/officeDocument/2006/relationships/hyperlink" Target="https://learn.microsoft.com/en-us/azure/architecture/ai-ml/guide/mlops-maturity-model#level-0-no-mlops" TargetMode="External"/><Relationship Id="rId1" Type="http://schemas.openxmlformats.org/officeDocument/2006/relationships/slideLayout" Target="../slideLayouts/slideLayout2.xml"/><Relationship Id="rId6" Type="http://schemas.openxmlformats.org/officeDocument/2006/relationships/hyperlink" Target="https://learn.microsoft.com/en-us/azure/architecture/ai-ml/guide/mlops-maturity-model#level-4-full-mlops-automated-retraining" TargetMode="External"/><Relationship Id="rId5" Type="http://schemas.openxmlformats.org/officeDocument/2006/relationships/hyperlink" Target="https://learn.microsoft.com/en-us/azure/architecture/ai-ml/guide/mlops-maturity-model#level-3-automated-model-deployment" TargetMode="External"/><Relationship Id="rId4" Type="http://schemas.openxmlformats.org/officeDocument/2006/relationships/hyperlink" Target="https://learn.microsoft.com/en-us/azure/architecture/ai-ml/guide/mlops-maturity-model#level-2-automated-train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3F3BADD6-8D40-9B49-9390-124F86742595}"/>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MIS 547</a:t>
            </a:r>
          </a:p>
        </p:txBody>
      </p:sp>
      <p:sp>
        <p:nvSpPr>
          <p:cNvPr id="3" name="Subtitle 2">
            <a:extLst>
              <a:ext uri="{FF2B5EF4-FFF2-40B4-BE49-F238E27FC236}">
                <a16:creationId xmlns:a16="http://schemas.microsoft.com/office/drawing/2014/main" id="{3C3D316C-B9A1-353B-C296-C9C9E3DC8B7E}"/>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Cloud Computing</a:t>
            </a:r>
          </a:p>
        </p:txBody>
      </p:sp>
    </p:spTree>
    <p:extLst>
      <p:ext uri="{BB962C8B-B14F-4D97-AF65-F5344CB8AC3E}">
        <p14:creationId xmlns:p14="http://schemas.microsoft.com/office/powerpoint/2010/main" val="4129702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3A3BFD-203D-B3D7-A922-623E14413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F608D-B216-CFE0-5EF0-4C00167D7F36}"/>
              </a:ext>
            </a:extLst>
          </p:cNvPr>
          <p:cNvSpPr>
            <a:spLocks noGrp="1"/>
          </p:cNvSpPr>
          <p:nvPr>
            <p:ph type="title"/>
          </p:nvPr>
        </p:nvSpPr>
        <p:spPr/>
        <p:txBody>
          <a:bodyPr/>
          <a:lstStyle/>
          <a:p>
            <a:r>
              <a:rPr lang="en-US" dirty="0"/>
              <a:t>MLOps: Data Collection &amp; Preprocessing</a:t>
            </a:r>
          </a:p>
        </p:txBody>
      </p:sp>
      <p:grpSp>
        <p:nvGrpSpPr>
          <p:cNvPr id="4" name="Group 3">
            <a:extLst>
              <a:ext uri="{FF2B5EF4-FFF2-40B4-BE49-F238E27FC236}">
                <a16:creationId xmlns:a16="http://schemas.microsoft.com/office/drawing/2014/main" id="{57911380-CDCE-8A81-D12B-6C11449E817B}"/>
              </a:ext>
            </a:extLst>
          </p:cNvPr>
          <p:cNvGrpSpPr/>
          <p:nvPr/>
        </p:nvGrpSpPr>
        <p:grpSpPr>
          <a:xfrm>
            <a:off x="4127" y="5496560"/>
            <a:ext cx="12181506" cy="1103114"/>
            <a:chOff x="4127" y="5496560"/>
            <a:chExt cx="12181506" cy="1103114"/>
          </a:xfrm>
        </p:grpSpPr>
        <p:grpSp>
          <p:nvGrpSpPr>
            <p:cNvPr id="5" name="Google Shape;108;p17">
              <a:extLst>
                <a:ext uri="{FF2B5EF4-FFF2-40B4-BE49-F238E27FC236}">
                  <a16:creationId xmlns:a16="http://schemas.microsoft.com/office/drawing/2014/main" id="{FA6ADDBF-6693-A353-DD2E-9991295E59D3}"/>
                </a:ext>
              </a:extLst>
            </p:cNvPr>
            <p:cNvGrpSpPr/>
            <p:nvPr/>
          </p:nvGrpSpPr>
          <p:grpSpPr>
            <a:xfrm>
              <a:off x="4127" y="5509048"/>
              <a:ext cx="2187262" cy="1075966"/>
              <a:chOff x="618820" y="2306625"/>
              <a:chExt cx="1418335" cy="834800"/>
            </a:xfrm>
          </p:grpSpPr>
          <p:sp>
            <p:nvSpPr>
              <p:cNvPr id="26" name="Google Shape;110;p17">
                <a:extLst>
                  <a:ext uri="{FF2B5EF4-FFF2-40B4-BE49-F238E27FC236}">
                    <a16:creationId xmlns:a16="http://schemas.microsoft.com/office/drawing/2014/main" id="{6AEAE720-8E4D-8480-8D56-0A6C7700AFE5}"/>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7" name="Google Shape;111;p17">
                <a:extLst>
                  <a:ext uri="{FF2B5EF4-FFF2-40B4-BE49-F238E27FC236}">
                    <a16:creationId xmlns:a16="http://schemas.microsoft.com/office/drawing/2014/main" id="{DEC01E06-55BA-24C5-58C3-23E89F0ED50A}"/>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8" name="Google Shape;113;p17">
                <a:extLst>
                  <a:ext uri="{FF2B5EF4-FFF2-40B4-BE49-F238E27FC236}">
                    <a16:creationId xmlns:a16="http://schemas.microsoft.com/office/drawing/2014/main" id="{6E56A47B-97DE-297B-88EA-18C28081F33A}"/>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6" name="Google Shape;116;p17">
              <a:extLst>
                <a:ext uri="{FF2B5EF4-FFF2-40B4-BE49-F238E27FC236}">
                  <a16:creationId xmlns:a16="http://schemas.microsoft.com/office/drawing/2014/main" id="{671EB9BA-6283-EA97-7D59-25AC33DA3C20}"/>
                </a:ext>
              </a:extLst>
            </p:cNvPr>
            <p:cNvGrpSpPr/>
            <p:nvPr/>
          </p:nvGrpSpPr>
          <p:grpSpPr>
            <a:xfrm>
              <a:off x="1996046" y="5507918"/>
              <a:ext cx="2187260" cy="1091756"/>
              <a:chOff x="1917073" y="2306625"/>
              <a:chExt cx="1418334" cy="847050"/>
            </a:xfrm>
          </p:grpSpPr>
          <p:sp>
            <p:nvSpPr>
              <p:cNvPr id="23" name="Google Shape;118;p17">
                <a:extLst>
                  <a:ext uri="{FF2B5EF4-FFF2-40B4-BE49-F238E27FC236}">
                    <a16:creationId xmlns:a16="http://schemas.microsoft.com/office/drawing/2014/main" id="{0CD9D6A3-C67C-73CC-3FEA-A77EC7641788}"/>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4" name="Google Shape;119;p17">
                <a:extLst>
                  <a:ext uri="{FF2B5EF4-FFF2-40B4-BE49-F238E27FC236}">
                    <a16:creationId xmlns:a16="http://schemas.microsoft.com/office/drawing/2014/main" id="{592C1862-4E03-BD2C-0E6F-6061748F50C8}"/>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5" name="Google Shape;120;p17">
                <a:extLst>
                  <a:ext uri="{FF2B5EF4-FFF2-40B4-BE49-F238E27FC236}">
                    <a16:creationId xmlns:a16="http://schemas.microsoft.com/office/drawing/2014/main" id="{2B325395-37AB-8282-7214-6BAF7885CF03}"/>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7" name="Google Shape;123;p17">
              <a:extLst>
                <a:ext uri="{FF2B5EF4-FFF2-40B4-BE49-F238E27FC236}">
                  <a16:creationId xmlns:a16="http://schemas.microsoft.com/office/drawing/2014/main" id="{5AF54A19-A5CA-FDD3-4CB7-CBAAF03C6FB1}"/>
                </a:ext>
              </a:extLst>
            </p:cNvPr>
            <p:cNvGrpSpPr/>
            <p:nvPr/>
          </p:nvGrpSpPr>
          <p:grpSpPr>
            <a:xfrm>
              <a:off x="3966799" y="5496564"/>
              <a:ext cx="2216723" cy="1078296"/>
              <a:chOff x="3195013" y="2306625"/>
              <a:chExt cx="1437439" cy="836607"/>
            </a:xfrm>
          </p:grpSpPr>
          <p:sp>
            <p:nvSpPr>
              <p:cNvPr id="20" name="Google Shape;125;p17">
                <a:extLst>
                  <a:ext uri="{FF2B5EF4-FFF2-40B4-BE49-F238E27FC236}">
                    <a16:creationId xmlns:a16="http://schemas.microsoft.com/office/drawing/2014/main" id="{D2DB6DC7-C121-BA5D-D615-35D5A33E041B}"/>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1" name="Google Shape;126;p17">
                <a:extLst>
                  <a:ext uri="{FF2B5EF4-FFF2-40B4-BE49-F238E27FC236}">
                    <a16:creationId xmlns:a16="http://schemas.microsoft.com/office/drawing/2014/main" id="{9154F221-D682-CA65-01F1-6CF111D71216}"/>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22" name="Google Shape;127;p17">
                <a:extLst>
                  <a:ext uri="{FF2B5EF4-FFF2-40B4-BE49-F238E27FC236}">
                    <a16:creationId xmlns:a16="http://schemas.microsoft.com/office/drawing/2014/main" id="{818B284A-FEBA-A837-D3D0-44752A50506C}"/>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8" name="Google Shape;130;p17">
              <a:extLst>
                <a:ext uri="{FF2B5EF4-FFF2-40B4-BE49-F238E27FC236}">
                  <a16:creationId xmlns:a16="http://schemas.microsoft.com/office/drawing/2014/main" id="{B59862AB-6B73-A20A-BCFB-AD0FEEA645CB}"/>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2FECF017-76B5-9AB2-E471-FEDB4701D437}"/>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26A9FB9E-C83E-0655-BBDD-36DDD6AB8C2F}"/>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69798A61-C690-32E6-76BC-B12017A76471}"/>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9" name="Google Shape;137;p17">
              <a:extLst>
                <a:ext uri="{FF2B5EF4-FFF2-40B4-BE49-F238E27FC236}">
                  <a16:creationId xmlns:a16="http://schemas.microsoft.com/office/drawing/2014/main" id="{2D1A3EF0-509C-EB85-25D3-05D3B7C1F709}"/>
                </a:ext>
              </a:extLst>
            </p:cNvPr>
            <p:cNvGrpSpPr/>
            <p:nvPr/>
          </p:nvGrpSpPr>
          <p:grpSpPr>
            <a:xfrm>
              <a:off x="7997570" y="5496561"/>
              <a:ext cx="2187260" cy="1078293"/>
              <a:chOff x="3214118" y="2306625"/>
              <a:chExt cx="1418334" cy="836605"/>
            </a:xfrm>
          </p:grpSpPr>
          <p:sp>
            <p:nvSpPr>
              <p:cNvPr id="14" name="Google Shape;139;p17">
                <a:extLst>
                  <a:ext uri="{FF2B5EF4-FFF2-40B4-BE49-F238E27FC236}">
                    <a16:creationId xmlns:a16="http://schemas.microsoft.com/office/drawing/2014/main" id="{19B123AE-EA8F-64DA-6F5D-CFCD4615266D}"/>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5" name="Google Shape;140;p17">
                <a:extLst>
                  <a:ext uri="{FF2B5EF4-FFF2-40B4-BE49-F238E27FC236}">
                    <a16:creationId xmlns:a16="http://schemas.microsoft.com/office/drawing/2014/main" id="{4C8B387C-0DEC-0F0C-EBFC-1B3F6BEA051F}"/>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6" name="Google Shape;141;p17">
                <a:extLst>
                  <a:ext uri="{FF2B5EF4-FFF2-40B4-BE49-F238E27FC236}">
                    <a16:creationId xmlns:a16="http://schemas.microsoft.com/office/drawing/2014/main" id="{5A85C08F-7768-55A1-6FD9-4235F0EC7442}"/>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0" name="Google Shape;144;p17">
              <a:extLst>
                <a:ext uri="{FF2B5EF4-FFF2-40B4-BE49-F238E27FC236}">
                  <a16:creationId xmlns:a16="http://schemas.microsoft.com/office/drawing/2014/main" id="{74F2C435-3EE6-6F76-7E7E-7CAA40036B6F}"/>
                </a:ext>
              </a:extLst>
            </p:cNvPr>
            <p:cNvGrpSpPr/>
            <p:nvPr/>
          </p:nvGrpSpPr>
          <p:grpSpPr>
            <a:xfrm>
              <a:off x="9998372" y="5496561"/>
              <a:ext cx="2187261" cy="1078293"/>
              <a:chOff x="4511544" y="2306625"/>
              <a:chExt cx="1418335" cy="836605"/>
            </a:xfrm>
          </p:grpSpPr>
          <p:sp>
            <p:nvSpPr>
              <p:cNvPr id="11" name="Google Shape;146;p17">
                <a:extLst>
                  <a:ext uri="{FF2B5EF4-FFF2-40B4-BE49-F238E27FC236}">
                    <a16:creationId xmlns:a16="http://schemas.microsoft.com/office/drawing/2014/main" id="{F20771EE-3183-E990-9817-75B0CA57E344}"/>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 name="Google Shape;147;p17">
                <a:extLst>
                  <a:ext uri="{FF2B5EF4-FFF2-40B4-BE49-F238E27FC236}">
                    <a16:creationId xmlns:a16="http://schemas.microsoft.com/office/drawing/2014/main" id="{72F07042-ABD3-C08A-89C3-6BF7399AE5B4}"/>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3" name="Google Shape;148;p17">
                <a:extLst>
                  <a:ext uri="{FF2B5EF4-FFF2-40B4-BE49-F238E27FC236}">
                    <a16:creationId xmlns:a16="http://schemas.microsoft.com/office/drawing/2014/main" id="{16A1D2F1-D646-DC68-822C-5289AAD69BE3}"/>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sp>
        <p:nvSpPr>
          <p:cNvPr id="32" name="TextBox 31">
            <a:extLst>
              <a:ext uri="{FF2B5EF4-FFF2-40B4-BE49-F238E27FC236}">
                <a16:creationId xmlns:a16="http://schemas.microsoft.com/office/drawing/2014/main" id="{BB165229-A75B-B09D-3415-818DD2E76000}"/>
              </a:ext>
            </a:extLst>
          </p:cNvPr>
          <p:cNvSpPr txBox="1"/>
          <p:nvPr/>
        </p:nvSpPr>
        <p:spPr>
          <a:xfrm>
            <a:off x="1580355" y="1506248"/>
            <a:ext cx="3202480" cy="369332"/>
          </a:xfrm>
          <a:prstGeom prst="rect">
            <a:avLst/>
          </a:prstGeom>
          <a:noFill/>
        </p:spPr>
        <p:txBody>
          <a:bodyPr wrap="none" rtlCol="0">
            <a:spAutoFit/>
          </a:bodyPr>
          <a:lstStyle/>
          <a:p>
            <a:r>
              <a:rPr lang="en-US" dirty="0"/>
              <a:t>Streaming Data Ingestion Tooling</a:t>
            </a:r>
          </a:p>
        </p:txBody>
      </p:sp>
      <p:graphicFrame>
        <p:nvGraphicFramePr>
          <p:cNvPr id="3" name="Content Placeholder 2">
            <a:extLst>
              <a:ext uri="{FF2B5EF4-FFF2-40B4-BE49-F238E27FC236}">
                <a16:creationId xmlns:a16="http://schemas.microsoft.com/office/drawing/2014/main" id="{11A9BD9A-D622-6500-96FD-0079EE3EED27}"/>
              </a:ext>
            </a:extLst>
          </p:cNvPr>
          <p:cNvGraphicFramePr>
            <a:graphicFrameLocks/>
          </p:cNvGraphicFramePr>
          <p:nvPr>
            <p:extLst>
              <p:ext uri="{D42A27DB-BD31-4B8C-83A1-F6EECF244321}">
                <p14:modId xmlns:p14="http://schemas.microsoft.com/office/powerpoint/2010/main" val="1198841237"/>
              </p:ext>
            </p:extLst>
          </p:nvPr>
        </p:nvGraphicFramePr>
        <p:xfrm>
          <a:off x="-199011" y="1993094"/>
          <a:ext cx="6697966" cy="2361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9" name="Straight Arrow Connector 28">
            <a:extLst>
              <a:ext uri="{FF2B5EF4-FFF2-40B4-BE49-F238E27FC236}">
                <a16:creationId xmlns:a16="http://schemas.microsoft.com/office/drawing/2014/main" id="{D5F9E440-E1B0-75F2-8463-DBAF64DEEA07}"/>
              </a:ext>
            </a:extLst>
          </p:cNvPr>
          <p:cNvCxnSpPr>
            <a:cxnSpLocks/>
          </p:cNvCxnSpPr>
          <p:nvPr/>
        </p:nvCxnSpPr>
        <p:spPr>
          <a:xfrm flipV="1">
            <a:off x="2999899" y="4470400"/>
            <a:ext cx="0" cy="103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1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8E6FDC4-6A54-2058-6834-A1EA75777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AD34F-D1F8-B68C-D420-BF042183FA11}"/>
              </a:ext>
            </a:extLst>
          </p:cNvPr>
          <p:cNvSpPr>
            <a:spLocks noGrp="1"/>
          </p:cNvSpPr>
          <p:nvPr>
            <p:ph type="title"/>
          </p:nvPr>
        </p:nvSpPr>
        <p:spPr/>
        <p:txBody>
          <a:bodyPr/>
          <a:lstStyle/>
          <a:p>
            <a:r>
              <a:rPr lang="en-US" dirty="0"/>
              <a:t>MLOps: Data Collection &amp; Preprocessing</a:t>
            </a:r>
          </a:p>
        </p:txBody>
      </p:sp>
      <p:grpSp>
        <p:nvGrpSpPr>
          <p:cNvPr id="4" name="Group 3">
            <a:extLst>
              <a:ext uri="{FF2B5EF4-FFF2-40B4-BE49-F238E27FC236}">
                <a16:creationId xmlns:a16="http://schemas.microsoft.com/office/drawing/2014/main" id="{2664D02F-E189-D5B4-23F3-DCE0AF4FB42E}"/>
              </a:ext>
            </a:extLst>
          </p:cNvPr>
          <p:cNvGrpSpPr/>
          <p:nvPr/>
        </p:nvGrpSpPr>
        <p:grpSpPr>
          <a:xfrm>
            <a:off x="4127" y="5496560"/>
            <a:ext cx="12181506" cy="1103114"/>
            <a:chOff x="4127" y="5496560"/>
            <a:chExt cx="12181506" cy="1103114"/>
          </a:xfrm>
        </p:grpSpPr>
        <p:grpSp>
          <p:nvGrpSpPr>
            <p:cNvPr id="5" name="Google Shape;108;p17">
              <a:extLst>
                <a:ext uri="{FF2B5EF4-FFF2-40B4-BE49-F238E27FC236}">
                  <a16:creationId xmlns:a16="http://schemas.microsoft.com/office/drawing/2014/main" id="{7CC461C4-2469-7540-CADC-2A15E34A08D5}"/>
                </a:ext>
              </a:extLst>
            </p:cNvPr>
            <p:cNvGrpSpPr/>
            <p:nvPr/>
          </p:nvGrpSpPr>
          <p:grpSpPr>
            <a:xfrm>
              <a:off x="4127" y="5509048"/>
              <a:ext cx="2187262" cy="1075966"/>
              <a:chOff x="618820" y="2306625"/>
              <a:chExt cx="1418335" cy="834800"/>
            </a:xfrm>
          </p:grpSpPr>
          <p:sp>
            <p:nvSpPr>
              <p:cNvPr id="26" name="Google Shape;110;p17">
                <a:extLst>
                  <a:ext uri="{FF2B5EF4-FFF2-40B4-BE49-F238E27FC236}">
                    <a16:creationId xmlns:a16="http://schemas.microsoft.com/office/drawing/2014/main" id="{2920358C-2AB2-2704-D69F-B68A35EB31CB}"/>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7" name="Google Shape;111;p17">
                <a:extLst>
                  <a:ext uri="{FF2B5EF4-FFF2-40B4-BE49-F238E27FC236}">
                    <a16:creationId xmlns:a16="http://schemas.microsoft.com/office/drawing/2014/main" id="{68C8667A-30A1-FB6E-629C-419D72F8B79C}"/>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8" name="Google Shape;113;p17">
                <a:extLst>
                  <a:ext uri="{FF2B5EF4-FFF2-40B4-BE49-F238E27FC236}">
                    <a16:creationId xmlns:a16="http://schemas.microsoft.com/office/drawing/2014/main" id="{E08DC19A-9431-2C1B-50A6-2238A5663A49}"/>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6" name="Google Shape;116;p17">
              <a:extLst>
                <a:ext uri="{FF2B5EF4-FFF2-40B4-BE49-F238E27FC236}">
                  <a16:creationId xmlns:a16="http://schemas.microsoft.com/office/drawing/2014/main" id="{7E03A174-804B-072F-2EEF-C55F8395FF55}"/>
                </a:ext>
              </a:extLst>
            </p:cNvPr>
            <p:cNvGrpSpPr/>
            <p:nvPr/>
          </p:nvGrpSpPr>
          <p:grpSpPr>
            <a:xfrm>
              <a:off x="1996046" y="5507918"/>
              <a:ext cx="2187260" cy="1091756"/>
              <a:chOff x="1917073" y="2306625"/>
              <a:chExt cx="1418334" cy="847050"/>
            </a:xfrm>
          </p:grpSpPr>
          <p:sp>
            <p:nvSpPr>
              <p:cNvPr id="23" name="Google Shape;118;p17">
                <a:extLst>
                  <a:ext uri="{FF2B5EF4-FFF2-40B4-BE49-F238E27FC236}">
                    <a16:creationId xmlns:a16="http://schemas.microsoft.com/office/drawing/2014/main" id="{D0168B55-E944-67C4-5C9F-CD4C1554BB0A}"/>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4" name="Google Shape;119;p17">
                <a:extLst>
                  <a:ext uri="{FF2B5EF4-FFF2-40B4-BE49-F238E27FC236}">
                    <a16:creationId xmlns:a16="http://schemas.microsoft.com/office/drawing/2014/main" id="{8B8019D5-C5D2-B42B-5090-43C6BB6D6808}"/>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5" name="Google Shape;120;p17">
                <a:extLst>
                  <a:ext uri="{FF2B5EF4-FFF2-40B4-BE49-F238E27FC236}">
                    <a16:creationId xmlns:a16="http://schemas.microsoft.com/office/drawing/2014/main" id="{462AF5B0-AAA9-1A0B-6D30-9AA8BC17C140}"/>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7" name="Google Shape;123;p17">
              <a:extLst>
                <a:ext uri="{FF2B5EF4-FFF2-40B4-BE49-F238E27FC236}">
                  <a16:creationId xmlns:a16="http://schemas.microsoft.com/office/drawing/2014/main" id="{9DE0AC15-8813-9C42-23A9-942BE3498C7A}"/>
                </a:ext>
              </a:extLst>
            </p:cNvPr>
            <p:cNvGrpSpPr/>
            <p:nvPr/>
          </p:nvGrpSpPr>
          <p:grpSpPr>
            <a:xfrm>
              <a:off x="3966799" y="5496564"/>
              <a:ext cx="2216723" cy="1078296"/>
              <a:chOff x="3195013" y="2306625"/>
              <a:chExt cx="1437439" cy="836607"/>
            </a:xfrm>
          </p:grpSpPr>
          <p:sp>
            <p:nvSpPr>
              <p:cNvPr id="20" name="Google Shape;125;p17">
                <a:extLst>
                  <a:ext uri="{FF2B5EF4-FFF2-40B4-BE49-F238E27FC236}">
                    <a16:creationId xmlns:a16="http://schemas.microsoft.com/office/drawing/2014/main" id="{E181C363-5FD1-BE3D-94B5-B0080D816289}"/>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1" name="Google Shape;126;p17">
                <a:extLst>
                  <a:ext uri="{FF2B5EF4-FFF2-40B4-BE49-F238E27FC236}">
                    <a16:creationId xmlns:a16="http://schemas.microsoft.com/office/drawing/2014/main" id="{79D001CC-D8D7-F921-970D-FE0231AD42A3}"/>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22" name="Google Shape;127;p17">
                <a:extLst>
                  <a:ext uri="{FF2B5EF4-FFF2-40B4-BE49-F238E27FC236}">
                    <a16:creationId xmlns:a16="http://schemas.microsoft.com/office/drawing/2014/main" id="{F47CEC5F-0F98-DBA9-93D7-FEC5FC184E77}"/>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8" name="Google Shape;130;p17">
              <a:extLst>
                <a:ext uri="{FF2B5EF4-FFF2-40B4-BE49-F238E27FC236}">
                  <a16:creationId xmlns:a16="http://schemas.microsoft.com/office/drawing/2014/main" id="{62F04E85-71F8-916B-AA13-59874D37FE39}"/>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D2D8D0A7-2803-A515-8E29-FDC75D36C70F}"/>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AADE2025-9E4B-B6C9-C78E-0AD53B24CE6C}"/>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18F01A63-C30A-DE42-D268-0364159B5209}"/>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9" name="Google Shape;137;p17">
              <a:extLst>
                <a:ext uri="{FF2B5EF4-FFF2-40B4-BE49-F238E27FC236}">
                  <a16:creationId xmlns:a16="http://schemas.microsoft.com/office/drawing/2014/main" id="{B1A07EB9-CB0C-0372-D07B-F471B2E491C0}"/>
                </a:ext>
              </a:extLst>
            </p:cNvPr>
            <p:cNvGrpSpPr/>
            <p:nvPr/>
          </p:nvGrpSpPr>
          <p:grpSpPr>
            <a:xfrm>
              <a:off x="7997570" y="5496561"/>
              <a:ext cx="2187260" cy="1078293"/>
              <a:chOff x="3214118" y="2306625"/>
              <a:chExt cx="1418334" cy="836605"/>
            </a:xfrm>
          </p:grpSpPr>
          <p:sp>
            <p:nvSpPr>
              <p:cNvPr id="14" name="Google Shape;139;p17">
                <a:extLst>
                  <a:ext uri="{FF2B5EF4-FFF2-40B4-BE49-F238E27FC236}">
                    <a16:creationId xmlns:a16="http://schemas.microsoft.com/office/drawing/2014/main" id="{C67752EB-36BC-B411-D692-2C4A3F315D31}"/>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5" name="Google Shape;140;p17">
                <a:extLst>
                  <a:ext uri="{FF2B5EF4-FFF2-40B4-BE49-F238E27FC236}">
                    <a16:creationId xmlns:a16="http://schemas.microsoft.com/office/drawing/2014/main" id="{683816B8-A54D-670D-4B4C-A791E48767ED}"/>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6" name="Google Shape;141;p17">
                <a:extLst>
                  <a:ext uri="{FF2B5EF4-FFF2-40B4-BE49-F238E27FC236}">
                    <a16:creationId xmlns:a16="http://schemas.microsoft.com/office/drawing/2014/main" id="{1557A2D8-9B61-D68F-97AD-9AB63FB2E60E}"/>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0" name="Google Shape;144;p17">
              <a:extLst>
                <a:ext uri="{FF2B5EF4-FFF2-40B4-BE49-F238E27FC236}">
                  <a16:creationId xmlns:a16="http://schemas.microsoft.com/office/drawing/2014/main" id="{767A1653-06F7-32CB-0FEC-D976C9DEF002}"/>
                </a:ext>
              </a:extLst>
            </p:cNvPr>
            <p:cNvGrpSpPr/>
            <p:nvPr/>
          </p:nvGrpSpPr>
          <p:grpSpPr>
            <a:xfrm>
              <a:off x="9998372" y="5496561"/>
              <a:ext cx="2187261" cy="1078293"/>
              <a:chOff x="4511544" y="2306625"/>
              <a:chExt cx="1418335" cy="836605"/>
            </a:xfrm>
          </p:grpSpPr>
          <p:sp>
            <p:nvSpPr>
              <p:cNvPr id="11" name="Google Shape;146;p17">
                <a:extLst>
                  <a:ext uri="{FF2B5EF4-FFF2-40B4-BE49-F238E27FC236}">
                    <a16:creationId xmlns:a16="http://schemas.microsoft.com/office/drawing/2014/main" id="{20D463C7-1A3E-A915-F5C1-8B37BCFE58AD}"/>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 name="Google Shape;147;p17">
                <a:extLst>
                  <a:ext uri="{FF2B5EF4-FFF2-40B4-BE49-F238E27FC236}">
                    <a16:creationId xmlns:a16="http://schemas.microsoft.com/office/drawing/2014/main" id="{6B48AEC3-78EA-F5C9-75C3-FC15AF934422}"/>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3" name="Google Shape;148;p17">
                <a:extLst>
                  <a:ext uri="{FF2B5EF4-FFF2-40B4-BE49-F238E27FC236}">
                    <a16:creationId xmlns:a16="http://schemas.microsoft.com/office/drawing/2014/main" id="{595BC1D2-A065-E697-0A2C-CB67960231FB}"/>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sp>
        <p:nvSpPr>
          <p:cNvPr id="32" name="TextBox 31">
            <a:extLst>
              <a:ext uri="{FF2B5EF4-FFF2-40B4-BE49-F238E27FC236}">
                <a16:creationId xmlns:a16="http://schemas.microsoft.com/office/drawing/2014/main" id="{25664F07-D540-94A0-ADE0-3AA6ECBEBF0D}"/>
              </a:ext>
            </a:extLst>
          </p:cNvPr>
          <p:cNvSpPr txBox="1"/>
          <p:nvPr/>
        </p:nvSpPr>
        <p:spPr>
          <a:xfrm>
            <a:off x="1617044" y="1649649"/>
            <a:ext cx="3574697" cy="369332"/>
          </a:xfrm>
          <a:prstGeom prst="rect">
            <a:avLst/>
          </a:prstGeom>
          <a:noFill/>
        </p:spPr>
        <p:txBody>
          <a:bodyPr wrap="none" rtlCol="0">
            <a:spAutoFit/>
          </a:bodyPr>
          <a:lstStyle/>
          <a:p>
            <a:r>
              <a:rPr lang="en-US" dirty="0"/>
              <a:t>Data Orchestration &amp; Transformation</a:t>
            </a:r>
          </a:p>
        </p:txBody>
      </p:sp>
      <p:graphicFrame>
        <p:nvGraphicFramePr>
          <p:cNvPr id="29" name="Content Placeholder 2">
            <a:extLst>
              <a:ext uri="{FF2B5EF4-FFF2-40B4-BE49-F238E27FC236}">
                <a16:creationId xmlns:a16="http://schemas.microsoft.com/office/drawing/2014/main" id="{1B57D782-0191-A094-C0E3-8F6DB50EF2C8}"/>
              </a:ext>
            </a:extLst>
          </p:cNvPr>
          <p:cNvGraphicFramePr>
            <a:graphicFrameLocks/>
          </p:cNvGraphicFramePr>
          <p:nvPr>
            <p:extLst>
              <p:ext uri="{D42A27DB-BD31-4B8C-83A1-F6EECF244321}">
                <p14:modId xmlns:p14="http://schemas.microsoft.com/office/powerpoint/2010/main" val="1350163130"/>
              </p:ext>
            </p:extLst>
          </p:nvPr>
        </p:nvGraphicFramePr>
        <p:xfrm>
          <a:off x="-254953" y="2144063"/>
          <a:ext cx="7318693" cy="2239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0" name="Straight Arrow Connector 29">
            <a:extLst>
              <a:ext uri="{FF2B5EF4-FFF2-40B4-BE49-F238E27FC236}">
                <a16:creationId xmlns:a16="http://schemas.microsoft.com/office/drawing/2014/main" id="{1C5290D0-9185-C4B7-6E9D-2C0C6BE61F8A}"/>
              </a:ext>
            </a:extLst>
          </p:cNvPr>
          <p:cNvCxnSpPr>
            <a:cxnSpLocks/>
          </p:cNvCxnSpPr>
          <p:nvPr/>
        </p:nvCxnSpPr>
        <p:spPr>
          <a:xfrm flipV="1">
            <a:off x="2999899" y="4480560"/>
            <a:ext cx="0" cy="102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2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52AB4F8-DE64-CF40-6602-AA01D7962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8D38C-EB12-7F3F-FBC6-419ECE70EBED}"/>
              </a:ext>
            </a:extLst>
          </p:cNvPr>
          <p:cNvSpPr>
            <a:spLocks noGrp="1"/>
          </p:cNvSpPr>
          <p:nvPr>
            <p:ph type="title"/>
          </p:nvPr>
        </p:nvSpPr>
        <p:spPr/>
        <p:txBody>
          <a:bodyPr/>
          <a:lstStyle/>
          <a:p>
            <a:r>
              <a:rPr lang="en-US" dirty="0"/>
              <a:t>MLOps: Data Collection &amp; Preprocessing</a:t>
            </a:r>
          </a:p>
        </p:txBody>
      </p:sp>
      <p:grpSp>
        <p:nvGrpSpPr>
          <p:cNvPr id="4" name="Group 3">
            <a:extLst>
              <a:ext uri="{FF2B5EF4-FFF2-40B4-BE49-F238E27FC236}">
                <a16:creationId xmlns:a16="http://schemas.microsoft.com/office/drawing/2014/main" id="{D4442AF1-C407-7F7F-DD4F-4596C7D0B1AC}"/>
              </a:ext>
            </a:extLst>
          </p:cNvPr>
          <p:cNvGrpSpPr/>
          <p:nvPr/>
        </p:nvGrpSpPr>
        <p:grpSpPr>
          <a:xfrm>
            <a:off x="4127" y="5496560"/>
            <a:ext cx="12181506" cy="1103114"/>
            <a:chOff x="4127" y="5496560"/>
            <a:chExt cx="12181506" cy="1103114"/>
          </a:xfrm>
        </p:grpSpPr>
        <p:grpSp>
          <p:nvGrpSpPr>
            <p:cNvPr id="5" name="Google Shape;108;p17">
              <a:extLst>
                <a:ext uri="{FF2B5EF4-FFF2-40B4-BE49-F238E27FC236}">
                  <a16:creationId xmlns:a16="http://schemas.microsoft.com/office/drawing/2014/main" id="{F6246ED6-C4F8-BE7D-D97A-A88DF0676770}"/>
                </a:ext>
              </a:extLst>
            </p:cNvPr>
            <p:cNvGrpSpPr/>
            <p:nvPr/>
          </p:nvGrpSpPr>
          <p:grpSpPr>
            <a:xfrm>
              <a:off x="4127" y="5509048"/>
              <a:ext cx="2187262" cy="1075966"/>
              <a:chOff x="618820" y="2306625"/>
              <a:chExt cx="1418335" cy="834800"/>
            </a:xfrm>
          </p:grpSpPr>
          <p:sp>
            <p:nvSpPr>
              <p:cNvPr id="26" name="Google Shape;110;p17">
                <a:extLst>
                  <a:ext uri="{FF2B5EF4-FFF2-40B4-BE49-F238E27FC236}">
                    <a16:creationId xmlns:a16="http://schemas.microsoft.com/office/drawing/2014/main" id="{5832E808-CD47-5DEC-EA26-91934CD0B0BC}"/>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7" name="Google Shape;111;p17">
                <a:extLst>
                  <a:ext uri="{FF2B5EF4-FFF2-40B4-BE49-F238E27FC236}">
                    <a16:creationId xmlns:a16="http://schemas.microsoft.com/office/drawing/2014/main" id="{62DE0D17-E38F-EA44-C1DD-1AFDCCCC1131}"/>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8" name="Google Shape;113;p17">
                <a:extLst>
                  <a:ext uri="{FF2B5EF4-FFF2-40B4-BE49-F238E27FC236}">
                    <a16:creationId xmlns:a16="http://schemas.microsoft.com/office/drawing/2014/main" id="{9A6EF422-ED2B-217A-F73A-7B69BB53C3AA}"/>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6" name="Google Shape;116;p17">
              <a:extLst>
                <a:ext uri="{FF2B5EF4-FFF2-40B4-BE49-F238E27FC236}">
                  <a16:creationId xmlns:a16="http://schemas.microsoft.com/office/drawing/2014/main" id="{6A64CE02-5E07-2892-BE5D-7C4DFFB1AF92}"/>
                </a:ext>
              </a:extLst>
            </p:cNvPr>
            <p:cNvGrpSpPr/>
            <p:nvPr/>
          </p:nvGrpSpPr>
          <p:grpSpPr>
            <a:xfrm>
              <a:off x="1996046" y="5507918"/>
              <a:ext cx="2187260" cy="1091756"/>
              <a:chOff x="1917073" y="2306625"/>
              <a:chExt cx="1418334" cy="847050"/>
            </a:xfrm>
          </p:grpSpPr>
          <p:sp>
            <p:nvSpPr>
              <p:cNvPr id="23" name="Google Shape;118;p17">
                <a:extLst>
                  <a:ext uri="{FF2B5EF4-FFF2-40B4-BE49-F238E27FC236}">
                    <a16:creationId xmlns:a16="http://schemas.microsoft.com/office/drawing/2014/main" id="{A14551FE-87B4-2016-41B0-E6999F67B07A}"/>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4" name="Google Shape;119;p17">
                <a:extLst>
                  <a:ext uri="{FF2B5EF4-FFF2-40B4-BE49-F238E27FC236}">
                    <a16:creationId xmlns:a16="http://schemas.microsoft.com/office/drawing/2014/main" id="{D73729A7-C4CD-D467-57C6-143EF2744E3A}"/>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5" name="Google Shape;120;p17">
                <a:extLst>
                  <a:ext uri="{FF2B5EF4-FFF2-40B4-BE49-F238E27FC236}">
                    <a16:creationId xmlns:a16="http://schemas.microsoft.com/office/drawing/2014/main" id="{450F484A-49C6-B833-F7AE-E1A933C0D621}"/>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7" name="Google Shape;123;p17">
              <a:extLst>
                <a:ext uri="{FF2B5EF4-FFF2-40B4-BE49-F238E27FC236}">
                  <a16:creationId xmlns:a16="http://schemas.microsoft.com/office/drawing/2014/main" id="{9CC144F0-05FD-CFD6-3703-6EB77AC77E1C}"/>
                </a:ext>
              </a:extLst>
            </p:cNvPr>
            <p:cNvGrpSpPr/>
            <p:nvPr/>
          </p:nvGrpSpPr>
          <p:grpSpPr>
            <a:xfrm>
              <a:off x="3966799" y="5496564"/>
              <a:ext cx="2216723" cy="1078296"/>
              <a:chOff x="3195013" y="2306625"/>
              <a:chExt cx="1437439" cy="836607"/>
            </a:xfrm>
          </p:grpSpPr>
          <p:sp>
            <p:nvSpPr>
              <p:cNvPr id="20" name="Google Shape;125;p17">
                <a:extLst>
                  <a:ext uri="{FF2B5EF4-FFF2-40B4-BE49-F238E27FC236}">
                    <a16:creationId xmlns:a16="http://schemas.microsoft.com/office/drawing/2014/main" id="{753A43E1-156F-C393-65DC-F9F10F29D50F}"/>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1" name="Google Shape;126;p17">
                <a:extLst>
                  <a:ext uri="{FF2B5EF4-FFF2-40B4-BE49-F238E27FC236}">
                    <a16:creationId xmlns:a16="http://schemas.microsoft.com/office/drawing/2014/main" id="{20987F0F-9FCD-F174-D315-16D5E35FCEA6}"/>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22" name="Google Shape;127;p17">
                <a:extLst>
                  <a:ext uri="{FF2B5EF4-FFF2-40B4-BE49-F238E27FC236}">
                    <a16:creationId xmlns:a16="http://schemas.microsoft.com/office/drawing/2014/main" id="{94F0FE6C-AC43-E126-2D49-7BAFCA1C7A95}"/>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8" name="Google Shape;130;p17">
              <a:extLst>
                <a:ext uri="{FF2B5EF4-FFF2-40B4-BE49-F238E27FC236}">
                  <a16:creationId xmlns:a16="http://schemas.microsoft.com/office/drawing/2014/main" id="{67D72094-5D83-E07F-2476-41EBF7695E59}"/>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9DDB053D-18C8-CE13-23FF-162D78F9EABF}"/>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5EA4FAAE-BBD7-5E68-27F1-73069181D40D}"/>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6483DD40-311B-6B00-116E-4D64A19FA44A}"/>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9" name="Google Shape;137;p17">
              <a:extLst>
                <a:ext uri="{FF2B5EF4-FFF2-40B4-BE49-F238E27FC236}">
                  <a16:creationId xmlns:a16="http://schemas.microsoft.com/office/drawing/2014/main" id="{0C9B249D-BC2E-4603-970F-F941CBC050EF}"/>
                </a:ext>
              </a:extLst>
            </p:cNvPr>
            <p:cNvGrpSpPr/>
            <p:nvPr/>
          </p:nvGrpSpPr>
          <p:grpSpPr>
            <a:xfrm>
              <a:off x="7997570" y="5496561"/>
              <a:ext cx="2187260" cy="1078293"/>
              <a:chOff x="3214118" y="2306625"/>
              <a:chExt cx="1418334" cy="836605"/>
            </a:xfrm>
          </p:grpSpPr>
          <p:sp>
            <p:nvSpPr>
              <p:cNvPr id="14" name="Google Shape;139;p17">
                <a:extLst>
                  <a:ext uri="{FF2B5EF4-FFF2-40B4-BE49-F238E27FC236}">
                    <a16:creationId xmlns:a16="http://schemas.microsoft.com/office/drawing/2014/main" id="{C2CAE50B-D45E-A204-7D22-E6298FB56A08}"/>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5" name="Google Shape;140;p17">
                <a:extLst>
                  <a:ext uri="{FF2B5EF4-FFF2-40B4-BE49-F238E27FC236}">
                    <a16:creationId xmlns:a16="http://schemas.microsoft.com/office/drawing/2014/main" id="{49C2BA58-CE9B-6B0E-C47A-F02ADCD50378}"/>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6" name="Google Shape;141;p17">
                <a:extLst>
                  <a:ext uri="{FF2B5EF4-FFF2-40B4-BE49-F238E27FC236}">
                    <a16:creationId xmlns:a16="http://schemas.microsoft.com/office/drawing/2014/main" id="{4A13FA19-0368-609A-2335-24088A4EF538}"/>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0" name="Google Shape;144;p17">
              <a:extLst>
                <a:ext uri="{FF2B5EF4-FFF2-40B4-BE49-F238E27FC236}">
                  <a16:creationId xmlns:a16="http://schemas.microsoft.com/office/drawing/2014/main" id="{A03ED54D-38FB-CB9E-B20D-7247D80DE711}"/>
                </a:ext>
              </a:extLst>
            </p:cNvPr>
            <p:cNvGrpSpPr/>
            <p:nvPr/>
          </p:nvGrpSpPr>
          <p:grpSpPr>
            <a:xfrm>
              <a:off x="9998372" y="5496561"/>
              <a:ext cx="2187261" cy="1078293"/>
              <a:chOff x="4511544" y="2306625"/>
              <a:chExt cx="1418335" cy="836605"/>
            </a:xfrm>
          </p:grpSpPr>
          <p:sp>
            <p:nvSpPr>
              <p:cNvPr id="11" name="Google Shape;146;p17">
                <a:extLst>
                  <a:ext uri="{FF2B5EF4-FFF2-40B4-BE49-F238E27FC236}">
                    <a16:creationId xmlns:a16="http://schemas.microsoft.com/office/drawing/2014/main" id="{F9ECA708-6E87-C54B-097B-9DCEBBF1818B}"/>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 name="Google Shape;147;p17">
                <a:extLst>
                  <a:ext uri="{FF2B5EF4-FFF2-40B4-BE49-F238E27FC236}">
                    <a16:creationId xmlns:a16="http://schemas.microsoft.com/office/drawing/2014/main" id="{A875095F-0905-3224-62A2-4A6D3F950698}"/>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3" name="Google Shape;148;p17">
                <a:extLst>
                  <a:ext uri="{FF2B5EF4-FFF2-40B4-BE49-F238E27FC236}">
                    <a16:creationId xmlns:a16="http://schemas.microsoft.com/office/drawing/2014/main" id="{2BAD0887-C0A4-544A-9B44-A30AC6D416C3}"/>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sp>
        <p:nvSpPr>
          <p:cNvPr id="32" name="TextBox 31">
            <a:extLst>
              <a:ext uri="{FF2B5EF4-FFF2-40B4-BE49-F238E27FC236}">
                <a16:creationId xmlns:a16="http://schemas.microsoft.com/office/drawing/2014/main" id="{6F2F5449-8D97-94B9-8154-0E810A5E31CB}"/>
              </a:ext>
            </a:extLst>
          </p:cNvPr>
          <p:cNvSpPr txBox="1"/>
          <p:nvPr/>
        </p:nvSpPr>
        <p:spPr>
          <a:xfrm>
            <a:off x="2342503" y="1857687"/>
            <a:ext cx="1436162" cy="369332"/>
          </a:xfrm>
          <a:prstGeom prst="rect">
            <a:avLst/>
          </a:prstGeom>
          <a:noFill/>
        </p:spPr>
        <p:txBody>
          <a:bodyPr wrap="none" rtlCol="0">
            <a:spAutoFit/>
          </a:bodyPr>
          <a:lstStyle/>
          <a:p>
            <a:r>
              <a:rPr lang="en-US" dirty="0"/>
              <a:t>Data Storage</a:t>
            </a:r>
          </a:p>
        </p:txBody>
      </p:sp>
      <p:cxnSp>
        <p:nvCxnSpPr>
          <p:cNvPr id="30" name="Straight Arrow Connector 29">
            <a:extLst>
              <a:ext uri="{FF2B5EF4-FFF2-40B4-BE49-F238E27FC236}">
                <a16:creationId xmlns:a16="http://schemas.microsoft.com/office/drawing/2014/main" id="{1DAEF10B-4911-FED8-DDB6-B8B62BDECD52}"/>
              </a:ext>
            </a:extLst>
          </p:cNvPr>
          <p:cNvCxnSpPr>
            <a:cxnSpLocks/>
          </p:cNvCxnSpPr>
          <p:nvPr/>
        </p:nvCxnSpPr>
        <p:spPr>
          <a:xfrm flipV="1">
            <a:off x="2999899" y="4480560"/>
            <a:ext cx="0" cy="102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FEB35FC3-79C6-981B-04F6-E38F2E41E582}"/>
              </a:ext>
            </a:extLst>
          </p:cNvPr>
          <p:cNvGraphicFramePr>
            <a:graphicFrameLocks/>
          </p:cNvGraphicFramePr>
          <p:nvPr>
            <p:extLst>
              <p:ext uri="{D42A27DB-BD31-4B8C-83A1-F6EECF244321}">
                <p14:modId xmlns:p14="http://schemas.microsoft.com/office/powerpoint/2010/main" val="157355392"/>
              </p:ext>
            </p:extLst>
          </p:nvPr>
        </p:nvGraphicFramePr>
        <p:xfrm>
          <a:off x="-130496" y="2300005"/>
          <a:ext cx="6817352" cy="2107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3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6A1E-B012-3DF5-0757-A303EA055C64}"/>
              </a:ext>
            </a:extLst>
          </p:cNvPr>
          <p:cNvSpPr>
            <a:spLocks noGrp="1"/>
          </p:cNvSpPr>
          <p:nvPr>
            <p:ph type="title"/>
          </p:nvPr>
        </p:nvSpPr>
        <p:spPr/>
        <p:txBody>
          <a:bodyPr/>
          <a:lstStyle/>
          <a:p>
            <a:r>
              <a:rPr lang="en-US" dirty="0"/>
              <a:t>MLOps: Experimentation and Evaluation</a:t>
            </a:r>
          </a:p>
        </p:txBody>
      </p:sp>
      <p:sp>
        <p:nvSpPr>
          <p:cNvPr id="3" name="Text Placeholder 2">
            <a:extLst>
              <a:ext uri="{FF2B5EF4-FFF2-40B4-BE49-F238E27FC236}">
                <a16:creationId xmlns:a16="http://schemas.microsoft.com/office/drawing/2014/main" id="{733DDACE-89FD-4B84-1DFD-58103C48B595}"/>
              </a:ext>
            </a:extLst>
          </p:cNvPr>
          <p:cNvSpPr>
            <a:spLocks noGrp="1"/>
          </p:cNvSpPr>
          <p:nvPr>
            <p:ph type="body" idx="1"/>
          </p:nvPr>
        </p:nvSpPr>
        <p:spPr>
          <a:xfrm>
            <a:off x="2661639" y="1469068"/>
            <a:ext cx="4837120" cy="3218247"/>
          </a:xfrm>
          <a:ln w="19050">
            <a:solidFill>
              <a:schemeClr val="accent3"/>
            </a:solidFill>
          </a:ln>
        </p:spPr>
        <p:txBody>
          <a:bodyPr>
            <a:normAutofit lnSpcReduction="10000"/>
          </a:bodyPr>
          <a:lstStyle/>
          <a:p>
            <a:pPr marL="152396" indent="0">
              <a:buNone/>
            </a:pPr>
            <a:r>
              <a:rPr lang="en-US" dirty="0"/>
              <a:t>Key considerations: </a:t>
            </a:r>
          </a:p>
          <a:p>
            <a:r>
              <a:rPr lang="en-US" dirty="0"/>
              <a:t>Persisting experimental results</a:t>
            </a:r>
          </a:p>
          <a:p>
            <a:pPr lvl="1"/>
            <a:r>
              <a:rPr lang="en-US" dirty="0"/>
              <a:t>Hyperparameters</a:t>
            </a:r>
          </a:p>
          <a:p>
            <a:pPr lvl="1"/>
            <a:r>
              <a:rPr lang="en-US" dirty="0"/>
              <a:t>Data</a:t>
            </a:r>
          </a:p>
          <a:p>
            <a:pPr lvl="1"/>
            <a:r>
              <a:rPr lang="en-US" dirty="0"/>
              <a:t>Model architecture</a:t>
            </a:r>
          </a:p>
          <a:p>
            <a:r>
              <a:rPr lang="en-US" dirty="0"/>
              <a:t>Collaboration with other engineers</a:t>
            </a:r>
          </a:p>
          <a:p>
            <a:r>
              <a:rPr lang="en-US" dirty="0">
                <a:solidFill>
                  <a:schemeClr val="accent2"/>
                </a:solidFill>
              </a:rPr>
              <a:t>Model registry</a:t>
            </a:r>
          </a:p>
          <a:p>
            <a:endParaRPr lang="en-US" dirty="0"/>
          </a:p>
        </p:txBody>
      </p:sp>
      <p:grpSp>
        <p:nvGrpSpPr>
          <p:cNvPr id="4" name="Group 3">
            <a:extLst>
              <a:ext uri="{FF2B5EF4-FFF2-40B4-BE49-F238E27FC236}">
                <a16:creationId xmlns:a16="http://schemas.microsoft.com/office/drawing/2014/main" id="{A491D106-68F3-694E-A6B0-25777AB6CDE9}"/>
              </a:ext>
            </a:extLst>
          </p:cNvPr>
          <p:cNvGrpSpPr/>
          <p:nvPr/>
        </p:nvGrpSpPr>
        <p:grpSpPr>
          <a:xfrm>
            <a:off x="4127" y="5496560"/>
            <a:ext cx="12181506" cy="1103114"/>
            <a:chOff x="4127" y="5496560"/>
            <a:chExt cx="12181506" cy="1103114"/>
          </a:xfrm>
        </p:grpSpPr>
        <p:grpSp>
          <p:nvGrpSpPr>
            <p:cNvPr id="5" name="Google Shape;108;p17">
              <a:extLst>
                <a:ext uri="{FF2B5EF4-FFF2-40B4-BE49-F238E27FC236}">
                  <a16:creationId xmlns:a16="http://schemas.microsoft.com/office/drawing/2014/main" id="{37AA19EB-866D-4F9A-B813-F97079CF51AD}"/>
                </a:ext>
              </a:extLst>
            </p:cNvPr>
            <p:cNvGrpSpPr/>
            <p:nvPr/>
          </p:nvGrpSpPr>
          <p:grpSpPr>
            <a:xfrm>
              <a:off x="4127" y="5509048"/>
              <a:ext cx="2187262" cy="1075966"/>
              <a:chOff x="618820" y="2306625"/>
              <a:chExt cx="1418335" cy="834800"/>
            </a:xfrm>
          </p:grpSpPr>
          <p:sp>
            <p:nvSpPr>
              <p:cNvPr id="26" name="Google Shape;110;p17">
                <a:extLst>
                  <a:ext uri="{FF2B5EF4-FFF2-40B4-BE49-F238E27FC236}">
                    <a16:creationId xmlns:a16="http://schemas.microsoft.com/office/drawing/2014/main" id="{93223B70-A39C-5CF9-392C-C3543DFE700C}"/>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7" name="Google Shape;111;p17">
                <a:extLst>
                  <a:ext uri="{FF2B5EF4-FFF2-40B4-BE49-F238E27FC236}">
                    <a16:creationId xmlns:a16="http://schemas.microsoft.com/office/drawing/2014/main" id="{C4E9A6F0-A528-3E37-8081-1A5A4C2911AC}"/>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8" name="Google Shape;113;p17">
                <a:extLst>
                  <a:ext uri="{FF2B5EF4-FFF2-40B4-BE49-F238E27FC236}">
                    <a16:creationId xmlns:a16="http://schemas.microsoft.com/office/drawing/2014/main" id="{38433671-D250-AAEA-8DDD-CB23D73F006F}"/>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6" name="Google Shape;116;p17">
              <a:extLst>
                <a:ext uri="{FF2B5EF4-FFF2-40B4-BE49-F238E27FC236}">
                  <a16:creationId xmlns:a16="http://schemas.microsoft.com/office/drawing/2014/main" id="{3DE7B915-01AB-663F-39F1-122E1595CF8F}"/>
                </a:ext>
              </a:extLst>
            </p:cNvPr>
            <p:cNvGrpSpPr/>
            <p:nvPr/>
          </p:nvGrpSpPr>
          <p:grpSpPr>
            <a:xfrm>
              <a:off x="1996046" y="5507918"/>
              <a:ext cx="2187260" cy="1091756"/>
              <a:chOff x="1917073" y="2306625"/>
              <a:chExt cx="1418334" cy="847050"/>
            </a:xfrm>
          </p:grpSpPr>
          <p:sp>
            <p:nvSpPr>
              <p:cNvPr id="23" name="Google Shape;118;p17">
                <a:extLst>
                  <a:ext uri="{FF2B5EF4-FFF2-40B4-BE49-F238E27FC236}">
                    <a16:creationId xmlns:a16="http://schemas.microsoft.com/office/drawing/2014/main" id="{D3B1CB73-B78A-D9F2-D8B6-1F732F65D79E}"/>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4" name="Google Shape;119;p17">
                <a:extLst>
                  <a:ext uri="{FF2B5EF4-FFF2-40B4-BE49-F238E27FC236}">
                    <a16:creationId xmlns:a16="http://schemas.microsoft.com/office/drawing/2014/main" id="{0B839A97-3289-E885-931B-9C379CA0F2A2}"/>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5" name="Google Shape;120;p17">
                <a:extLst>
                  <a:ext uri="{FF2B5EF4-FFF2-40B4-BE49-F238E27FC236}">
                    <a16:creationId xmlns:a16="http://schemas.microsoft.com/office/drawing/2014/main" id="{3A23059D-A69E-4398-01DF-B5BBA1EAD8DF}"/>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7" name="Google Shape;123;p17">
              <a:extLst>
                <a:ext uri="{FF2B5EF4-FFF2-40B4-BE49-F238E27FC236}">
                  <a16:creationId xmlns:a16="http://schemas.microsoft.com/office/drawing/2014/main" id="{16061637-3383-67B4-3162-70A3D57C9100}"/>
                </a:ext>
              </a:extLst>
            </p:cNvPr>
            <p:cNvGrpSpPr/>
            <p:nvPr/>
          </p:nvGrpSpPr>
          <p:grpSpPr>
            <a:xfrm>
              <a:off x="3966799" y="5496564"/>
              <a:ext cx="2216723" cy="1078296"/>
              <a:chOff x="3195013" y="2306625"/>
              <a:chExt cx="1437439" cy="836607"/>
            </a:xfrm>
          </p:grpSpPr>
          <p:sp>
            <p:nvSpPr>
              <p:cNvPr id="20" name="Google Shape;125;p17">
                <a:extLst>
                  <a:ext uri="{FF2B5EF4-FFF2-40B4-BE49-F238E27FC236}">
                    <a16:creationId xmlns:a16="http://schemas.microsoft.com/office/drawing/2014/main" id="{44E170B7-6FF9-A4B4-69EA-FF69D3B87370}"/>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1" name="Google Shape;126;p17">
                <a:extLst>
                  <a:ext uri="{FF2B5EF4-FFF2-40B4-BE49-F238E27FC236}">
                    <a16:creationId xmlns:a16="http://schemas.microsoft.com/office/drawing/2014/main" id="{E99E2191-214C-EA66-F869-1A00D539A810}"/>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22" name="Google Shape;127;p17">
                <a:extLst>
                  <a:ext uri="{FF2B5EF4-FFF2-40B4-BE49-F238E27FC236}">
                    <a16:creationId xmlns:a16="http://schemas.microsoft.com/office/drawing/2014/main" id="{8BA73CE8-06D8-8786-3E51-0119F1E1C9C6}"/>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8" name="Google Shape;130;p17">
              <a:extLst>
                <a:ext uri="{FF2B5EF4-FFF2-40B4-BE49-F238E27FC236}">
                  <a16:creationId xmlns:a16="http://schemas.microsoft.com/office/drawing/2014/main" id="{27D164D3-2413-54BF-657C-F955EACEFE5E}"/>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2731DC8C-A300-0378-6BE6-72BD47BA9F0A}"/>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C726D659-C517-EF61-13B9-7BD91D7C9DAE}"/>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1FE67020-2EA4-F9F2-6458-3AE8D66FDAD8}"/>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9" name="Google Shape;137;p17">
              <a:extLst>
                <a:ext uri="{FF2B5EF4-FFF2-40B4-BE49-F238E27FC236}">
                  <a16:creationId xmlns:a16="http://schemas.microsoft.com/office/drawing/2014/main" id="{1674AA53-CAE8-B519-9FF9-E8A2A7A03FC5}"/>
                </a:ext>
              </a:extLst>
            </p:cNvPr>
            <p:cNvGrpSpPr/>
            <p:nvPr/>
          </p:nvGrpSpPr>
          <p:grpSpPr>
            <a:xfrm>
              <a:off x="7997570" y="5496561"/>
              <a:ext cx="2187260" cy="1078293"/>
              <a:chOff x="3214118" y="2306625"/>
              <a:chExt cx="1418334" cy="836605"/>
            </a:xfrm>
          </p:grpSpPr>
          <p:sp>
            <p:nvSpPr>
              <p:cNvPr id="14" name="Google Shape;139;p17">
                <a:extLst>
                  <a:ext uri="{FF2B5EF4-FFF2-40B4-BE49-F238E27FC236}">
                    <a16:creationId xmlns:a16="http://schemas.microsoft.com/office/drawing/2014/main" id="{F346DE95-EBA8-518E-64DA-EDA167A32FF3}"/>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5" name="Google Shape;140;p17">
                <a:extLst>
                  <a:ext uri="{FF2B5EF4-FFF2-40B4-BE49-F238E27FC236}">
                    <a16:creationId xmlns:a16="http://schemas.microsoft.com/office/drawing/2014/main" id="{D05BFB7F-E2AD-E756-DD48-670A5A422240}"/>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6" name="Google Shape;141;p17">
                <a:extLst>
                  <a:ext uri="{FF2B5EF4-FFF2-40B4-BE49-F238E27FC236}">
                    <a16:creationId xmlns:a16="http://schemas.microsoft.com/office/drawing/2014/main" id="{6952AA4A-A600-2457-F6B7-80E0CE557E6D}"/>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0" name="Google Shape;144;p17">
              <a:extLst>
                <a:ext uri="{FF2B5EF4-FFF2-40B4-BE49-F238E27FC236}">
                  <a16:creationId xmlns:a16="http://schemas.microsoft.com/office/drawing/2014/main" id="{DEB102B2-956B-0BF6-F3F3-926E901D9EF6}"/>
                </a:ext>
              </a:extLst>
            </p:cNvPr>
            <p:cNvGrpSpPr/>
            <p:nvPr/>
          </p:nvGrpSpPr>
          <p:grpSpPr>
            <a:xfrm>
              <a:off x="9998372" y="5496561"/>
              <a:ext cx="2187261" cy="1078293"/>
              <a:chOff x="4511544" y="2306625"/>
              <a:chExt cx="1418335" cy="836605"/>
            </a:xfrm>
          </p:grpSpPr>
          <p:sp>
            <p:nvSpPr>
              <p:cNvPr id="11" name="Google Shape;146;p17">
                <a:extLst>
                  <a:ext uri="{FF2B5EF4-FFF2-40B4-BE49-F238E27FC236}">
                    <a16:creationId xmlns:a16="http://schemas.microsoft.com/office/drawing/2014/main" id="{EAD307DF-96F2-72ED-977B-CED0E9CCD5A3}"/>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 name="Google Shape;147;p17">
                <a:extLst>
                  <a:ext uri="{FF2B5EF4-FFF2-40B4-BE49-F238E27FC236}">
                    <a16:creationId xmlns:a16="http://schemas.microsoft.com/office/drawing/2014/main" id="{ADF436CD-4C52-D72F-B060-826AE1BDA00A}"/>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3" name="Google Shape;148;p17">
                <a:extLst>
                  <a:ext uri="{FF2B5EF4-FFF2-40B4-BE49-F238E27FC236}">
                    <a16:creationId xmlns:a16="http://schemas.microsoft.com/office/drawing/2014/main" id="{7796E5DD-10DA-8A22-F670-6B83B759EEBB}"/>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sp>
        <p:nvSpPr>
          <p:cNvPr id="29" name="Text Placeholder 2">
            <a:extLst>
              <a:ext uri="{FF2B5EF4-FFF2-40B4-BE49-F238E27FC236}">
                <a16:creationId xmlns:a16="http://schemas.microsoft.com/office/drawing/2014/main" id="{33477A20-EB27-E3AB-738F-F684B14AC9F9}"/>
              </a:ext>
            </a:extLst>
          </p:cNvPr>
          <p:cNvSpPr txBox="1">
            <a:spLocks/>
          </p:cNvSpPr>
          <p:nvPr/>
        </p:nvSpPr>
        <p:spPr>
          <a:xfrm>
            <a:off x="6405627" y="3031192"/>
            <a:ext cx="2662880" cy="2405447"/>
          </a:xfrm>
          <a:prstGeom prst="rect">
            <a:avLst/>
          </a:prstGeom>
          <a:solidFill>
            <a:schemeClr val="accent3">
              <a:lumMod val="60000"/>
              <a:lumOff val="40000"/>
            </a:schemeClr>
          </a:solidFill>
          <a:ln>
            <a:solidFill>
              <a:schemeClr val="accent3"/>
            </a:solidFill>
          </a:ln>
        </p:spPr>
        <p:txBody>
          <a:bodyPr spcFirstLastPara="1" vert="horz" wrap="square" lIns="91425" tIns="91425" rIns="91425" bIns="91425" rtlCol="0" anchor="t" anchorCtr="0">
            <a:normAutofit fontScale="85000" lnSpcReduction="20000"/>
          </a:bodyPr>
          <a:lstStyle>
            <a:lvl1pPr marL="609585" lvl="0" indent="-457189" algn="l" defTabSz="914400" rtl="0" eaLnBrk="1" latinLnBrk="0" hangingPunct="1">
              <a:lnSpc>
                <a:spcPct val="120000"/>
              </a:lnSpc>
              <a:spcBef>
                <a:spcPts val="0"/>
              </a:spcBef>
              <a:spcAft>
                <a:spcPts val="0"/>
              </a:spcAft>
              <a:buSzPts val="1800"/>
              <a:buFont typeface="Arial" panose="020B0604020202020204" pitchFamily="34" charset="0"/>
              <a:buChar char="●"/>
              <a:defRPr sz="2400" kern="1200">
                <a:solidFill>
                  <a:schemeClr val="tx1"/>
                </a:solidFill>
                <a:latin typeface="+mn-lt"/>
                <a:ea typeface="+mn-ea"/>
                <a:cs typeface="+mn-cs"/>
              </a:defRPr>
            </a:lvl1pPr>
            <a:lvl2pPr marL="1219170" lvl="1" indent="-423323" algn="l" defTabSz="914400" rtl="0" eaLnBrk="1" latinLnBrk="0" hangingPunct="1">
              <a:lnSpc>
                <a:spcPct val="12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2pPr>
            <a:lvl3pPr marL="1828754" lvl="2" indent="-423323" algn="l" defTabSz="914400" rtl="0" eaLnBrk="1" latinLnBrk="0" hangingPunct="1">
              <a:lnSpc>
                <a:spcPct val="12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3pPr>
            <a:lvl4pPr marL="2438339" lvl="3" indent="-423323" algn="l" defTabSz="914400" rtl="0" eaLnBrk="1" latinLnBrk="0" hangingPunct="1">
              <a:lnSpc>
                <a:spcPct val="120000"/>
              </a:lnSpc>
              <a:spcBef>
                <a:spcPts val="0"/>
              </a:spcBef>
              <a:spcAft>
                <a:spcPts val="0"/>
              </a:spcAft>
              <a:buSzPts val="1400"/>
              <a:buFont typeface="Arial" panose="020B0604020202020204" pitchFamily="34" charset="0"/>
              <a:buChar char="●"/>
              <a:defRPr sz="1600" kern="1200">
                <a:solidFill>
                  <a:schemeClr val="tx1"/>
                </a:solidFill>
                <a:latin typeface="+mn-lt"/>
                <a:ea typeface="+mn-ea"/>
                <a:cs typeface="+mn-cs"/>
              </a:defRPr>
            </a:lvl4pPr>
            <a:lvl5pPr marL="3047924" lvl="4" indent="-423323" algn="l" defTabSz="914400" rtl="0" eaLnBrk="1" latinLnBrk="0" hangingPunct="1">
              <a:lnSpc>
                <a:spcPct val="120000"/>
              </a:lnSpc>
              <a:spcBef>
                <a:spcPts val="0"/>
              </a:spcBef>
              <a:spcAft>
                <a:spcPts val="0"/>
              </a:spcAft>
              <a:buSzPts val="1400"/>
              <a:buFont typeface="Arial" panose="020B0604020202020204" pitchFamily="34" charset="0"/>
              <a:buChar char="○"/>
              <a:defRPr sz="1600" kern="1200">
                <a:solidFill>
                  <a:schemeClr val="tx1"/>
                </a:solidFill>
                <a:latin typeface="+mn-lt"/>
                <a:ea typeface="+mn-ea"/>
                <a:cs typeface="+mn-cs"/>
              </a:defRPr>
            </a:lvl5pPr>
            <a:lvl6pPr marL="3657509" lvl="5" indent="-423323" algn="l" defTabSz="914400" rtl="0" eaLnBrk="1" latinLnBrk="0" hangingPunct="1">
              <a:lnSpc>
                <a:spcPct val="12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6pPr>
            <a:lvl7pPr marL="4267093" lvl="6" indent="-423323" algn="l" defTabSz="914400" rtl="0" eaLnBrk="1" latinLnBrk="0" hangingPunct="1">
              <a:lnSpc>
                <a:spcPct val="12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7pPr>
            <a:lvl8pPr marL="4876678" lvl="7" indent="-423323" algn="l" defTabSz="914400" rtl="0" eaLnBrk="1" latinLnBrk="0" hangingPunct="1">
              <a:lnSpc>
                <a:spcPct val="12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8pPr>
            <a:lvl9pPr marL="5486263" lvl="8" indent="-423323" algn="l" defTabSz="914400" rtl="0" eaLnBrk="1" latinLnBrk="0" hangingPunct="1">
              <a:lnSpc>
                <a:spcPct val="12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9pPr>
          </a:lstStyle>
          <a:p>
            <a:pPr marL="152396" indent="0">
              <a:buFont typeface="Arial" panose="020B0604020202020204" pitchFamily="34" charset="0"/>
              <a:buNone/>
            </a:pPr>
            <a:r>
              <a:rPr lang="en-US" dirty="0">
                <a:solidFill>
                  <a:schemeClr val="bg1"/>
                </a:solidFill>
              </a:rPr>
              <a:t>ML Infrastructure</a:t>
            </a:r>
          </a:p>
          <a:p>
            <a:r>
              <a:rPr lang="en-US" sz="2000" dirty="0" err="1">
                <a:solidFill>
                  <a:schemeClr val="bg1"/>
                </a:solidFill>
              </a:rPr>
              <a:t>PyTorch</a:t>
            </a:r>
            <a:endParaRPr lang="en-US" sz="2000" dirty="0">
              <a:solidFill>
                <a:schemeClr val="bg1"/>
              </a:solidFill>
            </a:endParaRPr>
          </a:p>
          <a:p>
            <a:r>
              <a:rPr lang="en-US" sz="2000" dirty="0">
                <a:solidFill>
                  <a:schemeClr val="bg1"/>
                </a:solidFill>
              </a:rPr>
              <a:t>TensorFlow</a:t>
            </a:r>
          </a:p>
          <a:p>
            <a:r>
              <a:rPr lang="en-US" sz="2000" dirty="0">
                <a:solidFill>
                  <a:schemeClr val="bg1"/>
                </a:solidFill>
              </a:rPr>
              <a:t>Hugging Face</a:t>
            </a:r>
          </a:p>
          <a:p>
            <a:r>
              <a:rPr lang="en-US" sz="2000" dirty="0" err="1">
                <a:solidFill>
                  <a:schemeClr val="bg1"/>
                </a:solidFill>
              </a:rPr>
              <a:t>Deepspeed</a:t>
            </a:r>
            <a:endParaRPr lang="en-US" sz="2000" dirty="0">
              <a:solidFill>
                <a:schemeClr val="bg1"/>
              </a:solidFill>
            </a:endParaRPr>
          </a:p>
          <a:p>
            <a:r>
              <a:rPr lang="en-US" sz="2000" dirty="0">
                <a:solidFill>
                  <a:schemeClr val="bg1"/>
                </a:solidFill>
              </a:rPr>
              <a:t>MLX</a:t>
            </a:r>
          </a:p>
          <a:p>
            <a:r>
              <a:rPr lang="en-US" sz="2000" dirty="0" err="1">
                <a:solidFill>
                  <a:schemeClr val="bg1"/>
                </a:solidFill>
              </a:rPr>
              <a:t>XGBoost</a:t>
            </a:r>
            <a:endParaRPr lang="en-US" sz="2000" dirty="0">
              <a:solidFill>
                <a:schemeClr val="bg1"/>
              </a:solidFill>
            </a:endParaRPr>
          </a:p>
          <a:p>
            <a:r>
              <a:rPr lang="en-US" sz="2000" dirty="0">
                <a:solidFill>
                  <a:schemeClr val="bg1"/>
                </a:solidFill>
              </a:rPr>
              <a:t>Jax</a:t>
            </a:r>
          </a:p>
        </p:txBody>
      </p:sp>
      <p:cxnSp>
        <p:nvCxnSpPr>
          <p:cNvPr id="31" name="Straight Arrow Connector 30">
            <a:extLst>
              <a:ext uri="{FF2B5EF4-FFF2-40B4-BE49-F238E27FC236}">
                <a16:creationId xmlns:a16="http://schemas.microsoft.com/office/drawing/2014/main" id="{73ADA801-1964-376B-D39E-CB80AA97B322}"/>
              </a:ext>
            </a:extLst>
          </p:cNvPr>
          <p:cNvCxnSpPr>
            <a:cxnSpLocks/>
            <a:stCxn id="20" idx="0"/>
            <a:endCxn id="3" idx="2"/>
          </p:cNvCxnSpPr>
          <p:nvPr/>
        </p:nvCxnSpPr>
        <p:spPr>
          <a:xfrm flipH="1" flipV="1">
            <a:off x="5080199" y="4687315"/>
            <a:ext cx="9512" cy="8092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2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
          <a:extLst>
            <a:ext uri="{FF2B5EF4-FFF2-40B4-BE49-F238E27FC236}">
              <a16:creationId xmlns:a16="http://schemas.microsoft.com/office/drawing/2014/main" id="{936709BF-8848-9B2F-CA8A-719D05D2015C}"/>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7B8DF29-41C9-3A31-4E76-21C5B8CA272D}"/>
              </a:ext>
            </a:extLst>
          </p:cNvPr>
          <p:cNvSpPr txBox="1">
            <a:spLocks noGrp="1"/>
          </p:cNvSpPr>
          <p:nvPr>
            <p:ph type="title"/>
          </p:nvPr>
        </p:nvSpPr>
        <p:spPr>
          <a:xfrm>
            <a:off x="473299" y="454720"/>
            <a:ext cx="11360800" cy="763600"/>
          </a:xfrm>
          <a:prstGeom prst="rect">
            <a:avLst/>
          </a:prstGeom>
        </p:spPr>
        <p:txBody>
          <a:bodyPr spcFirstLastPara="1" vert="horz" wrap="square" lIns="121900" tIns="121900" rIns="121900" bIns="121900" rtlCol="0" anchor="t" anchorCtr="0">
            <a:normAutofit/>
          </a:bodyPr>
          <a:lstStyle/>
          <a:p>
            <a:r>
              <a:rPr lang="en-US" dirty="0"/>
              <a:t>MLOps: Model Deploying models to Production</a:t>
            </a:r>
            <a:endParaRPr dirty="0"/>
          </a:p>
        </p:txBody>
      </p:sp>
      <p:grpSp>
        <p:nvGrpSpPr>
          <p:cNvPr id="9" name="Group 8">
            <a:extLst>
              <a:ext uri="{FF2B5EF4-FFF2-40B4-BE49-F238E27FC236}">
                <a16:creationId xmlns:a16="http://schemas.microsoft.com/office/drawing/2014/main" id="{4C9E637F-CC5D-E650-B61D-161691253B06}"/>
              </a:ext>
            </a:extLst>
          </p:cNvPr>
          <p:cNvGrpSpPr/>
          <p:nvPr/>
        </p:nvGrpSpPr>
        <p:grpSpPr>
          <a:xfrm>
            <a:off x="4127" y="5496560"/>
            <a:ext cx="12181506" cy="1103114"/>
            <a:chOff x="4127" y="5496560"/>
            <a:chExt cx="12181506" cy="1103114"/>
          </a:xfrm>
        </p:grpSpPr>
        <p:grpSp>
          <p:nvGrpSpPr>
            <p:cNvPr id="108" name="Google Shape;108;p17">
              <a:extLst>
                <a:ext uri="{FF2B5EF4-FFF2-40B4-BE49-F238E27FC236}">
                  <a16:creationId xmlns:a16="http://schemas.microsoft.com/office/drawing/2014/main" id="{A6178E2B-8112-06D1-817B-978A715DF05F}"/>
                </a:ext>
              </a:extLst>
            </p:cNvPr>
            <p:cNvGrpSpPr/>
            <p:nvPr/>
          </p:nvGrpSpPr>
          <p:grpSpPr>
            <a:xfrm>
              <a:off x="4127" y="5509048"/>
              <a:ext cx="2187262" cy="1075966"/>
              <a:chOff x="618820" y="2306625"/>
              <a:chExt cx="1418335" cy="834800"/>
            </a:xfrm>
          </p:grpSpPr>
          <p:sp>
            <p:nvSpPr>
              <p:cNvPr id="110" name="Google Shape;110;p17">
                <a:extLst>
                  <a:ext uri="{FF2B5EF4-FFF2-40B4-BE49-F238E27FC236}">
                    <a16:creationId xmlns:a16="http://schemas.microsoft.com/office/drawing/2014/main" id="{82AC9E03-D425-D563-D2CE-259A6F672838}"/>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11" name="Google Shape;111;p17">
                <a:extLst>
                  <a:ext uri="{FF2B5EF4-FFF2-40B4-BE49-F238E27FC236}">
                    <a16:creationId xmlns:a16="http://schemas.microsoft.com/office/drawing/2014/main" id="{A43CC4DC-680A-47C9-19EF-AA7187D49BE9}"/>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3" name="Google Shape;113;p17">
                <a:extLst>
                  <a:ext uri="{FF2B5EF4-FFF2-40B4-BE49-F238E27FC236}">
                    <a16:creationId xmlns:a16="http://schemas.microsoft.com/office/drawing/2014/main" id="{C28EEF06-0CBF-C332-D471-9DB141C12D71}"/>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116" name="Google Shape;116;p17">
              <a:extLst>
                <a:ext uri="{FF2B5EF4-FFF2-40B4-BE49-F238E27FC236}">
                  <a16:creationId xmlns:a16="http://schemas.microsoft.com/office/drawing/2014/main" id="{694232F5-2634-100F-7AFF-89CE3AC62698}"/>
                </a:ext>
              </a:extLst>
            </p:cNvPr>
            <p:cNvGrpSpPr/>
            <p:nvPr/>
          </p:nvGrpSpPr>
          <p:grpSpPr>
            <a:xfrm>
              <a:off x="1996046" y="5507918"/>
              <a:ext cx="2187260" cy="1091756"/>
              <a:chOff x="1917073" y="2306625"/>
              <a:chExt cx="1418334" cy="847050"/>
            </a:xfrm>
          </p:grpSpPr>
          <p:sp>
            <p:nvSpPr>
              <p:cNvPr id="118" name="Google Shape;118;p17">
                <a:extLst>
                  <a:ext uri="{FF2B5EF4-FFF2-40B4-BE49-F238E27FC236}">
                    <a16:creationId xmlns:a16="http://schemas.microsoft.com/office/drawing/2014/main" id="{2763909E-2E89-0E34-1948-85159497AB3A}"/>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19" name="Google Shape;119;p17">
                <a:extLst>
                  <a:ext uri="{FF2B5EF4-FFF2-40B4-BE49-F238E27FC236}">
                    <a16:creationId xmlns:a16="http://schemas.microsoft.com/office/drawing/2014/main" id="{735AC177-0F98-7A42-6BF2-29D5A17E3C02}"/>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20" name="Google Shape;120;p17">
                <a:extLst>
                  <a:ext uri="{FF2B5EF4-FFF2-40B4-BE49-F238E27FC236}">
                    <a16:creationId xmlns:a16="http://schemas.microsoft.com/office/drawing/2014/main" id="{02D83D08-94D2-E9E8-F2C2-9C55814DAC54}"/>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3" name="Google Shape;123;p17">
              <a:extLst>
                <a:ext uri="{FF2B5EF4-FFF2-40B4-BE49-F238E27FC236}">
                  <a16:creationId xmlns:a16="http://schemas.microsoft.com/office/drawing/2014/main" id="{A3FB5816-6308-91C3-1350-8C8A12C73A81}"/>
                </a:ext>
              </a:extLst>
            </p:cNvPr>
            <p:cNvGrpSpPr/>
            <p:nvPr/>
          </p:nvGrpSpPr>
          <p:grpSpPr>
            <a:xfrm>
              <a:off x="3966799" y="5496564"/>
              <a:ext cx="2216723" cy="1078296"/>
              <a:chOff x="3195013" y="2306625"/>
              <a:chExt cx="1437439" cy="836607"/>
            </a:xfrm>
          </p:grpSpPr>
          <p:sp>
            <p:nvSpPr>
              <p:cNvPr id="125" name="Google Shape;125;p17">
                <a:extLst>
                  <a:ext uri="{FF2B5EF4-FFF2-40B4-BE49-F238E27FC236}">
                    <a16:creationId xmlns:a16="http://schemas.microsoft.com/office/drawing/2014/main" id="{A6FF6666-0BF8-D9E0-8016-C127ED65E7B8}"/>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6" name="Google Shape;126;p17">
                <a:extLst>
                  <a:ext uri="{FF2B5EF4-FFF2-40B4-BE49-F238E27FC236}">
                    <a16:creationId xmlns:a16="http://schemas.microsoft.com/office/drawing/2014/main" id="{DA4757C7-C7CC-A5B3-F003-43C29ECF199B}"/>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27" name="Google Shape;127;p17">
                <a:extLst>
                  <a:ext uri="{FF2B5EF4-FFF2-40B4-BE49-F238E27FC236}">
                    <a16:creationId xmlns:a16="http://schemas.microsoft.com/office/drawing/2014/main" id="{ED05F946-D1C5-F8AB-5057-8A3EC420A05C}"/>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30" name="Google Shape;130;p17">
              <a:extLst>
                <a:ext uri="{FF2B5EF4-FFF2-40B4-BE49-F238E27FC236}">
                  <a16:creationId xmlns:a16="http://schemas.microsoft.com/office/drawing/2014/main" id="{97BB81AA-7A0A-4980-7CF9-B8216408FDE9}"/>
                </a:ext>
              </a:extLst>
            </p:cNvPr>
            <p:cNvGrpSpPr/>
            <p:nvPr/>
          </p:nvGrpSpPr>
          <p:grpSpPr>
            <a:xfrm>
              <a:off x="5997068" y="5496560"/>
              <a:ext cx="2187262" cy="1078293"/>
              <a:chOff x="4511544" y="2306625"/>
              <a:chExt cx="1418335" cy="836605"/>
            </a:xfrm>
          </p:grpSpPr>
          <p:sp>
            <p:nvSpPr>
              <p:cNvPr id="132" name="Google Shape;132;p17">
                <a:extLst>
                  <a:ext uri="{FF2B5EF4-FFF2-40B4-BE49-F238E27FC236}">
                    <a16:creationId xmlns:a16="http://schemas.microsoft.com/office/drawing/2014/main" id="{29E2973A-EF50-5E0A-FF98-C1BBB46C1FB0}"/>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33" name="Google Shape;133;p17">
                <a:extLst>
                  <a:ext uri="{FF2B5EF4-FFF2-40B4-BE49-F238E27FC236}">
                    <a16:creationId xmlns:a16="http://schemas.microsoft.com/office/drawing/2014/main" id="{5401F75E-3F45-7EBF-1C66-E887DCBD4455}"/>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34" name="Google Shape;134;p17">
                <a:extLst>
                  <a:ext uri="{FF2B5EF4-FFF2-40B4-BE49-F238E27FC236}">
                    <a16:creationId xmlns:a16="http://schemas.microsoft.com/office/drawing/2014/main" id="{18A0F0D4-B3C5-90C5-5F3B-8C74E8AEBA22}"/>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137" name="Google Shape;137;p17">
              <a:extLst>
                <a:ext uri="{FF2B5EF4-FFF2-40B4-BE49-F238E27FC236}">
                  <a16:creationId xmlns:a16="http://schemas.microsoft.com/office/drawing/2014/main" id="{127B8A3A-C91E-98D6-A2EC-250D00A07B16}"/>
                </a:ext>
              </a:extLst>
            </p:cNvPr>
            <p:cNvGrpSpPr/>
            <p:nvPr/>
          </p:nvGrpSpPr>
          <p:grpSpPr>
            <a:xfrm>
              <a:off x="7997570" y="5496561"/>
              <a:ext cx="2187260" cy="1078293"/>
              <a:chOff x="3214118" y="2306625"/>
              <a:chExt cx="1418334" cy="836605"/>
            </a:xfrm>
          </p:grpSpPr>
          <p:sp>
            <p:nvSpPr>
              <p:cNvPr id="139" name="Google Shape;139;p17">
                <a:extLst>
                  <a:ext uri="{FF2B5EF4-FFF2-40B4-BE49-F238E27FC236}">
                    <a16:creationId xmlns:a16="http://schemas.microsoft.com/office/drawing/2014/main" id="{A8145959-957A-67DB-18DF-E7DB31B2643B}"/>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40" name="Google Shape;140;p17">
                <a:extLst>
                  <a:ext uri="{FF2B5EF4-FFF2-40B4-BE49-F238E27FC236}">
                    <a16:creationId xmlns:a16="http://schemas.microsoft.com/office/drawing/2014/main" id="{B9294638-3B74-9F42-146E-673B52074364}"/>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1" name="Google Shape;141;p17">
                <a:extLst>
                  <a:ext uri="{FF2B5EF4-FFF2-40B4-BE49-F238E27FC236}">
                    <a16:creationId xmlns:a16="http://schemas.microsoft.com/office/drawing/2014/main" id="{A5D1D34B-511A-0C0A-0A2B-165FEA03723F}"/>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44" name="Google Shape;144;p17">
              <a:extLst>
                <a:ext uri="{FF2B5EF4-FFF2-40B4-BE49-F238E27FC236}">
                  <a16:creationId xmlns:a16="http://schemas.microsoft.com/office/drawing/2014/main" id="{03752EE3-4DA7-9100-2479-B22F79F60D27}"/>
                </a:ext>
              </a:extLst>
            </p:cNvPr>
            <p:cNvGrpSpPr/>
            <p:nvPr/>
          </p:nvGrpSpPr>
          <p:grpSpPr>
            <a:xfrm>
              <a:off x="9998372" y="5496561"/>
              <a:ext cx="2187261" cy="1078293"/>
              <a:chOff x="4511544" y="2306625"/>
              <a:chExt cx="1418335" cy="836605"/>
            </a:xfrm>
          </p:grpSpPr>
          <p:sp>
            <p:nvSpPr>
              <p:cNvPr id="146" name="Google Shape;146;p17">
                <a:extLst>
                  <a:ext uri="{FF2B5EF4-FFF2-40B4-BE49-F238E27FC236}">
                    <a16:creationId xmlns:a16="http://schemas.microsoft.com/office/drawing/2014/main" id="{A897F382-5A69-D925-AB72-944D37B7F9E0}"/>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7" name="Google Shape;147;p17">
                <a:extLst>
                  <a:ext uri="{FF2B5EF4-FFF2-40B4-BE49-F238E27FC236}">
                    <a16:creationId xmlns:a16="http://schemas.microsoft.com/office/drawing/2014/main" id="{C638AA8C-4B70-4E12-88EB-FD3D5128768F}"/>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8" name="Google Shape;148;p17">
                <a:extLst>
                  <a:ext uri="{FF2B5EF4-FFF2-40B4-BE49-F238E27FC236}">
                    <a16:creationId xmlns:a16="http://schemas.microsoft.com/office/drawing/2014/main" id="{C6D94A6E-4600-0CE0-84E9-6858BFBC5C14}"/>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pic>
        <p:nvPicPr>
          <p:cNvPr id="4" name="Picture 2">
            <a:extLst>
              <a:ext uri="{FF2B5EF4-FFF2-40B4-BE49-F238E27FC236}">
                <a16:creationId xmlns:a16="http://schemas.microsoft.com/office/drawing/2014/main" id="{FD4665D4-23AE-8EAD-EDEB-926BAC9EFB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78"/>
          <a:stretch/>
        </p:blipFill>
        <p:spPr bwMode="auto">
          <a:xfrm>
            <a:off x="2844545" y="2059972"/>
            <a:ext cx="8438389" cy="273805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C418F94-F1A2-1F76-C997-3104FB82508F}"/>
              </a:ext>
            </a:extLst>
          </p:cNvPr>
          <p:cNvCxnSpPr>
            <a:stCxn id="132" idx="0"/>
            <a:endCxn id="4" idx="2"/>
          </p:cNvCxnSpPr>
          <p:nvPr/>
        </p:nvCxnSpPr>
        <p:spPr>
          <a:xfrm flipH="1" flipV="1">
            <a:off x="7063740" y="4798027"/>
            <a:ext cx="26778" cy="69853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89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
          <a:extLst>
            <a:ext uri="{FF2B5EF4-FFF2-40B4-BE49-F238E27FC236}">
              <a16:creationId xmlns:a16="http://schemas.microsoft.com/office/drawing/2014/main" id="{115F43FD-B8CC-2F3F-6227-97CB77E54779}"/>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18DD908-6CD9-349A-8996-E21EB45F953E}"/>
              </a:ext>
            </a:extLst>
          </p:cNvPr>
          <p:cNvSpPr txBox="1">
            <a:spLocks noGrp="1"/>
          </p:cNvSpPr>
          <p:nvPr>
            <p:ph type="title"/>
          </p:nvPr>
        </p:nvSpPr>
        <p:spPr>
          <a:xfrm>
            <a:off x="473299" y="454720"/>
            <a:ext cx="11360800" cy="763600"/>
          </a:xfrm>
          <a:prstGeom prst="rect">
            <a:avLst/>
          </a:prstGeom>
        </p:spPr>
        <p:txBody>
          <a:bodyPr spcFirstLastPara="1" vert="horz" wrap="square" lIns="121900" tIns="121900" rIns="121900" bIns="121900" rtlCol="0" anchor="t" anchorCtr="0">
            <a:normAutofit/>
          </a:bodyPr>
          <a:lstStyle/>
          <a:p>
            <a:r>
              <a:rPr lang="en-US" dirty="0"/>
              <a:t>MLOps: CI/CD Pipelines</a:t>
            </a:r>
            <a:endParaRPr dirty="0"/>
          </a:p>
        </p:txBody>
      </p:sp>
      <p:grpSp>
        <p:nvGrpSpPr>
          <p:cNvPr id="9" name="Group 8">
            <a:extLst>
              <a:ext uri="{FF2B5EF4-FFF2-40B4-BE49-F238E27FC236}">
                <a16:creationId xmlns:a16="http://schemas.microsoft.com/office/drawing/2014/main" id="{31E66766-C5C6-1B10-B988-CE55E924D05B}"/>
              </a:ext>
            </a:extLst>
          </p:cNvPr>
          <p:cNvGrpSpPr/>
          <p:nvPr/>
        </p:nvGrpSpPr>
        <p:grpSpPr>
          <a:xfrm>
            <a:off x="4127" y="5496560"/>
            <a:ext cx="12181506" cy="1103114"/>
            <a:chOff x="4127" y="5496560"/>
            <a:chExt cx="12181506" cy="1103114"/>
          </a:xfrm>
        </p:grpSpPr>
        <p:grpSp>
          <p:nvGrpSpPr>
            <p:cNvPr id="108" name="Google Shape;108;p17">
              <a:extLst>
                <a:ext uri="{FF2B5EF4-FFF2-40B4-BE49-F238E27FC236}">
                  <a16:creationId xmlns:a16="http://schemas.microsoft.com/office/drawing/2014/main" id="{AAD30090-4277-440F-331E-4A090A785CBD}"/>
                </a:ext>
              </a:extLst>
            </p:cNvPr>
            <p:cNvGrpSpPr/>
            <p:nvPr/>
          </p:nvGrpSpPr>
          <p:grpSpPr>
            <a:xfrm>
              <a:off x="4127" y="5509048"/>
              <a:ext cx="2187262" cy="1075966"/>
              <a:chOff x="618820" y="2306625"/>
              <a:chExt cx="1418335" cy="834800"/>
            </a:xfrm>
          </p:grpSpPr>
          <p:sp>
            <p:nvSpPr>
              <p:cNvPr id="110" name="Google Shape;110;p17">
                <a:extLst>
                  <a:ext uri="{FF2B5EF4-FFF2-40B4-BE49-F238E27FC236}">
                    <a16:creationId xmlns:a16="http://schemas.microsoft.com/office/drawing/2014/main" id="{9D862CB4-27C7-2A9B-1302-B94B1D31A098}"/>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11" name="Google Shape;111;p17">
                <a:extLst>
                  <a:ext uri="{FF2B5EF4-FFF2-40B4-BE49-F238E27FC236}">
                    <a16:creationId xmlns:a16="http://schemas.microsoft.com/office/drawing/2014/main" id="{3AFED74E-F97F-C87A-966D-AF8EB06145BE}"/>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3" name="Google Shape;113;p17">
                <a:extLst>
                  <a:ext uri="{FF2B5EF4-FFF2-40B4-BE49-F238E27FC236}">
                    <a16:creationId xmlns:a16="http://schemas.microsoft.com/office/drawing/2014/main" id="{9F8C0EF7-BB8D-E62A-1A96-02ADA39F907F}"/>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116" name="Google Shape;116;p17">
              <a:extLst>
                <a:ext uri="{FF2B5EF4-FFF2-40B4-BE49-F238E27FC236}">
                  <a16:creationId xmlns:a16="http://schemas.microsoft.com/office/drawing/2014/main" id="{8A8D3AFF-023F-8AEF-C5B6-CFBB2558F07F}"/>
                </a:ext>
              </a:extLst>
            </p:cNvPr>
            <p:cNvGrpSpPr/>
            <p:nvPr/>
          </p:nvGrpSpPr>
          <p:grpSpPr>
            <a:xfrm>
              <a:off x="1996046" y="5507918"/>
              <a:ext cx="2187260" cy="1091756"/>
              <a:chOff x="1917073" y="2306625"/>
              <a:chExt cx="1418334" cy="847050"/>
            </a:xfrm>
          </p:grpSpPr>
          <p:sp>
            <p:nvSpPr>
              <p:cNvPr id="118" name="Google Shape;118;p17">
                <a:extLst>
                  <a:ext uri="{FF2B5EF4-FFF2-40B4-BE49-F238E27FC236}">
                    <a16:creationId xmlns:a16="http://schemas.microsoft.com/office/drawing/2014/main" id="{12028D4F-320C-28E6-42AF-7EFE083A9082}"/>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19" name="Google Shape;119;p17">
                <a:extLst>
                  <a:ext uri="{FF2B5EF4-FFF2-40B4-BE49-F238E27FC236}">
                    <a16:creationId xmlns:a16="http://schemas.microsoft.com/office/drawing/2014/main" id="{8FE864B5-5010-5952-A2A5-5ECE3E9B6597}"/>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20" name="Google Shape;120;p17">
                <a:extLst>
                  <a:ext uri="{FF2B5EF4-FFF2-40B4-BE49-F238E27FC236}">
                    <a16:creationId xmlns:a16="http://schemas.microsoft.com/office/drawing/2014/main" id="{4013E4D0-96BE-46CC-2804-4877A4D81FC8}"/>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3" name="Google Shape;123;p17">
              <a:extLst>
                <a:ext uri="{FF2B5EF4-FFF2-40B4-BE49-F238E27FC236}">
                  <a16:creationId xmlns:a16="http://schemas.microsoft.com/office/drawing/2014/main" id="{3D99F240-0863-1D77-3386-655F0417AE4F}"/>
                </a:ext>
              </a:extLst>
            </p:cNvPr>
            <p:cNvGrpSpPr/>
            <p:nvPr/>
          </p:nvGrpSpPr>
          <p:grpSpPr>
            <a:xfrm>
              <a:off x="3966799" y="5496564"/>
              <a:ext cx="2216723" cy="1078296"/>
              <a:chOff x="3195013" y="2306625"/>
              <a:chExt cx="1437439" cy="836607"/>
            </a:xfrm>
          </p:grpSpPr>
          <p:sp>
            <p:nvSpPr>
              <p:cNvPr id="125" name="Google Shape;125;p17">
                <a:extLst>
                  <a:ext uri="{FF2B5EF4-FFF2-40B4-BE49-F238E27FC236}">
                    <a16:creationId xmlns:a16="http://schemas.microsoft.com/office/drawing/2014/main" id="{8C0C01EA-62D1-8EF1-8767-2113FA08B9C8}"/>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6" name="Google Shape;126;p17">
                <a:extLst>
                  <a:ext uri="{FF2B5EF4-FFF2-40B4-BE49-F238E27FC236}">
                    <a16:creationId xmlns:a16="http://schemas.microsoft.com/office/drawing/2014/main" id="{16FF8476-83B7-BC0F-562C-E491FCE2F236}"/>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27" name="Google Shape;127;p17">
                <a:extLst>
                  <a:ext uri="{FF2B5EF4-FFF2-40B4-BE49-F238E27FC236}">
                    <a16:creationId xmlns:a16="http://schemas.microsoft.com/office/drawing/2014/main" id="{759F49BA-704E-9845-382F-51E0E6402929}"/>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30" name="Google Shape;130;p17">
              <a:extLst>
                <a:ext uri="{FF2B5EF4-FFF2-40B4-BE49-F238E27FC236}">
                  <a16:creationId xmlns:a16="http://schemas.microsoft.com/office/drawing/2014/main" id="{6BEB66F9-ED5F-709C-2D40-C029594CFF00}"/>
                </a:ext>
              </a:extLst>
            </p:cNvPr>
            <p:cNvGrpSpPr/>
            <p:nvPr/>
          </p:nvGrpSpPr>
          <p:grpSpPr>
            <a:xfrm>
              <a:off x="5997068" y="5496560"/>
              <a:ext cx="2187262" cy="1078293"/>
              <a:chOff x="4511544" y="2306625"/>
              <a:chExt cx="1418335" cy="836605"/>
            </a:xfrm>
          </p:grpSpPr>
          <p:sp>
            <p:nvSpPr>
              <p:cNvPr id="132" name="Google Shape;132;p17">
                <a:extLst>
                  <a:ext uri="{FF2B5EF4-FFF2-40B4-BE49-F238E27FC236}">
                    <a16:creationId xmlns:a16="http://schemas.microsoft.com/office/drawing/2014/main" id="{01F59083-9337-53E4-D901-177C04F207B0}"/>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33" name="Google Shape;133;p17">
                <a:extLst>
                  <a:ext uri="{FF2B5EF4-FFF2-40B4-BE49-F238E27FC236}">
                    <a16:creationId xmlns:a16="http://schemas.microsoft.com/office/drawing/2014/main" id="{F3CBD2B4-23BF-8AC8-1CDF-8B27C6945623}"/>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34" name="Google Shape;134;p17">
                <a:extLst>
                  <a:ext uri="{FF2B5EF4-FFF2-40B4-BE49-F238E27FC236}">
                    <a16:creationId xmlns:a16="http://schemas.microsoft.com/office/drawing/2014/main" id="{B06445A8-1A97-D10C-9696-27B41946BFBC}"/>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137" name="Google Shape;137;p17">
              <a:extLst>
                <a:ext uri="{FF2B5EF4-FFF2-40B4-BE49-F238E27FC236}">
                  <a16:creationId xmlns:a16="http://schemas.microsoft.com/office/drawing/2014/main" id="{8B85CE8D-3325-69A5-5F02-255D9B45AC88}"/>
                </a:ext>
              </a:extLst>
            </p:cNvPr>
            <p:cNvGrpSpPr/>
            <p:nvPr/>
          </p:nvGrpSpPr>
          <p:grpSpPr>
            <a:xfrm>
              <a:off x="7997570" y="5496561"/>
              <a:ext cx="2187260" cy="1078293"/>
              <a:chOff x="3214118" y="2306625"/>
              <a:chExt cx="1418334" cy="836605"/>
            </a:xfrm>
          </p:grpSpPr>
          <p:sp>
            <p:nvSpPr>
              <p:cNvPr id="139" name="Google Shape;139;p17">
                <a:extLst>
                  <a:ext uri="{FF2B5EF4-FFF2-40B4-BE49-F238E27FC236}">
                    <a16:creationId xmlns:a16="http://schemas.microsoft.com/office/drawing/2014/main" id="{E39CAA67-DDCA-2527-B4E0-363B3DD394B4}"/>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40" name="Google Shape;140;p17">
                <a:extLst>
                  <a:ext uri="{FF2B5EF4-FFF2-40B4-BE49-F238E27FC236}">
                    <a16:creationId xmlns:a16="http://schemas.microsoft.com/office/drawing/2014/main" id="{8AD83534-9FA4-B7A1-4E12-776B96A920E9}"/>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1" name="Google Shape;141;p17">
                <a:extLst>
                  <a:ext uri="{FF2B5EF4-FFF2-40B4-BE49-F238E27FC236}">
                    <a16:creationId xmlns:a16="http://schemas.microsoft.com/office/drawing/2014/main" id="{D45D5E45-CA9A-11B4-2FF6-AA64688DE22A}"/>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44" name="Google Shape;144;p17">
              <a:extLst>
                <a:ext uri="{FF2B5EF4-FFF2-40B4-BE49-F238E27FC236}">
                  <a16:creationId xmlns:a16="http://schemas.microsoft.com/office/drawing/2014/main" id="{4CA922A3-F945-9E53-029E-0393A1F4ED89}"/>
                </a:ext>
              </a:extLst>
            </p:cNvPr>
            <p:cNvGrpSpPr/>
            <p:nvPr/>
          </p:nvGrpSpPr>
          <p:grpSpPr>
            <a:xfrm>
              <a:off x="9998372" y="5496561"/>
              <a:ext cx="2187261" cy="1078293"/>
              <a:chOff x="4511544" y="2306625"/>
              <a:chExt cx="1418335" cy="836605"/>
            </a:xfrm>
          </p:grpSpPr>
          <p:sp>
            <p:nvSpPr>
              <p:cNvPr id="146" name="Google Shape;146;p17">
                <a:extLst>
                  <a:ext uri="{FF2B5EF4-FFF2-40B4-BE49-F238E27FC236}">
                    <a16:creationId xmlns:a16="http://schemas.microsoft.com/office/drawing/2014/main" id="{0E128A34-5903-0B92-0256-EC44BFA8C485}"/>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7" name="Google Shape;147;p17">
                <a:extLst>
                  <a:ext uri="{FF2B5EF4-FFF2-40B4-BE49-F238E27FC236}">
                    <a16:creationId xmlns:a16="http://schemas.microsoft.com/office/drawing/2014/main" id="{91E1B9E7-9730-C18A-BB85-F2E4333E5744}"/>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8" name="Google Shape;148;p17">
                <a:extLst>
                  <a:ext uri="{FF2B5EF4-FFF2-40B4-BE49-F238E27FC236}">
                    <a16:creationId xmlns:a16="http://schemas.microsoft.com/office/drawing/2014/main" id="{1E055155-A6DD-B6DF-44A6-15B71EE2BB1C}"/>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pic>
        <p:nvPicPr>
          <p:cNvPr id="4" name="Picture 2">
            <a:extLst>
              <a:ext uri="{FF2B5EF4-FFF2-40B4-BE49-F238E27FC236}">
                <a16:creationId xmlns:a16="http://schemas.microsoft.com/office/drawing/2014/main" id="{6FC06222-3010-765C-C9FF-C1EEE301D1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78"/>
          <a:stretch/>
        </p:blipFill>
        <p:spPr bwMode="auto">
          <a:xfrm>
            <a:off x="2844545" y="2059972"/>
            <a:ext cx="8438389" cy="273805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7865289-150A-4E5D-F6FF-55DBBE7DA328}"/>
              </a:ext>
            </a:extLst>
          </p:cNvPr>
          <p:cNvCxnSpPr>
            <a:stCxn id="132" idx="0"/>
            <a:endCxn id="4" idx="2"/>
          </p:cNvCxnSpPr>
          <p:nvPr/>
        </p:nvCxnSpPr>
        <p:spPr>
          <a:xfrm flipH="1" flipV="1">
            <a:off x="7063740" y="4798027"/>
            <a:ext cx="26778" cy="69853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59E0969-7575-2303-C4A1-FE4D5C9C198E}"/>
              </a:ext>
            </a:extLst>
          </p:cNvPr>
          <p:cNvSpPr/>
          <p:nvPr/>
        </p:nvSpPr>
        <p:spPr>
          <a:xfrm>
            <a:off x="5577840" y="2357120"/>
            <a:ext cx="2296160" cy="1859280"/>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AB81B93-5EF9-E2CB-30FD-92CAFC8CFEB0}"/>
              </a:ext>
            </a:extLst>
          </p:cNvPr>
          <p:cNvSpPr txBox="1"/>
          <p:nvPr/>
        </p:nvSpPr>
        <p:spPr>
          <a:xfrm>
            <a:off x="599334" y="1433790"/>
            <a:ext cx="1601747" cy="923330"/>
          </a:xfrm>
          <a:prstGeom prst="rect">
            <a:avLst/>
          </a:prstGeom>
          <a:noFill/>
          <a:ln w="19050">
            <a:solidFill>
              <a:schemeClr val="accent3"/>
            </a:solidFill>
          </a:ln>
        </p:spPr>
        <p:txBody>
          <a:bodyPr wrap="square" rtlCol="0">
            <a:spAutoFit/>
          </a:bodyPr>
          <a:lstStyle/>
          <a:p>
            <a:r>
              <a:rPr lang="en-US" dirty="0"/>
              <a:t>Use CI/CD to for deploying to production.</a:t>
            </a:r>
          </a:p>
        </p:txBody>
      </p:sp>
      <p:cxnSp>
        <p:nvCxnSpPr>
          <p:cNvPr id="8" name="Elbow Connector 7">
            <a:extLst>
              <a:ext uri="{FF2B5EF4-FFF2-40B4-BE49-F238E27FC236}">
                <a16:creationId xmlns:a16="http://schemas.microsoft.com/office/drawing/2014/main" id="{A5E3CABA-3E23-D67F-0331-64DB13EEB758}"/>
              </a:ext>
            </a:extLst>
          </p:cNvPr>
          <p:cNvCxnSpPr>
            <a:stCxn id="5" idx="3"/>
            <a:endCxn id="3" idx="0"/>
          </p:cNvCxnSpPr>
          <p:nvPr/>
        </p:nvCxnSpPr>
        <p:spPr>
          <a:xfrm>
            <a:off x="2201081" y="1895455"/>
            <a:ext cx="4524839" cy="461665"/>
          </a:xfrm>
          <a:prstGeom prst="bentConnector2">
            <a:avLst/>
          </a:prstGeom>
          <a:ln w="190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6159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426635-454D-B3CD-5FFB-B1C14AA74BE0}"/>
              </a:ext>
            </a:extLst>
          </p:cNvPr>
          <p:cNvSpPr>
            <a:spLocks noGrp="1"/>
          </p:cNvSpPr>
          <p:nvPr>
            <p:ph type="title"/>
          </p:nvPr>
        </p:nvSpPr>
        <p:spPr>
          <a:xfrm>
            <a:off x="853330" y="1134683"/>
            <a:ext cx="2743310" cy="4255024"/>
          </a:xfrm>
        </p:spPr>
        <p:txBody>
          <a:bodyPr>
            <a:normAutofit/>
          </a:bodyPr>
          <a:lstStyle/>
          <a:p>
            <a:r>
              <a:rPr lang="en-US">
                <a:solidFill>
                  <a:srgbClr val="FFFFFF"/>
                </a:solidFill>
              </a:rPr>
              <a:t>CI/CD For MLOps</a:t>
            </a:r>
          </a:p>
        </p:txBody>
      </p:sp>
      <p:graphicFrame>
        <p:nvGraphicFramePr>
          <p:cNvPr id="5" name="Content Placeholder 2">
            <a:extLst>
              <a:ext uri="{FF2B5EF4-FFF2-40B4-BE49-F238E27FC236}">
                <a16:creationId xmlns:a16="http://schemas.microsoft.com/office/drawing/2014/main" id="{3B724D92-686C-6305-8DCC-BD0216A9EB3A}"/>
              </a:ext>
            </a:extLst>
          </p:cNvPr>
          <p:cNvGraphicFramePr>
            <a:graphicFrameLocks noGrp="1"/>
          </p:cNvGraphicFramePr>
          <p:nvPr>
            <p:ph idx="1"/>
            <p:extLst>
              <p:ext uri="{D42A27DB-BD31-4B8C-83A1-F6EECF244321}">
                <p14:modId xmlns:p14="http://schemas.microsoft.com/office/powerpoint/2010/main" val="3849217211"/>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403229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
          <a:extLst>
            <a:ext uri="{FF2B5EF4-FFF2-40B4-BE49-F238E27FC236}">
              <a16:creationId xmlns:a16="http://schemas.microsoft.com/office/drawing/2014/main" id="{219D2FBB-941D-B9FE-4D6C-754B8602CF5F}"/>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DBD11054-04E5-7EF2-F1F4-390788563361}"/>
              </a:ext>
            </a:extLst>
          </p:cNvPr>
          <p:cNvSpPr txBox="1">
            <a:spLocks noGrp="1"/>
          </p:cNvSpPr>
          <p:nvPr>
            <p:ph type="title"/>
          </p:nvPr>
        </p:nvSpPr>
        <p:spPr>
          <a:xfrm>
            <a:off x="473299" y="454720"/>
            <a:ext cx="11360800" cy="763600"/>
          </a:xfrm>
          <a:prstGeom prst="rect">
            <a:avLst/>
          </a:prstGeom>
        </p:spPr>
        <p:txBody>
          <a:bodyPr spcFirstLastPara="1" vert="horz" wrap="square" lIns="121900" tIns="121900" rIns="121900" bIns="121900" rtlCol="0" anchor="t" anchorCtr="0">
            <a:normAutofit/>
          </a:bodyPr>
          <a:lstStyle/>
          <a:p>
            <a:r>
              <a:rPr lang="en-US" dirty="0"/>
              <a:t>MLOps: Persist model artifacts</a:t>
            </a:r>
            <a:endParaRPr dirty="0"/>
          </a:p>
        </p:txBody>
      </p:sp>
      <p:grpSp>
        <p:nvGrpSpPr>
          <p:cNvPr id="9" name="Group 8">
            <a:extLst>
              <a:ext uri="{FF2B5EF4-FFF2-40B4-BE49-F238E27FC236}">
                <a16:creationId xmlns:a16="http://schemas.microsoft.com/office/drawing/2014/main" id="{F66566D3-C7B0-7BCC-22F4-13C7AC6FE322}"/>
              </a:ext>
            </a:extLst>
          </p:cNvPr>
          <p:cNvGrpSpPr/>
          <p:nvPr/>
        </p:nvGrpSpPr>
        <p:grpSpPr>
          <a:xfrm>
            <a:off x="4127" y="5496560"/>
            <a:ext cx="12181506" cy="1103114"/>
            <a:chOff x="4127" y="5496560"/>
            <a:chExt cx="12181506" cy="1103114"/>
          </a:xfrm>
        </p:grpSpPr>
        <p:grpSp>
          <p:nvGrpSpPr>
            <p:cNvPr id="108" name="Google Shape;108;p17">
              <a:extLst>
                <a:ext uri="{FF2B5EF4-FFF2-40B4-BE49-F238E27FC236}">
                  <a16:creationId xmlns:a16="http://schemas.microsoft.com/office/drawing/2014/main" id="{369EB9DC-569D-DCFC-764E-A6D95A9830C7}"/>
                </a:ext>
              </a:extLst>
            </p:cNvPr>
            <p:cNvGrpSpPr/>
            <p:nvPr/>
          </p:nvGrpSpPr>
          <p:grpSpPr>
            <a:xfrm>
              <a:off x="4127" y="5509048"/>
              <a:ext cx="2187262" cy="1075966"/>
              <a:chOff x="618820" y="2306625"/>
              <a:chExt cx="1418335" cy="834800"/>
            </a:xfrm>
          </p:grpSpPr>
          <p:sp>
            <p:nvSpPr>
              <p:cNvPr id="110" name="Google Shape;110;p17">
                <a:extLst>
                  <a:ext uri="{FF2B5EF4-FFF2-40B4-BE49-F238E27FC236}">
                    <a16:creationId xmlns:a16="http://schemas.microsoft.com/office/drawing/2014/main" id="{568AF272-A052-DFA8-3C5D-8DE1BB0FCB40}"/>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11" name="Google Shape;111;p17">
                <a:extLst>
                  <a:ext uri="{FF2B5EF4-FFF2-40B4-BE49-F238E27FC236}">
                    <a16:creationId xmlns:a16="http://schemas.microsoft.com/office/drawing/2014/main" id="{B515B937-318D-1A9D-9908-E91252CBD269}"/>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3" name="Google Shape;113;p17">
                <a:extLst>
                  <a:ext uri="{FF2B5EF4-FFF2-40B4-BE49-F238E27FC236}">
                    <a16:creationId xmlns:a16="http://schemas.microsoft.com/office/drawing/2014/main" id="{8AFE4190-AEBE-8340-545C-C836AEA6B915}"/>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116" name="Google Shape;116;p17">
              <a:extLst>
                <a:ext uri="{FF2B5EF4-FFF2-40B4-BE49-F238E27FC236}">
                  <a16:creationId xmlns:a16="http://schemas.microsoft.com/office/drawing/2014/main" id="{3B9C88AD-171C-038F-0596-60C1A52DABFD}"/>
                </a:ext>
              </a:extLst>
            </p:cNvPr>
            <p:cNvGrpSpPr/>
            <p:nvPr/>
          </p:nvGrpSpPr>
          <p:grpSpPr>
            <a:xfrm>
              <a:off x="1996046" y="5507918"/>
              <a:ext cx="2187260" cy="1091756"/>
              <a:chOff x="1917073" y="2306625"/>
              <a:chExt cx="1418334" cy="847050"/>
            </a:xfrm>
          </p:grpSpPr>
          <p:sp>
            <p:nvSpPr>
              <p:cNvPr id="118" name="Google Shape;118;p17">
                <a:extLst>
                  <a:ext uri="{FF2B5EF4-FFF2-40B4-BE49-F238E27FC236}">
                    <a16:creationId xmlns:a16="http://schemas.microsoft.com/office/drawing/2014/main" id="{C9E1B150-34DE-5692-FB9C-3F1DCCAE77ED}"/>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19" name="Google Shape;119;p17">
                <a:extLst>
                  <a:ext uri="{FF2B5EF4-FFF2-40B4-BE49-F238E27FC236}">
                    <a16:creationId xmlns:a16="http://schemas.microsoft.com/office/drawing/2014/main" id="{1E3339C6-4F4A-7F7A-5D7B-B010D475E503}"/>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20" name="Google Shape;120;p17">
                <a:extLst>
                  <a:ext uri="{FF2B5EF4-FFF2-40B4-BE49-F238E27FC236}">
                    <a16:creationId xmlns:a16="http://schemas.microsoft.com/office/drawing/2014/main" id="{5BA2D295-D1B3-CE68-E364-0D2EC37E575B}"/>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3" name="Google Shape;123;p17">
              <a:extLst>
                <a:ext uri="{FF2B5EF4-FFF2-40B4-BE49-F238E27FC236}">
                  <a16:creationId xmlns:a16="http://schemas.microsoft.com/office/drawing/2014/main" id="{86028267-BD13-AD9E-2DFC-436C1895E901}"/>
                </a:ext>
              </a:extLst>
            </p:cNvPr>
            <p:cNvGrpSpPr/>
            <p:nvPr/>
          </p:nvGrpSpPr>
          <p:grpSpPr>
            <a:xfrm>
              <a:off x="3966799" y="5496564"/>
              <a:ext cx="2216723" cy="1078296"/>
              <a:chOff x="3195013" y="2306625"/>
              <a:chExt cx="1437439" cy="836607"/>
            </a:xfrm>
          </p:grpSpPr>
          <p:sp>
            <p:nvSpPr>
              <p:cNvPr id="125" name="Google Shape;125;p17">
                <a:extLst>
                  <a:ext uri="{FF2B5EF4-FFF2-40B4-BE49-F238E27FC236}">
                    <a16:creationId xmlns:a16="http://schemas.microsoft.com/office/drawing/2014/main" id="{E3AEEB6C-7A8A-645C-B564-DD88D9D20010}"/>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6" name="Google Shape;126;p17">
                <a:extLst>
                  <a:ext uri="{FF2B5EF4-FFF2-40B4-BE49-F238E27FC236}">
                    <a16:creationId xmlns:a16="http://schemas.microsoft.com/office/drawing/2014/main" id="{48690D48-1342-4082-CCCE-253BFDE73921}"/>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27" name="Google Shape;127;p17">
                <a:extLst>
                  <a:ext uri="{FF2B5EF4-FFF2-40B4-BE49-F238E27FC236}">
                    <a16:creationId xmlns:a16="http://schemas.microsoft.com/office/drawing/2014/main" id="{4198943A-DB69-DA9F-4E45-4EC2AAC06818}"/>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30" name="Google Shape;130;p17">
              <a:extLst>
                <a:ext uri="{FF2B5EF4-FFF2-40B4-BE49-F238E27FC236}">
                  <a16:creationId xmlns:a16="http://schemas.microsoft.com/office/drawing/2014/main" id="{51D81DD1-BF79-190F-8EAD-305422181F96}"/>
                </a:ext>
              </a:extLst>
            </p:cNvPr>
            <p:cNvGrpSpPr/>
            <p:nvPr/>
          </p:nvGrpSpPr>
          <p:grpSpPr>
            <a:xfrm>
              <a:off x="5997068" y="5496560"/>
              <a:ext cx="2187262" cy="1078293"/>
              <a:chOff x="4511544" y="2306625"/>
              <a:chExt cx="1418335" cy="836605"/>
            </a:xfrm>
          </p:grpSpPr>
          <p:sp>
            <p:nvSpPr>
              <p:cNvPr id="132" name="Google Shape;132;p17">
                <a:extLst>
                  <a:ext uri="{FF2B5EF4-FFF2-40B4-BE49-F238E27FC236}">
                    <a16:creationId xmlns:a16="http://schemas.microsoft.com/office/drawing/2014/main" id="{06D2A421-B8EC-1CE2-6FA4-BEC367F92043}"/>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33" name="Google Shape;133;p17">
                <a:extLst>
                  <a:ext uri="{FF2B5EF4-FFF2-40B4-BE49-F238E27FC236}">
                    <a16:creationId xmlns:a16="http://schemas.microsoft.com/office/drawing/2014/main" id="{69AEB2FC-BAE9-7118-49A4-EBBB2E80E4E2}"/>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34" name="Google Shape;134;p17">
                <a:extLst>
                  <a:ext uri="{FF2B5EF4-FFF2-40B4-BE49-F238E27FC236}">
                    <a16:creationId xmlns:a16="http://schemas.microsoft.com/office/drawing/2014/main" id="{357ED8E2-F0E0-CAA7-BF20-FF915B94D688}"/>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137" name="Google Shape;137;p17">
              <a:extLst>
                <a:ext uri="{FF2B5EF4-FFF2-40B4-BE49-F238E27FC236}">
                  <a16:creationId xmlns:a16="http://schemas.microsoft.com/office/drawing/2014/main" id="{038B7CA8-F1EB-6CB4-6A2E-8E4B62EFDBC3}"/>
                </a:ext>
              </a:extLst>
            </p:cNvPr>
            <p:cNvGrpSpPr/>
            <p:nvPr/>
          </p:nvGrpSpPr>
          <p:grpSpPr>
            <a:xfrm>
              <a:off x="7997570" y="5496561"/>
              <a:ext cx="2187260" cy="1078293"/>
              <a:chOff x="3214118" y="2306625"/>
              <a:chExt cx="1418334" cy="836605"/>
            </a:xfrm>
          </p:grpSpPr>
          <p:sp>
            <p:nvSpPr>
              <p:cNvPr id="139" name="Google Shape;139;p17">
                <a:extLst>
                  <a:ext uri="{FF2B5EF4-FFF2-40B4-BE49-F238E27FC236}">
                    <a16:creationId xmlns:a16="http://schemas.microsoft.com/office/drawing/2014/main" id="{4A5BAE54-2FEC-9CDC-D215-847A585BF44A}"/>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40" name="Google Shape;140;p17">
                <a:extLst>
                  <a:ext uri="{FF2B5EF4-FFF2-40B4-BE49-F238E27FC236}">
                    <a16:creationId xmlns:a16="http://schemas.microsoft.com/office/drawing/2014/main" id="{4EA3424A-7D5E-A2D7-FA31-7B3360EC489B}"/>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1" name="Google Shape;141;p17">
                <a:extLst>
                  <a:ext uri="{FF2B5EF4-FFF2-40B4-BE49-F238E27FC236}">
                    <a16:creationId xmlns:a16="http://schemas.microsoft.com/office/drawing/2014/main" id="{D550B4D6-CE92-A681-5125-FEBF5EB8B9B7}"/>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44" name="Google Shape;144;p17">
              <a:extLst>
                <a:ext uri="{FF2B5EF4-FFF2-40B4-BE49-F238E27FC236}">
                  <a16:creationId xmlns:a16="http://schemas.microsoft.com/office/drawing/2014/main" id="{FFEC32C6-7B01-400E-9CE9-F9F8C29474E6}"/>
                </a:ext>
              </a:extLst>
            </p:cNvPr>
            <p:cNvGrpSpPr/>
            <p:nvPr/>
          </p:nvGrpSpPr>
          <p:grpSpPr>
            <a:xfrm>
              <a:off x="9998372" y="5496561"/>
              <a:ext cx="2187261" cy="1078293"/>
              <a:chOff x="4511544" y="2306625"/>
              <a:chExt cx="1418335" cy="836605"/>
            </a:xfrm>
          </p:grpSpPr>
          <p:sp>
            <p:nvSpPr>
              <p:cNvPr id="146" name="Google Shape;146;p17">
                <a:extLst>
                  <a:ext uri="{FF2B5EF4-FFF2-40B4-BE49-F238E27FC236}">
                    <a16:creationId xmlns:a16="http://schemas.microsoft.com/office/drawing/2014/main" id="{598F8632-DFEE-B290-A334-1EB8BA4FB828}"/>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7" name="Google Shape;147;p17">
                <a:extLst>
                  <a:ext uri="{FF2B5EF4-FFF2-40B4-BE49-F238E27FC236}">
                    <a16:creationId xmlns:a16="http://schemas.microsoft.com/office/drawing/2014/main" id="{10342A62-9132-086C-3A26-AD3F1DAD9050}"/>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8" name="Google Shape;148;p17">
                <a:extLst>
                  <a:ext uri="{FF2B5EF4-FFF2-40B4-BE49-F238E27FC236}">
                    <a16:creationId xmlns:a16="http://schemas.microsoft.com/office/drawing/2014/main" id="{0380497B-67CF-E260-7B27-9988D96ADBC0}"/>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pic>
        <p:nvPicPr>
          <p:cNvPr id="4" name="Picture 2">
            <a:extLst>
              <a:ext uri="{FF2B5EF4-FFF2-40B4-BE49-F238E27FC236}">
                <a16:creationId xmlns:a16="http://schemas.microsoft.com/office/drawing/2014/main" id="{2A5C57AC-A7D0-F77D-DE4A-AFAA3AC48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78"/>
          <a:stretch/>
        </p:blipFill>
        <p:spPr bwMode="auto">
          <a:xfrm>
            <a:off x="2844545" y="2059972"/>
            <a:ext cx="8438389" cy="273805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3C0DC74-B55A-B452-B73C-6DB6FFB474C9}"/>
              </a:ext>
            </a:extLst>
          </p:cNvPr>
          <p:cNvCxnSpPr>
            <a:stCxn id="132" idx="0"/>
            <a:endCxn id="4" idx="2"/>
          </p:cNvCxnSpPr>
          <p:nvPr/>
        </p:nvCxnSpPr>
        <p:spPr>
          <a:xfrm flipH="1" flipV="1">
            <a:off x="7063740" y="4798027"/>
            <a:ext cx="26778" cy="69853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60C011C-AC45-3C75-A4C6-479E6A7A9F99}"/>
              </a:ext>
            </a:extLst>
          </p:cNvPr>
          <p:cNvSpPr/>
          <p:nvPr/>
        </p:nvSpPr>
        <p:spPr>
          <a:xfrm>
            <a:off x="5577840" y="2357120"/>
            <a:ext cx="2296160" cy="1859280"/>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FA63F88-F774-26CC-611C-6C031DDDBBFB}"/>
              </a:ext>
            </a:extLst>
          </p:cNvPr>
          <p:cNvSpPr txBox="1"/>
          <p:nvPr/>
        </p:nvSpPr>
        <p:spPr>
          <a:xfrm>
            <a:off x="599334" y="1433790"/>
            <a:ext cx="1601747" cy="646331"/>
          </a:xfrm>
          <a:prstGeom prst="rect">
            <a:avLst/>
          </a:prstGeom>
          <a:noFill/>
          <a:ln w="19050">
            <a:solidFill>
              <a:schemeClr val="accent3"/>
            </a:solidFill>
          </a:ln>
        </p:spPr>
        <p:txBody>
          <a:bodyPr wrap="square" rtlCol="0">
            <a:spAutoFit/>
          </a:bodyPr>
          <a:lstStyle/>
          <a:p>
            <a:r>
              <a:rPr lang="en-US" dirty="0"/>
              <a:t>Persist model artifacts</a:t>
            </a:r>
          </a:p>
        </p:txBody>
      </p:sp>
      <p:cxnSp>
        <p:nvCxnSpPr>
          <p:cNvPr id="8" name="Elbow Connector 7">
            <a:extLst>
              <a:ext uri="{FF2B5EF4-FFF2-40B4-BE49-F238E27FC236}">
                <a16:creationId xmlns:a16="http://schemas.microsoft.com/office/drawing/2014/main" id="{D75340A8-0659-1881-2FB9-9859C45DDE67}"/>
              </a:ext>
            </a:extLst>
          </p:cNvPr>
          <p:cNvCxnSpPr>
            <a:stCxn id="5" idx="3"/>
            <a:endCxn id="3" idx="0"/>
          </p:cNvCxnSpPr>
          <p:nvPr/>
        </p:nvCxnSpPr>
        <p:spPr>
          <a:xfrm>
            <a:off x="2201081" y="1756956"/>
            <a:ext cx="4524839" cy="600164"/>
          </a:xfrm>
          <a:prstGeom prst="bentConnector2">
            <a:avLst/>
          </a:prstGeom>
          <a:ln w="190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5316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E224BB-319C-FF1B-B963-45F795E80B56}"/>
              </a:ext>
            </a:extLst>
          </p:cNvPr>
          <p:cNvSpPr>
            <a:spLocks noGrp="1"/>
          </p:cNvSpPr>
          <p:nvPr>
            <p:ph type="title"/>
          </p:nvPr>
        </p:nvSpPr>
        <p:spPr>
          <a:xfrm>
            <a:off x="853330" y="1134683"/>
            <a:ext cx="2743310" cy="4255024"/>
          </a:xfrm>
        </p:spPr>
        <p:txBody>
          <a:bodyPr>
            <a:normAutofit/>
          </a:bodyPr>
          <a:lstStyle/>
          <a:p>
            <a:r>
              <a:rPr lang="en-US" dirty="0">
                <a:solidFill>
                  <a:srgbClr val="FFFFFF"/>
                </a:solidFill>
              </a:rPr>
              <a:t>ML Model Artifacts</a:t>
            </a:r>
          </a:p>
        </p:txBody>
      </p:sp>
      <p:graphicFrame>
        <p:nvGraphicFramePr>
          <p:cNvPr id="5" name="Content Placeholder 2">
            <a:extLst>
              <a:ext uri="{FF2B5EF4-FFF2-40B4-BE49-F238E27FC236}">
                <a16:creationId xmlns:a16="http://schemas.microsoft.com/office/drawing/2014/main" id="{8592607A-7173-D68D-E9BA-D00DC4624C71}"/>
              </a:ext>
            </a:extLst>
          </p:cNvPr>
          <p:cNvGraphicFramePr>
            <a:graphicFrameLocks noGrp="1"/>
          </p:cNvGraphicFramePr>
          <p:nvPr>
            <p:ph idx="1"/>
            <p:extLst>
              <p:ext uri="{D42A27DB-BD31-4B8C-83A1-F6EECF244321}">
                <p14:modId xmlns:p14="http://schemas.microsoft.com/office/powerpoint/2010/main" val="3752633630"/>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499085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
          <a:extLst>
            <a:ext uri="{FF2B5EF4-FFF2-40B4-BE49-F238E27FC236}">
              <a16:creationId xmlns:a16="http://schemas.microsoft.com/office/drawing/2014/main" id="{E2C47DDE-64A2-B92E-0ED2-C751422C1494}"/>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229ABB5B-3634-84C3-58DC-1226738E0D2C}"/>
              </a:ext>
            </a:extLst>
          </p:cNvPr>
          <p:cNvSpPr txBox="1">
            <a:spLocks noGrp="1"/>
          </p:cNvSpPr>
          <p:nvPr>
            <p:ph type="title"/>
          </p:nvPr>
        </p:nvSpPr>
        <p:spPr>
          <a:xfrm>
            <a:off x="473299" y="454720"/>
            <a:ext cx="11360800" cy="763600"/>
          </a:xfrm>
          <a:prstGeom prst="rect">
            <a:avLst/>
          </a:prstGeom>
        </p:spPr>
        <p:txBody>
          <a:bodyPr spcFirstLastPara="1" vert="horz" wrap="square" lIns="121900" tIns="121900" rIns="121900" bIns="121900" rtlCol="0" anchor="t" anchorCtr="0">
            <a:normAutofit/>
          </a:bodyPr>
          <a:lstStyle/>
          <a:p>
            <a:r>
              <a:rPr lang="en-US" dirty="0"/>
              <a:t>MLOps: Deployment Strategies</a:t>
            </a:r>
            <a:endParaRPr dirty="0"/>
          </a:p>
        </p:txBody>
      </p:sp>
      <p:grpSp>
        <p:nvGrpSpPr>
          <p:cNvPr id="9" name="Group 8">
            <a:extLst>
              <a:ext uri="{FF2B5EF4-FFF2-40B4-BE49-F238E27FC236}">
                <a16:creationId xmlns:a16="http://schemas.microsoft.com/office/drawing/2014/main" id="{68D92F4A-9373-ACB7-27AA-0B77A14416C7}"/>
              </a:ext>
            </a:extLst>
          </p:cNvPr>
          <p:cNvGrpSpPr/>
          <p:nvPr/>
        </p:nvGrpSpPr>
        <p:grpSpPr>
          <a:xfrm>
            <a:off x="4127" y="5496560"/>
            <a:ext cx="12181506" cy="1103114"/>
            <a:chOff x="4127" y="5496560"/>
            <a:chExt cx="12181506" cy="1103114"/>
          </a:xfrm>
        </p:grpSpPr>
        <p:grpSp>
          <p:nvGrpSpPr>
            <p:cNvPr id="108" name="Google Shape;108;p17">
              <a:extLst>
                <a:ext uri="{FF2B5EF4-FFF2-40B4-BE49-F238E27FC236}">
                  <a16:creationId xmlns:a16="http://schemas.microsoft.com/office/drawing/2014/main" id="{82E9F1E2-54A9-86E8-988F-0F5E2F7DBB9D}"/>
                </a:ext>
              </a:extLst>
            </p:cNvPr>
            <p:cNvGrpSpPr/>
            <p:nvPr/>
          </p:nvGrpSpPr>
          <p:grpSpPr>
            <a:xfrm>
              <a:off x="4127" y="5509048"/>
              <a:ext cx="2187262" cy="1075966"/>
              <a:chOff x="618820" y="2306625"/>
              <a:chExt cx="1418335" cy="834800"/>
            </a:xfrm>
          </p:grpSpPr>
          <p:sp>
            <p:nvSpPr>
              <p:cNvPr id="110" name="Google Shape;110;p17">
                <a:extLst>
                  <a:ext uri="{FF2B5EF4-FFF2-40B4-BE49-F238E27FC236}">
                    <a16:creationId xmlns:a16="http://schemas.microsoft.com/office/drawing/2014/main" id="{77C6D170-ABF5-181E-F97A-F802A56C6355}"/>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11" name="Google Shape;111;p17">
                <a:extLst>
                  <a:ext uri="{FF2B5EF4-FFF2-40B4-BE49-F238E27FC236}">
                    <a16:creationId xmlns:a16="http://schemas.microsoft.com/office/drawing/2014/main" id="{BF0BB1F0-76DF-2A68-C157-2A7053F50285}"/>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3" name="Google Shape;113;p17">
                <a:extLst>
                  <a:ext uri="{FF2B5EF4-FFF2-40B4-BE49-F238E27FC236}">
                    <a16:creationId xmlns:a16="http://schemas.microsoft.com/office/drawing/2014/main" id="{36C8FDA1-F3B3-FDF7-9FF0-C6402D5E2EAF}"/>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116" name="Google Shape;116;p17">
              <a:extLst>
                <a:ext uri="{FF2B5EF4-FFF2-40B4-BE49-F238E27FC236}">
                  <a16:creationId xmlns:a16="http://schemas.microsoft.com/office/drawing/2014/main" id="{3E6B9BDA-7890-A409-1E25-CE8DD75E9245}"/>
                </a:ext>
              </a:extLst>
            </p:cNvPr>
            <p:cNvGrpSpPr/>
            <p:nvPr/>
          </p:nvGrpSpPr>
          <p:grpSpPr>
            <a:xfrm>
              <a:off x="1996046" y="5507918"/>
              <a:ext cx="2187260" cy="1091756"/>
              <a:chOff x="1917073" y="2306625"/>
              <a:chExt cx="1418334" cy="847050"/>
            </a:xfrm>
          </p:grpSpPr>
          <p:sp>
            <p:nvSpPr>
              <p:cNvPr id="118" name="Google Shape;118;p17">
                <a:extLst>
                  <a:ext uri="{FF2B5EF4-FFF2-40B4-BE49-F238E27FC236}">
                    <a16:creationId xmlns:a16="http://schemas.microsoft.com/office/drawing/2014/main" id="{6F6BB530-A31B-15C5-FC7B-34C34681C895}"/>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19" name="Google Shape;119;p17">
                <a:extLst>
                  <a:ext uri="{FF2B5EF4-FFF2-40B4-BE49-F238E27FC236}">
                    <a16:creationId xmlns:a16="http://schemas.microsoft.com/office/drawing/2014/main" id="{FC275337-2518-0EB7-BB13-1F4ADC3E0F27}"/>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20" name="Google Shape;120;p17">
                <a:extLst>
                  <a:ext uri="{FF2B5EF4-FFF2-40B4-BE49-F238E27FC236}">
                    <a16:creationId xmlns:a16="http://schemas.microsoft.com/office/drawing/2014/main" id="{9668D130-B5BF-B1C9-A6C5-D740CD1AA66A}"/>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3" name="Google Shape;123;p17">
              <a:extLst>
                <a:ext uri="{FF2B5EF4-FFF2-40B4-BE49-F238E27FC236}">
                  <a16:creationId xmlns:a16="http://schemas.microsoft.com/office/drawing/2014/main" id="{4DBC7F73-7550-8CCC-E892-11E2AFB74C95}"/>
                </a:ext>
              </a:extLst>
            </p:cNvPr>
            <p:cNvGrpSpPr/>
            <p:nvPr/>
          </p:nvGrpSpPr>
          <p:grpSpPr>
            <a:xfrm>
              <a:off x="3966799" y="5496564"/>
              <a:ext cx="2216723" cy="1078296"/>
              <a:chOff x="3195013" y="2306625"/>
              <a:chExt cx="1437439" cy="836607"/>
            </a:xfrm>
          </p:grpSpPr>
          <p:sp>
            <p:nvSpPr>
              <p:cNvPr id="125" name="Google Shape;125;p17">
                <a:extLst>
                  <a:ext uri="{FF2B5EF4-FFF2-40B4-BE49-F238E27FC236}">
                    <a16:creationId xmlns:a16="http://schemas.microsoft.com/office/drawing/2014/main" id="{A4539F18-0496-8CC0-58D0-D4D346D01E33}"/>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6" name="Google Shape;126;p17">
                <a:extLst>
                  <a:ext uri="{FF2B5EF4-FFF2-40B4-BE49-F238E27FC236}">
                    <a16:creationId xmlns:a16="http://schemas.microsoft.com/office/drawing/2014/main" id="{AD76A5D9-42CF-5193-4117-33CDFD431758}"/>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27" name="Google Shape;127;p17">
                <a:extLst>
                  <a:ext uri="{FF2B5EF4-FFF2-40B4-BE49-F238E27FC236}">
                    <a16:creationId xmlns:a16="http://schemas.microsoft.com/office/drawing/2014/main" id="{9887226C-3E18-D3F5-F818-8302E0939BEB}"/>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30" name="Google Shape;130;p17">
              <a:extLst>
                <a:ext uri="{FF2B5EF4-FFF2-40B4-BE49-F238E27FC236}">
                  <a16:creationId xmlns:a16="http://schemas.microsoft.com/office/drawing/2014/main" id="{63BE67D6-497E-E1CE-E884-C35DDE94C53F}"/>
                </a:ext>
              </a:extLst>
            </p:cNvPr>
            <p:cNvGrpSpPr/>
            <p:nvPr/>
          </p:nvGrpSpPr>
          <p:grpSpPr>
            <a:xfrm>
              <a:off x="5997068" y="5496560"/>
              <a:ext cx="2187262" cy="1078293"/>
              <a:chOff x="4511544" y="2306625"/>
              <a:chExt cx="1418335" cy="836605"/>
            </a:xfrm>
          </p:grpSpPr>
          <p:sp>
            <p:nvSpPr>
              <p:cNvPr id="132" name="Google Shape;132;p17">
                <a:extLst>
                  <a:ext uri="{FF2B5EF4-FFF2-40B4-BE49-F238E27FC236}">
                    <a16:creationId xmlns:a16="http://schemas.microsoft.com/office/drawing/2014/main" id="{57F73F89-8FA3-6794-D4BC-4C47E3ABB5B4}"/>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33" name="Google Shape;133;p17">
                <a:extLst>
                  <a:ext uri="{FF2B5EF4-FFF2-40B4-BE49-F238E27FC236}">
                    <a16:creationId xmlns:a16="http://schemas.microsoft.com/office/drawing/2014/main" id="{502882F8-2D79-03DE-BE80-552E5D69F257}"/>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34" name="Google Shape;134;p17">
                <a:extLst>
                  <a:ext uri="{FF2B5EF4-FFF2-40B4-BE49-F238E27FC236}">
                    <a16:creationId xmlns:a16="http://schemas.microsoft.com/office/drawing/2014/main" id="{B98AFDBF-7694-3C07-620D-593B9E881F8C}"/>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137" name="Google Shape;137;p17">
              <a:extLst>
                <a:ext uri="{FF2B5EF4-FFF2-40B4-BE49-F238E27FC236}">
                  <a16:creationId xmlns:a16="http://schemas.microsoft.com/office/drawing/2014/main" id="{D436E7CE-61C0-6E9C-87DB-B956B3431275}"/>
                </a:ext>
              </a:extLst>
            </p:cNvPr>
            <p:cNvGrpSpPr/>
            <p:nvPr/>
          </p:nvGrpSpPr>
          <p:grpSpPr>
            <a:xfrm>
              <a:off x="7997570" y="5496561"/>
              <a:ext cx="2187260" cy="1078293"/>
              <a:chOff x="3214118" y="2306625"/>
              <a:chExt cx="1418334" cy="836605"/>
            </a:xfrm>
          </p:grpSpPr>
          <p:sp>
            <p:nvSpPr>
              <p:cNvPr id="139" name="Google Shape;139;p17">
                <a:extLst>
                  <a:ext uri="{FF2B5EF4-FFF2-40B4-BE49-F238E27FC236}">
                    <a16:creationId xmlns:a16="http://schemas.microsoft.com/office/drawing/2014/main" id="{FD560A82-E864-2990-7E65-6FAA3D9F0438}"/>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40" name="Google Shape;140;p17">
                <a:extLst>
                  <a:ext uri="{FF2B5EF4-FFF2-40B4-BE49-F238E27FC236}">
                    <a16:creationId xmlns:a16="http://schemas.microsoft.com/office/drawing/2014/main" id="{BDD65C1D-DF76-73A6-A3F5-A617C4B3CDF5}"/>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1" name="Google Shape;141;p17">
                <a:extLst>
                  <a:ext uri="{FF2B5EF4-FFF2-40B4-BE49-F238E27FC236}">
                    <a16:creationId xmlns:a16="http://schemas.microsoft.com/office/drawing/2014/main" id="{1975DE4A-7257-83AD-ED9C-17EAF56DFABE}"/>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44" name="Google Shape;144;p17">
              <a:extLst>
                <a:ext uri="{FF2B5EF4-FFF2-40B4-BE49-F238E27FC236}">
                  <a16:creationId xmlns:a16="http://schemas.microsoft.com/office/drawing/2014/main" id="{1E8E3971-4050-ACE0-A4BD-B1D8D3D2A895}"/>
                </a:ext>
              </a:extLst>
            </p:cNvPr>
            <p:cNvGrpSpPr/>
            <p:nvPr/>
          </p:nvGrpSpPr>
          <p:grpSpPr>
            <a:xfrm>
              <a:off x="9998372" y="5496561"/>
              <a:ext cx="2187261" cy="1078293"/>
              <a:chOff x="4511544" y="2306625"/>
              <a:chExt cx="1418335" cy="836605"/>
            </a:xfrm>
          </p:grpSpPr>
          <p:sp>
            <p:nvSpPr>
              <p:cNvPr id="146" name="Google Shape;146;p17">
                <a:extLst>
                  <a:ext uri="{FF2B5EF4-FFF2-40B4-BE49-F238E27FC236}">
                    <a16:creationId xmlns:a16="http://schemas.microsoft.com/office/drawing/2014/main" id="{CFABAB71-E252-51AC-A05B-6BA102E6FC64}"/>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7" name="Google Shape;147;p17">
                <a:extLst>
                  <a:ext uri="{FF2B5EF4-FFF2-40B4-BE49-F238E27FC236}">
                    <a16:creationId xmlns:a16="http://schemas.microsoft.com/office/drawing/2014/main" id="{10AC12B1-9B6C-E060-CD7D-0C2CD5441D5F}"/>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48" name="Google Shape;148;p17">
                <a:extLst>
                  <a:ext uri="{FF2B5EF4-FFF2-40B4-BE49-F238E27FC236}">
                    <a16:creationId xmlns:a16="http://schemas.microsoft.com/office/drawing/2014/main" id="{1207CAEF-8A61-E758-79A2-509A8954052D}"/>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pic>
        <p:nvPicPr>
          <p:cNvPr id="4" name="Picture 2">
            <a:extLst>
              <a:ext uri="{FF2B5EF4-FFF2-40B4-BE49-F238E27FC236}">
                <a16:creationId xmlns:a16="http://schemas.microsoft.com/office/drawing/2014/main" id="{3B9BDF1C-2477-1827-B74A-0EE0A5458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78"/>
          <a:stretch/>
        </p:blipFill>
        <p:spPr bwMode="auto">
          <a:xfrm>
            <a:off x="2844545" y="2059972"/>
            <a:ext cx="8438389" cy="273805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860F4AD-21F7-0499-7E52-32C1B4214DDC}"/>
              </a:ext>
            </a:extLst>
          </p:cNvPr>
          <p:cNvCxnSpPr>
            <a:stCxn id="132" idx="0"/>
            <a:endCxn id="4" idx="2"/>
          </p:cNvCxnSpPr>
          <p:nvPr/>
        </p:nvCxnSpPr>
        <p:spPr>
          <a:xfrm flipH="1" flipV="1">
            <a:off x="7063740" y="4798027"/>
            <a:ext cx="26778" cy="69853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E74365D-BC41-9965-A1E2-327B1B48DF4E}"/>
              </a:ext>
            </a:extLst>
          </p:cNvPr>
          <p:cNvSpPr/>
          <p:nvPr/>
        </p:nvSpPr>
        <p:spPr>
          <a:xfrm>
            <a:off x="7680960" y="2357120"/>
            <a:ext cx="2296160" cy="1859280"/>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D8F3127-EAAF-E73B-C1A8-1EF1806DDAC5}"/>
              </a:ext>
            </a:extLst>
          </p:cNvPr>
          <p:cNvSpPr/>
          <p:nvPr/>
        </p:nvSpPr>
        <p:spPr>
          <a:xfrm>
            <a:off x="304800" y="1145401"/>
            <a:ext cx="2296160" cy="1859280"/>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8403943-5006-8C8B-02C1-142F561950AF}"/>
              </a:ext>
            </a:extLst>
          </p:cNvPr>
          <p:cNvSpPr txBox="1"/>
          <p:nvPr/>
        </p:nvSpPr>
        <p:spPr>
          <a:xfrm>
            <a:off x="358288" y="1459807"/>
            <a:ext cx="2189183" cy="1200329"/>
          </a:xfrm>
          <a:prstGeom prst="rect">
            <a:avLst/>
          </a:prstGeom>
          <a:noFill/>
        </p:spPr>
        <p:txBody>
          <a:bodyPr wrap="square" rtlCol="0">
            <a:spAutoFit/>
          </a:bodyPr>
          <a:lstStyle/>
          <a:p>
            <a:r>
              <a:rPr lang="en-US" dirty="0"/>
              <a:t>Choose a deployment strategy that makes sense for your environment</a:t>
            </a:r>
          </a:p>
        </p:txBody>
      </p:sp>
      <p:cxnSp>
        <p:nvCxnSpPr>
          <p:cNvPr id="11" name="Elbow Connector 10">
            <a:extLst>
              <a:ext uri="{FF2B5EF4-FFF2-40B4-BE49-F238E27FC236}">
                <a16:creationId xmlns:a16="http://schemas.microsoft.com/office/drawing/2014/main" id="{3CD90AA5-B09C-13D6-E91C-36FBF5ABC7F7}"/>
              </a:ext>
            </a:extLst>
          </p:cNvPr>
          <p:cNvCxnSpPr>
            <a:endCxn id="3" idx="0"/>
          </p:cNvCxnSpPr>
          <p:nvPr/>
        </p:nvCxnSpPr>
        <p:spPr>
          <a:xfrm>
            <a:off x="2600960" y="1767840"/>
            <a:ext cx="6228080" cy="5892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6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384-C361-8E2C-A89A-D2E444186750}"/>
              </a:ext>
            </a:extLst>
          </p:cNvPr>
          <p:cNvSpPr>
            <a:spLocks noGrp="1"/>
          </p:cNvSpPr>
          <p:nvPr>
            <p:ph type="title"/>
          </p:nvPr>
        </p:nvSpPr>
        <p:spPr>
          <a:xfrm>
            <a:off x="1141413" y="618518"/>
            <a:ext cx="9905998" cy="1478570"/>
          </a:xfrm>
        </p:spPr>
        <p:txBody>
          <a:bodyPr>
            <a:normAutofit/>
          </a:bodyPr>
          <a:lstStyle/>
          <a:p>
            <a:r>
              <a:rPr lang="en-US" dirty="0"/>
              <a:t>Admin</a:t>
            </a:r>
          </a:p>
        </p:txBody>
      </p:sp>
      <p:graphicFrame>
        <p:nvGraphicFramePr>
          <p:cNvPr id="5" name="Content Placeholder 2">
            <a:extLst>
              <a:ext uri="{FF2B5EF4-FFF2-40B4-BE49-F238E27FC236}">
                <a16:creationId xmlns:a16="http://schemas.microsoft.com/office/drawing/2014/main" id="{FA22D8A0-E4F3-C968-A03C-C2B199314BBF}"/>
              </a:ext>
            </a:extLst>
          </p:cNvPr>
          <p:cNvGraphicFramePr>
            <a:graphicFrameLocks noGrp="1"/>
          </p:cNvGraphicFramePr>
          <p:nvPr>
            <p:ph idx="1"/>
            <p:extLst>
              <p:ext uri="{D42A27DB-BD31-4B8C-83A1-F6EECF244321}">
                <p14:modId xmlns:p14="http://schemas.microsoft.com/office/powerpoint/2010/main" val="86243462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1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E7AF667-C695-246E-895F-CC2B7B58B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861C9-AC51-D366-F33F-88B5F8C50BE8}"/>
              </a:ext>
            </a:extLst>
          </p:cNvPr>
          <p:cNvSpPr>
            <a:spLocks noGrp="1"/>
          </p:cNvSpPr>
          <p:nvPr>
            <p:ph type="title"/>
          </p:nvPr>
        </p:nvSpPr>
        <p:spPr>
          <a:xfrm>
            <a:off x="873760" y="618518"/>
            <a:ext cx="10173651" cy="782019"/>
          </a:xfrm>
        </p:spPr>
        <p:txBody>
          <a:bodyPr>
            <a:normAutofit/>
          </a:bodyPr>
          <a:lstStyle/>
          <a:p>
            <a:r>
              <a:rPr lang="en-US" dirty="0"/>
              <a:t>MLOps: Deployment strategies</a:t>
            </a:r>
          </a:p>
        </p:txBody>
      </p:sp>
      <p:grpSp>
        <p:nvGrpSpPr>
          <p:cNvPr id="3" name="Google Shape;108;p17">
            <a:extLst>
              <a:ext uri="{FF2B5EF4-FFF2-40B4-BE49-F238E27FC236}">
                <a16:creationId xmlns:a16="http://schemas.microsoft.com/office/drawing/2014/main" id="{5B62509A-9DD5-B094-9602-9AF5B4176BC7}"/>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4EFF0C00-534C-0474-BE4F-DEFE2FE7C549}"/>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F1CB721B-55D2-4C57-BF14-92CD3D055B45}"/>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2250CBBA-B530-B97A-C4DB-99948B2E5075}"/>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54FD55B8-3D20-B18A-7204-A5CC98E13C89}"/>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93A224D4-216D-F272-7B66-E733A53D2B83}"/>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1F718B0C-111E-5DB0-7D2B-8764A3240979}"/>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D185BC9E-9386-DF18-C6FE-50D86A07523D}"/>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BF761E9D-7F45-0AFE-99C4-D621A6C7A59B}"/>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573385FB-1900-4FFB-2A61-8687DB31494A}"/>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20C4B0A9-AA74-71BB-68C0-B180748EF3A7}"/>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8F8CF9C4-310A-D654-509A-347E765B4D03}"/>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15431CA5-0DF1-EF3F-EE2D-554320A3B6CC}"/>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D9F7A16F-EEAD-C0E1-A4CC-12DD355746BC}"/>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442AC303-0EA7-C991-2A50-4E9F88B89398}"/>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BEAE6012-CAAE-1524-AA79-1DC12AC9472D}"/>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4377AACC-8BF2-B96A-337F-B521676D985B}"/>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08512E56-C603-4AF7-8E9F-AB8C4F8B0C82}"/>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85A9FD45-A4DC-B755-F7A3-D57D84D13C73}"/>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57F81845-8017-8B8B-3BB2-AA221976C798}"/>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C33BCF8D-0C73-D4F3-ACF3-EA7C8750B2CE}"/>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1654F92A-5B00-30CC-4B23-367DC87B5012}"/>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2FFEFBEC-C0CA-AE2C-EA4B-7A1D1383CDA3}"/>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C80DA116-2D90-9149-8D89-7C2A422D90DB}"/>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AED645C3-2ACF-37D9-1897-09BB50496AC1}"/>
              </a:ext>
            </a:extLst>
          </p:cNvPr>
          <p:cNvCxnSpPr>
            <a:cxnSpLocks/>
          </p:cNvCxnSpPr>
          <p:nvPr/>
        </p:nvCxnSpPr>
        <p:spPr>
          <a:xfrm flipH="1" flipV="1">
            <a:off x="6599627" y="4386472"/>
            <a:ext cx="22512" cy="109665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772E4875-8D5E-C5E5-2CD5-7D8993E251F7}"/>
              </a:ext>
            </a:extLst>
          </p:cNvPr>
          <p:cNvGraphicFramePr>
            <a:graphicFrameLocks/>
          </p:cNvGraphicFramePr>
          <p:nvPr>
            <p:extLst>
              <p:ext uri="{D42A27DB-BD31-4B8C-83A1-F6EECF244321}">
                <p14:modId xmlns:p14="http://schemas.microsoft.com/office/powerpoint/2010/main" val="4200592042"/>
              </p:ext>
            </p:extLst>
          </p:nvPr>
        </p:nvGraphicFramePr>
        <p:xfrm>
          <a:off x="1355172" y="1527529"/>
          <a:ext cx="9478479" cy="2858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4095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59004A90-8C79-33C7-1730-1BCA3E5D6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3C9EA-13F5-4A70-2A15-D0CAC27554F2}"/>
              </a:ext>
            </a:extLst>
          </p:cNvPr>
          <p:cNvSpPr>
            <a:spLocks noGrp="1"/>
          </p:cNvSpPr>
          <p:nvPr>
            <p:ph type="title"/>
          </p:nvPr>
        </p:nvSpPr>
        <p:spPr>
          <a:xfrm>
            <a:off x="873760" y="618518"/>
            <a:ext cx="10173651" cy="782019"/>
          </a:xfrm>
        </p:spPr>
        <p:txBody>
          <a:bodyPr>
            <a:normAutofit/>
          </a:bodyPr>
          <a:lstStyle/>
          <a:p>
            <a:r>
              <a:rPr lang="en-US" dirty="0"/>
              <a:t>MLOps: Production Options</a:t>
            </a:r>
          </a:p>
        </p:txBody>
      </p:sp>
      <p:grpSp>
        <p:nvGrpSpPr>
          <p:cNvPr id="3" name="Google Shape;108;p17">
            <a:extLst>
              <a:ext uri="{FF2B5EF4-FFF2-40B4-BE49-F238E27FC236}">
                <a16:creationId xmlns:a16="http://schemas.microsoft.com/office/drawing/2014/main" id="{9E9E1BE4-6B18-AEE8-7D0B-942FBD202086}"/>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93CDF91A-CE13-6C5D-A749-29FD52A95B01}"/>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DD5D4BF7-15BC-B03B-E05F-44AEF6FE8033}"/>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9189B630-31A1-7DEF-73B8-6A7DDF089455}"/>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0D57C4BE-344A-7937-E6A1-3898986D94F1}"/>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E3AFC166-14D7-1CA6-D5A1-B0234E2BFF56}"/>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2E28D01A-EAD2-2968-DA3A-6B841AE18E2C}"/>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5A557E8E-BBAF-3491-5206-5943D799F931}"/>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748AD0EC-7C70-4434-34A7-0AB7D7A11F84}"/>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82234936-8AB0-B38B-B3CA-15D8E476BEB2}"/>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BCB142D6-91A3-47BE-8334-99FA9B1633BE}"/>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117A29B2-20AC-C52F-E26A-1584154721AA}"/>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EF2BFA6C-A104-48AC-CF22-63FC5C49A4A3}"/>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CC70810F-E76C-3BF9-CF10-28737CD473D6}"/>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AAF8A307-E8BD-7309-34D4-9DE7AD22D198}"/>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6BF78FFB-0035-3E8F-7DEA-85D17F48E5A4}"/>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36AAF3CF-194F-0E87-E2CD-7388ADFD96F3}"/>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DF92E90E-105E-FC0D-9299-6CD3FFAC2D96}"/>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63BC11B8-4148-6012-C38B-EE02BFDB34C4}"/>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E0CF741D-F843-4402-C0E5-047AF2A40747}"/>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1D20ED48-0A32-B0C7-1E80-D42E1798D66E}"/>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3B6D60CD-F2A7-3BB2-9F03-C3D75B7F9E52}"/>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1B2395FB-DB6F-5FEE-0503-E5BFDBDB98AF}"/>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5D7090D8-6B5F-171D-A226-FA753EAAA7F1}"/>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3E27E175-9D6F-D2D5-CE1E-21D57AEC42A4}"/>
              </a:ext>
            </a:extLst>
          </p:cNvPr>
          <p:cNvCxnSpPr>
            <a:cxnSpLocks/>
          </p:cNvCxnSpPr>
          <p:nvPr/>
        </p:nvCxnSpPr>
        <p:spPr>
          <a:xfrm flipV="1">
            <a:off x="6622139" y="4765040"/>
            <a:ext cx="0" cy="71808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C5E4D6B-437A-5A82-3C58-A0DE85C675F2}"/>
              </a:ext>
            </a:extLst>
          </p:cNvPr>
          <p:cNvGraphicFramePr>
            <a:graphicFrameLocks noGrp="1"/>
          </p:cNvGraphicFramePr>
          <p:nvPr>
            <p:ph idx="1"/>
            <p:extLst>
              <p:ext uri="{D42A27DB-BD31-4B8C-83A1-F6EECF244321}">
                <p14:modId xmlns:p14="http://schemas.microsoft.com/office/powerpoint/2010/main" val="4134645182"/>
              </p:ext>
            </p:extLst>
          </p:nvPr>
        </p:nvGraphicFramePr>
        <p:xfrm>
          <a:off x="902597" y="1693113"/>
          <a:ext cx="9095775" cy="2952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861984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83E7-7CE7-BC32-77B2-85A19A645FAB}"/>
              </a:ext>
            </a:extLst>
          </p:cNvPr>
          <p:cNvSpPr>
            <a:spLocks noGrp="1"/>
          </p:cNvSpPr>
          <p:nvPr>
            <p:ph type="title"/>
          </p:nvPr>
        </p:nvSpPr>
        <p:spPr>
          <a:xfrm>
            <a:off x="1141413" y="618518"/>
            <a:ext cx="9905998" cy="782019"/>
          </a:xfrm>
        </p:spPr>
        <p:txBody>
          <a:bodyPr>
            <a:normAutofit/>
          </a:bodyPr>
          <a:lstStyle/>
          <a:p>
            <a:r>
              <a:rPr lang="en-US" dirty="0"/>
              <a:t>MLOps: Inference</a:t>
            </a:r>
          </a:p>
        </p:txBody>
      </p:sp>
      <p:graphicFrame>
        <p:nvGraphicFramePr>
          <p:cNvPr id="5" name="Content Placeholder 2">
            <a:extLst>
              <a:ext uri="{FF2B5EF4-FFF2-40B4-BE49-F238E27FC236}">
                <a16:creationId xmlns:a16="http://schemas.microsoft.com/office/drawing/2014/main" id="{2965DADF-EE05-BECF-25F5-3098A399FB48}"/>
              </a:ext>
            </a:extLst>
          </p:cNvPr>
          <p:cNvGraphicFramePr>
            <a:graphicFrameLocks noGrp="1"/>
          </p:cNvGraphicFramePr>
          <p:nvPr>
            <p:ph idx="1"/>
            <p:extLst>
              <p:ext uri="{D42A27DB-BD31-4B8C-83A1-F6EECF244321}">
                <p14:modId xmlns:p14="http://schemas.microsoft.com/office/powerpoint/2010/main" val="2907780670"/>
              </p:ext>
            </p:extLst>
          </p:nvPr>
        </p:nvGraphicFramePr>
        <p:xfrm>
          <a:off x="5679440" y="910164"/>
          <a:ext cx="6623872" cy="3522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oogle Shape;108;p17">
            <a:extLst>
              <a:ext uri="{FF2B5EF4-FFF2-40B4-BE49-F238E27FC236}">
                <a16:creationId xmlns:a16="http://schemas.microsoft.com/office/drawing/2014/main" id="{8E3EE019-AEFC-ABBD-CE07-0C66C6525259}"/>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0662A60B-13D5-9158-1FFB-3F35BAB25D42}"/>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478B943B-20DC-438E-FB19-431C2663A0C7}"/>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AD888F15-F850-12C8-F5BC-68BD6A58603E}"/>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DDC0BB93-8354-164D-C13A-2196CA3E2A02}"/>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F44A7BCD-CE79-35F3-42C7-C1B3764DAEFE}"/>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53919B18-0A08-59AD-53BA-91B45E9CDC88}"/>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C128ADA6-53D6-2E01-5660-F8D2F57B84D0}"/>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40A182E5-DC34-CA9C-06B7-2DB99FAF8195}"/>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81709380-E539-999E-0238-18374A946393}"/>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608A8E8E-99D7-CECA-7416-AEAA6C729BA6}"/>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84F6AA13-B126-C166-160F-4DCCDDE8FF7C}"/>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1D67EDA2-F690-C076-D6B7-B2C6050C45DA}"/>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255AE8C9-AEF9-88E1-095E-70E21B6753D5}"/>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1FD0E9F5-3D82-6D05-C4FD-599A14F68F18}"/>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12C5E971-B6DA-43B4-F6CE-79C861A4ED06}"/>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C676619F-E117-1E92-38D8-0A82DC6112A6}"/>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CF96A87E-0234-3B27-AAA5-E3E86B932C63}"/>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61584561-81B3-3855-4784-917C988F6FC5}"/>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70F223C7-3AC2-2D02-ABB6-F424C2347B6B}"/>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CCB68430-51BD-83C5-47A9-05F68069E37D}"/>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1EE44F7A-46D6-7885-C5AD-3D7B71DDBBFE}"/>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4332DDCF-57D7-9B8E-C193-2404A6E5F8C1}"/>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41BC087F-56D7-24C1-1C37-969422904AB2}"/>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0904839F-4EC3-F8A6-1CBE-784938D21E82}"/>
              </a:ext>
            </a:extLst>
          </p:cNvPr>
          <p:cNvCxnSpPr>
            <a:cxnSpLocks/>
            <a:stCxn id="21" idx="0"/>
          </p:cNvCxnSpPr>
          <p:nvPr/>
        </p:nvCxnSpPr>
        <p:spPr>
          <a:xfrm flipH="1" flipV="1">
            <a:off x="9068507" y="4399910"/>
            <a:ext cx="22512" cy="109665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79700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47F7F98E-A905-B020-4206-4D1338003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16EE7-5A8D-A26E-AB3D-21410ED14F81}"/>
              </a:ext>
            </a:extLst>
          </p:cNvPr>
          <p:cNvSpPr>
            <a:spLocks noGrp="1"/>
          </p:cNvSpPr>
          <p:nvPr>
            <p:ph type="title"/>
          </p:nvPr>
        </p:nvSpPr>
        <p:spPr>
          <a:xfrm>
            <a:off x="775653" y="574851"/>
            <a:ext cx="9905998" cy="782019"/>
          </a:xfrm>
        </p:spPr>
        <p:txBody>
          <a:bodyPr>
            <a:normAutofit/>
          </a:bodyPr>
          <a:lstStyle/>
          <a:p>
            <a:r>
              <a:rPr lang="en-US" dirty="0"/>
              <a:t>MLOps: Monitoring and Maintenance</a:t>
            </a:r>
          </a:p>
        </p:txBody>
      </p:sp>
      <p:pic>
        <p:nvPicPr>
          <p:cNvPr id="30" name="Picture 2">
            <a:extLst>
              <a:ext uri="{FF2B5EF4-FFF2-40B4-BE49-F238E27FC236}">
                <a16:creationId xmlns:a16="http://schemas.microsoft.com/office/drawing/2014/main" id="{E7F9DD7E-C004-B2E0-EA33-1F8043BA5F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63360" y="1623824"/>
            <a:ext cx="5239031" cy="252249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oogle Shape;108;p17">
            <a:extLst>
              <a:ext uri="{FF2B5EF4-FFF2-40B4-BE49-F238E27FC236}">
                <a16:creationId xmlns:a16="http://schemas.microsoft.com/office/drawing/2014/main" id="{72FBD202-8E38-0108-5D91-B29521410BE2}"/>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893EAF1E-70D7-1CF5-DC78-C55EBC79F18A}"/>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78916C8D-E78A-CF00-C735-F0B2868ACE93}"/>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0D2A2CA8-E6AC-2850-88F9-9E2D9E9667D3}"/>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EB06BC62-3E64-673F-77A8-DD862387BDE2}"/>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828A3DF1-EFB9-6EF7-C8B8-6A78BBA55C5B}"/>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F02A24EA-20AB-99E0-9ACF-A9FAE743659B}"/>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EDF0D774-F1EE-2D18-220B-BFDECE654BEB}"/>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FFDCE311-BEE4-7AED-12BA-3B8AA4305BEF}"/>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07EB8892-F3DB-496A-AB67-56BB9A744432}"/>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AE507553-4E16-B8AD-EBD9-CA04EABAE174}"/>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12F99BFC-95F6-925E-DF3C-F8CD254E5C38}"/>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38124939-73D0-D943-FBCC-3B27DB5F8CA1}"/>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12DE7C2B-7FF2-3E41-8C9E-0A9ABE6F9CEE}"/>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D7CD8370-9531-F0F6-6B3A-E672259E8C06}"/>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8076334B-4486-392F-594C-357BC64895C6}"/>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26DC0A03-C29C-34E6-2DEA-44CF3F6986E7}"/>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CE728112-A173-A325-F5B0-33B8F5449C65}"/>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F532E66A-921F-D5B1-643D-66051BD2E761}"/>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CD8EAF76-2140-29F8-71DF-137CCAA2A665}"/>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D84D87B5-3C13-CC66-EFBD-FCDDBD028237}"/>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CE5EC5D8-30AC-48D3-3308-B1126A8814D7}"/>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ED3F63F7-2D9C-3C3A-26E8-14C5698B544B}"/>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7EB3A884-487C-4406-F08F-5F0FCA25EAD5}"/>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7F700755-B2FC-1F36-35C2-4BDA346CDD0D}"/>
              </a:ext>
            </a:extLst>
          </p:cNvPr>
          <p:cNvCxnSpPr>
            <a:cxnSpLocks/>
          </p:cNvCxnSpPr>
          <p:nvPr/>
        </p:nvCxnSpPr>
        <p:spPr>
          <a:xfrm flipV="1">
            <a:off x="10909659" y="4206240"/>
            <a:ext cx="0" cy="13016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56886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97047E52-0633-603B-3059-14D5866AB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6173C-8E5E-94CE-F9C9-A7B66C08CE2B}"/>
              </a:ext>
            </a:extLst>
          </p:cNvPr>
          <p:cNvSpPr>
            <a:spLocks noGrp="1"/>
          </p:cNvSpPr>
          <p:nvPr>
            <p:ph type="title"/>
          </p:nvPr>
        </p:nvSpPr>
        <p:spPr>
          <a:xfrm>
            <a:off x="775653" y="574851"/>
            <a:ext cx="9905998" cy="782019"/>
          </a:xfrm>
        </p:spPr>
        <p:txBody>
          <a:bodyPr>
            <a:normAutofit/>
          </a:bodyPr>
          <a:lstStyle/>
          <a:p>
            <a:r>
              <a:rPr lang="en-US" dirty="0"/>
              <a:t>MLOps: Monitoring and Maintenance</a:t>
            </a:r>
          </a:p>
        </p:txBody>
      </p:sp>
      <p:grpSp>
        <p:nvGrpSpPr>
          <p:cNvPr id="3" name="Google Shape;108;p17">
            <a:extLst>
              <a:ext uri="{FF2B5EF4-FFF2-40B4-BE49-F238E27FC236}">
                <a16:creationId xmlns:a16="http://schemas.microsoft.com/office/drawing/2014/main" id="{7DD21F18-303D-3AC4-E92E-F680E9AE9DDA}"/>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11E8CF3F-7433-24C3-9C95-E5890FDDE040}"/>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6FBDD064-701B-6736-A468-5E84315CC2B5}"/>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05177C4B-0B0D-2C6F-6EC0-B7F007DDDBC0}"/>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11798894-889E-E49A-2351-7E219D604C9E}"/>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376C7EE9-3E89-09D3-417B-2CED987F4239}"/>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C60B2599-61D5-D44B-6F36-A6D5C04703B0}"/>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C16BF5E7-1A3C-327F-ED63-DEEC5FE9BB79}"/>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7447ADE9-B5FF-8604-4A6F-3B2F502D02A4}"/>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0C2697C6-8B93-934B-2064-EC2913998205}"/>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E300230E-AFCB-1FD0-E1D0-EB5A937B8F29}"/>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6EBDF7D6-5DBF-EDC8-4DA4-116AD3DA67F0}"/>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89456C34-F7AD-29C7-1BD0-3E7D47667E22}"/>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5A153B71-4DCD-0F57-6F5F-B875AEDA971E}"/>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F3EF2F51-F5DB-F272-93E4-6B43F0565582}"/>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32037357-21D7-F806-9478-011FCA0CD91C}"/>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A02215F8-DDE3-5933-F15C-84E6B81AC885}"/>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E46161E1-9A41-D940-A941-D69B0224C03B}"/>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8793E1F0-B127-ED69-B095-BF1043124DBB}"/>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FE5E66FA-1546-2345-69F1-EEB2B000BC48}"/>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14C542A0-5FED-25C7-9A1C-FE82D68177D5}"/>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FAC066D8-30AE-7DEB-99A1-4FFD37DF6E65}"/>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6BEABC23-B465-775E-9EF7-28EFA3E7F5B7}"/>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E416A317-9DF0-3684-1E34-EB0D213778B2}"/>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52D1FE64-4872-DD15-E2BB-09AA808D1C2D}"/>
              </a:ext>
            </a:extLst>
          </p:cNvPr>
          <p:cNvCxnSpPr>
            <a:cxnSpLocks/>
          </p:cNvCxnSpPr>
          <p:nvPr/>
        </p:nvCxnSpPr>
        <p:spPr>
          <a:xfrm flipV="1">
            <a:off x="10909659" y="4206240"/>
            <a:ext cx="0" cy="13016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7B43CA7E-4263-D6A9-BBE1-EAC3536FFC6D}"/>
              </a:ext>
            </a:extLst>
          </p:cNvPr>
          <p:cNvGraphicFramePr>
            <a:graphicFrameLocks noGrp="1"/>
          </p:cNvGraphicFramePr>
          <p:nvPr>
            <p:ph idx="1"/>
            <p:extLst>
              <p:ext uri="{D42A27DB-BD31-4B8C-83A1-F6EECF244321}">
                <p14:modId xmlns:p14="http://schemas.microsoft.com/office/powerpoint/2010/main" val="2782090264"/>
              </p:ext>
            </p:extLst>
          </p:nvPr>
        </p:nvGraphicFramePr>
        <p:xfrm>
          <a:off x="7264404" y="1320187"/>
          <a:ext cx="4865049" cy="2872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57662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1406EEF7-7FCB-AA4D-2032-586193463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B30CA-6CD1-F2F2-F6A0-BC66814EE310}"/>
              </a:ext>
            </a:extLst>
          </p:cNvPr>
          <p:cNvSpPr>
            <a:spLocks noGrp="1"/>
          </p:cNvSpPr>
          <p:nvPr>
            <p:ph type="title"/>
          </p:nvPr>
        </p:nvSpPr>
        <p:spPr>
          <a:xfrm>
            <a:off x="775653" y="574851"/>
            <a:ext cx="9905998" cy="782019"/>
          </a:xfrm>
        </p:spPr>
        <p:txBody>
          <a:bodyPr>
            <a:normAutofit/>
          </a:bodyPr>
          <a:lstStyle/>
          <a:p>
            <a:r>
              <a:rPr lang="en-US" dirty="0"/>
              <a:t>Monitoring and Maintenance</a:t>
            </a:r>
          </a:p>
        </p:txBody>
      </p:sp>
      <p:grpSp>
        <p:nvGrpSpPr>
          <p:cNvPr id="3" name="Google Shape;108;p17">
            <a:extLst>
              <a:ext uri="{FF2B5EF4-FFF2-40B4-BE49-F238E27FC236}">
                <a16:creationId xmlns:a16="http://schemas.microsoft.com/office/drawing/2014/main" id="{AF94EE3E-C7FC-7C31-6FEC-9264B47EDB4E}"/>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1D40F3E3-C955-13EB-B36E-18C4E70E1B74}"/>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3ABACDDD-D234-7FE6-6C79-0F38CE665C09}"/>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B3F300A1-97CE-CC6C-F90A-CB3F9BA407D2}"/>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229FD051-9B66-F5CC-C086-89E81BB6B5E5}"/>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8ADD9D70-DAF2-9867-B3D1-7CFD6376C558}"/>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CBEE2925-50FC-C274-B673-0D20D150174E}"/>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036C20E8-87AB-2016-D0F5-D904CB65FE1A}"/>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C58EF56D-AF53-B3BE-5261-2FCBDC5608E5}"/>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47B4C058-1631-BA60-3B4B-E2472A79CE0A}"/>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6616F9E7-9A48-CC70-1B77-421C0D9A0A49}"/>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F222DC5F-A591-330F-3B6C-7C75757CB0A3}"/>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263F9059-7014-86BC-8D37-3BF94E30BBF8}"/>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818987C7-7604-C275-636B-11327C3D799E}"/>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E8A7AA7D-C58A-2BA9-553B-32C0BB3A235C}"/>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D7A2D827-F611-5B47-BDD5-34D409BA2284}"/>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E2469C19-5395-CC99-AE35-FE5BC587D2FD}"/>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5CA64E31-D7FC-4D4D-AFB1-569E54A83D17}"/>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3BA32FA9-A679-F49A-3469-82C1A2C7294F}"/>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E0D7FFB7-758B-6904-A50F-829CBC737585}"/>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64B9EF1A-EABB-82C9-C33C-92E0CEC7AD58}"/>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2E97CD78-C580-F90C-7C6C-6D357FEDA1EF}"/>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C2650D08-3DD5-A5E8-D228-CF95E94F4ADB}"/>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1A5DAE34-8D01-7C82-3494-27F1BFCF23E8}"/>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7DD599A5-AF2F-B12D-6796-0A426704A6D2}"/>
              </a:ext>
            </a:extLst>
          </p:cNvPr>
          <p:cNvCxnSpPr>
            <a:cxnSpLocks/>
          </p:cNvCxnSpPr>
          <p:nvPr/>
        </p:nvCxnSpPr>
        <p:spPr>
          <a:xfrm flipV="1">
            <a:off x="10909659" y="4206240"/>
            <a:ext cx="0" cy="13016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730A5D85-F124-0203-DB9E-8579F590B6B5}"/>
              </a:ext>
            </a:extLst>
          </p:cNvPr>
          <p:cNvGraphicFramePr>
            <a:graphicFrameLocks noGrp="1"/>
          </p:cNvGraphicFramePr>
          <p:nvPr>
            <p:ph idx="1"/>
            <p:extLst>
              <p:ext uri="{D42A27DB-BD31-4B8C-83A1-F6EECF244321}">
                <p14:modId xmlns:p14="http://schemas.microsoft.com/office/powerpoint/2010/main" val="3160395349"/>
              </p:ext>
            </p:extLst>
          </p:nvPr>
        </p:nvGraphicFramePr>
        <p:xfrm>
          <a:off x="8524244" y="1320187"/>
          <a:ext cx="3605209" cy="2872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51978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59AD06C7-E461-FCF8-9F37-7D253103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DDC35-DA51-5BCD-A447-952C31CB46DC}"/>
              </a:ext>
            </a:extLst>
          </p:cNvPr>
          <p:cNvSpPr>
            <a:spLocks noGrp="1"/>
          </p:cNvSpPr>
          <p:nvPr>
            <p:ph type="title"/>
          </p:nvPr>
        </p:nvSpPr>
        <p:spPr>
          <a:xfrm>
            <a:off x="775653" y="574851"/>
            <a:ext cx="9905998" cy="782019"/>
          </a:xfrm>
        </p:spPr>
        <p:txBody>
          <a:bodyPr>
            <a:normAutofit/>
          </a:bodyPr>
          <a:lstStyle/>
          <a:p>
            <a:r>
              <a:rPr lang="en-US" dirty="0"/>
              <a:t>Monitoring and Maintenance</a:t>
            </a:r>
          </a:p>
        </p:txBody>
      </p:sp>
      <p:grpSp>
        <p:nvGrpSpPr>
          <p:cNvPr id="3" name="Google Shape;108;p17">
            <a:extLst>
              <a:ext uri="{FF2B5EF4-FFF2-40B4-BE49-F238E27FC236}">
                <a16:creationId xmlns:a16="http://schemas.microsoft.com/office/drawing/2014/main" id="{5EC7F633-2FB2-4F51-F987-665E529EC4A9}"/>
              </a:ext>
            </a:extLst>
          </p:cNvPr>
          <p:cNvGrpSpPr/>
          <p:nvPr/>
        </p:nvGrpSpPr>
        <p:grpSpPr>
          <a:xfrm>
            <a:off x="4127" y="5509048"/>
            <a:ext cx="2187262" cy="1075966"/>
            <a:chOff x="618820" y="2306625"/>
            <a:chExt cx="1418335" cy="834800"/>
          </a:xfrm>
        </p:grpSpPr>
        <p:sp>
          <p:nvSpPr>
            <p:cNvPr id="4" name="Google Shape;110;p17">
              <a:extLst>
                <a:ext uri="{FF2B5EF4-FFF2-40B4-BE49-F238E27FC236}">
                  <a16:creationId xmlns:a16="http://schemas.microsoft.com/office/drawing/2014/main" id="{ACA055C3-736B-4AC9-DD7A-FFDA868E11D8}"/>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6" name="Google Shape;111;p17">
              <a:extLst>
                <a:ext uri="{FF2B5EF4-FFF2-40B4-BE49-F238E27FC236}">
                  <a16:creationId xmlns:a16="http://schemas.microsoft.com/office/drawing/2014/main" id="{2CB36F83-5A19-91BC-1DA3-DF25D479DF22}"/>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7" name="Google Shape;113;p17">
              <a:extLst>
                <a:ext uri="{FF2B5EF4-FFF2-40B4-BE49-F238E27FC236}">
                  <a16:creationId xmlns:a16="http://schemas.microsoft.com/office/drawing/2014/main" id="{5EDFA914-DCF6-1E33-D37B-3C54EEC937D7}"/>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8" name="Google Shape;116;p17">
            <a:extLst>
              <a:ext uri="{FF2B5EF4-FFF2-40B4-BE49-F238E27FC236}">
                <a16:creationId xmlns:a16="http://schemas.microsoft.com/office/drawing/2014/main" id="{1FFA56EC-0765-81DF-4C42-7266860971BD}"/>
              </a:ext>
            </a:extLst>
          </p:cNvPr>
          <p:cNvGrpSpPr/>
          <p:nvPr/>
        </p:nvGrpSpPr>
        <p:grpSpPr>
          <a:xfrm>
            <a:off x="1996046" y="5507918"/>
            <a:ext cx="2187260" cy="1091756"/>
            <a:chOff x="1917073" y="2306625"/>
            <a:chExt cx="1418334" cy="847050"/>
          </a:xfrm>
        </p:grpSpPr>
        <p:sp>
          <p:nvSpPr>
            <p:cNvPr id="9" name="Google Shape;118;p17">
              <a:extLst>
                <a:ext uri="{FF2B5EF4-FFF2-40B4-BE49-F238E27FC236}">
                  <a16:creationId xmlns:a16="http://schemas.microsoft.com/office/drawing/2014/main" id="{F7F2871E-BE20-4CC1-85B9-871F0F630962}"/>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0" name="Google Shape;119;p17">
              <a:extLst>
                <a:ext uri="{FF2B5EF4-FFF2-40B4-BE49-F238E27FC236}">
                  <a16:creationId xmlns:a16="http://schemas.microsoft.com/office/drawing/2014/main" id="{20FC76A6-A7F8-7171-6B3C-1ECA886EF8A4}"/>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11" name="Google Shape;120;p17">
              <a:extLst>
                <a:ext uri="{FF2B5EF4-FFF2-40B4-BE49-F238E27FC236}">
                  <a16:creationId xmlns:a16="http://schemas.microsoft.com/office/drawing/2014/main" id="{A7A673C1-0E28-A303-4B71-7A8B2FEF7C91}"/>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12" name="Google Shape;123;p17">
            <a:extLst>
              <a:ext uri="{FF2B5EF4-FFF2-40B4-BE49-F238E27FC236}">
                <a16:creationId xmlns:a16="http://schemas.microsoft.com/office/drawing/2014/main" id="{D5CEFD0A-1EA9-6D05-4A54-6AB819E3D258}"/>
              </a:ext>
            </a:extLst>
          </p:cNvPr>
          <p:cNvGrpSpPr/>
          <p:nvPr/>
        </p:nvGrpSpPr>
        <p:grpSpPr>
          <a:xfrm>
            <a:off x="3966799" y="5496564"/>
            <a:ext cx="2216723" cy="1078296"/>
            <a:chOff x="3195013" y="2306625"/>
            <a:chExt cx="1437439" cy="836607"/>
          </a:xfrm>
        </p:grpSpPr>
        <p:sp>
          <p:nvSpPr>
            <p:cNvPr id="13" name="Google Shape;125;p17">
              <a:extLst>
                <a:ext uri="{FF2B5EF4-FFF2-40B4-BE49-F238E27FC236}">
                  <a16:creationId xmlns:a16="http://schemas.microsoft.com/office/drawing/2014/main" id="{E9CE52BE-D50E-9BDD-96BD-40CDB3D9708F}"/>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4" name="Google Shape;126;p17">
              <a:extLst>
                <a:ext uri="{FF2B5EF4-FFF2-40B4-BE49-F238E27FC236}">
                  <a16:creationId xmlns:a16="http://schemas.microsoft.com/office/drawing/2014/main" id="{41126CDE-08CB-D742-62F1-D97B0DDADD3B}"/>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5" name="Google Shape;127;p17">
              <a:extLst>
                <a:ext uri="{FF2B5EF4-FFF2-40B4-BE49-F238E27FC236}">
                  <a16:creationId xmlns:a16="http://schemas.microsoft.com/office/drawing/2014/main" id="{705B99B7-6F59-3F8A-9A24-3F87C4ECF701}"/>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16" name="Google Shape;130;p17">
            <a:extLst>
              <a:ext uri="{FF2B5EF4-FFF2-40B4-BE49-F238E27FC236}">
                <a16:creationId xmlns:a16="http://schemas.microsoft.com/office/drawing/2014/main" id="{B0DD71B8-9679-97D1-7C7B-955619EF40D3}"/>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421112D3-0018-81FC-5C49-FC039870BB75}"/>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1476510E-9D05-886D-2895-8A66C7EB2F62}"/>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7BA044A2-EB71-982C-ECDF-C3E8D47B9BC2}"/>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20" name="Google Shape;137;p17">
            <a:extLst>
              <a:ext uri="{FF2B5EF4-FFF2-40B4-BE49-F238E27FC236}">
                <a16:creationId xmlns:a16="http://schemas.microsoft.com/office/drawing/2014/main" id="{055D8AEA-ED3B-234F-6A29-1FA5D556544E}"/>
              </a:ext>
            </a:extLst>
          </p:cNvPr>
          <p:cNvGrpSpPr/>
          <p:nvPr/>
        </p:nvGrpSpPr>
        <p:grpSpPr>
          <a:xfrm>
            <a:off x="7997570" y="5496561"/>
            <a:ext cx="2187260" cy="1078293"/>
            <a:chOff x="3214118" y="2306625"/>
            <a:chExt cx="1418334" cy="836605"/>
          </a:xfrm>
        </p:grpSpPr>
        <p:sp>
          <p:nvSpPr>
            <p:cNvPr id="21" name="Google Shape;139;p17">
              <a:extLst>
                <a:ext uri="{FF2B5EF4-FFF2-40B4-BE49-F238E27FC236}">
                  <a16:creationId xmlns:a16="http://schemas.microsoft.com/office/drawing/2014/main" id="{2CB8BA98-C857-8D04-8D93-2AF9D1E34362}"/>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2" name="Google Shape;140;p17">
              <a:extLst>
                <a:ext uri="{FF2B5EF4-FFF2-40B4-BE49-F238E27FC236}">
                  <a16:creationId xmlns:a16="http://schemas.microsoft.com/office/drawing/2014/main" id="{7BBD12D3-4B1A-F986-CF27-CF6A8A289C87}"/>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3" name="Google Shape;141;p17">
              <a:extLst>
                <a:ext uri="{FF2B5EF4-FFF2-40B4-BE49-F238E27FC236}">
                  <a16:creationId xmlns:a16="http://schemas.microsoft.com/office/drawing/2014/main" id="{1FAEABFE-5CC3-8698-1B63-F1DCB346570B}"/>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24" name="Google Shape;144;p17">
            <a:extLst>
              <a:ext uri="{FF2B5EF4-FFF2-40B4-BE49-F238E27FC236}">
                <a16:creationId xmlns:a16="http://schemas.microsoft.com/office/drawing/2014/main" id="{9ADC42F6-7D55-2E70-FF74-95BE29895D7B}"/>
              </a:ext>
            </a:extLst>
          </p:cNvPr>
          <p:cNvGrpSpPr/>
          <p:nvPr/>
        </p:nvGrpSpPr>
        <p:grpSpPr>
          <a:xfrm>
            <a:off x="9998372" y="5496561"/>
            <a:ext cx="2187261" cy="1078293"/>
            <a:chOff x="4511544" y="2306625"/>
            <a:chExt cx="1418335" cy="836605"/>
          </a:xfrm>
        </p:grpSpPr>
        <p:sp>
          <p:nvSpPr>
            <p:cNvPr id="25" name="Google Shape;146;p17">
              <a:extLst>
                <a:ext uri="{FF2B5EF4-FFF2-40B4-BE49-F238E27FC236}">
                  <a16:creationId xmlns:a16="http://schemas.microsoft.com/office/drawing/2014/main" id="{A3D3D523-59E6-0AD6-07A8-7B1001B45C32}"/>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6" name="Google Shape;147;p17">
              <a:extLst>
                <a:ext uri="{FF2B5EF4-FFF2-40B4-BE49-F238E27FC236}">
                  <a16:creationId xmlns:a16="http://schemas.microsoft.com/office/drawing/2014/main" id="{44801CA5-E4A3-672D-842D-9194DB107637}"/>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27" name="Google Shape;148;p17">
              <a:extLst>
                <a:ext uri="{FF2B5EF4-FFF2-40B4-BE49-F238E27FC236}">
                  <a16:creationId xmlns:a16="http://schemas.microsoft.com/office/drawing/2014/main" id="{05CFD376-B5B9-CB23-E814-B04484845331}"/>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cxnSp>
        <p:nvCxnSpPr>
          <p:cNvPr id="29" name="Straight Arrow Connector 28">
            <a:extLst>
              <a:ext uri="{FF2B5EF4-FFF2-40B4-BE49-F238E27FC236}">
                <a16:creationId xmlns:a16="http://schemas.microsoft.com/office/drawing/2014/main" id="{516A48DA-7AD2-8047-9874-30EFCE7D8AC5}"/>
              </a:ext>
            </a:extLst>
          </p:cNvPr>
          <p:cNvCxnSpPr>
            <a:cxnSpLocks/>
          </p:cNvCxnSpPr>
          <p:nvPr/>
        </p:nvCxnSpPr>
        <p:spPr>
          <a:xfrm flipV="1">
            <a:off x="10909659" y="4206240"/>
            <a:ext cx="0" cy="13016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3">
            <a:extLst>
              <a:ext uri="{FF2B5EF4-FFF2-40B4-BE49-F238E27FC236}">
                <a16:creationId xmlns:a16="http://schemas.microsoft.com/office/drawing/2014/main" id="{4653208E-6BFE-AAD8-B8BB-33089B860080}"/>
              </a:ext>
            </a:extLst>
          </p:cNvPr>
          <p:cNvGraphicFramePr>
            <a:graphicFrameLocks noGrp="1"/>
          </p:cNvGraphicFramePr>
          <p:nvPr>
            <p:ph idx="1"/>
            <p:extLst>
              <p:ext uri="{D42A27DB-BD31-4B8C-83A1-F6EECF244321}">
                <p14:modId xmlns:p14="http://schemas.microsoft.com/office/powerpoint/2010/main" val="251551736"/>
              </p:ext>
            </p:extLst>
          </p:nvPr>
        </p:nvGraphicFramePr>
        <p:xfrm>
          <a:off x="8420859" y="2069470"/>
          <a:ext cx="3701671" cy="2062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a:extLst>
              <a:ext uri="{FF2B5EF4-FFF2-40B4-BE49-F238E27FC236}">
                <a16:creationId xmlns:a16="http://schemas.microsoft.com/office/drawing/2014/main" id="{0B9A6E0F-F5CB-9CA1-D4F8-988F0DE57EE7}"/>
              </a:ext>
            </a:extLst>
          </p:cNvPr>
          <p:cNvSpPr txBox="1"/>
          <p:nvPr/>
        </p:nvSpPr>
        <p:spPr>
          <a:xfrm>
            <a:off x="7997570" y="1639417"/>
            <a:ext cx="4124960" cy="369332"/>
          </a:xfrm>
          <a:prstGeom prst="rect">
            <a:avLst/>
          </a:prstGeom>
          <a:noFill/>
        </p:spPr>
        <p:txBody>
          <a:bodyPr wrap="square" rtlCol="0">
            <a:spAutoFit/>
          </a:bodyPr>
          <a:lstStyle/>
          <a:p>
            <a:r>
              <a:rPr lang="en-US" dirty="0"/>
              <a:t>Data visualization, alerting, observability</a:t>
            </a:r>
          </a:p>
        </p:txBody>
      </p:sp>
    </p:spTree>
    <p:extLst>
      <p:ext uri="{BB962C8B-B14F-4D97-AF65-F5344CB8AC3E}">
        <p14:creationId xmlns:p14="http://schemas.microsoft.com/office/powerpoint/2010/main" val="417812166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1FD75-57B4-4FE5-897D-D1E45CCF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FA29C-D328-DC82-3FE8-08792B282CB6}"/>
              </a:ext>
            </a:extLst>
          </p:cNvPr>
          <p:cNvSpPr>
            <a:spLocks noGrp="1"/>
          </p:cNvSpPr>
          <p:nvPr>
            <p:ph type="title"/>
          </p:nvPr>
        </p:nvSpPr>
        <p:spPr>
          <a:xfrm>
            <a:off x="1141413" y="618518"/>
            <a:ext cx="9905998" cy="469502"/>
          </a:xfrm>
        </p:spPr>
        <p:txBody>
          <a:bodyPr>
            <a:noAutofit/>
          </a:bodyPr>
          <a:lstStyle/>
          <a:p>
            <a:r>
              <a:rPr lang="en-US" sz="4400" dirty="0"/>
              <a:t>ML Pipelines/ Ops Tooling</a:t>
            </a:r>
          </a:p>
        </p:txBody>
      </p:sp>
      <p:graphicFrame>
        <p:nvGraphicFramePr>
          <p:cNvPr id="5" name="Content Placeholder 2">
            <a:extLst>
              <a:ext uri="{FF2B5EF4-FFF2-40B4-BE49-F238E27FC236}">
                <a16:creationId xmlns:a16="http://schemas.microsoft.com/office/drawing/2014/main" id="{467237FC-DBCA-B6A5-FEB5-F0D643757084}"/>
              </a:ext>
            </a:extLst>
          </p:cNvPr>
          <p:cNvGraphicFramePr>
            <a:graphicFrameLocks noGrp="1"/>
          </p:cNvGraphicFramePr>
          <p:nvPr>
            <p:ph idx="1"/>
            <p:extLst>
              <p:ext uri="{D42A27DB-BD31-4B8C-83A1-F6EECF244321}">
                <p14:modId xmlns:p14="http://schemas.microsoft.com/office/powerpoint/2010/main" val="916412094"/>
              </p:ext>
            </p:extLst>
          </p:nvPr>
        </p:nvGraphicFramePr>
        <p:xfrm>
          <a:off x="775505" y="1840374"/>
          <a:ext cx="10943238" cy="4740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31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518F-6A72-8941-0042-4518F4D309B4}"/>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030F2389-710A-1E7A-AFBD-A00AF15BB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B80E72-C9EA-CD25-D12F-81A418848742}"/>
              </a:ext>
            </a:extLst>
          </p:cNvPr>
          <p:cNvSpPr txBox="1"/>
          <p:nvPr/>
        </p:nvSpPr>
        <p:spPr>
          <a:xfrm>
            <a:off x="619760" y="6581001"/>
            <a:ext cx="9296400" cy="276999"/>
          </a:xfrm>
          <a:prstGeom prst="rect">
            <a:avLst/>
          </a:prstGeom>
          <a:noFill/>
        </p:spPr>
        <p:txBody>
          <a:bodyPr wrap="square" rtlCol="0">
            <a:spAutoFit/>
          </a:bodyPr>
          <a:lstStyle/>
          <a:p>
            <a:r>
              <a:rPr lang="en-US" sz="1200" dirty="0"/>
              <a:t>Source: https://</a:t>
            </a:r>
            <a:r>
              <a:rPr lang="en-US" sz="1200" dirty="0" err="1"/>
              <a:t>docs.aws.amazon.com</a:t>
            </a:r>
            <a:r>
              <a:rPr lang="en-US" sz="1200" dirty="0"/>
              <a:t>/</a:t>
            </a:r>
            <a:r>
              <a:rPr lang="en-US" sz="1200" dirty="0" err="1"/>
              <a:t>wellarchitected</a:t>
            </a:r>
            <a:r>
              <a:rPr lang="en-US" sz="1200" dirty="0"/>
              <a:t>/latest/machine-learning-lens/ml-lifecycle-architecture-</a:t>
            </a:r>
            <a:r>
              <a:rPr lang="en-US" sz="1200" dirty="0" err="1"/>
              <a:t>diagram.html</a:t>
            </a:r>
            <a:endParaRPr lang="en-US" sz="1200" dirty="0"/>
          </a:p>
        </p:txBody>
      </p:sp>
    </p:spTree>
    <p:extLst>
      <p:ext uri="{BB962C8B-B14F-4D97-AF65-F5344CB8AC3E}">
        <p14:creationId xmlns:p14="http://schemas.microsoft.com/office/powerpoint/2010/main" val="151714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8473C-E838-CCEC-DCE3-1AF1B74E0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CDAC0-10E8-A6B2-86E6-1B3460C846CC}"/>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24E882ED-0724-442B-6EEB-D708CCBD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D1F6AF-C8B9-BF9D-8257-38526C0852DD}"/>
              </a:ext>
            </a:extLst>
          </p:cNvPr>
          <p:cNvSpPr txBox="1"/>
          <p:nvPr/>
        </p:nvSpPr>
        <p:spPr>
          <a:xfrm>
            <a:off x="8696960" y="1154603"/>
            <a:ext cx="3322320" cy="3970318"/>
          </a:xfrm>
          <a:prstGeom prst="rect">
            <a:avLst/>
          </a:prstGeom>
          <a:noFill/>
          <a:ln w="19050">
            <a:solidFill>
              <a:schemeClr val="accent4"/>
            </a:solidFill>
          </a:ln>
        </p:spPr>
        <p:txBody>
          <a:bodyPr wrap="square" rtlCol="0">
            <a:spAutoFit/>
          </a:bodyPr>
          <a:lstStyle/>
          <a:p>
            <a:r>
              <a:rPr lang="en-US" sz="1800" b="1" i="0" dirty="0">
                <a:effectLst/>
                <a:latin typeface="Amazon Ember"/>
              </a:rPr>
              <a:t>Online/Oﬄine feature store</a:t>
            </a:r>
            <a:r>
              <a:rPr lang="en-US" sz="1800" b="0" i="0" dirty="0">
                <a:effectLst/>
                <a:latin typeface="Amazon Ember"/>
              </a:rPr>
              <a:t> </a:t>
            </a:r>
          </a:p>
          <a:p>
            <a:pPr marL="285750" indent="-285750">
              <a:buFont typeface="Arial" panose="020B0604020202020204" pitchFamily="34" charset="0"/>
              <a:buChar char="•"/>
            </a:pPr>
            <a:r>
              <a:rPr lang="en-US" sz="1800" b="0" i="0" dirty="0">
                <a:effectLst/>
                <a:latin typeface="Amazon Ember"/>
              </a:rPr>
              <a:t>Reduces duplication and the need to rerun feature engineering code across teams and projects. An online store with low-latency retrieval capabilities is ideal for real-time inference. On the other hand, an oﬄine store is designed for maintaining a history of feature values and is suited for training and batch scoring.</a:t>
            </a:r>
          </a:p>
          <a:p>
            <a:endParaRPr lang="en-US" dirty="0"/>
          </a:p>
        </p:txBody>
      </p:sp>
      <p:sp>
        <p:nvSpPr>
          <p:cNvPr id="5" name="Rounded Rectangle 4">
            <a:extLst>
              <a:ext uri="{FF2B5EF4-FFF2-40B4-BE49-F238E27FC236}">
                <a16:creationId xmlns:a16="http://schemas.microsoft.com/office/drawing/2014/main" id="{F0C8D243-D66B-990A-9DA7-6C5C8B2E14CD}"/>
              </a:ext>
            </a:extLst>
          </p:cNvPr>
          <p:cNvSpPr/>
          <p:nvPr/>
        </p:nvSpPr>
        <p:spPr>
          <a:xfrm>
            <a:off x="1676400" y="1645920"/>
            <a:ext cx="4643120" cy="1629559"/>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EB4F6B4-4591-865A-2FC6-6B1418B00932}"/>
              </a:ext>
            </a:extLst>
          </p:cNvPr>
          <p:cNvCxnSpPr>
            <a:endCxn id="5" idx="3"/>
          </p:cNvCxnSpPr>
          <p:nvPr/>
        </p:nvCxnSpPr>
        <p:spPr>
          <a:xfrm flipH="1" flipV="1">
            <a:off x="6319520" y="2460700"/>
            <a:ext cx="2387600" cy="39426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6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EEED-0996-4D6A-7C20-6352FD99A500}"/>
              </a:ext>
            </a:extLst>
          </p:cNvPr>
          <p:cNvSpPr>
            <a:spLocks noGrp="1"/>
          </p:cNvSpPr>
          <p:nvPr>
            <p:ph type="title"/>
          </p:nvPr>
        </p:nvSpPr>
        <p:spPr/>
        <p:txBody>
          <a:bodyPr/>
          <a:lstStyle/>
          <a:p>
            <a:r>
              <a:rPr lang="en-US" dirty="0">
                <a:solidFill>
                  <a:schemeClr val="accent2"/>
                </a:solidFill>
              </a:rPr>
              <a:t>Lecture 21: MLOps Day 2</a:t>
            </a:r>
          </a:p>
        </p:txBody>
      </p:sp>
    </p:spTree>
    <p:extLst>
      <p:ext uri="{BB962C8B-B14F-4D97-AF65-F5344CB8AC3E}">
        <p14:creationId xmlns:p14="http://schemas.microsoft.com/office/powerpoint/2010/main" val="1984284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08E47-B1B0-954D-5DE6-10BB8774F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E1F32-44A5-F9A4-5CAB-6F81C11EA761}"/>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B5E73852-83FC-1EDA-B509-CAAE20E78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1948BB-4432-3E34-51F9-6AAF3437DE8F}"/>
              </a:ext>
            </a:extLst>
          </p:cNvPr>
          <p:cNvSpPr txBox="1"/>
          <p:nvPr/>
        </p:nvSpPr>
        <p:spPr>
          <a:xfrm>
            <a:off x="8696960" y="1154603"/>
            <a:ext cx="3322320" cy="2862322"/>
          </a:xfrm>
          <a:prstGeom prst="rect">
            <a:avLst/>
          </a:prstGeom>
          <a:noFill/>
          <a:ln w="19050">
            <a:solidFill>
              <a:schemeClr val="accent4"/>
            </a:solidFill>
          </a:ln>
        </p:spPr>
        <p:txBody>
          <a:bodyPr wrap="square" rtlCol="0">
            <a:spAutoFit/>
          </a:bodyPr>
          <a:lstStyle/>
          <a:p>
            <a:pPr algn="l"/>
            <a:r>
              <a:rPr lang="en-US" sz="1800" b="1" i="0" dirty="0">
                <a:effectLst/>
                <a:latin typeface="Amazon Ember"/>
              </a:rPr>
              <a:t>Model registry</a:t>
            </a:r>
            <a:endParaRPr lang="en-US" dirty="0">
              <a:latin typeface="Amazon Ember"/>
            </a:endParaRPr>
          </a:p>
          <a:p>
            <a:pPr marL="285750" indent="-285750" algn="l">
              <a:buFont typeface="Arial" panose="020B0604020202020204" pitchFamily="34" charset="0"/>
              <a:buChar char="•"/>
            </a:pPr>
            <a:r>
              <a:rPr lang="en-US" sz="1800" b="0" i="0" dirty="0">
                <a:effectLst/>
                <a:latin typeface="Amazon Ember"/>
              </a:rPr>
              <a:t>A repository for storing ML model artifacts including trained model and related metadata (such as data, code, and model). It enables the tracking of the lineage of ML models as it can act as a version control system.</a:t>
            </a:r>
          </a:p>
          <a:p>
            <a:endParaRPr lang="en-US" dirty="0"/>
          </a:p>
        </p:txBody>
      </p:sp>
      <p:sp>
        <p:nvSpPr>
          <p:cNvPr id="5" name="Rounded Rectangle 4">
            <a:extLst>
              <a:ext uri="{FF2B5EF4-FFF2-40B4-BE49-F238E27FC236}">
                <a16:creationId xmlns:a16="http://schemas.microsoft.com/office/drawing/2014/main" id="{F810AD0C-6930-1E52-6A8F-F67E125DD203}"/>
              </a:ext>
            </a:extLst>
          </p:cNvPr>
          <p:cNvSpPr/>
          <p:nvPr/>
        </p:nvSpPr>
        <p:spPr>
          <a:xfrm>
            <a:off x="5476240" y="5703397"/>
            <a:ext cx="1016000" cy="890444"/>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F399DAD-E148-3996-3B49-68313805AFB5}"/>
              </a:ext>
            </a:extLst>
          </p:cNvPr>
          <p:cNvCxnSpPr>
            <a:cxnSpLocks/>
            <a:stCxn id="3" idx="1"/>
            <a:endCxn id="5" idx="3"/>
          </p:cNvCxnSpPr>
          <p:nvPr/>
        </p:nvCxnSpPr>
        <p:spPr>
          <a:xfrm flipH="1">
            <a:off x="6492240" y="2585764"/>
            <a:ext cx="2204720" cy="356285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156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B6C59-45B7-0F6D-CCB3-4F779A093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BB91A8-70AB-64F0-9F94-A3EDD848EF74}"/>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D13D22DE-2577-7C62-EF9A-D248ED3E5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A53A09-2115-D66E-56A3-D81F77EB242F}"/>
              </a:ext>
            </a:extLst>
          </p:cNvPr>
          <p:cNvSpPr txBox="1"/>
          <p:nvPr/>
        </p:nvSpPr>
        <p:spPr>
          <a:xfrm>
            <a:off x="8575040" y="3278043"/>
            <a:ext cx="3322320" cy="1754326"/>
          </a:xfrm>
          <a:prstGeom prst="rect">
            <a:avLst/>
          </a:prstGeom>
          <a:noFill/>
          <a:ln w="19050">
            <a:solidFill>
              <a:schemeClr val="accent4"/>
            </a:solidFill>
          </a:ln>
        </p:spPr>
        <p:txBody>
          <a:bodyPr wrap="square" rtlCol="0">
            <a:spAutoFit/>
          </a:bodyPr>
          <a:lstStyle/>
          <a:p>
            <a:pPr algn="l"/>
            <a:r>
              <a:rPr lang="en-US" sz="1800" b="1" i="0" dirty="0">
                <a:effectLst/>
                <a:latin typeface="Amazon Ember"/>
              </a:rPr>
              <a:t>Performance feedback loop</a:t>
            </a:r>
            <a:r>
              <a:rPr lang="en-US" sz="1800" b="0" i="0" dirty="0">
                <a:effectLst/>
                <a:latin typeface="Amazon Ember"/>
              </a:rPr>
              <a:t> - Informs the iterative data preparation phase based on the evaluation of the model during the model development phase.</a:t>
            </a:r>
          </a:p>
          <a:p>
            <a:endParaRPr lang="en-US" dirty="0"/>
          </a:p>
        </p:txBody>
      </p:sp>
      <p:sp>
        <p:nvSpPr>
          <p:cNvPr id="5" name="Rounded Rectangle 4">
            <a:extLst>
              <a:ext uri="{FF2B5EF4-FFF2-40B4-BE49-F238E27FC236}">
                <a16:creationId xmlns:a16="http://schemas.microsoft.com/office/drawing/2014/main" id="{1912B911-F68E-1695-747E-90D396B5CD2D}"/>
              </a:ext>
            </a:extLst>
          </p:cNvPr>
          <p:cNvSpPr/>
          <p:nvPr/>
        </p:nvSpPr>
        <p:spPr>
          <a:xfrm>
            <a:off x="2580640" y="5144597"/>
            <a:ext cx="1341120" cy="890444"/>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03C08CC-1213-759A-D808-1FA22B211825}"/>
              </a:ext>
            </a:extLst>
          </p:cNvPr>
          <p:cNvCxnSpPr>
            <a:cxnSpLocks/>
            <a:stCxn id="3" idx="1"/>
            <a:endCxn id="5" idx="3"/>
          </p:cNvCxnSpPr>
          <p:nvPr/>
        </p:nvCxnSpPr>
        <p:spPr>
          <a:xfrm flipH="1">
            <a:off x="3921760" y="4155206"/>
            <a:ext cx="4653280" cy="143461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02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8613-E0C3-387D-859C-BC55EC101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6A120-CB33-7B12-6934-EC89B1103A92}"/>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A067AABE-C07C-D866-BCB3-DA1A6B767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4979CE-2B7C-C7A2-514F-771F6D035F79}"/>
              </a:ext>
            </a:extLst>
          </p:cNvPr>
          <p:cNvSpPr txBox="1"/>
          <p:nvPr/>
        </p:nvSpPr>
        <p:spPr>
          <a:xfrm>
            <a:off x="8696960" y="2536363"/>
            <a:ext cx="3322320" cy="2031325"/>
          </a:xfrm>
          <a:prstGeom prst="rect">
            <a:avLst/>
          </a:prstGeom>
          <a:noFill/>
          <a:ln w="19050">
            <a:solidFill>
              <a:schemeClr val="accent4"/>
            </a:solidFill>
          </a:ln>
        </p:spPr>
        <p:txBody>
          <a:bodyPr wrap="square" rtlCol="0">
            <a:spAutoFit/>
          </a:bodyPr>
          <a:lstStyle/>
          <a:p>
            <a:pPr algn="l"/>
            <a:r>
              <a:rPr lang="en-US" sz="1800" b="1" i="0" dirty="0">
                <a:effectLst/>
                <a:latin typeface="Amazon Ember"/>
              </a:rPr>
              <a:t>Model drift feedback loop</a:t>
            </a:r>
            <a:r>
              <a:rPr lang="en-US" sz="1800" b="0" i="0" dirty="0">
                <a:effectLst/>
                <a:latin typeface="Amazon Ember"/>
              </a:rPr>
              <a:t> - Informs the iterative data preparation phase based on the evaluation of the model during the production deployment phase.</a:t>
            </a:r>
          </a:p>
          <a:p>
            <a:endParaRPr lang="en-US" dirty="0"/>
          </a:p>
        </p:txBody>
      </p:sp>
      <p:sp>
        <p:nvSpPr>
          <p:cNvPr id="5" name="Rounded Rectangle 4">
            <a:extLst>
              <a:ext uri="{FF2B5EF4-FFF2-40B4-BE49-F238E27FC236}">
                <a16:creationId xmlns:a16="http://schemas.microsoft.com/office/drawing/2014/main" id="{99BFCAC8-D7F6-0C02-AA73-1BDCC9349FE9}"/>
              </a:ext>
            </a:extLst>
          </p:cNvPr>
          <p:cNvSpPr/>
          <p:nvPr/>
        </p:nvSpPr>
        <p:spPr>
          <a:xfrm>
            <a:off x="4927600" y="5313679"/>
            <a:ext cx="2286000" cy="518161"/>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4804563-94B0-FDA1-DC97-83E2F343E693}"/>
              </a:ext>
            </a:extLst>
          </p:cNvPr>
          <p:cNvCxnSpPr>
            <a:cxnSpLocks/>
            <a:stCxn id="3" idx="1"/>
            <a:endCxn id="5" idx="3"/>
          </p:cNvCxnSpPr>
          <p:nvPr/>
        </p:nvCxnSpPr>
        <p:spPr>
          <a:xfrm flipH="1">
            <a:off x="7213600" y="3552026"/>
            <a:ext cx="1483360" cy="202073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61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583FA-1587-E017-66F0-F70B1FABB5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32E2E6-6C08-32D4-A258-5D633C321AA3}"/>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F633528E-CD78-99F0-E548-CEA542E92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64589C-7701-60FD-8847-9EA3CC173FF6}"/>
              </a:ext>
            </a:extLst>
          </p:cNvPr>
          <p:cNvSpPr txBox="1"/>
          <p:nvPr/>
        </p:nvSpPr>
        <p:spPr>
          <a:xfrm>
            <a:off x="8696960" y="2536363"/>
            <a:ext cx="3322320" cy="2585323"/>
          </a:xfrm>
          <a:prstGeom prst="rect">
            <a:avLst/>
          </a:prstGeom>
          <a:noFill/>
          <a:ln w="19050">
            <a:solidFill>
              <a:schemeClr val="accent4"/>
            </a:solidFill>
          </a:ln>
        </p:spPr>
        <p:txBody>
          <a:bodyPr wrap="square" rtlCol="0">
            <a:spAutoFit/>
          </a:bodyPr>
          <a:lstStyle/>
          <a:p>
            <a:pPr algn="l"/>
            <a:r>
              <a:rPr lang="en-US" sz="1800" b="1" i="0" dirty="0">
                <a:effectLst/>
                <a:latin typeface="Amazon Ember"/>
              </a:rPr>
              <a:t>Alarm manager</a:t>
            </a:r>
            <a:r>
              <a:rPr lang="en-US" sz="1800" b="0" i="0" dirty="0">
                <a:effectLst/>
                <a:latin typeface="Amazon Ember"/>
              </a:rPr>
              <a:t> - Receives alerts from the model monitoring system. It then publishes notifications to the services that can deliver alerts to target applications. The model update re-training pipeline is one such target application.</a:t>
            </a:r>
          </a:p>
          <a:p>
            <a:endParaRPr lang="en-US" dirty="0"/>
          </a:p>
        </p:txBody>
      </p:sp>
      <p:sp>
        <p:nvSpPr>
          <p:cNvPr id="5" name="Rounded Rectangle 4">
            <a:extLst>
              <a:ext uri="{FF2B5EF4-FFF2-40B4-BE49-F238E27FC236}">
                <a16:creationId xmlns:a16="http://schemas.microsoft.com/office/drawing/2014/main" id="{DADB7835-072D-C5D2-F442-235B4D52ED6B}"/>
              </a:ext>
            </a:extLst>
          </p:cNvPr>
          <p:cNvSpPr/>
          <p:nvPr/>
        </p:nvSpPr>
        <p:spPr>
          <a:xfrm>
            <a:off x="7345680" y="5252720"/>
            <a:ext cx="882015" cy="387127"/>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67EA2AD-E092-6BCC-E149-B3A0D5FEA87D}"/>
              </a:ext>
            </a:extLst>
          </p:cNvPr>
          <p:cNvCxnSpPr>
            <a:cxnSpLocks/>
            <a:stCxn id="3" idx="1"/>
            <a:endCxn id="5" idx="0"/>
          </p:cNvCxnSpPr>
          <p:nvPr/>
        </p:nvCxnSpPr>
        <p:spPr>
          <a:xfrm flipH="1">
            <a:off x="7786688" y="3829025"/>
            <a:ext cx="910272" cy="142369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119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B1D30-D220-3C01-29B1-378D55004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50FC9-D183-F90A-3F74-627E93517D13}"/>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CA280773-9028-19F3-7FFA-B6FBDF589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8DC880-C956-BBDE-467B-AF3A427F294E}"/>
              </a:ext>
            </a:extLst>
          </p:cNvPr>
          <p:cNvSpPr txBox="1"/>
          <p:nvPr/>
        </p:nvSpPr>
        <p:spPr>
          <a:xfrm>
            <a:off x="8696960" y="2536363"/>
            <a:ext cx="3322320" cy="923330"/>
          </a:xfrm>
          <a:prstGeom prst="rect">
            <a:avLst/>
          </a:prstGeom>
          <a:noFill/>
          <a:ln w="19050">
            <a:solidFill>
              <a:schemeClr val="accent4"/>
            </a:solidFill>
          </a:ln>
        </p:spPr>
        <p:txBody>
          <a:bodyPr wrap="square" rtlCol="0">
            <a:spAutoFit/>
          </a:bodyPr>
          <a:lstStyle/>
          <a:p>
            <a:pPr algn="l"/>
            <a:r>
              <a:rPr lang="en-US" sz="1800" b="1" i="0" dirty="0">
                <a:effectLst/>
                <a:latin typeface="Amazon Ember"/>
              </a:rPr>
              <a:t>Scheduler</a:t>
            </a:r>
            <a:r>
              <a:rPr lang="en-US" sz="1800" b="0" i="0" dirty="0">
                <a:effectLst/>
                <a:latin typeface="Amazon Ember"/>
              </a:rPr>
              <a:t> - Initiates a model re-training at business-defined intervals.</a:t>
            </a:r>
          </a:p>
        </p:txBody>
      </p:sp>
      <p:sp>
        <p:nvSpPr>
          <p:cNvPr id="5" name="Rounded Rectangle 4">
            <a:extLst>
              <a:ext uri="{FF2B5EF4-FFF2-40B4-BE49-F238E27FC236}">
                <a16:creationId xmlns:a16="http://schemas.microsoft.com/office/drawing/2014/main" id="{9C7D31B7-5222-4B05-AD7F-BE2E08D45E62}"/>
              </a:ext>
            </a:extLst>
          </p:cNvPr>
          <p:cNvSpPr/>
          <p:nvPr/>
        </p:nvSpPr>
        <p:spPr>
          <a:xfrm>
            <a:off x="6904673" y="5703397"/>
            <a:ext cx="1009967" cy="636443"/>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597C06D-499F-B5F1-6F4E-19930C3329F7}"/>
              </a:ext>
            </a:extLst>
          </p:cNvPr>
          <p:cNvCxnSpPr>
            <a:cxnSpLocks/>
            <a:stCxn id="3" idx="1"/>
            <a:endCxn id="5" idx="0"/>
          </p:cNvCxnSpPr>
          <p:nvPr/>
        </p:nvCxnSpPr>
        <p:spPr>
          <a:xfrm flipH="1">
            <a:off x="7409657" y="2998028"/>
            <a:ext cx="1287303" cy="270536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132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30EB9-0FB5-B8F2-E5D0-3ADF27280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E899D-158C-6AFE-6417-97779D320226}"/>
              </a:ext>
            </a:extLst>
          </p:cNvPr>
          <p:cNvSpPr>
            <a:spLocks noGrp="1"/>
          </p:cNvSpPr>
          <p:nvPr>
            <p:ph type="title"/>
          </p:nvPr>
        </p:nvSpPr>
        <p:spPr>
          <a:xfrm>
            <a:off x="984568" y="415318"/>
            <a:ext cx="9905998" cy="739285"/>
          </a:xfrm>
        </p:spPr>
        <p:txBody>
          <a:bodyPr/>
          <a:lstStyle/>
          <a:p>
            <a:r>
              <a:rPr lang="en-US" dirty="0"/>
              <a:t>Cloud-Agnostic ML Lifecycle Diagram</a:t>
            </a:r>
          </a:p>
        </p:txBody>
      </p:sp>
      <p:pic>
        <p:nvPicPr>
          <p:cNvPr id="3074" name="Picture 2" descr="Figure 5 includes a more detailed version of the ML lifecycle architecture diagram and illustrates processes, technologies, and components that support many of the best practices in this whitepaper.">
            <a:extLst>
              <a:ext uri="{FF2B5EF4-FFF2-40B4-BE49-F238E27FC236}">
                <a16:creationId xmlns:a16="http://schemas.microsoft.com/office/drawing/2014/main" id="{4CFCCD75-A9E3-1028-1DA3-2730E503C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154603"/>
            <a:ext cx="8054975" cy="5352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2E7F61-814E-8B0A-EA3C-9B796840C906}"/>
              </a:ext>
            </a:extLst>
          </p:cNvPr>
          <p:cNvSpPr txBox="1"/>
          <p:nvPr/>
        </p:nvSpPr>
        <p:spPr>
          <a:xfrm>
            <a:off x="8696960" y="2536363"/>
            <a:ext cx="3322320" cy="2308324"/>
          </a:xfrm>
          <a:prstGeom prst="rect">
            <a:avLst/>
          </a:prstGeom>
          <a:noFill/>
          <a:ln w="19050">
            <a:solidFill>
              <a:schemeClr val="accent4"/>
            </a:solidFill>
          </a:ln>
        </p:spPr>
        <p:txBody>
          <a:bodyPr wrap="square" rtlCol="0">
            <a:spAutoFit/>
          </a:bodyPr>
          <a:lstStyle/>
          <a:p>
            <a:pPr algn="l"/>
            <a:r>
              <a:rPr lang="en-US" sz="1800" b="1" i="0" dirty="0">
                <a:effectLst/>
                <a:latin typeface="Amazon Ember"/>
              </a:rPr>
              <a:t>Lineage tracker</a:t>
            </a:r>
            <a:r>
              <a:rPr lang="en-US" sz="1800" b="0" i="0" dirty="0">
                <a:effectLst/>
                <a:latin typeface="Amazon Ember"/>
              </a:rPr>
              <a:t> - Enables reproducible machine learning experiences. It enables the re-creation of the ML environment at a specific point in time, reflecting the versions of all resources and environments at that time.</a:t>
            </a:r>
          </a:p>
        </p:txBody>
      </p:sp>
      <p:sp>
        <p:nvSpPr>
          <p:cNvPr id="5" name="Rounded Rectangle 4">
            <a:extLst>
              <a:ext uri="{FF2B5EF4-FFF2-40B4-BE49-F238E27FC236}">
                <a16:creationId xmlns:a16="http://schemas.microsoft.com/office/drawing/2014/main" id="{C3420982-027B-6BA4-45EC-1F034FE1654E}"/>
              </a:ext>
            </a:extLst>
          </p:cNvPr>
          <p:cNvSpPr/>
          <p:nvPr/>
        </p:nvSpPr>
        <p:spPr>
          <a:xfrm>
            <a:off x="7055169" y="1893888"/>
            <a:ext cx="920432" cy="910272"/>
          </a:xfrm>
          <a:prstGeom prst="round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1427321-741C-EDB0-28CA-FBE31A520789}"/>
              </a:ext>
            </a:extLst>
          </p:cNvPr>
          <p:cNvCxnSpPr>
            <a:cxnSpLocks/>
            <a:stCxn id="3" idx="1"/>
            <a:endCxn id="5" idx="2"/>
          </p:cNvCxnSpPr>
          <p:nvPr/>
        </p:nvCxnSpPr>
        <p:spPr>
          <a:xfrm flipH="1" flipV="1">
            <a:off x="7515385" y="2804160"/>
            <a:ext cx="1181575" cy="88636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46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1325-AFF0-3D68-84B1-A9135CFC7386}"/>
              </a:ext>
            </a:extLst>
          </p:cNvPr>
          <p:cNvSpPr>
            <a:spLocks noGrp="1"/>
          </p:cNvSpPr>
          <p:nvPr>
            <p:ph type="title"/>
          </p:nvPr>
        </p:nvSpPr>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5D56C5B0-C1EE-82FE-0094-98DA07138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852961"/>
            <a:ext cx="9905997" cy="405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3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F22ED-D5F2-A0C7-E220-AE92C6F4A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96D47B-435E-B7B7-0DED-006BB9211476}"/>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09EA7541-6724-AEDB-40A9-74D919936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91FE3C-86CF-D2D3-758B-8FB92E2A19CD}"/>
              </a:ext>
            </a:extLst>
          </p:cNvPr>
          <p:cNvSpPr txBox="1"/>
          <p:nvPr/>
        </p:nvSpPr>
        <p:spPr>
          <a:xfrm>
            <a:off x="8988107" y="1695260"/>
            <a:ext cx="2936240" cy="3754874"/>
          </a:xfrm>
          <a:prstGeom prst="rect">
            <a:avLst/>
          </a:prstGeom>
          <a:noFill/>
        </p:spPr>
        <p:txBody>
          <a:bodyPr wrap="square" rtlCol="0">
            <a:spAutoFit/>
          </a:bodyPr>
          <a:lstStyle/>
          <a:p>
            <a:r>
              <a:rPr lang="en-US" sz="1400" b="1" i="0" dirty="0">
                <a:effectLst/>
                <a:latin typeface="Amazon Ember"/>
              </a:rPr>
              <a:t>Infrastructure as code (</a:t>
            </a:r>
            <a:r>
              <a:rPr lang="en-US" sz="1400" b="1" i="0" dirty="0" err="1">
                <a:effectLst/>
                <a:latin typeface="Amazon Ember"/>
              </a:rPr>
              <a:t>IaC</a:t>
            </a:r>
            <a:r>
              <a:rPr lang="en-US" sz="1400" b="1" i="0" dirty="0">
                <a:effectLst/>
                <a:latin typeface="Amazon Ember"/>
              </a:rPr>
              <a:t>)</a:t>
            </a:r>
            <a:r>
              <a:rPr lang="en-US" sz="1400" b="0" i="0" dirty="0">
                <a:effectLst/>
                <a:latin typeface="Amazon Ember"/>
              </a:rPr>
              <a:t> - Modeling, provisioning, and managing cloud computing resources (compute, storage, network, and application services) can be automated using infrastructure as code. Cloud computing takes advantage of virtualization to enable the on-demand provisioning of resources. </a:t>
            </a:r>
            <a:r>
              <a:rPr lang="en-US" sz="1400" b="0" i="0" dirty="0" err="1">
                <a:effectLst/>
                <a:latin typeface="Amazon Ember"/>
              </a:rPr>
              <a:t>IaC</a:t>
            </a:r>
            <a:r>
              <a:rPr lang="en-US" sz="1400" b="0" i="0" dirty="0">
                <a:effectLst/>
                <a:latin typeface="Amazon Ember"/>
              </a:rPr>
              <a:t> eliminates configuration drift through automation, while increasing the speed and agility of infrastructure deployments. </a:t>
            </a:r>
            <a:r>
              <a:rPr lang="en-US" sz="1400" b="0" i="0" dirty="0" err="1">
                <a:effectLst/>
                <a:latin typeface="Amazon Ember"/>
              </a:rPr>
              <a:t>IaC</a:t>
            </a:r>
            <a:r>
              <a:rPr lang="en-US" sz="1400" b="0" i="0" dirty="0">
                <a:effectLst/>
                <a:latin typeface="Amazon Ember"/>
              </a:rPr>
              <a:t> code changes are committed to version-controlled repository.</a:t>
            </a:r>
          </a:p>
          <a:p>
            <a:endParaRPr lang="en-US" sz="1400" dirty="0"/>
          </a:p>
        </p:txBody>
      </p:sp>
    </p:spTree>
    <p:extLst>
      <p:ext uri="{BB962C8B-B14F-4D97-AF65-F5344CB8AC3E}">
        <p14:creationId xmlns:p14="http://schemas.microsoft.com/office/powerpoint/2010/main" val="3635253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3E80-E185-17A9-4805-D1326923C9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05211-221E-CCFA-2A3D-A50067D73976}"/>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23D2F67E-352E-F6A3-36BF-796D685D4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03EA5B-A826-5A5C-5289-DC2A14FEBCF0}"/>
              </a:ext>
            </a:extLst>
          </p:cNvPr>
          <p:cNvSpPr txBox="1"/>
          <p:nvPr/>
        </p:nvSpPr>
        <p:spPr>
          <a:xfrm>
            <a:off x="8988107" y="1695260"/>
            <a:ext cx="2936240" cy="2585323"/>
          </a:xfrm>
          <a:prstGeom prst="rect">
            <a:avLst/>
          </a:prstGeom>
          <a:noFill/>
        </p:spPr>
        <p:txBody>
          <a:bodyPr wrap="square" rtlCol="0">
            <a:spAutoFit/>
          </a:bodyPr>
          <a:lstStyle/>
          <a:p>
            <a:pPr algn="l"/>
            <a:r>
              <a:rPr lang="en-US" sz="1800" b="1" i="0" dirty="0">
                <a:effectLst/>
                <a:latin typeface="Amazon Ember"/>
              </a:rPr>
              <a:t>Data</a:t>
            </a:r>
            <a:r>
              <a:rPr lang="en-US" sz="1800" b="0" i="0" dirty="0">
                <a:effectLst/>
                <a:latin typeface="Amazon Ember"/>
              </a:rPr>
              <a:t> - Store data schemes and metadata in version control systems. Store the data in a storage media, such as a data lake. The location or link to the data can be in a configuration file and stored in code version control media.</a:t>
            </a:r>
          </a:p>
        </p:txBody>
      </p:sp>
    </p:spTree>
    <p:extLst>
      <p:ext uri="{BB962C8B-B14F-4D97-AF65-F5344CB8AC3E}">
        <p14:creationId xmlns:p14="http://schemas.microsoft.com/office/powerpoint/2010/main" val="371324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1E33E-4FE3-9B81-6E63-09529B078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06808-B995-86F0-9951-D8D74BAA409F}"/>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E68B8626-08F2-F107-F6CE-42C9CA719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761E24-DB91-626D-C133-9BAF016A5B5F}"/>
              </a:ext>
            </a:extLst>
          </p:cNvPr>
          <p:cNvSpPr txBox="1"/>
          <p:nvPr/>
        </p:nvSpPr>
        <p:spPr>
          <a:xfrm>
            <a:off x="8988107" y="1695260"/>
            <a:ext cx="2936240" cy="1477328"/>
          </a:xfrm>
          <a:prstGeom prst="rect">
            <a:avLst/>
          </a:prstGeom>
          <a:noFill/>
        </p:spPr>
        <p:txBody>
          <a:bodyPr wrap="square" rtlCol="0">
            <a:spAutoFit/>
          </a:bodyPr>
          <a:lstStyle/>
          <a:p>
            <a:pPr algn="l"/>
            <a:r>
              <a:rPr lang="en-US" b="1" i="0" dirty="0">
                <a:effectLst/>
                <a:latin typeface="Amazon Ember"/>
              </a:rPr>
              <a:t>Implementation code</a:t>
            </a:r>
            <a:r>
              <a:rPr lang="en-US" b="0" i="0" dirty="0">
                <a:effectLst/>
                <a:latin typeface="Amazon Ember"/>
              </a:rPr>
              <a:t> - Changes to any implementation code at any point-in-time can be stored in version control media.</a:t>
            </a:r>
          </a:p>
        </p:txBody>
      </p:sp>
    </p:spTree>
    <p:extLst>
      <p:ext uri="{BB962C8B-B14F-4D97-AF65-F5344CB8AC3E}">
        <p14:creationId xmlns:p14="http://schemas.microsoft.com/office/powerpoint/2010/main" val="320731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E09A-6718-4191-3CC8-7D829A73642C}"/>
              </a:ext>
            </a:extLst>
          </p:cNvPr>
          <p:cNvSpPr>
            <a:spLocks noGrp="1"/>
          </p:cNvSpPr>
          <p:nvPr>
            <p:ph type="title"/>
          </p:nvPr>
        </p:nvSpPr>
        <p:spPr>
          <a:xfrm>
            <a:off x="1141413" y="618518"/>
            <a:ext cx="9905998" cy="1478570"/>
          </a:xfrm>
        </p:spPr>
        <p:txBody>
          <a:bodyPr>
            <a:normAutofit/>
          </a:bodyPr>
          <a:lstStyle/>
          <a:p>
            <a:r>
              <a:rPr lang="en-US" dirty="0"/>
              <a:t>MLOps </a:t>
            </a:r>
          </a:p>
        </p:txBody>
      </p:sp>
      <p:pic>
        <p:nvPicPr>
          <p:cNvPr id="5122" name="Picture 2" descr="A diagram of a machine learning model&#10;&#10;Description automatically generated">
            <a:extLst>
              <a:ext uri="{FF2B5EF4-FFF2-40B4-BE49-F238E27FC236}">
                <a16:creationId xmlns:a16="http://schemas.microsoft.com/office/drawing/2014/main" id="{15626B31-99D9-5276-DA88-4A5566CC4D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1413" y="1907285"/>
            <a:ext cx="4375955" cy="433219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EE775E5-A123-3037-7C18-164C710A41BA}"/>
              </a:ext>
            </a:extLst>
          </p:cNvPr>
          <p:cNvSpPr>
            <a:spLocks noGrp="1"/>
          </p:cNvSpPr>
          <p:nvPr>
            <p:ph idx="1"/>
          </p:nvPr>
        </p:nvSpPr>
        <p:spPr>
          <a:xfrm>
            <a:off x="6336727" y="2249487"/>
            <a:ext cx="4710683" cy="3541714"/>
          </a:xfrm>
        </p:spPr>
        <p:txBody>
          <a:bodyPr>
            <a:normAutofit/>
          </a:bodyPr>
          <a:lstStyle/>
          <a:p>
            <a:pPr marL="0" indent="0">
              <a:buNone/>
            </a:pPr>
            <a:r>
              <a:rPr lang="en-US" b="1" dirty="0"/>
              <a:t>Recall</a:t>
            </a:r>
            <a:r>
              <a:rPr lang="en-US" dirty="0"/>
              <a:t>: MLOps is the standardization and streamlining of machine learning life cycle management</a:t>
            </a:r>
          </a:p>
          <a:p>
            <a:endParaRPr lang="en-US" dirty="0"/>
          </a:p>
        </p:txBody>
      </p:sp>
      <p:sp>
        <p:nvSpPr>
          <p:cNvPr id="4" name="TextBox 3">
            <a:extLst>
              <a:ext uri="{FF2B5EF4-FFF2-40B4-BE49-F238E27FC236}">
                <a16:creationId xmlns:a16="http://schemas.microsoft.com/office/drawing/2014/main" id="{D15EBFF9-F010-A079-7D9E-507F1CCBB563}"/>
              </a:ext>
            </a:extLst>
          </p:cNvPr>
          <p:cNvSpPr txBox="1"/>
          <p:nvPr/>
        </p:nvSpPr>
        <p:spPr>
          <a:xfrm>
            <a:off x="1141413" y="6239482"/>
            <a:ext cx="4713861" cy="369332"/>
          </a:xfrm>
          <a:prstGeom prst="rect">
            <a:avLst/>
          </a:prstGeom>
          <a:noFill/>
        </p:spPr>
        <p:txBody>
          <a:bodyPr wrap="square" rtlCol="0">
            <a:spAutoFit/>
          </a:bodyPr>
          <a:lstStyle/>
          <a:p>
            <a:r>
              <a:rPr lang="en-US" dirty="0"/>
              <a:t>Source: Introducing </a:t>
            </a:r>
            <a:r>
              <a:rPr lang="en-US" dirty="0" err="1"/>
              <a:t>MLOps</a:t>
            </a:r>
            <a:endParaRPr lang="en-US" dirty="0"/>
          </a:p>
        </p:txBody>
      </p:sp>
    </p:spTree>
    <p:extLst>
      <p:ext uri="{BB962C8B-B14F-4D97-AF65-F5344CB8AC3E}">
        <p14:creationId xmlns:p14="http://schemas.microsoft.com/office/powerpoint/2010/main" val="1805476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269D7-ECE0-AB99-9213-A40293357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0B025-21C1-23DF-4E07-118476529B5B}"/>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1903CB2F-E588-00E3-1AA4-3ACE37D8F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770664-E45C-6374-EFB3-4322234AD557}"/>
              </a:ext>
            </a:extLst>
          </p:cNvPr>
          <p:cNvSpPr txBox="1"/>
          <p:nvPr/>
        </p:nvSpPr>
        <p:spPr>
          <a:xfrm>
            <a:off x="8988107" y="1695260"/>
            <a:ext cx="2936240" cy="2031325"/>
          </a:xfrm>
          <a:prstGeom prst="rect">
            <a:avLst/>
          </a:prstGeom>
          <a:noFill/>
        </p:spPr>
        <p:txBody>
          <a:bodyPr wrap="square" rtlCol="0">
            <a:spAutoFit/>
          </a:bodyPr>
          <a:lstStyle/>
          <a:p>
            <a:pPr algn="l"/>
            <a:r>
              <a:rPr lang="en-US" b="1" i="0" dirty="0">
                <a:effectLst/>
                <a:latin typeface="Amazon Ember"/>
              </a:rPr>
              <a:t>Model feature list</a:t>
            </a:r>
            <a:r>
              <a:rPr lang="en-US" b="0" i="0" dirty="0">
                <a:effectLst/>
                <a:latin typeface="Amazon Ember"/>
              </a:rPr>
              <a:t> - A “feature store”, discussed earlier in this section (Figure 5), maintains the details of the features as well as their previous versions for any point-in-time changes.</a:t>
            </a:r>
          </a:p>
        </p:txBody>
      </p:sp>
    </p:spTree>
    <p:extLst>
      <p:ext uri="{BB962C8B-B14F-4D97-AF65-F5344CB8AC3E}">
        <p14:creationId xmlns:p14="http://schemas.microsoft.com/office/powerpoint/2010/main" val="21517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435F5-2715-86D2-4FF6-D372935C9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803F2-BEAE-DEB0-5EF7-20E7E844EB49}"/>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67C6ED0C-BD79-D596-2D9A-6E8AFCC0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D18F86-01B5-700C-CCEC-07891821D145}"/>
              </a:ext>
            </a:extLst>
          </p:cNvPr>
          <p:cNvSpPr txBox="1"/>
          <p:nvPr/>
        </p:nvSpPr>
        <p:spPr>
          <a:xfrm>
            <a:off x="8988107" y="1695260"/>
            <a:ext cx="2936240" cy="1477328"/>
          </a:xfrm>
          <a:prstGeom prst="rect">
            <a:avLst/>
          </a:prstGeom>
          <a:noFill/>
        </p:spPr>
        <p:txBody>
          <a:bodyPr wrap="square" rtlCol="0">
            <a:spAutoFit/>
          </a:bodyPr>
          <a:lstStyle/>
          <a:p>
            <a:pPr algn="l"/>
            <a:r>
              <a:rPr lang="en-US" b="1" i="0" dirty="0">
                <a:effectLst/>
                <a:latin typeface="Amazon Ember"/>
              </a:rPr>
              <a:t>Model algorithm code</a:t>
            </a:r>
            <a:r>
              <a:rPr lang="en-US" b="0" i="0" dirty="0">
                <a:effectLst/>
                <a:latin typeface="Amazon Ember"/>
              </a:rPr>
              <a:t> - Changes to any model algorithm code at any point-in-time can be stored in version control media.</a:t>
            </a:r>
          </a:p>
        </p:txBody>
      </p:sp>
    </p:spTree>
    <p:extLst>
      <p:ext uri="{BB962C8B-B14F-4D97-AF65-F5344CB8AC3E}">
        <p14:creationId xmlns:p14="http://schemas.microsoft.com/office/powerpoint/2010/main" val="3716082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23C0-E71E-6C1E-8036-1FFD0C2A8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CC436-224F-3AB3-6CC8-184C2AB6F6DF}"/>
              </a:ext>
            </a:extLst>
          </p:cNvPr>
          <p:cNvSpPr>
            <a:spLocks noGrp="1"/>
          </p:cNvSpPr>
          <p:nvPr>
            <p:ph type="title"/>
          </p:nvPr>
        </p:nvSpPr>
        <p:spPr>
          <a:xfrm>
            <a:off x="887413" y="110518"/>
            <a:ext cx="9905998" cy="1478570"/>
          </a:xfrm>
        </p:spPr>
        <p:txBody>
          <a:bodyPr/>
          <a:lstStyle/>
          <a:p>
            <a:r>
              <a:rPr lang="en-US" dirty="0"/>
              <a:t>ML Lineage Tracker</a:t>
            </a:r>
          </a:p>
        </p:txBody>
      </p:sp>
      <p:pic>
        <p:nvPicPr>
          <p:cNvPr id="5122" name="Picture 2" descr="Figure 6 illustrates the Lineage Tracker system that collects references to traceable model and infrastructure resource changes.">
            <a:extLst>
              <a:ext uri="{FF2B5EF4-FFF2-40B4-BE49-F238E27FC236}">
                <a16:creationId xmlns:a16="http://schemas.microsoft.com/office/drawing/2014/main" id="{4289C72B-5309-6BAF-0F56-3A0C77104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3" y="1680750"/>
            <a:ext cx="8541067" cy="34964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BCE36D-BE64-1B76-CBAF-BD7980B4FEEB}"/>
              </a:ext>
            </a:extLst>
          </p:cNvPr>
          <p:cNvSpPr txBox="1"/>
          <p:nvPr/>
        </p:nvSpPr>
        <p:spPr>
          <a:xfrm>
            <a:off x="8988107" y="1695260"/>
            <a:ext cx="2936240" cy="2031325"/>
          </a:xfrm>
          <a:prstGeom prst="rect">
            <a:avLst/>
          </a:prstGeom>
          <a:noFill/>
        </p:spPr>
        <p:txBody>
          <a:bodyPr wrap="square" rtlCol="0">
            <a:spAutoFit/>
          </a:bodyPr>
          <a:lstStyle/>
          <a:p>
            <a:pPr algn="l"/>
            <a:r>
              <a:rPr lang="en-US" b="1" i="0" dirty="0">
                <a:effectLst/>
                <a:latin typeface="Amazon Ember"/>
              </a:rPr>
              <a:t>Model container image</a:t>
            </a:r>
            <a:r>
              <a:rPr lang="en-US" b="0" i="0" dirty="0">
                <a:effectLst/>
                <a:latin typeface="Amazon Ember"/>
              </a:rPr>
              <a:t> - Versions of model container images for any point-in-time changes can be stored in container repositories managed by container registry.</a:t>
            </a:r>
          </a:p>
        </p:txBody>
      </p:sp>
    </p:spTree>
    <p:extLst>
      <p:ext uri="{BB962C8B-B14F-4D97-AF65-F5344CB8AC3E}">
        <p14:creationId xmlns:p14="http://schemas.microsoft.com/office/powerpoint/2010/main" val="869172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8FA2-3596-A9CE-7F73-67801A518BE9}"/>
              </a:ext>
            </a:extLst>
          </p:cNvPr>
          <p:cNvSpPr>
            <a:spLocks noGrp="1"/>
          </p:cNvSpPr>
          <p:nvPr>
            <p:ph type="title"/>
          </p:nvPr>
        </p:nvSpPr>
        <p:spPr/>
        <p:txBody>
          <a:bodyPr/>
          <a:lstStyle/>
          <a:p>
            <a:r>
              <a:rPr lang="en-US" dirty="0"/>
              <a:t>MLOps Architectures</a:t>
            </a:r>
          </a:p>
        </p:txBody>
      </p:sp>
    </p:spTree>
    <p:extLst>
      <p:ext uri="{BB962C8B-B14F-4D97-AF65-F5344CB8AC3E}">
        <p14:creationId xmlns:p14="http://schemas.microsoft.com/office/powerpoint/2010/main" val="1804064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94AE-13FC-53DD-5910-A4E45846B9BF}"/>
              </a:ext>
            </a:extLst>
          </p:cNvPr>
          <p:cNvSpPr>
            <a:spLocks noGrp="1"/>
          </p:cNvSpPr>
          <p:nvPr>
            <p:ph type="title"/>
          </p:nvPr>
        </p:nvSpPr>
        <p:spPr>
          <a:xfrm>
            <a:off x="1143001" y="425748"/>
            <a:ext cx="9905998" cy="863041"/>
          </a:xfrm>
        </p:spPr>
        <p:txBody>
          <a:bodyPr/>
          <a:lstStyle/>
          <a:p>
            <a:r>
              <a:rPr lang="en-US" dirty="0"/>
              <a:t>ML Architecture with Google Cloud</a:t>
            </a:r>
          </a:p>
        </p:txBody>
      </p:sp>
      <p:pic>
        <p:nvPicPr>
          <p:cNvPr id="5" name="Content Placeholder 4">
            <a:extLst>
              <a:ext uri="{FF2B5EF4-FFF2-40B4-BE49-F238E27FC236}">
                <a16:creationId xmlns:a16="http://schemas.microsoft.com/office/drawing/2014/main" id="{1C2293B7-541F-F126-5034-30C9BF4064D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16576" y="1149893"/>
            <a:ext cx="7733480" cy="5616330"/>
          </a:xfrm>
        </p:spPr>
      </p:pic>
    </p:spTree>
    <p:extLst>
      <p:ext uri="{BB962C8B-B14F-4D97-AF65-F5344CB8AC3E}">
        <p14:creationId xmlns:p14="http://schemas.microsoft.com/office/powerpoint/2010/main" val="1815203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50A9-1BAB-A446-D693-7F5EE7FAA362}"/>
              </a:ext>
            </a:extLst>
          </p:cNvPr>
          <p:cNvSpPr>
            <a:spLocks noGrp="1"/>
          </p:cNvSpPr>
          <p:nvPr>
            <p:ph type="title"/>
          </p:nvPr>
        </p:nvSpPr>
        <p:spPr>
          <a:xfrm>
            <a:off x="1141413" y="618519"/>
            <a:ext cx="9905998" cy="457928"/>
          </a:xfrm>
        </p:spPr>
        <p:txBody>
          <a:bodyPr>
            <a:normAutofit fontScale="90000"/>
          </a:bodyPr>
          <a:lstStyle/>
          <a:p>
            <a:r>
              <a:rPr lang="en-US" dirty="0"/>
              <a:t>AWS </a:t>
            </a:r>
            <a:r>
              <a:rPr lang="en-US" dirty="0" err="1"/>
              <a:t>Sagemaker</a:t>
            </a:r>
            <a:endParaRPr lang="en-US" dirty="0"/>
          </a:p>
        </p:txBody>
      </p:sp>
      <p:pic>
        <p:nvPicPr>
          <p:cNvPr id="5" name="Content Placeholder 4" descr="A diagram of a computer&#10;&#10;Description automatically generated">
            <a:extLst>
              <a:ext uri="{FF2B5EF4-FFF2-40B4-BE49-F238E27FC236}">
                <a16:creationId xmlns:a16="http://schemas.microsoft.com/office/drawing/2014/main" id="{4472D8EA-4C76-B047-F533-AB2EFE6C4C84}"/>
              </a:ext>
            </a:extLst>
          </p:cNvPr>
          <p:cNvPicPr>
            <a:picLocks noGrp="1" noChangeAspect="1"/>
          </p:cNvPicPr>
          <p:nvPr>
            <p:ph idx="1"/>
          </p:nvPr>
        </p:nvPicPr>
        <p:blipFill>
          <a:blip r:embed="rId2"/>
          <a:stretch>
            <a:fillRect/>
          </a:stretch>
        </p:blipFill>
        <p:spPr>
          <a:xfrm>
            <a:off x="1072705" y="1076447"/>
            <a:ext cx="10043414" cy="5534487"/>
          </a:xfrm>
        </p:spPr>
      </p:pic>
    </p:spTree>
    <p:extLst>
      <p:ext uri="{BB962C8B-B14F-4D97-AF65-F5344CB8AC3E}">
        <p14:creationId xmlns:p14="http://schemas.microsoft.com/office/powerpoint/2010/main" val="3043373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503C-1570-D688-B5CD-F12DC29CA990}"/>
              </a:ext>
            </a:extLst>
          </p:cNvPr>
          <p:cNvSpPr>
            <a:spLocks noGrp="1"/>
          </p:cNvSpPr>
          <p:nvPr>
            <p:ph type="title"/>
          </p:nvPr>
        </p:nvSpPr>
        <p:spPr>
          <a:xfrm>
            <a:off x="1141413" y="618518"/>
            <a:ext cx="9905998" cy="724145"/>
          </a:xfrm>
        </p:spPr>
        <p:txBody>
          <a:bodyPr/>
          <a:lstStyle/>
          <a:p>
            <a:r>
              <a:rPr lang="en-US" dirty="0"/>
              <a:t>Full process with AWS </a:t>
            </a:r>
            <a:r>
              <a:rPr lang="en-US" dirty="0" err="1"/>
              <a:t>sagemaker</a:t>
            </a:r>
            <a:endParaRPr lang="en-US" dirty="0"/>
          </a:p>
        </p:txBody>
      </p:sp>
      <p:pic>
        <p:nvPicPr>
          <p:cNvPr id="5" name="Content Placeholder 4" descr="A diagram of a software company&#10;&#10;Description automatically generated">
            <a:extLst>
              <a:ext uri="{FF2B5EF4-FFF2-40B4-BE49-F238E27FC236}">
                <a16:creationId xmlns:a16="http://schemas.microsoft.com/office/drawing/2014/main" id="{3447F0FD-0A84-B14D-9F41-31662D9629B6}"/>
              </a:ext>
            </a:extLst>
          </p:cNvPr>
          <p:cNvPicPr>
            <a:picLocks noGrp="1" noChangeAspect="1"/>
          </p:cNvPicPr>
          <p:nvPr>
            <p:ph idx="1"/>
          </p:nvPr>
        </p:nvPicPr>
        <p:blipFill>
          <a:blip r:embed="rId2"/>
          <a:stretch>
            <a:fillRect/>
          </a:stretch>
        </p:blipFill>
        <p:spPr>
          <a:xfrm>
            <a:off x="1234010" y="1397806"/>
            <a:ext cx="10047293" cy="5303936"/>
          </a:xfrm>
        </p:spPr>
      </p:pic>
    </p:spTree>
    <p:extLst>
      <p:ext uri="{BB962C8B-B14F-4D97-AF65-F5344CB8AC3E}">
        <p14:creationId xmlns:p14="http://schemas.microsoft.com/office/powerpoint/2010/main" val="1662202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F8C7-0ECD-0ED8-468A-DAAA99944ECE}"/>
              </a:ext>
            </a:extLst>
          </p:cNvPr>
          <p:cNvSpPr>
            <a:spLocks noGrp="1"/>
          </p:cNvSpPr>
          <p:nvPr>
            <p:ph type="title"/>
          </p:nvPr>
        </p:nvSpPr>
        <p:spPr>
          <a:xfrm>
            <a:off x="1141413" y="618518"/>
            <a:ext cx="9905998" cy="689421"/>
          </a:xfrm>
        </p:spPr>
        <p:txBody>
          <a:bodyPr/>
          <a:lstStyle/>
          <a:p>
            <a:r>
              <a:rPr lang="en-US" dirty="0"/>
              <a:t>ML Architecture with AWS</a:t>
            </a:r>
          </a:p>
        </p:txBody>
      </p:sp>
      <p:pic>
        <p:nvPicPr>
          <p:cNvPr id="5" name="Content Placeholder 4" descr="A diagram of a software project&#10;&#10;Description automatically generated">
            <a:extLst>
              <a:ext uri="{FF2B5EF4-FFF2-40B4-BE49-F238E27FC236}">
                <a16:creationId xmlns:a16="http://schemas.microsoft.com/office/drawing/2014/main" id="{B4DEFAA4-E658-9E69-FFFD-A23C9DB6A35E}"/>
              </a:ext>
            </a:extLst>
          </p:cNvPr>
          <p:cNvPicPr>
            <a:picLocks noGrp="1" noChangeAspect="1"/>
          </p:cNvPicPr>
          <p:nvPr>
            <p:ph idx="1"/>
          </p:nvPr>
        </p:nvPicPr>
        <p:blipFill>
          <a:blip r:embed="rId2"/>
          <a:stretch>
            <a:fillRect/>
          </a:stretch>
        </p:blipFill>
        <p:spPr>
          <a:xfrm>
            <a:off x="2088114" y="1307939"/>
            <a:ext cx="7461000" cy="5458375"/>
          </a:xfrm>
        </p:spPr>
      </p:pic>
    </p:spTree>
    <p:extLst>
      <p:ext uri="{BB962C8B-B14F-4D97-AF65-F5344CB8AC3E}">
        <p14:creationId xmlns:p14="http://schemas.microsoft.com/office/powerpoint/2010/main" val="3360080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3C33-319B-63EE-CC13-C2A4F93DC7CA}"/>
              </a:ext>
            </a:extLst>
          </p:cNvPr>
          <p:cNvSpPr>
            <a:spLocks noGrp="1"/>
          </p:cNvSpPr>
          <p:nvPr>
            <p:ph type="title"/>
          </p:nvPr>
        </p:nvSpPr>
        <p:spPr/>
        <p:txBody>
          <a:bodyPr/>
          <a:lstStyle/>
          <a:p>
            <a:r>
              <a:rPr lang="en-US" dirty="0"/>
              <a:t>AI Infrastructure Landscape</a:t>
            </a:r>
          </a:p>
        </p:txBody>
      </p:sp>
      <p:sp>
        <p:nvSpPr>
          <p:cNvPr id="3" name="Content Placeholder 2">
            <a:extLst>
              <a:ext uri="{FF2B5EF4-FFF2-40B4-BE49-F238E27FC236}">
                <a16:creationId xmlns:a16="http://schemas.microsoft.com/office/drawing/2014/main" id="{12883F09-B3B1-6FC7-78E3-BB8B85BA4F94}"/>
              </a:ext>
            </a:extLst>
          </p:cNvPr>
          <p:cNvSpPr>
            <a:spLocks noGrp="1"/>
          </p:cNvSpPr>
          <p:nvPr>
            <p:ph idx="1"/>
          </p:nvPr>
        </p:nvSpPr>
        <p:spPr/>
        <p:txBody>
          <a:bodyPr/>
          <a:lstStyle/>
          <a:p>
            <a:r>
              <a:rPr lang="en-US" dirty="0"/>
              <a:t>AI Infrastructure Landscape</a:t>
            </a:r>
          </a:p>
          <a:p>
            <a:r>
              <a:rPr lang="en-US" dirty="0"/>
              <a:t>https://ai-</a:t>
            </a:r>
            <a:r>
              <a:rPr lang="en-US" dirty="0" err="1"/>
              <a:t>infrastructure.org</a:t>
            </a:r>
            <a:r>
              <a:rPr lang="en-US" dirty="0"/>
              <a:t>/ai-infrastructure-landscape/</a:t>
            </a:r>
          </a:p>
        </p:txBody>
      </p:sp>
    </p:spTree>
    <p:extLst>
      <p:ext uri="{BB962C8B-B14F-4D97-AF65-F5344CB8AC3E}">
        <p14:creationId xmlns:p14="http://schemas.microsoft.com/office/powerpoint/2010/main" val="3748491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B7AE-F02D-2D5D-73F2-BA79A8D85EC6}"/>
              </a:ext>
            </a:extLst>
          </p:cNvPr>
          <p:cNvSpPr>
            <a:spLocks noGrp="1"/>
          </p:cNvSpPr>
          <p:nvPr>
            <p:ph type="title"/>
          </p:nvPr>
        </p:nvSpPr>
        <p:spPr>
          <a:xfrm>
            <a:off x="904240" y="350230"/>
            <a:ext cx="9905998" cy="1478570"/>
          </a:xfrm>
        </p:spPr>
        <p:txBody>
          <a:bodyPr/>
          <a:lstStyle/>
          <a:p>
            <a:r>
              <a:rPr lang="en-US" dirty="0"/>
              <a:t>Well Architected Framework for ML Systems</a:t>
            </a:r>
          </a:p>
        </p:txBody>
      </p:sp>
      <p:graphicFrame>
        <p:nvGraphicFramePr>
          <p:cNvPr id="4" name="Content Placeholder 3">
            <a:extLst>
              <a:ext uri="{FF2B5EF4-FFF2-40B4-BE49-F238E27FC236}">
                <a16:creationId xmlns:a16="http://schemas.microsoft.com/office/drawing/2014/main" id="{A98C12AD-0905-09A9-047C-9F6A37D903C5}"/>
              </a:ext>
            </a:extLst>
          </p:cNvPr>
          <p:cNvGraphicFramePr>
            <a:graphicFrameLocks noGrp="1"/>
          </p:cNvGraphicFramePr>
          <p:nvPr>
            <p:ph idx="1"/>
            <p:extLst>
              <p:ext uri="{D42A27DB-BD31-4B8C-83A1-F6EECF244321}">
                <p14:modId xmlns:p14="http://schemas.microsoft.com/office/powerpoint/2010/main" val="2156380014"/>
              </p:ext>
            </p:extLst>
          </p:nvPr>
        </p:nvGraphicFramePr>
        <p:xfrm>
          <a:off x="904240" y="1412240"/>
          <a:ext cx="10800080" cy="4602497"/>
        </p:xfrm>
        <a:graphic>
          <a:graphicData uri="http://schemas.openxmlformats.org/drawingml/2006/table">
            <a:tbl>
              <a:tblPr/>
              <a:tblGrid>
                <a:gridCol w="2904774">
                  <a:extLst>
                    <a:ext uri="{9D8B030D-6E8A-4147-A177-3AD203B41FA5}">
                      <a16:colId xmlns:a16="http://schemas.microsoft.com/office/drawing/2014/main" val="1812463203"/>
                    </a:ext>
                  </a:extLst>
                </a:gridCol>
                <a:gridCol w="7895306">
                  <a:extLst>
                    <a:ext uri="{9D8B030D-6E8A-4147-A177-3AD203B41FA5}">
                      <a16:colId xmlns:a16="http://schemas.microsoft.com/office/drawing/2014/main" val="1379575716"/>
                    </a:ext>
                  </a:extLst>
                </a:gridCol>
              </a:tblGrid>
              <a:tr h="192321">
                <a:tc>
                  <a:txBody>
                    <a:bodyPr/>
                    <a:lstStyle/>
                    <a:p>
                      <a:r>
                        <a:rPr lang="en-US" sz="1400">
                          <a:solidFill>
                            <a:schemeClr val="tx1"/>
                          </a:solidFill>
                          <a:effectLst/>
                        </a:rPr>
                        <a:t>Well-Architected Pillar</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dirty="0">
                          <a:solidFill>
                            <a:schemeClr val="tx1"/>
                          </a:solidFill>
                          <a:effectLst/>
                        </a:rPr>
                        <a:t>Design Principles for ML Systems</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862778682"/>
                  </a:ext>
                </a:extLst>
              </a:tr>
              <a:tr h="1504810">
                <a:tc>
                  <a:txBody>
                    <a:bodyPr/>
                    <a:lstStyle/>
                    <a:p>
                      <a:r>
                        <a:rPr lang="en-US" sz="1400" b="0" dirty="0">
                          <a:solidFill>
                            <a:schemeClr val="tx1"/>
                          </a:solidFill>
                          <a:effectLst/>
                        </a:rPr>
                        <a:t>Operational Excellence</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b="0" dirty="0">
                          <a:solidFill>
                            <a:schemeClr val="tx1"/>
                          </a:solidFill>
                          <a:effectLst/>
                        </a:rPr>
                        <a:t>– Establish cross-functional teams.</a:t>
                      </a:r>
                      <a:br>
                        <a:rPr lang="en-US" sz="1400" b="0" dirty="0">
                          <a:solidFill>
                            <a:schemeClr val="tx1"/>
                          </a:solidFill>
                          <a:effectLst/>
                        </a:rPr>
                      </a:br>
                      <a:r>
                        <a:rPr lang="en-US" sz="1400" b="0" dirty="0">
                          <a:solidFill>
                            <a:schemeClr val="tx1"/>
                          </a:solidFill>
                          <a:effectLst/>
                        </a:rPr>
                        <a:t>– Identify the end-to-end architecture and operational model early in the ML workflow.</a:t>
                      </a:r>
                      <a:br>
                        <a:rPr lang="en-US" sz="1400" b="0" dirty="0">
                          <a:solidFill>
                            <a:schemeClr val="tx1"/>
                          </a:solidFill>
                          <a:effectLst/>
                        </a:rPr>
                      </a:br>
                      <a:r>
                        <a:rPr lang="en-US" sz="1400" b="0" dirty="0">
                          <a:solidFill>
                            <a:schemeClr val="tx1"/>
                          </a:solidFill>
                          <a:effectLst/>
                        </a:rPr>
                        <a:t>– Continuously monitor and measure ML workloads.</a:t>
                      </a:r>
                      <a:br>
                        <a:rPr lang="en-US" sz="1400" b="0" dirty="0">
                          <a:solidFill>
                            <a:schemeClr val="tx1"/>
                          </a:solidFill>
                          <a:effectLst/>
                        </a:rPr>
                      </a:br>
                      <a:r>
                        <a:rPr lang="en-US" sz="1400" b="0" dirty="0">
                          <a:solidFill>
                            <a:schemeClr val="tx1"/>
                          </a:solidFill>
                          <a:effectLst/>
                        </a:rPr>
                        <a:t>– Establish a model retraining strategy: Automation? Human intervention?</a:t>
                      </a:r>
                      <a:br>
                        <a:rPr lang="en-US" sz="1400" b="0" dirty="0">
                          <a:solidFill>
                            <a:schemeClr val="tx1"/>
                          </a:solidFill>
                          <a:effectLst/>
                        </a:rPr>
                      </a:br>
                      <a:r>
                        <a:rPr lang="en-US" sz="1400" b="0" dirty="0">
                          <a:solidFill>
                            <a:schemeClr val="tx1"/>
                          </a:solidFill>
                          <a:effectLst/>
                        </a:rPr>
                        <a:t>– Version machine learning inputs and artifacts.</a:t>
                      </a:r>
                      <a:br>
                        <a:rPr lang="en-US" sz="1400" b="0" dirty="0">
                          <a:solidFill>
                            <a:schemeClr val="tx1"/>
                          </a:solidFill>
                          <a:effectLst/>
                        </a:rPr>
                      </a:br>
                      <a:r>
                        <a:rPr lang="en-US" sz="1400" b="0" dirty="0">
                          <a:solidFill>
                            <a:schemeClr val="tx1"/>
                          </a:solidFill>
                          <a:effectLst/>
                        </a:rPr>
                        <a:t>– Automate machine learning deployment pipelines.</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1273437911"/>
                  </a:ext>
                </a:extLst>
              </a:tr>
              <a:tr h="629817">
                <a:tc>
                  <a:txBody>
                    <a:bodyPr/>
                    <a:lstStyle/>
                    <a:p>
                      <a:r>
                        <a:rPr lang="en-US" sz="1400" b="0" dirty="0">
                          <a:solidFill>
                            <a:schemeClr val="tx1"/>
                          </a:solidFill>
                          <a:effectLst/>
                        </a:rPr>
                        <a:t>Security</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b="0">
                          <a:solidFill>
                            <a:schemeClr val="tx1"/>
                          </a:solidFill>
                          <a:effectLst/>
                        </a:rPr>
                        <a:t>– Restrict Access to ML systems.</a:t>
                      </a:r>
                      <a:br>
                        <a:rPr lang="en-US" sz="1400" b="0">
                          <a:solidFill>
                            <a:schemeClr val="tx1"/>
                          </a:solidFill>
                          <a:effectLst/>
                        </a:rPr>
                      </a:br>
                      <a:r>
                        <a:rPr lang="en-US" sz="1400" b="0">
                          <a:solidFill>
                            <a:schemeClr val="tx1"/>
                          </a:solidFill>
                          <a:effectLst/>
                        </a:rPr>
                        <a:t>– Ensure Data Governance.</a:t>
                      </a:r>
                      <a:br>
                        <a:rPr lang="en-US" sz="1400" b="0">
                          <a:solidFill>
                            <a:schemeClr val="tx1"/>
                          </a:solidFill>
                          <a:effectLst/>
                        </a:rPr>
                      </a:br>
                      <a:r>
                        <a:rPr lang="en-US" sz="1400" b="0">
                          <a:solidFill>
                            <a:schemeClr val="tx1"/>
                          </a:solidFill>
                          <a:effectLst/>
                        </a:rPr>
                        <a:t>– Enforce Data Lineage.</a:t>
                      </a:r>
                      <a:br>
                        <a:rPr lang="en-US" sz="1400" b="0">
                          <a:solidFill>
                            <a:schemeClr val="tx1"/>
                          </a:solidFill>
                          <a:effectLst/>
                        </a:rPr>
                      </a:br>
                      <a:r>
                        <a:rPr lang="en-US" sz="1400" b="0">
                          <a:solidFill>
                            <a:schemeClr val="tx1"/>
                          </a:solidFill>
                          <a:effectLst/>
                        </a:rPr>
                        <a:t>– Enforce Regulatory Compliance.</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3896464016"/>
                  </a:ext>
                </a:extLst>
              </a:tr>
              <a:tr h="483985">
                <a:tc>
                  <a:txBody>
                    <a:bodyPr/>
                    <a:lstStyle/>
                    <a:p>
                      <a:r>
                        <a:rPr lang="en-US" sz="1400" b="0">
                          <a:solidFill>
                            <a:schemeClr val="tx1"/>
                          </a:solidFill>
                          <a:effectLst/>
                        </a:rPr>
                        <a:t>Reliability</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b="0">
                          <a:solidFill>
                            <a:schemeClr val="tx1"/>
                          </a:solidFill>
                          <a:effectLst/>
                        </a:rPr>
                        <a:t>– Manage changes to model inputs through automation.</a:t>
                      </a:r>
                      <a:br>
                        <a:rPr lang="en-US" sz="1400" b="0">
                          <a:solidFill>
                            <a:schemeClr val="tx1"/>
                          </a:solidFill>
                          <a:effectLst/>
                        </a:rPr>
                      </a:br>
                      <a:r>
                        <a:rPr lang="en-US" sz="1400" b="0">
                          <a:solidFill>
                            <a:schemeClr val="tx1"/>
                          </a:solidFill>
                          <a:effectLst/>
                        </a:rPr>
                        <a:t>– Train once and deploy across environments.</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3067592323"/>
                  </a:ext>
                </a:extLst>
              </a:tr>
              <a:tr h="775650">
                <a:tc>
                  <a:txBody>
                    <a:bodyPr/>
                    <a:lstStyle/>
                    <a:p>
                      <a:r>
                        <a:rPr lang="en-US" sz="1400" b="0">
                          <a:solidFill>
                            <a:schemeClr val="tx1"/>
                          </a:solidFill>
                          <a:effectLst/>
                        </a:rPr>
                        <a:t>Performance Efficiency</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b="0" dirty="0">
                          <a:solidFill>
                            <a:schemeClr val="tx1"/>
                          </a:solidFill>
                          <a:effectLst/>
                        </a:rPr>
                        <a:t>– Optimize compute for your ML workload.</a:t>
                      </a:r>
                      <a:br>
                        <a:rPr lang="en-US" sz="1400" b="0" dirty="0">
                          <a:solidFill>
                            <a:schemeClr val="tx1"/>
                          </a:solidFill>
                          <a:effectLst/>
                        </a:rPr>
                      </a:br>
                      <a:r>
                        <a:rPr lang="en-US" sz="1400" b="0" dirty="0">
                          <a:solidFill>
                            <a:schemeClr val="tx1"/>
                          </a:solidFill>
                          <a:effectLst/>
                        </a:rPr>
                        <a:t>– Define latency and network bandwidth performance requirements for your models.</a:t>
                      </a:r>
                      <a:br>
                        <a:rPr lang="en-US" sz="1400" b="0" dirty="0">
                          <a:solidFill>
                            <a:schemeClr val="tx1"/>
                          </a:solidFill>
                          <a:effectLst/>
                        </a:rPr>
                      </a:br>
                      <a:r>
                        <a:rPr lang="en-US" sz="1400" b="0" dirty="0">
                          <a:solidFill>
                            <a:schemeClr val="tx1"/>
                          </a:solidFill>
                          <a:effectLst/>
                        </a:rPr>
                        <a:t>– Continuously monitor and measure system performance.</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1892783633"/>
                  </a:ext>
                </a:extLst>
              </a:tr>
              <a:tr h="629817">
                <a:tc>
                  <a:txBody>
                    <a:bodyPr/>
                    <a:lstStyle/>
                    <a:p>
                      <a:r>
                        <a:rPr lang="en-US" sz="1400" b="0">
                          <a:solidFill>
                            <a:schemeClr val="tx1"/>
                          </a:solidFill>
                          <a:effectLst/>
                        </a:rPr>
                        <a:t>Cost Optimization</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tc>
                  <a:txBody>
                    <a:bodyPr/>
                    <a:lstStyle/>
                    <a:p>
                      <a:r>
                        <a:rPr lang="en-US" sz="1400" b="0" dirty="0">
                          <a:solidFill>
                            <a:schemeClr val="tx1"/>
                          </a:solidFill>
                          <a:effectLst/>
                        </a:rPr>
                        <a:t>– Use managed services to reduce cost of ownership.</a:t>
                      </a:r>
                      <a:br>
                        <a:rPr lang="en-US" sz="1400" b="0" dirty="0">
                          <a:solidFill>
                            <a:schemeClr val="tx1"/>
                          </a:solidFill>
                          <a:effectLst/>
                        </a:rPr>
                      </a:br>
                      <a:r>
                        <a:rPr lang="en-US" sz="1400" b="0" dirty="0">
                          <a:solidFill>
                            <a:schemeClr val="tx1"/>
                          </a:solidFill>
                          <a:effectLst/>
                        </a:rPr>
                        <a:t>– Experiment with small datasets.</a:t>
                      </a:r>
                      <a:br>
                        <a:rPr lang="en-US" sz="1400" b="0" dirty="0">
                          <a:solidFill>
                            <a:schemeClr val="tx1"/>
                          </a:solidFill>
                          <a:effectLst/>
                        </a:rPr>
                      </a:br>
                      <a:r>
                        <a:rPr lang="en-US" sz="1400" b="0" dirty="0">
                          <a:solidFill>
                            <a:schemeClr val="tx1"/>
                          </a:solidFill>
                          <a:effectLst/>
                        </a:rPr>
                        <a:t>– Right size training and model hosting instances.</a:t>
                      </a:r>
                    </a:p>
                  </a:txBody>
                  <a:tcPr marL="43725" marR="43725" marT="21862" marB="21862" anchor="ctr">
                    <a:lnL w="9525" cap="flat" cmpd="sng" algn="ctr">
                      <a:solidFill>
                        <a:srgbClr val="2F3132"/>
                      </a:solidFill>
                      <a:prstDash val="solid"/>
                      <a:round/>
                      <a:headEnd type="none" w="med" len="med"/>
                      <a:tailEnd type="none" w="med" len="med"/>
                    </a:lnL>
                    <a:lnR w="9525" cap="flat" cmpd="sng" algn="ctr">
                      <a:solidFill>
                        <a:srgbClr val="2F3132"/>
                      </a:solidFill>
                      <a:prstDash val="solid"/>
                      <a:round/>
                      <a:headEnd type="none" w="med" len="med"/>
                      <a:tailEnd type="none" w="med" len="med"/>
                    </a:lnR>
                    <a:lnT w="9525" cap="flat" cmpd="sng" algn="ctr">
                      <a:solidFill>
                        <a:srgbClr val="2F3132"/>
                      </a:solidFill>
                      <a:prstDash val="solid"/>
                      <a:round/>
                      <a:headEnd type="none" w="med" len="med"/>
                      <a:tailEnd type="none" w="med" len="med"/>
                    </a:lnT>
                    <a:lnB w="9525" cap="flat" cmpd="sng" algn="ctr">
                      <a:solidFill>
                        <a:srgbClr val="2F3132"/>
                      </a:solidFill>
                      <a:prstDash val="solid"/>
                      <a:round/>
                      <a:headEnd type="none" w="med" len="med"/>
                      <a:tailEnd type="none" w="med" len="med"/>
                    </a:lnB>
                    <a:solidFill>
                      <a:srgbClr val="111213"/>
                    </a:solidFill>
                  </a:tcPr>
                </a:tc>
                <a:extLst>
                  <a:ext uri="{0D108BD9-81ED-4DB2-BD59-A6C34878D82A}">
                    <a16:rowId xmlns:a16="http://schemas.microsoft.com/office/drawing/2014/main" val="1335575847"/>
                  </a:ext>
                </a:extLst>
              </a:tr>
            </a:tbl>
          </a:graphicData>
        </a:graphic>
      </p:graphicFrame>
      <p:sp>
        <p:nvSpPr>
          <p:cNvPr id="5" name="TextBox 4">
            <a:extLst>
              <a:ext uri="{FF2B5EF4-FFF2-40B4-BE49-F238E27FC236}">
                <a16:creationId xmlns:a16="http://schemas.microsoft.com/office/drawing/2014/main" id="{A447CB11-8D86-170B-27CB-49308AC43AE1}"/>
              </a:ext>
            </a:extLst>
          </p:cNvPr>
          <p:cNvSpPr txBox="1"/>
          <p:nvPr/>
        </p:nvSpPr>
        <p:spPr>
          <a:xfrm>
            <a:off x="782320" y="6360160"/>
            <a:ext cx="2294282" cy="307777"/>
          </a:xfrm>
          <a:prstGeom prst="rect">
            <a:avLst/>
          </a:prstGeom>
          <a:noFill/>
        </p:spPr>
        <p:txBody>
          <a:bodyPr wrap="none" rtlCol="0">
            <a:spAutoFit/>
          </a:bodyPr>
          <a:lstStyle/>
          <a:p>
            <a:r>
              <a:rPr lang="en-US" sz="1400" dirty="0"/>
              <a:t>Source: AWS and Neptune AI</a:t>
            </a:r>
          </a:p>
        </p:txBody>
      </p:sp>
    </p:spTree>
    <p:extLst>
      <p:ext uri="{BB962C8B-B14F-4D97-AF65-F5344CB8AC3E}">
        <p14:creationId xmlns:p14="http://schemas.microsoft.com/office/powerpoint/2010/main" val="150812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17AB9FE-9AF6-2290-9FD7-7EF5AE79961F}"/>
              </a:ext>
            </a:extLst>
          </p:cNvPr>
          <p:cNvSpPr>
            <a:spLocks noGrp="1"/>
          </p:cNvSpPr>
          <p:nvPr>
            <p:ph type="title"/>
          </p:nvPr>
        </p:nvSpPr>
        <p:spPr>
          <a:xfrm>
            <a:off x="1019015" y="1093787"/>
            <a:ext cx="3059969" cy="4697413"/>
          </a:xfrm>
        </p:spPr>
        <p:txBody>
          <a:bodyPr>
            <a:normAutofit/>
          </a:bodyPr>
          <a:lstStyle/>
          <a:p>
            <a:r>
              <a:rPr lang="en-US" dirty="0"/>
              <a:t>MLOPs Challenges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2400A8-5CFD-F29A-24A1-80E9346AC1E3}"/>
              </a:ext>
            </a:extLst>
          </p:cNvPr>
          <p:cNvSpPr>
            <a:spLocks noGrp="1"/>
          </p:cNvSpPr>
          <p:nvPr>
            <p:ph idx="1"/>
          </p:nvPr>
        </p:nvSpPr>
        <p:spPr>
          <a:xfrm>
            <a:off x="5215467" y="1093788"/>
            <a:ext cx="5831944" cy="4697413"/>
          </a:xfrm>
        </p:spPr>
        <p:txBody>
          <a:bodyPr>
            <a:normAutofit/>
          </a:bodyPr>
          <a:lstStyle/>
          <a:p>
            <a:r>
              <a:rPr lang="en-US" dirty="0"/>
              <a:t>Deploying software code into production is fundamentally different than deploying machine learning models into production. </a:t>
            </a:r>
          </a:p>
          <a:p>
            <a:pPr lvl="1"/>
            <a:r>
              <a:rPr lang="en-US" dirty="0"/>
              <a:t>Data is always changing</a:t>
            </a:r>
          </a:p>
          <a:p>
            <a:pPr lvl="1"/>
            <a:r>
              <a:rPr lang="en-US" dirty="0"/>
              <a:t>Model availability</a:t>
            </a:r>
          </a:p>
          <a:p>
            <a:pPr lvl="1"/>
            <a:r>
              <a:rPr lang="en-US" dirty="0"/>
              <a:t>Model quality, accuracy, fairness</a:t>
            </a:r>
          </a:p>
          <a:p>
            <a:pPr lvl="1"/>
            <a:r>
              <a:rPr lang="en-US" dirty="0"/>
              <a:t>Specialized talent</a:t>
            </a:r>
          </a:p>
          <a:p>
            <a:r>
              <a:rPr lang="en-US" dirty="0"/>
              <a:t>ML modeling relies almost entirely on open source</a:t>
            </a:r>
          </a:p>
        </p:txBody>
      </p:sp>
    </p:spTree>
    <p:extLst>
      <p:ext uri="{BB962C8B-B14F-4D97-AF65-F5344CB8AC3E}">
        <p14:creationId xmlns:p14="http://schemas.microsoft.com/office/powerpoint/2010/main" val="572249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3D29-DC4E-3E57-43BC-F23D5570EAD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59A4F5-97D1-B2A1-D77D-BF4D6C1DD5EE}"/>
              </a:ext>
            </a:extLst>
          </p:cNvPr>
          <p:cNvSpPr>
            <a:spLocks noGrp="1"/>
          </p:cNvSpPr>
          <p:nvPr>
            <p:ph idx="1"/>
          </p:nvPr>
        </p:nvSpPr>
        <p:spPr/>
        <p:txBody>
          <a:bodyPr/>
          <a:lstStyle/>
          <a:p>
            <a:r>
              <a:rPr lang="en-US" dirty="0">
                <a:hlinkClick r:id="rId2"/>
              </a:rPr>
              <a:t>https://learn.microsoft.com/en-us/azure/architecture/ai-ml/guide/mlops-maturity-model</a:t>
            </a:r>
            <a:endParaRPr lang="en-US" dirty="0"/>
          </a:p>
          <a:p>
            <a:endParaRPr lang="en-US" dirty="0"/>
          </a:p>
        </p:txBody>
      </p:sp>
    </p:spTree>
    <p:extLst>
      <p:ext uri="{BB962C8B-B14F-4D97-AF65-F5344CB8AC3E}">
        <p14:creationId xmlns:p14="http://schemas.microsoft.com/office/powerpoint/2010/main" val="3678920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82CC-6089-99E2-8DAE-194ABD7F77A1}"/>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31E8A3DB-1FB1-FA12-63A3-34AC7D945DB7}"/>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a:p>
            <a:endParaRPr lang="en-US" dirty="0"/>
          </a:p>
        </p:txBody>
      </p:sp>
    </p:spTree>
    <p:extLst>
      <p:ext uri="{BB962C8B-B14F-4D97-AF65-F5344CB8AC3E}">
        <p14:creationId xmlns:p14="http://schemas.microsoft.com/office/powerpoint/2010/main" val="3275667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E803-B273-1E5B-6FBF-9D8BA03D81CF}"/>
              </a:ext>
            </a:extLst>
          </p:cNvPr>
          <p:cNvSpPr>
            <a:spLocks noGrp="1"/>
          </p:cNvSpPr>
          <p:nvPr>
            <p:ph type="title"/>
          </p:nvPr>
        </p:nvSpPr>
        <p:spPr>
          <a:xfrm>
            <a:off x="762000" y="167350"/>
            <a:ext cx="9905998" cy="1478570"/>
          </a:xfrm>
        </p:spPr>
        <p:txBody>
          <a:bodyPr/>
          <a:lstStyle/>
          <a:p>
            <a:r>
              <a:rPr lang="en-US" dirty="0"/>
              <a:t>MLOps Maturity Model</a:t>
            </a:r>
          </a:p>
        </p:txBody>
      </p:sp>
      <p:graphicFrame>
        <p:nvGraphicFramePr>
          <p:cNvPr id="6" name="Table 5">
            <a:extLst>
              <a:ext uri="{FF2B5EF4-FFF2-40B4-BE49-F238E27FC236}">
                <a16:creationId xmlns:a16="http://schemas.microsoft.com/office/drawing/2014/main" id="{459A7747-47B1-CCCF-C9EA-99A3A37F6E84}"/>
              </a:ext>
            </a:extLst>
          </p:cNvPr>
          <p:cNvGraphicFramePr>
            <a:graphicFrameLocks noGrp="1"/>
          </p:cNvGraphicFramePr>
          <p:nvPr>
            <p:extLst>
              <p:ext uri="{D42A27DB-BD31-4B8C-83A1-F6EECF244321}">
                <p14:modId xmlns:p14="http://schemas.microsoft.com/office/powerpoint/2010/main" val="3554070003"/>
              </p:ext>
            </p:extLst>
          </p:nvPr>
        </p:nvGraphicFramePr>
        <p:xfrm>
          <a:off x="254000" y="1203582"/>
          <a:ext cx="11516360" cy="4883736"/>
        </p:xfrm>
        <a:graphic>
          <a:graphicData uri="http://schemas.openxmlformats.org/drawingml/2006/table">
            <a:tbl>
              <a:tblPr/>
              <a:tblGrid>
                <a:gridCol w="589280">
                  <a:extLst>
                    <a:ext uri="{9D8B030D-6E8A-4147-A177-3AD203B41FA5}">
                      <a16:colId xmlns:a16="http://schemas.microsoft.com/office/drawing/2014/main" val="4089170493"/>
                    </a:ext>
                  </a:extLst>
                </a:gridCol>
                <a:gridCol w="1798320">
                  <a:extLst>
                    <a:ext uri="{9D8B030D-6E8A-4147-A177-3AD203B41FA5}">
                      <a16:colId xmlns:a16="http://schemas.microsoft.com/office/drawing/2014/main" val="853071622"/>
                    </a:ext>
                  </a:extLst>
                </a:gridCol>
                <a:gridCol w="5394016">
                  <a:extLst>
                    <a:ext uri="{9D8B030D-6E8A-4147-A177-3AD203B41FA5}">
                      <a16:colId xmlns:a16="http://schemas.microsoft.com/office/drawing/2014/main" val="1383711981"/>
                    </a:ext>
                  </a:extLst>
                </a:gridCol>
                <a:gridCol w="3734744">
                  <a:extLst>
                    <a:ext uri="{9D8B030D-6E8A-4147-A177-3AD203B41FA5}">
                      <a16:colId xmlns:a16="http://schemas.microsoft.com/office/drawing/2014/main" val="720344200"/>
                    </a:ext>
                  </a:extLst>
                </a:gridCol>
              </a:tblGrid>
              <a:tr h="150775">
                <a:tc>
                  <a:txBody>
                    <a:bodyPr/>
                    <a:lstStyle/>
                    <a:p>
                      <a:pPr algn="l" fontAlgn="t"/>
                      <a:r>
                        <a:rPr lang="en-US" sz="2000" dirty="0">
                          <a:solidFill>
                            <a:schemeClr val="bg1"/>
                          </a:solidFill>
                          <a:effectLst/>
                        </a:rPr>
                        <a:t>Level</a:t>
                      </a:r>
                    </a:p>
                  </a:txBody>
                  <a:tcPr marL="16397" marR="16397" marT="8198" marB="8198">
                    <a:lnL>
                      <a:noFill/>
                    </a:lnL>
                    <a:lnR>
                      <a:noFill/>
                    </a:lnR>
                    <a:lnT>
                      <a:noFill/>
                    </a:lnT>
                    <a:lnB>
                      <a:noFill/>
                    </a:lnB>
                    <a:solidFill>
                      <a:schemeClr val="accent3"/>
                    </a:solidFill>
                  </a:tcPr>
                </a:tc>
                <a:tc>
                  <a:txBody>
                    <a:bodyPr/>
                    <a:lstStyle/>
                    <a:p>
                      <a:pPr algn="l" fontAlgn="t"/>
                      <a:r>
                        <a:rPr lang="en-US" sz="2000">
                          <a:solidFill>
                            <a:schemeClr val="bg1"/>
                          </a:solidFill>
                          <a:effectLst/>
                        </a:rPr>
                        <a:t>Description</a:t>
                      </a:r>
                    </a:p>
                  </a:txBody>
                  <a:tcPr marL="16397" marR="16397" marT="8198" marB="8198">
                    <a:lnL>
                      <a:noFill/>
                    </a:lnL>
                    <a:lnR>
                      <a:noFill/>
                    </a:lnR>
                    <a:lnT>
                      <a:noFill/>
                    </a:lnT>
                    <a:lnB>
                      <a:noFill/>
                    </a:lnB>
                    <a:solidFill>
                      <a:schemeClr val="accent3"/>
                    </a:solidFill>
                  </a:tcPr>
                </a:tc>
                <a:tc>
                  <a:txBody>
                    <a:bodyPr/>
                    <a:lstStyle/>
                    <a:p>
                      <a:pPr algn="l" fontAlgn="t"/>
                      <a:r>
                        <a:rPr lang="en-US" sz="2000">
                          <a:solidFill>
                            <a:schemeClr val="bg1"/>
                          </a:solidFill>
                          <a:effectLst/>
                        </a:rPr>
                        <a:t>Highlights</a:t>
                      </a:r>
                    </a:p>
                  </a:txBody>
                  <a:tcPr marL="16397" marR="16397" marT="8198" marB="8198">
                    <a:lnL>
                      <a:noFill/>
                    </a:lnL>
                    <a:lnR>
                      <a:noFill/>
                    </a:lnR>
                    <a:lnT>
                      <a:noFill/>
                    </a:lnT>
                    <a:lnB>
                      <a:noFill/>
                    </a:lnB>
                    <a:solidFill>
                      <a:schemeClr val="accent3"/>
                    </a:solidFill>
                  </a:tcPr>
                </a:tc>
                <a:tc>
                  <a:txBody>
                    <a:bodyPr/>
                    <a:lstStyle/>
                    <a:p>
                      <a:pPr algn="l" fontAlgn="t"/>
                      <a:r>
                        <a:rPr lang="en-US" sz="2000" dirty="0">
                          <a:solidFill>
                            <a:schemeClr val="bg1"/>
                          </a:solidFill>
                          <a:effectLst/>
                        </a:rPr>
                        <a:t>Technology</a:t>
                      </a:r>
                    </a:p>
                  </a:txBody>
                  <a:tcPr marL="16397" marR="16397" marT="8198" marB="8198">
                    <a:lnL>
                      <a:noFill/>
                    </a:lnL>
                    <a:lnR>
                      <a:noFill/>
                    </a:lnR>
                    <a:lnT>
                      <a:noFill/>
                    </a:lnT>
                    <a:lnB>
                      <a:noFill/>
                    </a:lnB>
                    <a:solidFill>
                      <a:schemeClr val="accent3"/>
                    </a:solidFill>
                  </a:tcPr>
                </a:tc>
                <a:extLst>
                  <a:ext uri="{0D108BD9-81ED-4DB2-BD59-A6C34878D82A}">
                    <a16:rowId xmlns:a16="http://schemas.microsoft.com/office/drawing/2014/main" val="4183282732"/>
                  </a:ext>
                </a:extLst>
              </a:tr>
              <a:tr h="570821">
                <a:tc>
                  <a:txBody>
                    <a:bodyPr/>
                    <a:lstStyle/>
                    <a:p>
                      <a:pPr algn="l" fontAlgn="t"/>
                      <a:r>
                        <a:rPr lang="en-US" sz="1400" dirty="0">
                          <a:solidFill>
                            <a:schemeClr val="bg1"/>
                          </a:solidFill>
                          <a:effectLst/>
                        </a:rPr>
                        <a:t>0</a:t>
                      </a:r>
                    </a:p>
                  </a:txBody>
                  <a:tcPr marL="16397" marR="16397" marT="8198" marB="8198">
                    <a:lnL>
                      <a:noFill/>
                    </a:lnL>
                    <a:lnR>
                      <a:noFill/>
                    </a:lnR>
                    <a:lnT>
                      <a:noFill/>
                    </a:lnT>
                    <a:lnB>
                      <a:noFill/>
                    </a:lnB>
                    <a:solidFill>
                      <a:srgbClr val="FFFFFF"/>
                    </a:solidFill>
                  </a:tcPr>
                </a:tc>
                <a:tc>
                  <a:txBody>
                    <a:bodyPr/>
                    <a:lstStyle/>
                    <a:p>
                      <a:pPr algn="l" fontAlgn="t"/>
                      <a:r>
                        <a:rPr lang="en-US" sz="1400" u="none" strike="noStrike" dirty="0">
                          <a:solidFill>
                            <a:schemeClr val="bg1"/>
                          </a:solidFill>
                          <a:effectLst/>
                          <a:hlinkClick r:id="rId2">
                            <a:extLst>
                              <a:ext uri="{A12FA001-AC4F-418D-AE19-62706E023703}">
                                <ahyp:hlinkClr xmlns:ahyp="http://schemas.microsoft.com/office/drawing/2018/hyperlinkcolor" val="tx"/>
                              </a:ext>
                            </a:extLst>
                          </a:hlinkClick>
                        </a:rPr>
                        <a:t>No MLOps</a:t>
                      </a:r>
                      <a:endParaRPr lang="en-US" sz="1400" dirty="0">
                        <a:solidFill>
                          <a:schemeClr val="bg1"/>
                        </a:solidFill>
                        <a:effectLst/>
                      </a:endParaRP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dirty="0">
                          <a:solidFill>
                            <a:schemeClr val="bg1"/>
                          </a:solidFill>
                          <a:effectLst/>
                        </a:rPr>
                        <a:t>Difficult to manage full machine learning model lifecycle</a:t>
                      </a:r>
                    </a:p>
                    <a:p>
                      <a:pPr algn="l" fontAlgn="t">
                        <a:buFont typeface="Arial" panose="020B0604020202020204" pitchFamily="34" charset="0"/>
                        <a:buChar char="•"/>
                      </a:pPr>
                      <a:r>
                        <a:rPr lang="en-US" sz="1400" dirty="0">
                          <a:solidFill>
                            <a:schemeClr val="bg1"/>
                          </a:solidFill>
                          <a:effectLst/>
                        </a:rPr>
                        <a:t>The teams are disparate and releases are painful</a:t>
                      </a:r>
                    </a:p>
                    <a:p>
                      <a:pPr algn="l" fontAlgn="t">
                        <a:buFont typeface="Arial" panose="020B0604020202020204" pitchFamily="34" charset="0"/>
                        <a:buChar char="•"/>
                      </a:pPr>
                      <a:r>
                        <a:rPr lang="en-US" sz="1400" dirty="0">
                          <a:solidFill>
                            <a:schemeClr val="bg1"/>
                          </a:solidFill>
                          <a:effectLst/>
                        </a:rPr>
                        <a:t>Most systems exist as "black boxes," little feedback during/post deployment</a:t>
                      </a: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dirty="0">
                          <a:solidFill>
                            <a:schemeClr val="bg1"/>
                          </a:solidFill>
                          <a:effectLst/>
                        </a:rPr>
                        <a:t>Manual builds and deployments</a:t>
                      </a:r>
                    </a:p>
                    <a:p>
                      <a:pPr algn="l" fontAlgn="t">
                        <a:buFont typeface="Arial" panose="020B0604020202020204" pitchFamily="34" charset="0"/>
                        <a:buChar char="•"/>
                      </a:pPr>
                      <a:r>
                        <a:rPr lang="en-US" sz="1400" dirty="0">
                          <a:solidFill>
                            <a:schemeClr val="bg1"/>
                          </a:solidFill>
                          <a:effectLst/>
                        </a:rPr>
                        <a:t>Manual testing of model and application</a:t>
                      </a:r>
                    </a:p>
                    <a:p>
                      <a:pPr algn="l" fontAlgn="t">
                        <a:buFont typeface="Arial" panose="020B0604020202020204" pitchFamily="34" charset="0"/>
                        <a:buChar char="•"/>
                      </a:pPr>
                      <a:r>
                        <a:rPr lang="en-US" sz="1400" dirty="0">
                          <a:solidFill>
                            <a:schemeClr val="bg1"/>
                          </a:solidFill>
                          <a:effectLst/>
                        </a:rPr>
                        <a:t>No centralized tracking of model performance</a:t>
                      </a:r>
                    </a:p>
                    <a:p>
                      <a:pPr algn="l" fontAlgn="t">
                        <a:buFont typeface="Arial" panose="020B0604020202020204" pitchFamily="34" charset="0"/>
                        <a:buChar char="•"/>
                      </a:pPr>
                      <a:r>
                        <a:rPr lang="en-US" sz="1400" dirty="0">
                          <a:solidFill>
                            <a:schemeClr val="bg1"/>
                          </a:solidFill>
                          <a:effectLst/>
                        </a:rPr>
                        <a:t>Training of model is manual</a:t>
                      </a:r>
                    </a:p>
                  </a:txBody>
                  <a:tcPr marL="16397" marR="16397" marT="8198" marB="8198">
                    <a:lnL>
                      <a:noFill/>
                    </a:lnL>
                    <a:lnR>
                      <a:noFill/>
                    </a:lnR>
                    <a:lnT>
                      <a:noFill/>
                    </a:lnT>
                    <a:lnB>
                      <a:noFill/>
                    </a:lnB>
                    <a:solidFill>
                      <a:srgbClr val="FFFFFF"/>
                    </a:solidFill>
                  </a:tcPr>
                </a:tc>
                <a:extLst>
                  <a:ext uri="{0D108BD9-81ED-4DB2-BD59-A6C34878D82A}">
                    <a16:rowId xmlns:a16="http://schemas.microsoft.com/office/drawing/2014/main" val="3856972265"/>
                  </a:ext>
                </a:extLst>
              </a:tr>
              <a:tr h="570821">
                <a:tc>
                  <a:txBody>
                    <a:bodyPr/>
                    <a:lstStyle/>
                    <a:p>
                      <a:pPr algn="l" fontAlgn="t"/>
                      <a:r>
                        <a:rPr lang="en-US" sz="1400" dirty="0">
                          <a:solidFill>
                            <a:schemeClr val="bg1"/>
                          </a:solidFill>
                          <a:effectLst/>
                        </a:rPr>
                        <a:t>1</a:t>
                      </a:r>
                    </a:p>
                  </a:txBody>
                  <a:tcPr marL="16397" marR="16397" marT="8198" marB="8198">
                    <a:lnL>
                      <a:noFill/>
                    </a:lnL>
                    <a:lnR>
                      <a:noFill/>
                    </a:lnR>
                    <a:lnT>
                      <a:noFill/>
                    </a:lnT>
                    <a:lnB>
                      <a:noFill/>
                    </a:lnB>
                    <a:solidFill>
                      <a:srgbClr val="FFFFFF"/>
                    </a:solidFill>
                  </a:tcPr>
                </a:tc>
                <a:tc>
                  <a:txBody>
                    <a:bodyPr/>
                    <a:lstStyle/>
                    <a:p>
                      <a:pPr algn="l" fontAlgn="t"/>
                      <a:r>
                        <a:rPr lang="en-US" sz="1400" u="none" strike="noStrike" dirty="0">
                          <a:solidFill>
                            <a:schemeClr val="bg1"/>
                          </a:solidFill>
                          <a:effectLst/>
                          <a:hlinkClick r:id="rId3">
                            <a:extLst>
                              <a:ext uri="{A12FA001-AC4F-418D-AE19-62706E023703}">
                                <ahyp:hlinkClr xmlns:ahyp="http://schemas.microsoft.com/office/drawing/2018/hyperlinkcolor" val="tx"/>
                              </a:ext>
                            </a:extLst>
                          </a:hlinkClick>
                        </a:rPr>
                        <a:t>DevOps but no MLOps</a:t>
                      </a:r>
                      <a:endParaRPr lang="en-US" sz="1400" dirty="0">
                        <a:solidFill>
                          <a:schemeClr val="bg1"/>
                        </a:solidFill>
                        <a:effectLst/>
                      </a:endParaRP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dirty="0">
                          <a:solidFill>
                            <a:schemeClr val="bg1"/>
                          </a:solidFill>
                          <a:effectLst/>
                        </a:rPr>
                        <a:t>Releases are less painful than No MLOps, but rely on Data Team for every new model</a:t>
                      </a:r>
                    </a:p>
                    <a:p>
                      <a:pPr algn="l" fontAlgn="t">
                        <a:buFont typeface="Arial" panose="020B0604020202020204" pitchFamily="34" charset="0"/>
                        <a:buChar char="•"/>
                      </a:pPr>
                      <a:r>
                        <a:rPr lang="en-US" sz="1400" dirty="0">
                          <a:solidFill>
                            <a:schemeClr val="bg1"/>
                          </a:solidFill>
                          <a:effectLst/>
                        </a:rPr>
                        <a:t>Still limited feedback on how well a model performs in production</a:t>
                      </a:r>
                    </a:p>
                    <a:p>
                      <a:pPr algn="l" fontAlgn="t">
                        <a:buFont typeface="Arial" panose="020B0604020202020204" pitchFamily="34" charset="0"/>
                        <a:buChar char="•"/>
                      </a:pPr>
                      <a:r>
                        <a:rPr lang="en-US" sz="1400" dirty="0">
                          <a:solidFill>
                            <a:schemeClr val="bg1"/>
                          </a:solidFill>
                          <a:effectLst/>
                        </a:rPr>
                        <a:t>Difficult to trace/reproduce results</a:t>
                      </a: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a:solidFill>
                            <a:schemeClr val="bg1"/>
                          </a:solidFill>
                          <a:effectLst/>
                        </a:rPr>
                        <a:t>Automated builds</a:t>
                      </a:r>
                    </a:p>
                    <a:p>
                      <a:pPr algn="l" fontAlgn="t">
                        <a:buFont typeface="Arial" panose="020B0604020202020204" pitchFamily="34" charset="0"/>
                        <a:buChar char="•"/>
                      </a:pPr>
                      <a:r>
                        <a:rPr lang="en-US" sz="1400">
                          <a:solidFill>
                            <a:schemeClr val="bg1"/>
                          </a:solidFill>
                          <a:effectLst/>
                        </a:rPr>
                        <a:t>Automated tests for application code</a:t>
                      </a:r>
                    </a:p>
                  </a:txBody>
                  <a:tcPr marL="16397" marR="16397" marT="8198" marB="8198">
                    <a:lnL>
                      <a:noFill/>
                    </a:lnL>
                    <a:lnR>
                      <a:noFill/>
                    </a:lnR>
                    <a:lnT>
                      <a:noFill/>
                    </a:lnT>
                    <a:lnB>
                      <a:noFill/>
                    </a:lnB>
                    <a:solidFill>
                      <a:srgbClr val="FFFFFF"/>
                    </a:solidFill>
                  </a:tcPr>
                </a:tc>
                <a:extLst>
                  <a:ext uri="{0D108BD9-81ED-4DB2-BD59-A6C34878D82A}">
                    <a16:rowId xmlns:a16="http://schemas.microsoft.com/office/drawing/2014/main" val="2877356270"/>
                  </a:ext>
                </a:extLst>
              </a:tr>
              <a:tr h="570821">
                <a:tc>
                  <a:txBody>
                    <a:bodyPr/>
                    <a:lstStyle/>
                    <a:p>
                      <a:pPr algn="l" fontAlgn="t"/>
                      <a:r>
                        <a:rPr lang="en-US" sz="1400">
                          <a:solidFill>
                            <a:schemeClr val="bg1"/>
                          </a:solidFill>
                          <a:effectLst/>
                        </a:rPr>
                        <a:t>2</a:t>
                      </a:r>
                    </a:p>
                  </a:txBody>
                  <a:tcPr marL="16397" marR="16397" marT="8198" marB="8198">
                    <a:lnL>
                      <a:noFill/>
                    </a:lnL>
                    <a:lnR>
                      <a:noFill/>
                    </a:lnR>
                    <a:lnT>
                      <a:noFill/>
                    </a:lnT>
                    <a:lnB>
                      <a:noFill/>
                    </a:lnB>
                    <a:solidFill>
                      <a:srgbClr val="FFFFFF"/>
                    </a:solidFill>
                  </a:tcPr>
                </a:tc>
                <a:tc>
                  <a:txBody>
                    <a:bodyPr/>
                    <a:lstStyle/>
                    <a:p>
                      <a:pPr algn="l" fontAlgn="t"/>
                      <a:r>
                        <a:rPr lang="en-US" sz="1400" u="none" strike="noStrike">
                          <a:solidFill>
                            <a:schemeClr val="bg1"/>
                          </a:solidFill>
                          <a:effectLst/>
                          <a:hlinkClick r:id="rId4">
                            <a:extLst>
                              <a:ext uri="{A12FA001-AC4F-418D-AE19-62706E023703}">
                                <ahyp:hlinkClr xmlns:ahyp="http://schemas.microsoft.com/office/drawing/2018/hyperlinkcolor" val="tx"/>
                              </a:ext>
                            </a:extLst>
                          </a:hlinkClick>
                        </a:rPr>
                        <a:t>Automated Training</a:t>
                      </a:r>
                      <a:endParaRPr lang="en-US" sz="1400">
                        <a:solidFill>
                          <a:schemeClr val="bg1"/>
                        </a:solidFill>
                        <a:effectLst/>
                      </a:endParaRP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a:solidFill>
                            <a:schemeClr val="bg1"/>
                          </a:solidFill>
                          <a:effectLst/>
                        </a:rPr>
                        <a:t>Training environment is fully managed and traceable</a:t>
                      </a:r>
                    </a:p>
                    <a:p>
                      <a:pPr algn="l" fontAlgn="t">
                        <a:buFont typeface="Arial" panose="020B0604020202020204" pitchFamily="34" charset="0"/>
                        <a:buChar char="•"/>
                      </a:pPr>
                      <a:r>
                        <a:rPr lang="en-US" sz="1400">
                          <a:solidFill>
                            <a:schemeClr val="bg1"/>
                          </a:solidFill>
                          <a:effectLst/>
                        </a:rPr>
                        <a:t>Easy to reproduce model</a:t>
                      </a:r>
                    </a:p>
                    <a:p>
                      <a:pPr algn="l" fontAlgn="t">
                        <a:buFont typeface="Arial" panose="020B0604020202020204" pitchFamily="34" charset="0"/>
                        <a:buChar char="•"/>
                      </a:pPr>
                      <a:r>
                        <a:rPr lang="en-US" sz="1400">
                          <a:solidFill>
                            <a:schemeClr val="bg1"/>
                          </a:solidFill>
                          <a:effectLst/>
                        </a:rPr>
                        <a:t>Releases are manual, but low friction</a:t>
                      </a: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a:solidFill>
                            <a:schemeClr val="bg1"/>
                          </a:solidFill>
                          <a:effectLst/>
                        </a:rPr>
                        <a:t>Automated model training</a:t>
                      </a:r>
                    </a:p>
                    <a:p>
                      <a:pPr algn="l" fontAlgn="t">
                        <a:buFont typeface="Arial" panose="020B0604020202020204" pitchFamily="34" charset="0"/>
                        <a:buChar char="•"/>
                      </a:pPr>
                      <a:r>
                        <a:rPr lang="en-US" sz="1400">
                          <a:solidFill>
                            <a:schemeClr val="bg1"/>
                          </a:solidFill>
                          <a:effectLst/>
                        </a:rPr>
                        <a:t>Centralized tracking of model training performance</a:t>
                      </a:r>
                    </a:p>
                    <a:p>
                      <a:pPr algn="l" fontAlgn="t">
                        <a:buFont typeface="Arial" panose="020B0604020202020204" pitchFamily="34" charset="0"/>
                        <a:buChar char="•"/>
                      </a:pPr>
                      <a:r>
                        <a:rPr lang="en-US" sz="1400">
                          <a:solidFill>
                            <a:schemeClr val="bg1"/>
                          </a:solidFill>
                          <a:effectLst/>
                        </a:rPr>
                        <a:t>Model management</a:t>
                      </a:r>
                    </a:p>
                  </a:txBody>
                  <a:tcPr marL="16397" marR="16397" marT="8198" marB="8198">
                    <a:lnL>
                      <a:noFill/>
                    </a:lnL>
                    <a:lnR>
                      <a:noFill/>
                    </a:lnR>
                    <a:lnT>
                      <a:noFill/>
                    </a:lnT>
                    <a:lnB>
                      <a:noFill/>
                    </a:lnB>
                    <a:solidFill>
                      <a:srgbClr val="FFFFFF"/>
                    </a:solidFill>
                  </a:tcPr>
                </a:tc>
                <a:extLst>
                  <a:ext uri="{0D108BD9-81ED-4DB2-BD59-A6C34878D82A}">
                    <a16:rowId xmlns:a16="http://schemas.microsoft.com/office/drawing/2014/main" val="1038228831"/>
                  </a:ext>
                </a:extLst>
              </a:tr>
              <a:tr h="710837">
                <a:tc>
                  <a:txBody>
                    <a:bodyPr/>
                    <a:lstStyle/>
                    <a:p>
                      <a:pPr algn="l" fontAlgn="t"/>
                      <a:r>
                        <a:rPr lang="en-US" sz="1400">
                          <a:solidFill>
                            <a:schemeClr val="bg1"/>
                          </a:solidFill>
                          <a:effectLst/>
                        </a:rPr>
                        <a:t>3</a:t>
                      </a:r>
                    </a:p>
                  </a:txBody>
                  <a:tcPr marL="16397" marR="16397" marT="8198" marB="8198">
                    <a:lnL>
                      <a:noFill/>
                    </a:lnL>
                    <a:lnR>
                      <a:noFill/>
                    </a:lnR>
                    <a:lnT>
                      <a:noFill/>
                    </a:lnT>
                    <a:lnB>
                      <a:noFill/>
                    </a:lnB>
                    <a:solidFill>
                      <a:srgbClr val="FFFFFF"/>
                    </a:solidFill>
                  </a:tcPr>
                </a:tc>
                <a:tc>
                  <a:txBody>
                    <a:bodyPr/>
                    <a:lstStyle/>
                    <a:p>
                      <a:pPr algn="l" fontAlgn="t"/>
                      <a:r>
                        <a:rPr lang="en-US" sz="1400" u="none" strike="noStrike">
                          <a:solidFill>
                            <a:schemeClr val="bg1"/>
                          </a:solidFill>
                          <a:effectLst/>
                          <a:hlinkClick r:id="rId5">
                            <a:extLst>
                              <a:ext uri="{A12FA001-AC4F-418D-AE19-62706E023703}">
                                <ahyp:hlinkClr xmlns:ahyp="http://schemas.microsoft.com/office/drawing/2018/hyperlinkcolor" val="tx"/>
                              </a:ext>
                            </a:extLst>
                          </a:hlinkClick>
                        </a:rPr>
                        <a:t>Automated Model Deployment</a:t>
                      </a:r>
                      <a:endParaRPr lang="en-US" sz="1400">
                        <a:solidFill>
                          <a:schemeClr val="bg1"/>
                        </a:solidFill>
                        <a:effectLst/>
                      </a:endParaRP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a:solidFill>
                            <a:schemeClr val="bg1"/>
                          </a:solidFill>
                          <a:effectLst/>
                        </a:rPr>
                        <a:t>Releases are low friction and automatic</a:t>
                      </a:r>
                    </a:p>
                    <a:p>
                      <a:pPr algn="l" fontAlgn="t">
                        <a:buFont typeface="Arial" panose="020B0604020202020204" pitchFamily="34" charset="0"/>
                        <a:buChar char="•"/>
                      </a:pPr>
                      <a:r>
                        <a:rPr lang="en-US" sz="1400">
                          <a:solidFill>
                            <a:schemeClr val="bg1"/>
                          </a:solidFill>
                          <a:effectLst/>
                        </a:rPr>
                        <a:t>Full traceability from deployment back to original data</a:t>
                      </a:r>
                    </a:p>
                    <a:p>
                      <a:pPr algn="l" fontAlgn="t">
                        <a:buFont typeface="Arial" panose="020B0604020202020204" pitchFamily="34" charset="0"/>
                        <a:buChar char="•"/>
                      </a:pPr>
                      <a:r>
                        <a:rPr lang="en-US" sz="1400">
                          <a:solidFill>
                            <a:schemeClr val="bg1"/>
                          </a:solidFill>
                          <a:effectLst/>
                        </a:rPr>
                        <a:t>Entire environment managed: train &gt; test &gt; production</a:t>
                      </a: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a:solidFill>
                            <a:schemeClr val="bg1"/>
                          </a:solidFill>
                          <a:effectLst/>
                        </a:rPr>
                        <a:t>Integrated A/B testing of model performance for deployment</a:t>
                      </a:r>
                    </a:p>
                    <a:p>
                      <a:pPr algn="l" fontAlgn="t">
                        <a:buFont typeface="Arial" panose="020B0604020202020204" pitchFamily="34" charset="0"/>
                        <a:buChar char="•"/>
                      </a:pPr>
                      <a:r>
                        <a:rPr lang="en-US" sz="1400">
                          <a:solidFill>
                            <a:schemeClr val="bg1"/>
                          </a:solidFill>
                          <a:effectLst/>
                        </a:rPr>
                        <a:t>Automated tests for all code</a:t>
                      </a:r>
                    </a:p>
                    <a:p>
                      <a:pPr algn="l" fontAlgn="t">
                        <a:buFont typeface="Arial" panose="020B0604020202020204" pitchFamily="34" charset="0"/>
                        <a:buChar char="•"/>
                      </a:pPr>
                      <a:r>
                        <a:rPr lang="en-US" sz="1400">
                          <a:solidFill>
                            <a:schemeClr val="bg1"/>
                          </a:solidFill>
                          <a:effectLst/>
                        </a:rPr>
                        <a:t>Centralized tracking of model training performance</a:t>
                      </a:r>
                    </a:p>
                  </a:txBody>
                  <a:tcPr marL="16397" marR="16397" marT="8198" marB="8198">
                    <a:lnL>
                      <a:noFill/>
                    </a:lnL>
                    <a:lnR>
                      <a:noFill/>
                    </a:lnR>
                    <a:lnT>
                      <a:noFill/>
                    </a:lnT>
                    <a:lnB>
                      <a:noFill/>
                    </a:lnB>
                    <a:solidFill>
                      <a:srgbClr val="FFFFFF"/>
                    </a:solidFill>
                  </a:tcPr>
                </a:tc>
                <a:extLst>
                  <a:ext uri="{0D108BD9-81ED-4DB2-BD59-A6C34878D82A}">
                    <a16:rowId xmlns:a16="http://schemas.microsoft.com/office/drawing/2014/main" val="893962864"/>
                  </a:ext>
                </a:extLst>
              </a:tr>
              <a:tr h="570821">
                <a:tc>
                  <a:txBody>
                    <a:bodyPr/>
                    <a:lstStyle/>
                    <a:p>
                      <a:pPr algn="l" fontAlgn="t"/>
                      <a:r>
                        <a:rPr lang="en-US" sz="1400">
                          <a:solidFill>
                            <a:schemeClr val="bg1"/>
                          </a:solidFill>
                          <a:effectLst/>
                        </a:rPr>
                        <a:t>4</a:t>
                      </a:r>
                    </a:p>
                  </a:txBody>
                  <a:tcPr marL="16397" marR="16397" marT="8198" marB="8198">
                    <a:lnL>
                      <a:noFill/>
                    </a:lnL>
                    <a:lnR>
                      <a:noFill/>
                    </a:lnR>
                    <a:lnT>
                      <a:noFill/>
                    </a:lnT>
                    <a:lnB>
                      <a:noFill/>
                    </a:lnB>
                    <a:solidFill>
                      <a:srgbClr val="FFFFFF"/>
                    </a:solidFill>
                  </a:tcPr>
                </a:tc>
                <a:tc>
                  <a:txBody>
                    <a:bodyPr/>
                    <a:lstStyle/>
                    <a:p>
                      <a:pPr algn="l" fontAlgn="t"/>
                      <a:r>
                        <a:rPr lang="en-US" sz="1400" u="none" strike="noStrike" dirty="0">
                          <a:solidFill>
                            <a:schemeClr val="bg1"/>
                          </a:solidFill>
                          <a:effectLst/>
                          <a:hlinkClick r:id="rId6">
                            <a:extLst>
                              <a:ext uri="{A12FA001-AC4F-418D-AE19-62706E023703}">
                                <ahyp:hlinkClr xmlns:ahyp="http://schemas.microsoft.com/office/drawing/2018/hyperlinkcolor" val="tx"/>
                              </a:ext>
                            </a:extLst>
                          </a:hlinkClick>
                        </a:rPr>
                        <a:t>Full MLOps Automated Operations</a:t>
                      </a:r>
                      <a:endParaRPr lang="en-US" sz="1400" dirty="0">
                        <a:solidFill>
                          <a:schemeClr val="bg1"/>
                        </a:solidFill>
                        <a:effectLst/>
                      </a:endParaRP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dirty="0">
                          <a:solidFill>
                            <a:schemeClr val="bg1"/>
                          </a:solidFill>
                          <a:effectLst/>
                        </a:rPr>
                        <a:t>Full system automated and easily monitored</a:t>
                      </a:r>
                    </a:p>
                    <a:p>
                      <a:pPr algn="l" fontAlgn="t">
                        <a:buFont typeface="Arial" panose="020B0604020202020204" pitchFamily="34" charset="0"/>
                        <a:buChar char="•"/>
                      </a:pPr>
                      <a:r>
                        <a:rPr lang="en-US" sz="1400" dirty="0">
                          <a:solidFill>
                            <a:schemeClr val="bg1"/>
                          </a:solidFill>
                          <a:effectLst/>
                        </a:rPr>
                        <a:t>Production systems are providing information on how to improve and, in some cases, automatically improve with new models</a:t>
                      </a:r>
                    </a:p>
                    <a:p>
                      <a:pPr algn="l" fontAlgn="t">
                        <a:buFont typeface="Arial" panose="020B0604020202020204" pitchFamily="34" charset="0"/>
                        <a:buChar char="•"/>
                      </a:pPr>
                      <a:r>
                        <a:rPr lang="en-US" sz="1400" dirty="0">
                          <a:solidFill>
                            <a:schemeClr val="bg1"/>
                          </a:solidFill>
                          <a:effectLst/>
                        </a:rPr>
                        <a:t>Approaching a zero-downtime system</a:t>
                      </a:r>
                    </a:p>
                  </a:txBody>
                  <a:tcPr marL="16397" marR="16397" marT="8198" marB="8198">
                    <a:lnL>
                      <a:noFill/>
                    </a:lnL>
                    <a:lnR>
                      <a:noFill/>
                    </a:lnR>
                    <a:lnT>
                      <a:noFill/>
                    </a:lnT>
                    <a:lnB>
                      <a:noFill/>
                    </a:lnB>
                    <a:solidFill>
                      <a:srgbClr val="FFFFFF"/>
                    </a:solidFill>
                  </a:tcPr>
                </a:tc>
                <a:tc>
                  <a:txBody>
                    <a:bodyPr/>
                    <a:lstStyle/>
                    <a:p>
                      <a:pPr algn="l" fontAlgn="t">
                        <a:buFont typeface="Arial" panose="020B0604020202020204" pitchFamily="34" charset="0"/>
                        <a:buChar char="•"/>
                      </a:pPr>
                      <a:r>
                        <a:rPr lang="en-US" sz="1400" dirty="0">
                          <a:solidFill>
                            <a:schemeClr val="bg1"/>
                          </a:solidFill>
                          <a:effectLst/>
                        </a:rPr>
                        <a:t>Automated model training and testing</a:t>
                      </a:r>
                    </a:p>
                    <a:p>
                      <a:pPr algn="l" fontAlgn="t">
                        <a:buFont typeface="Arial" panose="020B0604020202020204" pitchFamily="34" charset="0"/>
                        <a:buChar char="•"/>
                      </a:pPr>
                      <a:r>
                        <a:rPr lang="en-US" sz="1400" dirty="0">
                          <a:solidFill>
                            <a:schemeClr val="bg1"/>
                          </a:solidFill>
                          <a:effectLst/>
                        </a:rPr>
                        <a:t>Verbose, centralized metrics from deployed model</a:t>
                      </a:r>
                    </a:p>
                  </a:txBody>
                  <a:tcPr marL="16397" marR="16397" marT="8198" marB="8198">
                    <a:lnL>
                      <a:noFill/>
                    </a:lnL>
                    <a:lnR>
                      <a:noFill/>
                    </a:lnR>
                    <a:lnT>
                      <a:noFill/>
                    </a:lnT>
                    <a:lnB>
                      <a:noFill/>
                    </a:lnB>
                    <a:solidFill>
                      <a:srgbClr val="FFFFFF"/>
                    </a:solidFill>
                  </a:tcPr>
                </a:tc>
                <a:extLst>
                  <a:ext uri="{0D108BD9-81ED-4DB2-BD59-A6C34878D82A}">
                    <a16:rowId xmlns:a16="http://schemas.microsoft.com/office/drawing/2014/main" val="588263787"/>
                  </a:ext>
                </a:extLst>
              </a:tr>
            </a:tbl>
          </a:graphicData>
        </a:graphic>
      </p:graphicFrame>
      <p:sp>
        <p:nvSpPr>
          <p:cNvPr id="7" name="TextBox 6">
            <a:extLst>
              <a:ext uri="{FF2B5EF4-FFF2-40B4-BE49-F238E27FC236}">
                <a16:creationId xmlns:a16="http://schemas.microsoft.com/office/drawing/2014/main" id="{C7D26F46-EEFF-DA8C-E309-7245271387DB}"/>
              </a:ext>
            </a:extLst>
          </p:cNvPr>
          <p:cNvSpPr txBox="1"/>
          <p:nvPr/>
        </p:nvSpPr>
        <p:spPr>
          <a:xfrm>
            <a:off x="3434080" y="6451600"/>
            <a:ext cx="3273268" cy="369332"/>
          </a:xfrm>
          <a:prstGeom prst="rect">
            <a:avLst/>
          </a:prstGeom>
          <a:noFill/>
        </p:spPr>
        <p:txBody>
          <a:bodyPr wrap="none" rtlCol="0">
            <a:spAutoFit/>
          </a:bodyPr>
          <a:lstStyle/>
          <a:p>
            <a:r>
              <a:rPr lang="en-US" dirty="0"/>
              <a:t>Source: Azure Architecture Center</a:t>
            </a:r>
          </a:p>
        </p:txBody>
      </p:sp>
    </p:spTree>
    <p:extLst>
      <p:ext uri="{BB962C8B-B14F-4D97-AF65-F5344CB8AC3E}">
        <p14:creationId xmlns:p14="http://schemas.microsoft.com/office/powerpoint/2010/main" val="20693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7BD6-E18F-7CCF-BFA2-5B3FC5A21B0D}"/>
              </a:ext>
            </a:extLst>
          </p:cNvPr>
          <p:cNvSpPr>
            <a:spLocks noGrp="1"/>
          </p:cNvSpPr>
          <p:nvPr>
            <p:ph type="title"/>
          </p:nvPr>
        </p:nvSpPr>
        <p:spPr>
          <a:xfrm>
            <a:off x="806133" y="0"/>
            <a:ext cx="9905998" cy="1478570"/>
          </a:xfrm>
        </p:spPr>
        <p:txBody>
          <a:bodyPr/>
          <a:lstStyle/>
          <a:p>
            <a:r>
              <a:rPr lang="en-US" dirty="0"/>
              <a:t>Machine Learning/AI Model Families</a:t>
            </a:r>
          </a:p>
        </p:txBody>
      </p:sp>
      <p:pic>
        <p:nvPicPr>
          <p:cNvPr id="9" name="Picture 8" descr="A diagram of machine learning&#10;&#10;Description automatically generated">
            <a:extLst>
              <a:ext uri="{FF2B5EF4-FFF2-40B4-BE49-F238E27FC236}">
                <a16:creationId xmlns:a16="http://schemas.microsoft.com/office/drawing/2014/main" id="{0B594B62-3C1C-DA23-9345-9403FB0DB5E2}"/>
              </a:ext>
            </a:extLst>
          </p:cNvPr>
          <p:cNvPicPr>
            <a:picLocks noChangeAspect="1"/>
          </p:cNvPicPr>
          <p:nvPr/>
        </p:nvPicPr>
        <p:blipFill>
          <a:blip r:embed="rId2"/>
          <a:stretch>
            <a:fillRect/>
          </a:stretch>
        </p:blipFill>
        <p:spPr>
          <a:xfrm>
            <a:off x="5938520" y="1115060"/>
            <a:ext cx="5842000" cy="5461000"/>
          </a:xfrm>
          <a:prstGeom prst="rect">
            <a:avLst/>
          </a:prstGeom>
        </p:spPr>
      </p:pic>
      <p:sp>
        <p:nvSpPr>
          <p:cNvPr id="10" name="TextBox 9">
            <a:extLst>
              <a:ext uri="{FF2B5EF4-FFF2-40B4-BE49-F238E27FC236}">
                <a16:creationId xmlns:a16="http://schemas.microsoft.com/office/drawing/2014/main" id="{F128D71B-DE86-5A70-336A-FFB4C33B0EE5}"/>
              </a:ext>
            </a:extLst>
          </p:cNvPr>
          <p:cNvSpPr txBox="1"/>
          <p:nvPr/>
        </p:nvSpPr>
        <p:spPr>
          <a:xfrm>
            <a:off x="806133" y="1574800"/>
            <a:ext cx="457866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AI/ML domain or family has unique considerations and implications for production.</a:t>
            </a:r>
          </a:p>
          <a:p>
            <a:pPr marL="285750" indent="-285750">
              <a:buFont typeface="Arial" panose="020B0604020202020204" pitchFamily="34" charset="0"/>
              <a:buChar char="•"/>
            </a:pPr>
            <a:r>
              <a:rPr lang="en-US" dirty="0"/>
              <a:t>For example, generative language models have infrastructure requirements for Retrieval Augmented Generation (RAG) that statistical models do not have.</a:t>
            </a:r>
          </a:p>
          <a:p>
            <a:pPr marL="285750" indent="-285750">
              <a:buFont typeface="Arial" panose="020B0604020202020204" pitchFamily="34" charset="0"/>
              <a:buChar char="•"/>
            </a:pPr>
            <a:r>
              <a:rPr lang="en-US" dirty="0"/>
              <a:t>We are going to cover the most generic approaches we can; but keep in mind that your MLOps architecture and infrastructure will have to be specified according to the task and data you’re using!</a:t>
            </a:r>
          </a:p>
        </p:txBody>
      </p:sp>
    </p:spTree>
    <p:extLst>
      <p:ext uri="{BB962C8B-B14F-4D97-AF65-F5344CB8AC3E}">
        <p14:creationId xmlns:p14="http://schemas.microsoft.com/office/powerpoint/2010/main" val="335273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14EC7A-0547-0807-3172-0486B03A2F30}"/>
              </a:ext>
            </a:extLst>
          </p:cNvPr>
          <p:cNvSpPr>
            <a:spLocks noGrp="1"/>
          </p:cNvSpPr>
          <p:nvPr>
            <p:ph type="title"/>
          </p:nvPr>
        </p:nvSpPr>
        <p:spPr>
          <a:xfrm>
            <a:off x="853330" y="1134683"/>
            <a:ext cx="2743310" cy="4255024"/>
          </a:xfrm>
        </p:spPr>
        <p:txBody>
          <a:bodyPr>
            <a:normAutofit/>
          </a:bodyPr>
          <a:lstStyle/>
          <a:p>
            <a:r>
              <a:rPr lang="en-US" sz="3100">
                <a:solidFill>
                  <a:srgbClr val="FFFFFF"/>
                </a:solidFill>
              </a:rPr>
              <a:t>Key Steps in Implementing ML</a:t>
            </a:r>
          </a:p>
        </p:txBody>
      </p:sp>
      <p:graphicFrame>
        <p:nvGraphicFramePr>
          <p:cNvPr id="5" name="Content Placeholder 2">
            <a:extLst>
              <a:ext uri="{FF2B5EF4-FFF2-40B4-BE49-F238E27FC236}">
                <a16:creationId xmlns:a16="http://schemas.microsoft.com/office/drawing/2014/main" id="{FB77B14C-3593-A0EE-1D66-B62C33122CE1}"/>
              </a:ext>
            </a:extLst>
          </p:cNvPr>
          <p:cNvGraphicFramePr>
            <a:graphicFrameLocks noGrp="1"/>
          </p:cNvGraphicFramePr>
          <p:nvPr>
            <p:ph idx="1"/>
            <p:extLst>
              <p:ext uri="{D42A27DB-BD31-4B8C-83A1-F6EECF244321}">
                <p14:modId xmlns:p14="http://schemas.microsoft.com/office/powerpoint/2010/main" val="3766592440"/>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0341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73299" y="454720"/>
            <a:ext cx="11360800" cy="763600"/>
          </a:xfrm>
          <a:prstGeom prst="rect">
            <a:avLst/>
          </a:prstGeom>
        </p:spPr>
        <p:txBody>
          <a:bodyPr spcFirstLastPara="1" vert="horz" wrap="square" lIns="121900" tIns="121900" rIns="121900" bIns="121900" rtlCol="0" anchor="t" anchorCtr="0">
            <a:normAutofit/>
          </a:bodyPr>
          <a:lstStyle/>
          <a:p>
            <a:r>
              <a:rPr lang="en" dirty="0"/>
              <a:t>Recall: ML Lifecycle</a:t>
            </a:r>
            <a:endParaRPr dirty="0"/>
          </a:p>
        </p:txBody>
      </p:sp>
      <p:grpSp>
        <p:nvGrpSpPr>
          <p:cNvPr id="108" name="Google Shape;108;p17"/>
          <p:cNvGrpSpPr/>
          <p:nvPr/>
        </p:nvGrpSpPr>
        <p:grpSpPr>
          <a:xfrm>
            <a:off x="-6033" y="3097739"/>
            <a:ext cx="2187262" cy="1983596"/>
            <a:chOff x="618820" y="2306625"/>
            <a:chExt cx="1418335" cy="834800"/>
          </a:xfrm>
        </p:grpSpPr>
        <p:sp>
          <p:nvSpPr>
            <p:cNvPr id="110" name="Google Shape;110;p17"/>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sz="2400"/>
                <a:t>  </a:t>
              </a:r>
              <a:endParaRPr sz="2400"/>
            </a:p>
          </p:txBody>
        </p:sp>
        <p:sp>
          <p:nvSpPr>
            <p:cNvPr id="111" name="Google Shape;111;p17"/>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sz="2400" dirty="0"/>
            </a:p>
          </p:txBody>
        </p:sp>
        <p:sp>
          <p:nvSpPr>
            <p:cNvPr id="113" name="Google Shape;113;p17"/>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2000" b="1" dirty="0">
                  <a:solidFill>
                    <a:schemeClr val="accent1">
                      <a:lumMod val="60000"/>
                      <a:lumOff val="40000"/>
                    </a:schemeClr>
                  </a:solidFill>
                  <a:latin typeface="Roboto"/>
                  <a:ea typeface="Roboto"/>
                  <a:cs typeface="Roboto"/>
                  <a:sym typeface="Roboto"/>
                </a:rPr>
                <a:t>Research Question</a:t>
              </a:r>
              <a:endParaRPr sz="2000" b="1" dirty="0">
                <a:solidFill>
                  <a:schemeClr val="accent1">
                    <a:lumMod val="60000"/>
                    <a:lumOff val="40000"/>
                  </a:schemeClr>
                </a:solidFill>
                <a:latin typeface="Roboto"/>
                <a:ea typeface="Roboto"/>
                <a:cs typeface="Roboto"/>
                <a:sym typeface="Roboto"/>
              </a:endParaRPr>
            </a:p>
          </p:txBody>
        </p:sp>
      </p:grpSp>
      <p:grpSp>
        <p:nvGrpSpPr>
          <p:cNvPr id="116" name="Google Shape;116;p17"/>
          <p:cNvGrpSpPr/>
          <p:nvPr/>
        </p:nvGrpSpPr>
        <p:grpSpPr>
          <a:xfrm>
            <a:off x="1996046" y="3093451"/>
            <a:ext cx="2187260" cy="3764758"/>
            <a:chOff x="1917073" y="2306625"/>
            <a:chExt cx="1418334" cy="1584405"/>
          </a:xfrm>
        </p:grpSpPr>
        <p:sp>
          <p:nvSpPr>
            <p:cNvPr id="118" name="Google Shape;118;p17"/>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sz="2400" dirty="0"/>
                <a:t>  </a:t>
              </a:r>
              <a:endParaRPr sz="2400" dirty="0"/>
            </a:p>
          </p:txBody>
        </p:sp>
        <p:sp>
          <p:nvSpPr>
            <p:cNvPr id="119" name="Google Shape;119;p17"/>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sz="2400" dirty="0"/>
            </a:p>
          </p:txBody>
        </p:sp>
        <p:sp>
          <p:nvSpPr>
            <p:cNvPr id="120" name="Google Shape;120;p17"/>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b="1" dirty="0">
                  <a:solidFill>
                    <a:schemeClr val="accent1">
                      <a:lumMod val="60000"/>
                      <a:lumOff val="40000"/>
                    </a:schemeClr>
                  </a:solidFill>
                  <a:latin typeface="Roboto"/>
                  <a:ea typeface="Roboto"/>
                  <a:cs typeface="Roboto"/>
                  <a:sym typeface="Roboto"/>
                </a:rPr>
                <a:t>Data Collection &amp; Preprocessing</a:t>
              </a:r>
              <a:endParaRPr b="1" dirty="0">
                <a:solidFill>
                  <a:schemeClr val="accent1">
                    <a:lumMod val="60000"/>
                    <a:lumOff val="40000"/>
                  </a:schemeClr>
                </a:solidFill>
                <a:latin typeface="Roboto"/>
                <a:ea typeface="Roboto"/>
                <a:cs typeface="Roboto"/>
                <a:sym typeface="Roboto"/>
              </a:endParaRPr>
            </a:p>
          </p:txBody>
        </p:sp>
        <p:sp>
          <p:nvSpPr>
            <p:cNvPr id="121" name="Google Shape;121;p17"/>
            <p:cNvSpPr txBox="1"/>
            <p:nvPr/>
          </p:nvSpPr>
          <p:spPr>
            <a:xfrm>
              <a:off x="2023720" y="3153630"/>
              <a:ext cx="11673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467" dirty="0">
                  <a:solidFill>
                    <a:schemeClr val="accent1">
                      <a:lumMod val="60000"/>
                      <a:lumOff val="40000"/>
                    </a:schemeClr>
                  </a:solidFill>
                  <a:latin typeface="Roboto"/>
                  <a:ea typeface="Roboto"/>
                  <a:cs typeface="Roboto"/>
                  <a:sym typeface="Roboto"/>
                </a:rPr>
                <a:t>Cleaning, feature engineering</a:t>
              </a:r>
              <a:endParaRPr sz="1467" dirty="0">
                <a:solidFill>
                  <a:schemeClr val="accent1">
                    <a:lumMod val="60000"/>
                    <a:lumOff val="40000"/>
                  </a:schemeClr>
                </a:solidFill>
                <a:latin typeface="Roboto"/>
                <a:ea typeface="Roboto"/>
                <a:cs typeface="Roboto"/>
                <a:sym typeface="Roboto"/>
              </a:endParaRPr>
            </a:p>
          </p:txBody>
        </p:sp>
      </p:grpSp>
      <p:grpSp>
        <p:nvGrpSpPr>
          <p:cNvPr id="123" name="Google Shape;123;p17"/>
          <p:cNvGrpSpPr/>
          <p:nvPr/>
        </p:nvGrpSpPr>
        <p:grpSpPr>
          <a:xfrm>
            <a:off x="3966799" y="3093451"/>
            <a:ext cx="2216723" cy="3764758"/>
            <a:chOff x="3195013" y="2306625"/>
            <a:chExt cx="1437439" cy="1584405"/>
          </a:xfrm>
        </p:grpSpPr>
        <p:sp>
          <p:nvSpPr>
            <p:cNvPr id="125" name="Google Shape;125;p17"/>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sz="2400"/>
                <a:t>  </a:t>
              </a:r>
              <a:endParaRPr sz="2400"/>
            </a:p>
          </p:txBody>
        </p:sp>
        <p:sp>
          <p:nvSpPr>
            <p:cNvPr id="126" name="Google Shape;126;p17"/>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sz="2400" dirty="0"/>
            </a:p>
          </p:txBody>
        </p:sp>
        <p:sp>
          <p:nvSpPr>
            <p:cNvPr id="127" name="Google Shape;127;p17"/>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2000" b="1" dirty="0">
                  <a:solidFill>
                    <a:schemeClr val="accent3">
                      <a:lumMod val="60000"/>
                      <a:lumOff val="40000"/>
                    </a:schemeClr>
                  </a:solidFill>
                  <a:latin typeface="Roboto"/>
                  <a:ea typeface="Roboto"/>
                  <a:cs typeface="Roboto"/>
                  <a:sym typeface="Roboto"/>
                </a:rPr>
                <a:t>Experimentation &amp; Evaluation</a:t>
              </a:r>
              <a:endParaRPr sz="2000" b="1" dirty="0">
                <a:solidFill>
                  <a:schemeClr val="accent3">
                    <a:lumMod val="60000"/>
                    <a:lumOff val="40000"/>
                  </a:schemeClr>
                </a:solidFill>
                <a:latin typeface="Roboto"/>
                <a:ea typeface="Roboto"/>
                <a:cs typeface="Roboto"/>
                <a:sym typeface="Roboto"/>
              </a:endParaRPr>
            </a:p>
          </p:txBody>
        </p:sp>
        <p:sp>
          <p:nvSpPr>
            <p:cNvPr id="128" name="Google Shape;128;p17"/>
            <p:cNvSpPr txBox="1"/>
            <p:nvPr/>
          </p:nvSpPr>
          <p:spPr>
            <a:xfrm>
              <a:off x="3327080" y="3153630"/>
              <a:ext cx="11673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467" dirty="0">
                  <a:solidFill>
                    <a:schemeClr val="accent3">
                      <a:lumMod val="60000"/>
                      <a:lumOff val="40000"/>
                    </a:schemeClr>
                  </a:solidFill>
                  <a:latin typeface="Roboto"/>
                  <a:ea typeface="Roboto"/>
                  <a:cs typeface="Roboto"/>
                  <a:sym typeface="Roboto"/>
                </a:rPr>
                <a:t>Experimentation, evaluation, hyperparameter tuning, etc.</a:t>
              </a:r>
              <a:endParaRPr sz="1467" dirty="0">
                <a:solidFill>
                  <a:schemeClr val="accent3">
                    <a:lumMod val="60000"/>
                    <a:lumOff val="40000"/>
                  </a:schemeClr>
                </a:solidFill>
                <a:latin typeface="Roboto"/>
                <a:ea typeface="Roboto"/>
                <a:cs typeface="Roboto"/>
                <a:sym typeface="Roboto"/>
              </a:endParaRPr>
            </a:p>
          </p:txBody>
        </p:sp>
      </p:grpSp>
      <p:grpSp>
        <p:nvGrpSpPr>
          <p:cNvPr id="130" name="Google Shape;130;p17"/>
          <p:cNvGrpSpPr/>
          <p:nvPr/>
        </p:nvGrpSpPr>
        <p:grpSpPr>
          <a:xfrm>
            <a:off x="5997068" y="3093450"/>
            <a:ext cx="2187262" cy="3764758"/>
            <a:chOff x="4511544" y="2306625"/>
            <a:chExt cx="1418335" cy="1584405"/>
          </a:xfrm>
        </p:grpSpPr>
        <p:sp>
          <p:nvSpPr>
            <p:cNvPr id="132" name="Google Shape;132;p17"/>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sz="2400"/>
                <a:t>  </a:t>
              </a:r>
              <a:endParaRPr sz="2400"/>
            </a:p>
          </p:txBody>
        </p:sp>
        <p:sp>
          <p:nvSpPr>
            <p:cNvPr id="133" name="Google Shape;133;p17"/>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sz="2400" dirty="0"/>
            </a:p>
          </p:txBody>
        </p:sp>
        <p:sp>
          <p:nvSpPr>
            <p:cNvPr id="134" name="Google Shape;134;p17"/>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2000" b="1" dirty="0">
                  <a:solidFill>
                    <a:schemeClr val="accent3">
                      <a:lumMod val="60000"/>
                      <a:lumOff val="40000"/>
                    </a:schemeClr>
                  </a:solidFill>
                  <a:latin typeface="Roboto"/>
                  <a:ea typeface="Roboto"/>
                  <a:cs typeface="Roboto"/>
                  <a:sym typeface="Roboto"/>
                </a:rPr>
                <a:t>Model Deployment</a:t>
              </a:r>
              <a:endParaRPr sz="2000" b="1" dirty="0">
                <a:solidFill>
                  <a:schemeClr val="accent3">
                    <a:lumMod val="60000"/>
                    <a:lumOff val="40000"/>
                  </a:schemeClr>
                </a:solidFill>
                <a:latin typeface="Roboto"/>
                <a:ea typeface="Roboto"/>
                <a:cs typeface="Roboto"/>
                <a:sym typeface="Roboto"/>
              </a:endParaRPr>
            </a:p>
          </p:txBody>
        </p:sp>
        <p:sp>
          <p:nvSpPr>
            <p:cNvPr id="135" name="Google Shape;135;p17"/>
            <p:cNvSpPr txBox="1"/>
            <p:nvPr/>
          </p:nvSpPr>
          <p:spPr>
            <a:xfrm>
              <a:off x="4621740" y="3153630"/>
              <a:ext cx="11673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467" dirty="0">
                  <a:solidFill>
                    <a:schemeClr val="accent3">
                      <a:lumMod val="60000"/>
                      <a:lumOff val="40000"/>
                    </a:schemeClr>
                  </a:solidFill>
                  <a:latin typeface="Roboto"/>
                  <a:ea typeface="Roboto"/>
                  <a:cs typeface="Roboto"/>
                  <a:sym typeface="Roboto"/>
                </a:rPr>
                <a:t>Persist model weights</a:t>
              </a:r>
              <a:endParaRPr sz="1467" dirty="0">
                <a:solidFill>
                  <a:schemeClr val="accent3">
                    <a:lumMod val="60000"/>
                    <a:lumOff val="40000"/>
                  </a:schemeClr>
                </a:solidFill>
                <a:latin typeface="Roboto"/>
                <a:ea typeface="Roboto"/>
                <a:cs typeface="Roboto"/>
                <a:sym typeface="Roboto"/>
              </a:endParaRPr>
            </a:p>
          </p:txBody>
        </p:sp>
      </p:grpSp>
      <p:grpSp>
        <p:nvGrpSpPr>
          <p:cNvPr id="137" name="Google Shape;137;p17"/>
          <p:cNvGrpSpPr/>
          <p:nvPr/>
        </p:nvGrpSpPr>
        <p:grpSpPr>
          <a:xfrm>
            <a:off x="7997570" y="3093451"/>
            <a:ext cx="2187260" cy="3764758"/>
            <a:chOff x="3214118" y="2306625"/>
            <a:chExt cx="1418334" cy="1584405"/>
          </a:xfrm>
        </p:grpSpPr>
        <p:sp>
          <p:nvSpPr>
            <p:cNvPr id="139" name="Google Shape;139;p17"/>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sz="2400" dirty="0"/>
                <a:t>  </a:t>
              </a:r>
              <a:endParaRPr sz="2400" dirty="0"/>
            </a:p>
          </p:txBody>
        </p:sp>
        <p:sp>
          <p:nvSpPr>
            <p:cNvPr id="140" name="Google Shape;140;p17"/>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sz="2400"/>
            </a:p>
          </p:txBody>
        </p:sp>
        <p:sp>
          <p:nvSpPr>
            <p:cNvPr id="141" name="Google Shape;141;p17"/>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2000" b="1" dirty="0">
                  <a:solidFill>
                    <a:schemeClr val="accent2">
                      <a:lumMod val="60000"/>
                      <a:lumOff val="40000"/>
                    </a:schemeClr>
                  </a:solidFill>
                  <a:latin typeface="Roboto"/>
                  <a:ea typeface="Roboto"/>
                  <a:cs typeface="Roboto"/>
                  <a:sym typeface="Roboto"/>
                </a:rPr>
                <a:t>Model Serving &amp; Inference</a:t>
              </a:r>
              <a:endParaRPr sz="2000" b="1" dirty="0">
                <a:solidFill>
                  <a:schemeClr val="accent2">
                    <a:lumMod val="60000"/>
                    <a:lumOff val="40000"/>
                  </a:schemeClr>
                </a:solidFill>
                <a:latin typeface="Roboto"/>
                <a:ea typeface="Roboto"/>
                <a:cs typeface="Roboto"/>
                <a:sym typeface="Roboto"/>
              </a:endParaRPr>
            </a:p>
          </p:txBody>
        </p:sp>
        <p:sp>
          <p:nvSpPr>
            <p:cNvPr id="142" name="Google Shape;142;p17"/>
            <p:cNvSpPr txBox="1"/>
            <p:nvPr/>
          </p:nvSpPr>
          <p:spPr>
            <a:xfrm>
              <a:off x="3327080" y="3153630"/>
              <a:ext cx="1167300" cy="737400"/>
            </a:xfrm>
            <a:prstGeom prst="rect">
              <a:avLst/>
            </a:prstGeom>
            <a:noFill/>
            <a:ln>
              <a:noFill/>
            </a:ln>
          </p:spPr>
          <p:txBody>
            <a:bodyPr spcFirstLastPara="1" wrap="square" lIns="121900" tIns="121900" rIns="121900" bIns="121900" anchor="t" anchorCtr="0">
              <a:noAutofit/>
            </a:bodyPr>
            <a:lstStyle/>
            <a:p>
              <a:pPr>
                <a:lnSpc>
                  <a:spcPct val="115000"/>
                </a:lnSpc>
              </a:pPr>
              <a:r>
                <a:rPr lang="en" sz="1467" dirty="0">
                  <a:solidFill>
                    <a:schemeClr val="accent2">
                      <a:lumMod val="60000"/>
                      <a:lumOff val="40000"/>
                    </a:schemeClr>
                  </a:solidFill>
                  <a:latin typeface="Roboto"/>
                  <a:ea typeface="Roboto"/>
                  <a:cs typeface="Roboto"/>
                  <a:sym typeface="Roboto"/>
                </a:rPr>
                <a:t>Streaming/ online data</a:t>
              </a:r>
              <a:endParaRPr sz="1467" dirty="0">
                <a:solidFill>
                  <a:schemeClr val="accent2">
                    <a:lumMod val="60000"/>
                    <a:lumOff val="40000"/>
                  </a:schemeClr>
                </a:solidFill>
                <a:latin typeface="Roboto"/>
                <a:ea typeface="Roboto"/>
                <a:cs typeface="Roboto"/>
                <a:sym typeface="Roboto"/>
              </a:endParaRPr>
            </a:p>
            <a:p>
              <a:pPr>
                <a:lnSpc>
                  <a:spcPct val="115000"/>
                </a:lnSpc>
                <a:spcBef>
                  <a:spcPts val="2133"/>
                </a:spcBef>
                <a:spcAft>
                  <a:spcPts val="2133"/>
                </a:spcAft>
              </a:pPr>
              <a:r>
                <a:rPr lang="en" sz="1467" dirty="0">
                  <a:solidFill>
                    <a:schemeClr val="accent2">
                      <a:lumMod val="60000"/>
                      <a:lumOff val="40000"/>
                    </a:schemeClr>
                  </a:solidFill>
                  <a:latin typeface="Roboto"/>
                  <a:ea typeface="Roboto"/>
                  <a:cs typeface="Roboto"/>
                  <a:sym typeface="Roboto"/>
                </a:rPr>
                <a:t>Batch data</a:t>
              </a:r>
              <a:endParaRPr sz="1467" dirty="0">
                <a:solidFill>
                  <a:schemeClr val="accent2">
                    <a:lumMod val="60000"/>
                    <a:lumOff val="40000"/>
                  </a:schemeClr>
                </a:solidFill>
                <a:latin typeface="Roboto"/>
                <a:ea typeface="Roboto"/>
                <a:cs typeface="Roboto"/>
                <a:sym typeface="Roboto"/>
              </a:endParaRPr>
            </a:p>
          </p:txBody>
        </p:sp>
      </p:grpSp>
      <p:grpSp>
        <p:nvGrpSpPr>
          <p:cNvPr id="144" name="Google Shape;144;p17"/>
          <p:cNvGrpSpPr/>
          <p:nvPr/>
        </p:nvGrpSpPr>
        <p:grpSpPr>
          <a:xfrm>
            <a:off x="9998372" y="3093451"/>
            <a:ext cx="2187261" cy="3764758"/>
            <a:chOff x="4511544" y="2306625"/>
            <a:chExt cx="1418335" cy="1584405"/>
          </a:xfrm>
        </p:grpSpPr>
        <p:sp>
          <p:nvSpPr>
            <p:cNvPr id="146" name="Google Shape;146;p17"/>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sz="2400"/>
                <a:t>  </a:t>
              </a:r>
              <a:endParaRPr sz="2400"/>
            </a:p>
          </p:txBody>
        </p:sp>
        <p:sp>
          <p:nvSpPr>
            <p:cNvPr id="147" name="Google Shape;147;p17"/>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sz="2400"/>
            </a:p>
          </p:txBody>
        </p:sp>
        <p:sp>
          <p:nvSpPr>
            <p:cNvPr id="148" name="Google Shape;148;p17"/>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2000" b="1" dirty="0">
                  <a:solidFill>
                    <a:schemeClr val="accent2">
                      <a:lumMod val="60000"/>
                      <a:lumOff val="40000"/>
                    </a:schemeClr>
                  </a:solidFill>
                  <a:latin typeface="Roboto"/>
                  <a:ea typeface="Roboto"/>
                  <a:cs typeface="Roboto"/>
                  <a:sym typeface="Roboto"/>
                </a:rPr>
                <a:t>Monitoring &amp; Maintenance</a:t>
              </a:r>
              <a:endParaRPr sz="2000" b="1" dirty="0">
                <a:solidFill>
                  <a:schemeClr val="accent2">
                    <a:lumMod val="60000"/>
                    <a:lumOff val="40000"/>
                  </a:schemeClr>
                </a:solidFill>
                <a:latin typeface="Roboto"/>
                <a:ea typeface="Roboto"/>
                <a:cs typeface="Roboto"/>
                <a:sym typeface="Roboto"/>
              </a:endParaRPr>
            </a:p>
          </p:txBody>
        </p:sp>
        <p:sp>
          <p:nvSpPr>
            <p:cNvPr id="149" name="Google Shape;149;p17"/>
            <p:cNvSpPr txBox="1"/>
            <p:nvPr/>
          </p:nvSpPr>
          <p:spPr>
            <a:xfrm>
              <a:off x="4621740" y="3153630"/>
              <a:ext cx="11673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467" dirty="0">
                  <a:solidFill>
                    <a:schemeClr val="accent2">
                      <a:lumMod val="60000"/>
                      <a:lumOff val="40000"/>
                    </a:schemeClr>
                  </a:solidFill>
                  <a:latin typeface="Roboto"/>
                  <a:ea typeface="Roboto"/>
                  <a:cs typeface="Roboto"/>
                  <a:sym typeface="Roboto"/>
                </a:rPr>
                <a:t>Ongoing evaluation</a:t>
              </a:r>
              <a:endParaRPr sz="1467" dirty="0">
                <a:solidFill>
                  <a:schemeClr val="accent2">
                    <a:lumMod val="60000"/>
                    <a:lumOff val="40000"/>
                  </a:schemeClr>
                </a:solidFill>
                <a:latin typeface="Roboto"/>
                <a:ea typeface="Roboto"/>
                <a:cs typeface="Roboto"/>
                <a:sym typeface="Roboto"/>
              </a:endParaRPr>
            </a:p>
          </p:txBody>
        </p:sp>
      </p:grpSp>
      <p:sp>
        <p:nvSpPr>
          <p:cNvPr id="2" name="Right Brace 1">
            <a:extLst>
              <a:ext uri="{FF2B5EF4-FFF2-40B4-BE49-F238E27FC236}">
                <a16:creationId xmlns:a16="http://schemas.microsoft.com/office/drawing/2014/main" id="{CBD18E0D-9B5E-81D6-51C4-C7FDCAC344CE}"/>
              </a:ext>
            </a:extLst>
          </p:cNvPr>
          <p:cNvSpPr/>
          <p:nvPr/>
        </p:nvSpPr>
        <p:spPr>
          <a:xfrm rot="16200000">
            <a:off x="6569821" y="-2216388"/>
            <a:ext cx="570886" cy="9718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06DCBD4C-E1A0-00AC-192F-677B7AE8A162}"/>
              </a:ext>
            </a:extLst>
          </p:cNvPr>
          <p:cNvSpPr txBox="1"/>
          <p:nvPr/>
        </p:nvSpPr>
        <p:spPr>
          <a:xfrm>
            <a:off x="3541831" y="1819048"/>
            <a:ext cx="7523213" cy="461665"/>
          </a:xfrm>
          <a:prstGeom prst="rect">
            <a:avLst/>
          </a:prstGeom>
          <a:noFill/>
        </p:spPr>
        <p:txBody>
          <a:bodyPr wrap="none" rtlCol="0">
            <a:spAutoFit/>
          </a:bodyPr>
          <a:lstStyle/>
          <a:p>
            <a:r>
              <a:rPr lang="en-US" sz="2400" dirty="0"/>
              <a:t>This lecture discusses tooling and approaches for these steps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F1AE78-F6EB-BA8D-D6C5-F72D9097C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E5321-CE14-50DB-572F-5E3E047BD331}"/>
              </a:ext>
            </a:extLst>
          </p:cNvPr>
          <p:cNvSpPr>
            <a:spLocks noGrp="1"/>
          </p:cNvSpPr>
          <p:nvPr>
            <p:ph type="title"/>
          </p:nvPr>
        </p:nvSpPr>
        <p:spPr/>
        <p:txBody>
          <a:bodyPr/>
          <a:lstStyle/>
          <a:p>
            <a:r>
              <a:rPr lang="en-US" dirty="0"/>
              <a:t>MLOps: Data Collection &amp; Preprocessing</a:t>
            </a:r>
          </a:p>
        </p:txBody>
      </p:sp>
      <p:grpSp>
        <p:nvGrpSpPr>
          <p:cNvPr id="4" name="Group 3">
            <a:extLst>
              <a:ext uri="{FF2B5EF4-FFF2-40B4-BE49-F238E27FC236}">
                <a16:creationId xmlns:a16="http://schemas.microsoft.com/office/drawing/2014/main" id="{60A8465C-E322-EC8D-77E4-13243DF866B3}"/>
              </a:ext>
            </a:extLst>
          </p:cNvPr>
          <p:cNvGrpSpPr/>
          <p:nvPr/>
        </p:nvGrpSpPr>
        <p:grpSpPr>
          <a:xfrm>
            <a:off x="4127" y="5496560"/>
            <a:ext cx="12181506" cy="1103114"/>
            <a:chOff x="4127" y="5496560"/>
            <a:chExt cx="12181506" cy="1103114"/>
          </a:xfrm>
        </p:grpSpPr>
        <p:grpSp>
          <p:nvGrpSpPr>
            <p:cNvPr id="5" name="Google Shape;108;p17">
              <a:extLst>
                <a:ext uri="{FF2B5EF4-FFF2-40B4-BE49-F238E27FC236}">
                  <a16:creationId xmlns:a16="http://schemas.microsoft.com/office/drawing/2014/main" id="{A432408C-CF0B-E618-9BDA-30D6F45F41CE}"/>
                </a:ext>
              </a:extLst>
            </p:cNvPr>
            <p:cNvGrpSpPr/>
            <p:nvPr/>
          </p:nvGrpSpPr>
          <p:grpSpPr>
            <a:xfrm>
              <a:off x="4127" y="5509048"/>
              <a:ext cx="2187262" cy="1075966"/>
              <a:chOff x="618820" y="2306625"/>
              <a:chExt cx="1418335" cy="834800"/>
            </a:xfrm>
          </p:grpSpPr>
          <p:sp>
            <p:nvSpPr>
              <p:cNvPr id="26" name="Google Shape;110;p17">
                <a:extLst>
                  <a:ext uri="{FF2B5EF4-FFF2-40B4-BE49-F238E27FC236}">
                    <a16:creationId xmlns:a16="http://schemas.microsoft.com/office/drawing/2014/main" id="{4D6C5953-820D-343C-0143-8B81060F4360}"/>
                  </a:ext>
                </a:extLst>
              </p:cNvPr>
              <p:cNvSpPr/>
              <p:nvPr/>
            </p:nvSpPr>
            <p:spPr>
              <a:xfrm flipH="1">
                <a:off x="618820"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7" name="Google Shape;111;p17">
                <a:extLst>
                  <a:ext uri="{FF2B5EF4-FFF2-40B4-BE49-F238E27FC236}">
                    <a16:creationId xmlns:a16="http://schemas.microsoft.com/office/drawing/2014/main" id="{24506585-FCAF-33FB-2D29-099514356384}"/>
                  </a:ext>
                </a:extLst>
              </p:cNvPr>
              <p:cNvSpPr/>
              <p:nvPr/>
            </p:nvSpPr>
            <p:spPr>
              <a:xfrm>
                <a:off x="619055"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8" name="Google Shape;113;p17">
                <a:extLst>
                  <a:ext uri="{FF2B5EF4-FFF2-40B4-BE49-F238E27FC236}">
                    <a16:creationId xmlns:a16="http://schemas.microsoft.com/office/drawing/2014/main" id="{9C18DA35-DBB9-253F-250D-752AB6BAAAF3}"/>
                  </a:ext>
                </a:extLst>
              </p:cNvPr>
              <p:cNvSpPr txBox="1"/>
              <p:nvPr/>
            </p:nvSpPr>
            <p:spPr>
              <a:xfrm>
                <a:off x="726900" y="2695025"/>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1">
                        <a:lumMod val="60000"/>
                        <a:lumOff val="40000"/>
                      </a:schemeClr>
                    </a:solidFill>
                    <a:latin typeface="Roboto"/>
                    <a:ea typeface="Roboto"/>
                    <a:cs typeface="Roboto"/>
                    <a:sym typeface="Roboto"/>
                  </a:rPr>
                  <a:t>Research Question</a:t>
                </a:r>
                <a:endParaRPr sz="1600" b="1" dirty="0">
                  <a:solidFill>
                    <a:schemeClr val="accent1">
                      <a:lumMod val="60000"/>
                      <a:lumOff val="40000"/>
                    </a:schemeClr>
                  </a:solidFill>
                  <a:latin typeface="Roboto"/>
                  <a:ea typeface="Roboto"/>
                  <a:cs typeface="Roboto"/>
                  <a:sym typeface="Roboto"/>
                </a:endParaRPr>
              </a:p>
            </p:txBody>
          </p:sp>
        </p:grpSp>
        <p:grpSp>
          <p:nvGrpSpPr>
            <p:cNvPr id="6" name="Google Shape;116;p17">
              <a:extLst>
                <a:ext uri="{FF2B5EF4-FFF2-40B4-BE49-F238E27FC236}">
                  <a16:creationId xmlns:a16="http://schemas.microsoft.com/office/drawing/2014/main" id="{725E7A2E-4D8E-3256-702B-3BE657E32BFF}"/>
                </a:ext>
              </a:extLst>
            </p:cNvPr>
            <p:cNvGrpSpPr/>
            <p:nvPr/>
          </p:nvGrpSpPr>
          <p:grpSpPr>
            <a:xfrm>
              <a:off x="1996046" y="5507918"/>
              <a:ext cx="2187260" cy="1091756"/>
              <a:chOff x="1917073" y="2306625"/>
              <a:chExt cx="1418334" cy="847050"/>
            </a:xfrm>
          </p:grpSpPr>
          <p:sp>
            <p:nvSpPr>
              <p:cNvPr id="23" name="Google Shape;118;p17">
                <a:extLst>
                  <a:ext uri="{FF2B5EF4-FFF2-40B4-BE49-F238E27FC236}">
                    <a16:creationId xmlns:a16="http://schemas.microsoft.com/office/drawing/2014/main" id="{912EBB80-27EA-C3B7-A9B6-20ACCFD14FC4}"/>
                  </a:ext>
                </a:extLst>
              </p:cNvPr>
              <p:cNvSpPr/>
              <p:nvPr/>
            </p:nvSpPr>
            <p:spPr>
              <a:xfrm flipH="1">
                <a:off x="1917073" y="2306625"/>
                <a:ext cx="1418100" cy="143400"/>
              </a:xfrm>
              <a:prstGeom prst="parallelogram">
                <a:avLst>
                  <a:gd name="adj" fmla="val 96952"/>
                </a:avLst>
              </a:prstGeom>
              <a:solidFill>
                <a:schemeClr val="accent1">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24" name="Google Shape;119;p17">
                <a:extLst>
                  <a:ext uri="{FF2B5EF4-FFF2-40B4-BE49-F238E27FC236}">
                    <a16:creationId xmlns:a16="http://schemas.microsoft.com/office/drawing/2014/main" id="{D5195FA4-5A25-BCC8-B3CE-9C5325B5F266}"/>
                  </a:ext>
                </a:extLst>
              </p:cNvPr>
              <p:cNvSpPr/>
              <p:nvPr/>
            </p:nvSpPr>
            <p:spPr>
              <a:xfrm>
                <a:off x="1917307" y="2460450"/>
                <a:ext cx="1418100" cy="143400"/>
              </a:xfrm>
              <a:prstGeom prst="parallelogram">
                <a:avLst>
                  <a:gd name="adj" fmla="val 96952"/>
                </a:avLst>
              </a:prstGeom>
              <a:solidFill>
                <a:schemeClr val="accent1">
                  <a:lumMod val="75000"/>
                </a:schemeClr>
              </a:solidFill>
              <a:ln>
                <a:noFill/>
              </a:ln>
            </p:spPr>
            <p:txBody>
              <a:bodyPr spcFirstLastPara="1" wrap="square" lIns="121900" tIns="121900" rIns="121900" bIns="121900" anchor="ctr" anchorCtr="0">
                <a:noAutofit/>
              </a:bodyPr>
              <a:lstStyle/>
              <a:p>
                <a:endParaRPr dirty="0"/>
              </a:p>
            </p:txBody>
          </p:sp>
          <p:sp>
            <p:nvSpPr>
              <p:cNvPr id="25" name="Google Shape;120;p17">
                <a:extLst>
                  <a:ext uri="{FF2B5EF4-FFF2-40B4-BE49-F238E27FC236}">
                    <a16:creationId xmlns:a16="http://schemas.microsoft.com/office/drawing/2014/main" id="{B42B59CE-1CEC-B3A4-2DA6-6EA6A68183F8}"/>
                  </a:ext>
                </a:extLst>
              </p:cNvPr>
              <p:cNvSpPr txBox="1"/>
              <p:nvPr/>
            </p:nvSpPr>
            <p:spPr>
              <a:xfrm>
                <a:off x="2023725" y="2676975"/>
                <a:ext cx="1167300" cy="476700"/>
              </a:xfrm>
              <a:prstGeom prst="rect">
                <a:avLst/>
              </a:prstGeom>
              <a:noFill/>
              <a:ln>
                <a:noFill/>
              </a:ln>
            </p:spPr>
            <p:txBody>
              <a:bodyPr spcFirstLastPara="1" wrap="square" lIns="121900" tIns="121900" rIns="121900" bIns="121900" anchor="b" anchorCtr="0">
                <a:noAutofit/>
              </a:bodyPr>
              <a:lstStyle/>
              <a:p>
                <a:pPr>
                  <a:lnSpc>
                    <a:spcPct val="115000"/>
                  </a:lnSpc>
                </a:pPr>
                <a:r>
                  <a:rPr lang="en" sz="1400" b="1" dirty="0">
                    <a:solidFill>
                      <a:schemeClr val="accent1">
                        <a:lumMod val="60000"/>
                        <a:lumOff val="40000"/>
                      </a:schemeClr>
                    </a:solidFill>
                    <a:latin typeface="Roboto"/>
                    <a:ea typeface="Roboto"/>
                    <a:cs typeface="Roboto"/>
                    <a:sym typeface="Roboto"/>
                  </a:rPr>
                  <a:t>Data Collection &amp; Preprocessing</a:t>
                </a:r>
                <a:endParaRPr sz="1400" b="1" dirty="0">
                  <a:solidFill>
                    <a:schemeClr val="accent1">
                      <a:lumMod val="60000"/>
                      <a:lumOff val="40000"/>
                    </a:schemeClr>
                  </a:solidFill>
                  <a:latin typeface="Roboto"/>
                  <a:ea typeface="Roboto"/>
                  <a:cs typeface="Roboto"/>
                  <a:sym typeface="Roboto"/>
                </a:endParaRPr>
              </a:p>
            </p:txBody>
          </p:sp>
        </p:grpSp>
        <p:grpSp>
          <p:nvGrpSpPr>
            <p:cNvPr id="7" name="Google Shape;123;p17">
              <a:extLst>
                <a:ext uri="{FF2B5EF4-FFF2-40B4-BE49-F238E27FC236}">
                  <a16:creationId xmlns:a16="http://schemas.microsoft.com/office/drawing/2014/main" id="{22347E77-7DB4-A1DD-90ED-7B13A1D202A6}"/>
                </a:ext>
              </a:extLst>
            </p:cNvPr>
            <p:cNvGrpSpPr/>
            <p:nvPr/>
          </p:nvGrpSpPr>
          <p:grpSpPr>
            <a:xfrm>
              <a:off x="3966799" y="5496564"/>
              <a:ext cx="2216723" cy="1078296"/>
              <a:chOff x="3195013" y="2306625"/>
              <a:chExt cx="1437439" cy="836607"/>
            </a:xfrm>
          </p:grpSpPr>
          <p:sp>
            <p:nvSpPr>
              <p:cNvPr id="20" name="Google Shape;125;p17">
                <a:extLst>
                  <a:ext uri="{FF2B5EF4-FFF2-40B4-BE49-F238E27FC236}">
                    <a16:creationId xmlns:a16="http://schemas.microsoft.com/office/drawing/2014/main" id="{27F3490E-44EB-A811-A5FB-46E457E73FAA}"/>
                  </a:ext>
                </a:extLst>
              </p:cNvPr>
              <p:cNvSpPr/>
              <p:nvPr/>
            </p:nvSpPr>
            <p:spPr>
              <a:xfrm flipH="1">
                <a:off x="3214118"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21" name="Google Shape;126;p17">
                <a:extLst>
                  <a:ext uri="{FF2B5EF4-FFF2-40B4-BE49-F238E27FC236}">
                    <a16:creationId xmlns:a16="http://schemas.microsoft.com/office/drawing/2014/main" id="{3E8F193A-085B-B434-81F5-A7C94349A227}"/>
                  </a:ext>
                </a:extLst>
              </p:cNvPr>
              <p:cNvSpPr/>
              <p:nvPr/>
            </p:nvSpPr>
            <p:spPr>
              <a:xfrm>
                <a:off x="3214352"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22" name="Google Shape;127;p17">
                <a:extLst>
                  <a:ext uri="{FF2B5EF4-FFF2-40B4-BE49-F238E27FC236}">
                    <a16:creationId xmlns:a16="http://schemas.microsoft.com/office/drawing/2014/main" id="{FEF82F3D-FCDF-3CB1-FEAA-AC06592C739F}"/>
                  </a:ext>
                </a:extLst>
              </p:cNvPr>
              <p:cNvSpPr txBox="1"/>
              <p:nvPr/>
            </p:nvSpPr>
            <p:spPr>
              <a:xfrm>
                <a:off x="3195013" y="2696832"/>
                <a:ext cx="1418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Experimentation &amp; Evaluation</a:t>
                </a:r>
                <a:endParaRPr sz="1600" b="1" dirty="0">
                  <a:solidFill>
                    <a:schemeClr val="accent3">
                      <a:lumMod val="60000"/>
                      <a:lumOff val="40000"/>
                    </a:schemeClr>
                  </a:solidFill>
                  <a:latin typeface="Roboto"/>
                  <a:ea typeface="Roboto"/>
                  <a:cs typeface="Roboto"/>
                  <a:sym typeface="Roboto"/>
                </a:endParaRPr>
              </a:p>
            </p:txBody>
          </p:sp>
        </p:grpSp>
        <p:grpSp>
          <p:nvGrpSpPr>
            <p:cNvPr id="8" name="Google Shape;130;p17">
              <a:extLst>
                <a:ext uri="{FF2B5EF4-FFF2-40B4-BE49-F238E27FC236}">
                  <a16:creationId xmlns:a16="http://schemas.microsoft.com/office/drawing/2014/main" id="{7E7FADF3-3A8A-0433-3BFD-A4942DFD43EA}"/>
                </a:ext>
              </a:extLst>
            </p:cNvPr>
            <p:cNvGrpSpPr/>
            <p:nvPr/>
          </p:nvGrpSpPr>
          <p:grpSpPr>
            <a:xfrm>
              <a:off x="5997068" y="5496560"/>
              <a:ext cx="2187262" cy="1078293"/>
              <a:chOff x="4511544" y="2306625"/>
              <a:chExt cx="1418335" cy="836605"/>
            </a:xfrm>
          </p:grpSpPr>
          <p:sp>
            <p:nvSpPr>
              <p:cNvPr id="17" name="Google Shape;132;p17">
                <a:extLst>
                  <a:ext uri="{FF2B5EF4-FFF2-40B4-BE49-F238E27FC236}">
                    <a16:creationId xmlns:a16="http://schemas.microsoft.com/office/drawing/2014/main" id="{650945CE-AFDD-C7DB-5A39-F48A1D7AC73E}"/>
                  </a:ext>
                </a:extLst>
              </p:cNvPr>
              <p:cNvSpPr/>
              <p:nvPr/>
            </p:nvSpPr>
            <p:spPr>
              <a:xfrm flipH="1">
                <a:off x="4511544" y="2306625"/>
                <a:ext cx="1418100" cy="143400"/>
              </a:xfrm>
              <a:prstGeom prst="parallelogram">
                <a:avLst>
                  <a:gd name="adj" fmla="val 96952"/>
                </a:avLst>
              </a:prstGeom>
              <a:solidFill>
                <a:schemeClr val="accent3">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8" name="Google Shape;133;p17">
                <a:extLst>
                  <a:ext uri="{FF2B5EF4-FFF2-40B4-BE49-F238E27FC236}">
                    <a16:creationId xmlns:a16="http://schemas.microsoft.com/office/drawing/2014/main" id="{6EAB0F61-72F1-963B-359E-1E4B034E9980}"/>
                  </a:ext>
                </a:extLst>
              </p:cNvPr>
              <p:cNvSpPr/>
              <p:nvPr/>
            </p:nvSpPr>
            <p:spPr>
              <a:xfrm>
                <a:off x="4511779" y="2460450"/>
                <a:ext cx="1418100" cy="143400"/>
              </a:xfrm>
              <a:prstGeom prst="parallelogram">
                <a:avLst>
                  <a:gd name="adj" fmla="val 96952"/>
                </a:avLst>
              </a:prstGeom>
              <a:solidFill>
                <a:schemeClr val="accent3">
                  <a:lumMod val="75000"/>
                </a:schemeClr>
              </a:solidFill>
              <a:ln>
                <a:noFill/>
              </a:ln>
            </p:spPr>
            <p:txBody>
              <a:bodyPr spcFirstLastPara="1" wrap="square" lIns="121900" tIns="121900" rIns="121900" bIns="121900" anchor="ctr" anchorCtr="0">
                <a:noAutofit/>
              </a:bodyPr>
              <a:lstStyle/>
              <a:p>
                <a:endParaRPr dirty="0"/>
              </a:p>
            </p:txBody>
          </p:sp>
          <p:sp>
            <p:nvSpPr>
              <p:cNvPr id="19" name="Google Shape;134;p17">
                <a:extLst>
                  <a:ext uri="{FF2B5EF4-FFF2-40B4-BE49-F238E27FC236}">
                    <a16:creationId xmlns:a16="http://schemas.microsoft.com/office/drawing/2014/main" id="{DB910C41-1183-37B6-ED21-D4C653F89C5D}"/>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3">
                        <a:lumMod val="60000"/>
                        <a:lumOff val="40000"/>
                      </a:schemeClr>
                    </a:solidFill>
                    <a:latin typeface="Roboto"/>
                    <a:ea typeface="Roboto"/>
                    <a:cs typeface="Roboto"/>
                    <a:sym typeface="Roboto"/>
                  </a:rPr>
                  <a:t>Model Deployment</a:t>
                </a:r>
                <a:endParaRPr sz="1600" b="1" dirty="0">
                  <a:solidFill>
                    <a:schemeClr val="accent3">
                      <a:lumMod val="60000"/>
                      <a:lumOff val="40000"/>
                    </a:schemeClr>
                  </a:solidFill>
                  <a:latin typeface="Roboto"/>
                  <a:ea typeface="Roboto"/>
                  <a:cs typeface="Roboto"/>
                  <a:sym typeface="Roboto"/>
                </a:endParaRPr>
              </a:p>
            </p:txBody>
          </p:sp>
        </p:grpSp>
        <p:grpSp>
          <p:nvGrpSpPr>
            <p:cNvPr id="9" name="Google Shape;137;p17">
              <a:extLst>
                <a:ext uri="{FF2B5EF4-FFF2-40B4-BE49-F238E27FC236}">
                  <a16:creationId xmlns:a16="http://schemas.microsoft.com/office/drawing/2014/main" id="{9FD9435D-FE3B-3B90-D90B-D9972FD7EC94}"/>
                </a:ext>
              </a:extLst>
            </p:cNvPr>
            <p:cNvGrpSpPr/>
            <p:nvPr/>
          </p:nvGrpSpPr>
          <p:grpSpPr>
            <a:xfrm>
              <a:off x="7997570" y="5496561"/>
              <a:ext cx="2187260" cy="1078293"/>
              <a:chOff x="3214118" y="2306625"/>
              <a:chExt cx="1418334" cy="836605"/>
            </a:xfrm>
          </p:grpSpPr>
          <p:sp>
            <p:nvSpPr>
              <p:cNvPr id="14" name="Google Shape;139;p17">
                <a:extLst>
                  <a:ext uri="{FF2B5EF4-FFF2-40B4-BE49-F238E27FC236}">
                    <a16:creationId xmlns:a16="http://schemas.microsoft.com/office/drawing/2014/main" id="{D02F1244-E51E-A711-0A9B-7A3BA32C08DE}"/>
                  </a:ext>
                </a:extLst>
              </p:cNvPr>
              <p:cNvSpPr/>
              <p:nvPr/>
            </p:nvSpPr>
            <p:spPr>
              <a:xfrm flipH="1">
                <a:off x="3214118"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dirty="0"/>
                  <a:t>  </a:t>
                </a:r>
                <a:endParaRPr dirty="0"/>
              </a:p>
            </p:txBody>
          </p:sp>
          <p:sp>
            <p:nvSpPr>
              <p:cNvPr id="15" name="Google Shape;140;p17">
                <a:extLst>
                  <a:ext uri="{FF2B5EF4-FFF2-40B4-BE49-F238E27FC236}">
                    <a16:creationId xmlns:a16="http://schemas.microsoft.com/office/drawing/2014/main" id="{DD24CF16-85DD-CF81-BDAD-9F61329C75DA}"/>
                  </a:ext>
                </a:extLst>
              </p:cNvPr>
              <p:cNvSpPr/>
              <p:nvPr/>
            </p:nvSpPr>
            <p:spPr>
              <a:xfrm>
                <a:off x="3214352"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6" name="Google Shape;141;p17">
                <a:extLst>
                  <a:ext uri="{FF2B5EF4-FFF2-40B4-BE49-F238E27FC236}">
                    <a16:creationId xmlns:a16="http://schemas.microsoft.com/office/drawing/2014/main" id="{0E75A525-FF41-0E47-EFF3-10E75B98226A}"/>
                  </a:ext>
                </a:extLst>
              </p:cNvPr>
              <p:cNvSpPr txBox="1"/>
              <p:nvPr/>
            </p:nvSpPr>
            <p:spPr>
              <a:xfrm>
                <a:off x="332492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Model Serving &amp; Inference</a:t>
                </a:r>
                <a:endParaRPr sz="1600" b="1" dirty="0">
                  <a:solidFill>
                    <a:schemeClr val="accent2">
                      <a:lumMod val="60000"/>
                      <a:lumOff val="40000"/>
                    </a:schemeClr>
                  </a:solidFill>
                  <a:latin typeface="Roboto"/>
                  <a:ea typeface="Roboto"/>
                  <a:cs typeface="Roboto"/>
                  <a:sym typeface="Roboto"/>
                </a:endParaRPr>
              </a:p>
            </p:txBody>
          </p:sp>
        </p:grpSp>
        <p:grpSp>
          <p:nvGrpSpPr>
            <p:cNvPr id="10" name="Google Shape;144;p17">
              <a:extLst>
                <a:ext uri="{FF2B5EF4-FFF2-40B4-BE49-F238E27FC236}">
                  <a16:creationId xmlns:a16="http://schemas.microsoft.com/office/drawing/2014/main" id="{6E439667-FF33-ACD9-F63E-5D46DC4CC867}"/>
                </a:ext>
              </a:extLst>
            </p:cNvPr>
            <p:cNvGrpSpPr/>
            <p:nvPr/>
          </p:nvGrpSpPr>
          <p:grpSpPr>
            <a:xfrm>
              <a:off x="9998372" y="5496561"/>
              <a:ext cx="2187261" cy="1078293"/>
              <a:chOff x="4511544" y="2306625"/>
              <a:chExt cx="1418335" cy="836605"/>
            </a:xfrm>
          </p:grpSpPr>
          <p:sp>
            <p:nvSpPr>
              <p:cNvPr id="11" name="Google Shape;146;p17">
                <a:extLst>
                  <a:ext uri="{FF2B5EF4-FFF2-40B4-BE49-F238E27FC236}">
                    <a16:creationId xmlns:a16="http://schemas.microsoft.com/office/drawing/2014/main" id="{B06F5EFA-E0D6-0676-E9D0-59F7784FDB30}"/>
                  </a:ext>
                </a:extLst>
              </p:cNvPr>
              <p:cNvSpPr/>
              <p:nvPr/>
            </p:nvSpPr>
            <p:spPr>
              <a:xfrm flipH="1">
                <a:off x="4511544" y="2306625"/>
                <a:ext cx="1418100" cy="143400"/>
              </a:xfrm>
              <a:prstGeom prst="parallelogram">
                <a:avLst>
                  <a:gd name="adj" fmla="val 96952"/>
                </a:avLst>
              </a:prstGeom>
              <a:solidFill>
                <a:schemeClr val="accent2">
                  <a:lumMod val="60000"/>
                  <a:lumOff val="40000"/>
                </a:schemeClr>
              </a:solidFill>
              <a:ln>
                <a:noFill/>
              </a:ln>
            </p:spPr>
            <p:txBody>
              <a:bodyPr spcFirstLastPara="1" wrap="square" lIns="121900" tIns="121900" rIns="121900" bIns="121900" anchor="ctr" anchorCtr="0">
                <a:noAutofit/>
              </a:bodyPr>
              <a:lstStyle/>
              <a:p>
                <a:r>
                  <a:rPr lang="en"/>
                  <a:t>  </a:t>
                </a:r>
                <a:endParaRPr/>
              </a:p>
            </p:txBody>
          </p:sp>
          <p:sp>
            <p:nvSpPr>
              <p:cNvPr id="12" name="Google Shape;147;p17">
                <a:extLst>
                  <a:ext uri="{FF2B5EF4-FFF2-40B4-BE49-F238E27FC236}">
                    <a16:creationId xmlns:a16="http://schemas.microsoft.com/office/drawing/2014/main" id="{5BE0FBBF-578F-93B2-1D65-B5EBF4442B56}"/>
                  </a:ext>
                </a:extLst>
              </p:cNvPr>
              <p:cNvSpPr/>
              <p:nvPr/>
            </p:nvSpPr>
            <p:spPr>
              <a:xfrm>
                <a:off x="4511779" y="2460450"/>
                <a:ext cx="1418100" cy="143400"/>
              </a:xfrm>
              <a:prstGeom prst="parallelogram">
                <a:avLst>
                  <a:gd name="adj" fmla="val 96952"/>
                </a:avLst>
              </a:prstGeom>
              <a:solidFill>
                <a:schemeClr val="accent2">
                  <a:lumMod val="75000"/>
                </a:schemeClr>
              </a:solidFill>
              <a:ln>
                <a:noFill/>
              </a:ln>
            </p:spPr>
            <p:txBody>
              <a:bodyPr spcFirstLastPara="1" wrap="square" lIns="121900" tIns="121900" rIns="121900" bIns="121900" anchor="ctr" anchorCtr="0">
                <a:noAutofit/>
              </a:bodyPr>
              <a:lstStyle/>
              <a:p>
                <a:endParaRPr/>
              </a:p>
            </p:txBody>
          </p:sp>
          <p:sp>
            <p:nvSpPr>
              <p:cNvPr id="13" name="Google Shape;148;p17">
                <a:extLst>
                  <a:ext uri="{FF2B5EF4-FFF2-40B4-BE49-F238E27FC236}">
                    <a16:creationId xmlns:a16="http://schemas.microsoft.com/office/drawing/2014/main" id="{5089459A-2557-441F-A79F-7C9A6DBADBB4}"/>
                  </a:ext>
                </a:extLst>
              </p:cNvPr>
              <p:cNvSpPr txBox="1"/>
              <p:nvPr/>
            </p:nvSpPr>
            <p:spPr>
              <a:xfrm>
                <a:off x="4619580" y="2696830"/>
                <a:ext cx="11673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a:solidFill>
                      <a:schemeClr val="accent2">
                        <a:lumMod val="60000"/>
                        <a:lumOff val="40000"/>
                      </a:schemeClr>
                    </a:solidFill>
                    <a:latin typeface="Roboto"/>
                    <a:ea typeface="Roboto"/>
                    <a:cs typeface="Roboto"/>
                    <a:sym typeface="Roboto"/>
                  </a:rPr>
                  <a:t>Monitoring &amp; Maintenance</a:t>
                </a:r>
                <a:endParaRPr sz="1600" b="1" dirty="0">
                  <a:solidFill>
                    <a:schemeClr val="accent2">
                      <a:lumMod val="60000"/>
                      <a:lumOff val="40000"/>
                    </a:schemeClr>
                  </a:solidFill>
                  <a:latin typeface="Roboto"/>
                  <a:ea typeface="Roboto"/>
                  <a:cs typeface="Roboto"/>
                  <a:sym typeface="Roboto"/>
                </a:endParaRPr>
              </a:p>
            </p:txBody>
          </p:sp>
        </p:grpSp>
      </p:grpSp>
      <p:graphicFrame>
        <p:nvGraphicFramePr>
          <p:cNvPr id="31" name="Content Placeholder 2">
            <a:extLst>
              <a:ext uri="{FF2B5EF4-FFF2-40B4-BE49-F238E27FC236}">
                <a16:creationId xmlns:a16="http://schemas.microsoft.com/office/drawing/2014/main" id="{0280B89A-26F4-725B-B523-5F6B2AE347D9}"/>
              </a:ext>
            </a:extLst>
          </p:cNvPr>
          <p:cNvGraphicFramePr>
            <a:graphicFrameLocks/>
          </p:cNvGraphicFramePr>
          <p:nvPr>
            <p:extLst>
              <p:ext uri="{D42A27DB-BD31-4B8C-83A1-F6EECF244321}">
                <p14:modId xmlns:p14="http://schemas.microsoft.com/office/powerpoint/2010/main" val="3693303782"/>
              </p:ext>
            </p:extLst>
          </p:nvPr>
        </p:nvGraphicFramePr>
        <p:xfrm>
          <a:off x="650240" y="2157595"/>
          <a:ext cx="5189160" cy="113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TextBox 31">
            <a:extLst>
              <a:ext uri="{FF2B5EF4-FFF2-40B4-BE49-F238E27FC236}">
                <a16:creationId xmlns:a16="http://schemas.microsoft.com/office/drawing/2014/main" id="{82E16CB4-2A5B-882A-7907-10B898C28874}"/>
              </a:ext>
            </a:extLst>
          </p:cNvPr>
          <p:cNvSpPr txBox="1"/>
          <p:nvPr/>
        </p:nvSpPr>
        <p:spPr>
          <a:xfrm>
            <a:off x="1956275" y="1788263"/>
            <a:ext cx="2208618" cy="369332"/>
          </a:xfrm>
          <a:prstGeom prst="rect">
            <a:avLst/>
          </a:prstGeom>
          <a:noFill/>
        </p:spPr>
        <p:txBody>
          <a:bodyPr wrap="none" rtlCol="0">
            <a:spAutoFit/>
          </a:bodyPr>
          <a:lstStyle/>
          <a:p>
            <a:r>
              <a:rPr lang="en-US" dirty="0"/>
              <a:t>Data Ingestion Tooling</a:t>
            </a:r>
          </a:p>
        </p:txBody>
      </p:sp>
      <p:cxnSp>
        <p:nvCxnSpPr>
          <p:cNvPr id="34" name="Straight Arrow Connector 33">
            <a:extLst>
              <a:ext uri="{FF2B5EF4-FFF2-40B4-BE49-F238E27FC236}">
                <a16:creationId xmlns:a16="http://schemas.microsoft.com/office/drawing/2014/main" id="{15630E7F-B190-4335-D7AC-78A7DD8DC8AE}"/>
              </a:ext>
            </a:extLst>
          </p:cNvPr>
          <p:cNvCxnSpPr>
            <a:stCxn id="23" idx="1"/>
          </p:cNvCxnSpPr>
          <p:nvPr/>
        </p:nvCxnSpPr>
        <p:spPr>
          <a:xfrm flipH="1" flipV="1">
            <a:off x="2987040" y="3289376"/>
            <a:ext cx="12859" cy="221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265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docProps/app.xml><?xml version="1.0" encoding="utf-8"?>
<Properties xmlns="http://schemas.openxmlformats.org/officeDocument/2006/extended-properties" xmlns:vt="http://schemas.openxmlformats.org/officeDocument/2006/docPropsVTypes">
  <Template/>
  <TotalTime>47666</TotalTime>
  <Words>2238</Words>
  <Application>Microsoft Macintosh PowerPoint</Application>
  <PresentationFormat>Widescreen</PresentationFormat>
  <Paragraphs>473</Paragraphs>
  <Slides>52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Amazon Ember</vt:lpstr>
      <vt:lpstr>Arial</vt:lpstr>
      <vt:lpstr>Calibri</vt:lpstr>
      <vt:lpstr>Roboto</vt:lpstr>
      <vt:lpstr>Tw Cen MT</vt:lpstr>
      <vt:lpstr>Circuit</vt:lpstr>
      <vt:lpstr>MIS 547</vt:lpstr>
      <vt:lpstr>Admin</vt:lpstr>
      <vt:lpstr>Lecture 21: MLOps Day 2</vt:lpstr>
      <vt:lpstr>MLOps </vt:lpstr>
      <vt:lpstr>MLOPs Challenges</vt:lpstr>
      <vt:lpstr>Machine Learning/AI Model Families</vt:lpstr>
      <vt:lpstr>Key Steps in Implementing ML</vt:lpstr>
      <vt:lpstr>Recall: ML Lifecycle</vt:lpstr>
      <vt:lpstr>MLOps: Data Collection &amp; Preprocessing</vt:lpstr>
      <vt:lpstr>MLOps: Data Collection &amp; Preprocessing</vt:lpstr>
      <vt:lpstr>MLOps: Data Collection &amp; Preprocessing</vt:lpstr>
      <vt:lpstr>MLOps: Data Collection &amp; Preprocessing</vt:lpstr>
      <vt:lpstr>MLOps: Experimentation and Evaluation</vt:lpstr>
      <vt:lpstr>MLOps: Model Deploying models to Production</vt:lpstr>
      <vt:lpstr>MLOps: CI/CD Pipelines</vt:lpstr>
      <vt:lpstr>CI/CD For MLOps</vt:lpstr>
      <vt:lpstr>MLOps: Persist model artifacts</vt:lpstr>
      <vt:lpstr>ML Model Artifacts</vt:lpstr>
      <vt:lpstr>MLOps: Deployment Strategies</vt:lpstr>
      <vt:lpstr>MLOps: Deployment strategies</vt:lpstr>
      <vt:lpstr>MLOps: Production Options</vt:lpstr>
      <vt:lpstr>MLOps: Inference</vt:lpstr>
      <vt:lpstr>MLOps: Monitoring and Maintenance</vt:lpstr>
      <vt:lpstr>MLOps: Monitoring and Maintenance</vt:lpstr>
      <vt:lpstr>Monitoring and Maintenance</vt:lpstr>
      <vt:lpstr>Monitoring and Maintenance</vt:lpstr>
      <vt:lpstr>ML Pipelines/ Ops Tooling</vt:lpstr>
      <vt:lpstr>Cloud-Agnostic ML Lifecycle Diagram</vt:lpstr>
      <vt:lpstr>Cloud-Agnostic ML Lifecycle Diagram</vt:lpstr>
      <vt:lpstr>Cloud-Agnostic ML Lifecycle Diagram</vt:lpstr>
      <vt:lpstr>Cloud-Agnostic ML Lifecycle Diagram</vt:lpstr>
      <vt:lpstr>Cloud-Agnostic ML Lifecycle Diagram</vt:lpstr>
      <vt:lpstr>Cloud-Agnostic ML Lifecycle Diagram</vt:lpstr>
      <vt:lpstr>Cloud-Agnostic ML Lifecycle Diagram</vt:lpstr>
      <vt:lpstr>Cloud-Agnostic ML Lifecycle Diagram</vt:lpstr>
      <vt:lpstr>ML Lineage Tracker</vt:lpstr>
      <vt:lpstr>ML Lineage Tracker</vt:lpstr>
      <vt:lpstr>ML Lineage Tracker</vt:lpstr>
      <vt:lpstr>ML Lineage Tracker</vt:lpstr>
      <vt:lpstr>ML Lineage Tracker</vt:lpstr>
      <vt:lpstr>ML Lineage Tracker</vt:lpstr>
      <vt:lpstr>ML Lineage Tracker</vt:lpstr>
      <vt:lpstr>MLOps Architectures</vt:lpstr>
      <vt:lpstr>ML Architecture with Google Cloud</vt:lpstr>
      <vt:lpstr>AWS Sagemaker</vt:lpstr>
      <vt:lpstr>Full process with AWS sagemaker</vt:lpstr>
      <vt:lpstr>ML Architecture with AWS</vt:lpstr>
      <vt:lpstr>AI Infrastructure Landscape</vt:lpstr>
      <vt:lpstr>Well Architected Framework for ML Systems</vt:lpstr>
      <vt:lpstr>References</vt:lpstr>
      <vt:lpstr>Land Acknowledgement Statement</vt:lpstr>
      <vt:lpstr>MLOps Maturity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547</dc:title>
  <dc:creator>Zara Ahmad-Post</dc:creator>
  <cp:lastModifiedBy>Zara Ahmad-Post</cp:lastModifiedBy>
  <cp:revision>45</cp:revision>
  <dcterms:created xsi:type="dcterms:W3CDTF">2023-08-15T03:21:53Z</dcterms:created>
  <dcterms:modified xsi:type="dcterms:W3CDTF">2024-11-14T22:24:16Z</dcterms:modified>
</cp:coreProperties>
</file>