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11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Override12.xml" ContentType="application/vnd.openxmlformats-officedocument.themeOverr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theme/themeOverride13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59"/>
  </p:notesMasterIdLst>
  <p:sldIdLst>
    <p:sldId id="256" r:id="rId2"/>
    <p:sldId id="277" r:id="rId3"/>
    <p:sldId id="388" r:id="rId4"/>
    <p:sldId id="265" r:id="rId5"/>
    <p:sldId id="258" r:id="rId6"/>
    <p:sldId id="334" r:id="rId7"/>
    <p:sldId id="341" r:id="rId8"/>
    <p:sldId id="369" r:id="rId9"/>
    <p:sldId id="370" r:id="rId10"/>
    <p:sldId id="389" r:id="rId11"/>
    <p:sldId id="343" r:id="rId12"/>
    <p:sldId id="345" r:id="rId13"/>
    <p:sldId id="372" r:id="rId14"/>
    <p:sldId id="374" r:id="rId15"/>
    <p:sldId id="362" r:id="rId16"/>
    <p:sldId id="339" r:id="rId17"/>
    <p:sldId id="363" r:id="rId18"/>
    <p:sldId id="364" r:id="rId19"/>
    <p:sldId id="375" r:id="rId20"/>
    <p:sldId id="347" r:id="rId21"/>
    <p:sldId id="349" r:id="rId22"/>
    <p:sldId id="351" r:id="rId23"/>
    <p:sldId id="350" r:id="rId24"/>
    <p:sldId id="373" r:id="rId25"/>
    <p:sldId id="365" r:id="rId26"/>
    <p:sldId id="390" r:id="rId27"/>
    <p:sldId id="383" r:id="rId28"/>
    <p:sldId id="401" r:id="rId29"/>
    <p:sldId id="384" r:id="rId30"/>
    <p:sldId id="397" r:id="rId31"/>
    <p:sldId id="398" r:id="rId32"/>
    <p:sldId id="387" r:id="rId33"/>
    <p:sldId id="391" r:id="rId34"/>
    <p:sldId id="392" r:id="rId35"/>
    <p:sldId id="393" r:id="rId36"/>
    <p:sldId id="396" r:id="rId37"/>
    <p:sldId id="394" r:id="rId38"/>
    <p:sldId id="395" r:id="rId39"/>
    <p:sldId id="385" r:id="rId40"/>
    <p:sldId id="386" r:id="rId41"/>
    <p:sldId id="335" r:id="rId42"/>
    <p:sldId id="367" r:id="rId43"/>
    <p:sldId id="368" r:id="rId44"/>
    <p:sldId id="376" r:id="rId45"/>
    <p:sldId id="377" r:id="rId46"/>
    <p:sldId id="344" r:id="rId47"/>
    <p:sldId id="399" r:id="rId48"/>
    <p:sldId id="402" r:id="rId49"/>
    <p:sldId id="380" r:id="rId50"/>
    <p:sldId id="381" r:id="rId51"/>
    <p:sldId id="378" r:id="rId52"/>
    <p:sldId id="403" r:id="rId53"/>
    <p:sldId id="379" r:id="rId54"/>
    <p:sldId id="348" r:id="rId55"/>
    <p:sldId id="400" r:id="rId56"/>
    <p:sldId id="346" r:id="rId57"/>
    <p:sldId id="289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7"/>
    <p:restoredTop sz="86053"/>
  </p:normalViewPr>
  <p:slideViewPr>
    <p:cSldViewPr snapToGrid="0">
      <p:cViewPr>
        <p:scale>
          <a:sx n="102" d="100"/>
          <a:sy n="102" d="100"/>
        </p:scale>
        <p:origin x="82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D2F462-DA32-4E26-81D8-34D0DDC815E5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D6E15AA-C21A-4519-A269-39C235A8ABEA}">
      <dgm:prSet/>
      <dgm:spPr/>
      <dgm:t>
        <a:bodyPr/>
        <a:lstStyle/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Quiz</a:t>
          </a:r>
          <a:r>
            <a:rPr lang="en-US" baseline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3 Opens Today (Due on Sunday at midnight)</a:t>
          </a:r>
          <a:endParaRPr lang="en-US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A36D909-4024-42C9-B843-63AF1D919B81}" type="sibTrans" cxnId="{17ABB51C-8EB6-4BD1-BDB9-21F22F13FD0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78AF907C-2257-42EA-ABDE-01319A3F8096}" type="parTrans" cxnId="{17ABB51C-8EB6-4BD1-BDB9-21F22F13FD01}">
      <dgm:prSet/>
      <dgm:spPr/>
      <dgm:t>
        <a:bodyPr/>
        <a:lstStyle/>
        <a:p>
          <a:endParaRPr lang="en-US"/>
        </a:p>
      </dgm:t>
    </dgm:pt>
    <dgm:pt modelId="{533365E9-4CDA-499E-B5C4-98D8600A5082}">
      <dgm:prSet/>
      <dgm:spPr/>
      <dgm:t>
        <a:bodyPr/>
        <a:lstStyle/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Assignment 3 Due MONDAY at midnight</a:t>
          </a:r>
        </a:p>
      </dgm:t>
    </dgm:pt>
    <dgm:pt modelId="{4108BDA2-9674-4470-A4E2-7018AB6DD421}" type="sibTrans" cxnId="{D516B5D3-B69B-4CD6-9ADB-47D79A6EF23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D5176343-E710-4C3F-ABBE-8170BF9D91E9}" type="parTrans" cxnId="{D516B5D3-B69B-4CD6-9ADB-47D79A6EF23F}">
      <dgm:prSet/>
      <dgm:spPr/>
      <dgm:t>
        <a:bodyPr/>
        <a:lstStyle/>
        <a:p>
          <a:endParaRPr lang="en-US"/>
        </a:p>
      </dgm:t>
    </dgm:pt>
    <dgm:pt modelId="{F4842E39-85E7-4DD2-BA99-EC8ED4858D5B}">
      <dgm:prSet/>
      <dgm:spPr/>
      <dgm:t>
        <a:bodyPr/>
        <a:lstStyle/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Group</a:t>
          </a:r>
          <a:r>
            <a:rPr lang="en-US" baseline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project formation- Slack me if there are any issued</a:t>
          </a:r>
          <a:endParaRPr lang="en-US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35696D0-C46E-48EC-9D7F-F99085781641}" type="sibTrans" cxnId="{A06B98D6-8405-47DE-B6E3-FD5782891C82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D2A9891E-DF5F-48A9-AC52-26F2886BD5FB}" type="parTrans" cxnId="{A06B98D6-8405-47DE-B6E3-FD5782891C82}">
      <dgm:prSet/>
      <dgm:spPr/>
      <dgm:t>
        <a:bodyPr/>
        <a:lstStyle/>
        <a:p>
          <a:endParaRPr lang="en-US"/>
        </a:p>
      </dgm:t>
    </dgm:pt>
    <dgm:pt modelId="{6B27F850-223D-4A67-B167-E8A2D3A60A80}">
      <dgm:prSet/>
      <dgm:spPr/>
      <dgm:t>
        <a:bodyPr/>
        <a:lstStyle/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Remember that classes are online next week</a:t>
          </a:r>
        </a:p>
      </dgm:t>
    </dgm:pt>
    <dgm:pt modelId="{A3BDEBA3-477C-400E-90FE-8273934EF1FA}" type="sibTrans" cxnId="{C5918892-36C6-4B66-BEC9-B05A5D5D8A3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E4DFDF6-A67C-401C-8B2C-65A0B97369B5}" type="parTrans" cxnId="{C5918892-36C6-4B66-BEC9-B05A5D5D8A3B}">
      <dgm:prSet/>
      <dgm:spPr/>
      <dgm:t>
        <a:bodyPr/>
        <a:lstStyle/>
        <a:p>
          <a:endParaRPr lang="en-US"/>
        </a:p>
      </dgm:t>
    </dgm:pt>
    <dgm:pt modelId="{CFF522E9-B4E5-2C45-81FB-F10ADBF60890}" type="pres">
      <dgm:prSet presAssocID="{9ED2F462-DA32-4E26-81D8-34D0DDC815E5}" presName="Name0" presStyleCnt="0">
        <dgm:presLayoutVars>
          <dgm:animLvl val="lvl"/>
          <dgm:resizeHandles val="exact"/>
        </dgm:presLayoutVars>
      </dgm:prSet>
      <dgm:spPr/>
    </dgm:pt>
    <dgm:pt modelId="{908FCE32-466D-184A-99FA-32FBF222E1BB}" type="pres">
      <dgm:prSet presAssocID="{CD6E15AA-C21A-4519-A269-39C235A8ABEA}" presName="compositeNode" presStyleCnt="0">
        <dgm:presLayoutVars>
          <dgm:bulletEnabled val="1"/>
        </dgm:presLayoutVars>
      </dgm:prSet>
      <dgm:spPr/>
    </dgm:pt>
    <dgm:pt modelId="{429B7334-CE28-444C-AA3A-DB55432C204C}" type="pres">
      <dgm:prSet presAssocID="{CD6E15AA-C21A-4519-A269-39C235A8ABEA}" presName="bgRect" presStyleLbl="alignNode1" presStyleIdx="0" presStyleCnt="4"/>
      <dgm:spPr/>
    </dgm:pt>
    <dgm:pt modelId="{C4F032C2-E593-5542-9242-2B938B1BF7EE}" type="pres">
      <dgm:prSet presAssocID="{2A36D909-4024-42C9-B843-63AF1D919B81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32C90C80-6793-A946-BE68-1A7D6E3BFC2C}" type="pres">
      <dgm:prSet presAssocID="{CD6E15AA-C21A-4519-A269-39C235A8ABEA}" presName="nodeRect" presStyleLbl="alignNode1" presStyleIdx="0" presStyleCnt="4">
        <dgm:presLayoutVars>
          <dgm:bulletEnabled val="1"/>
        </dgm:presLayoutVars>
      </dgm:prSet>
      <dgm:spPr/>
    </dgm:pt>
    <dgm:pt modelId="{0A14595B-9DE5-3742-807B-6D0A5E92A5C2}" type="pres">
      <dgm:prSet presAssocID="{2A36D909-4024-42C9-B843-63AF1D919B81}" presName="sibTrans" presStyleCnt="0"/>
      <dgm:spPr/>
    </dgm:pt>
    <dgm:pt modelId="{55F529DB-E96B-2145-B2CC-C2D2F6AC7879}" type="pres">
      <dgm:prSet presAssocID="{533365E9-4CDA-499E-B5C4-98D8600A5082}" presName="compositeNode" presStyleCnt="0">
        <dgm:presLayoutVars>
          <dgm:bulletEnabled val="1"/>
        </dgm:presLayoutVars>
      </dgm:prSet>
      <dgm:spPr/>
    </dgm:pt>
    <dgm:pt modelId="{0256F8B2-C23A-F544-ADC8-D360DC5C42E7}" type="pres">
      <dgm:prSet presAssocID="{533365E9-4CDA-499E-B5C4-98D8600A5082}" presName="bgRect" presStyleLbl="alignNode1" presStyleIdx="1" presStyleCnt="4"/>
      <dgm:spPr/>
    </dgm:pt>
    <dgm:pt modelId="{6B473AA8-08DC-0D48-94C8-7189F1FA46A4}" type="pres">
      <dgm:prSet presAssocID="{4108BDA2-9674-4470-A4E2-7018AB6DD421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69FC0262-0200-4E42-81E4-D5CF5C78757A}" type="pres">
      <dgm:prSet presAssocID="{533365E9-4CDA-499E-B5C4-98D8600A5082}" presName="nodeRect" presStyleLbl="alignNode1" presStyleIdx="1" presStyleCnt="4">
        <dgm:presLayoutVars>
          <dgm:bulletEnabled val="1"/>
        </dgm:presLayoutVars>
      </dgm:prSet>
      <dgm:spPr/>
    </dgm:pt>
    <dgm:pt modelId="{C6D6ECCC-407D-254D-9CEF-C943E7D009D3}" type="pres">
      <dgm:prSet presAssocID="{4108BDA2-9674-4470-A4E2-7018AB6DD421}" presName="sibTrans" presStyleCnt="0"/>
      <dgm:spPr/>
    </dgm:pt>
    <dgm:pt modelId="{AD902CC7-32E2-0B4F-87E8-73C5F225E6A1}" type="pres">
      <dgm:prSet presAssocID="{6B27F850-223D-4A67-B167-E8A2D3A60A80}" presName="compositeNode" presStyleCnt="0">
        <dgm:presLayoutVars>
          <dgm:bulletEnabled val="1"/>
        </dgm:presLayoutVars>
      </dgm:prSet>
      <dgm:spPr/>
    </dgm:pt>
    <dgm:pt modelId="{CE967CA0-7818-A245-87A4-C69CCA60CDB1}" type="pres">
      <dgm:prSet presAssocID="{6B27F850-223D-4A67-B167-E8A2D3A60A80}" presName="bgRect" presStyleLbl="alignNode1" presStyleIdx="2" presStyleCnt="4"/>
      <dgm:spPr/>
    </dgm:pt>
    <dgm:pt modelId="{15753A13-55F6-1F45-9332-8D16252D27A3}" type="pres">
      <dgm:prSet presAssocID="{A3BDEBA3-477C-400E-90FE-8273934EF1FA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716BD942-AC3F-354A-A720-C6A5E725CDA2}" type="pres">
      <dgm:prSet presAssocID="{6B27F850-223D-4A67-B167-E8A2D3A60A80}" presName="nodeRect" presStyleLbl="alignNode1" presStyleIdx="2" presStyleCnt="4">
        <dgm:presLayoutVars>
          <dgm:bulletEnabled val="1"/>
        </dgm:presLayoutVars>
      </dgm:prSet>
      <dgm:spPr/>
    </dgm:pt>
    <dgm:pt modelId="{852AC5CC-B783-354A-8DC9-97CB631B68F6}" type="pres">
      <dgm:prSet presAssocID="{A3BDEBA3-477C-400E-90FE-8273934EF1FA}" presName="sibTrans" presStyleCnt="0"/>
      <dgm:spPr/>
    </dgm:pt>
    <dgm:pt modelId="{9FB725C8-1C55-5343-9E47-90D91C9660A3}" type="pres">
      <dgm:prSet presAssocID="{F4842E39-85E7-4DD2-BA99-EC8ED4858D5B}" presName="compositeNode" presStyleCnt="0">
        <dgm:presLayoutVars>
          <dgm:bulletEnabled val="1"/>
        </dgm:presLayoutVars>
      </dgm:prSet>
      <dgm:spPr/>
    </dgm:pt>
    <dgm:pt modelId="{39CBD724-1314-5144-BE8A-46B9075A7C97}" type="pres">
      <dgm:prSet presAssocID="{F4842E39-85E7-4DD2-BA99-EC8ED4858D5B}" presName="bgRect" presStyleLbl="alignNode1" presStyleIdx="3" presStyleCnt="4"/>
      <dgm:spPr/>
    </dgm:pt>
    <dgm:pt modelId="{8F250542-9C45-8742-83D0-4E62F08E757A}" type="pres">
      <dgm:prSet presAssocID="{E35696D0-C46E-48EC-9D7F-F99085781641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2C294EC5-2C3B-4741-8DD0-27ECD6B3D839}" type="pres">
      <dgm:prSet presAssocID="{F4842E39-85E7-4DD2-BA99-EC8ED4858D5B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18166B01-19D4-9A4E-9D8C-EFE564D00F45}" type="presOf" srcId="{E35696D0-C46E-48EC-9D7F-F99085781641}" destId="{8F250542-9C45-8742-83D0-4E62F08E757A}" srcOrd="0" destOrd="0" presId="urn:microsoft.com/office/officeart/2016/7/layout/LinearBlockProcessNumbered"/>
    <dgm:cxn modelId="{17ABB51C-8EB6-4BD1-BDB9-21F22F13FD01}" srcId="{9ED2F462-DA32-4E26-81D8-34D0DDC815E5}" destId="{CD6E15AA-C21A-4519-A269-39C235A8ABEA}" srcOrd="0" destOrd="0" parTransId="{78AF907C-2257-42EA-ABDE-01319A3F8096}" sibTransId="{2A36D909-4024-42C9-B843-63AF1D919B81}"/>
    <dgm:cxn modelId="{B9FFB41F-C430-214C-A5A0-3ED367CB7B27}" type="presOf" srcId="{A3BDEBA3-477C-400E-90FE-8273934EF1FA}" destId="{15753A13-55F6-1F45-9332-8D16252D27A3}" srcOrd="0" destOrd="0" presId="urn:microsoft.com/office/officeart/2016/7/layout/LinearBlockProcessNumbered"/>
    <dgm:cxn modelId="{1DEB0A2A-F4A0-974A-A796-647D27EF9472}" type="presOf" srcId="{6B27F850-223D-4A67-B167-E8A2D3A60A80}" destId="{CE967CA0-7818-A245-87A4-C69CCA60CDB1}" srcOrd="0" destOrd="0" presId="urn:microsoft.com/office/officeart/2016/7/layout/LinearBlockProcessNumbered"/>
    <dgm:cxn modelId="{0F07B636-8877-C54A-9847-31F09C562FF5}" type="presOf" srcId="{2A36D909-4024-42C9-B843-63AF1D919B81}" destId="{C4F032C2-E593-5542-9242-2B938B1BF7EE}" srcOrd="0" destOrd="0" presId="urn:microsoft.com/office/officeart/2016/7/layout/LinearBlockProcessNumbered"/>
    <dgm:cxn modelId="{FC9CE44E-7147-0E41-BEF0-3600CC9358D6}" type="presOf" srcId="{533365E9-4CDA-499E-B5C4-98D8600A5082}" destId="{0256F8B2-C23A-F544-ADC8-D360DC5C42E7}" srcOrd="0" destOrd="0" presId="urn:microsoft.com/office/officeart/2016/7/layout/LinearBlockProcessNumbered"/>
    <dgm:cxn modelId="{E4FA795B-13C5-8F4D-9211-8EC45FF8D95D}" type="presOf" srcId="{533365E9-4CDA-499E-B5C4-98D8600A5082}" destId="{69FC0262-0200-4E42-81E4-D5CF5C78757A}" srcOrd="1" destOrd="0" presId="urn:microsoft.com/office/officeart/2016/7/layout/LinearBlockProcessNumbered"/>
    <dgm:cxn modelId="{3309BA6E-5BD6-6E4A-9C51-9B6A8349998D}" type="presOf" srcId="{9ED2F462-DA32-4E26-81D8-34D0DDC815E5}" destId="{CFF522E9-B4E5-2C45-81FB-F10ADBF60890}" srcOrd="0" destOrd="0" presId="urn:microsoft.com/office/officeart/2016/7/layout/LinearBlockProcessNumbered"/>
    <dgm:cxn modelId="{2CEEEA6F-3EB1-904B-AD1F-1D7C0CEB439A}" type="presOf" srcId="{F4842E39-85E7-4DD2-BA99-EC8ED4858D5B}" destId="{39CBD724-1314-5144-BE8A-46B9075A7C97}" srcOrd="0" destOrd="0" presId="urn:microsoft.com/office/officeart/2016/7/layout/LinearBlockProcessNumbered"/>
    <dgm:cxn modelId="{C5918892-36C6-4B66-BEC9-B05A5D5D8A3B}" srcId="{9ED2F462-DA32-4E26-81D8-34D0DDC815E5}" destId="{6B27F850-223D-4A67-B167-E8A2D3A60A80}" srcOrd="2" destOrd="0" parTransId="{EE4DFDF6-A67C-401C-8B2C-65A0B97369B5}" sibTransId="{A3BDEBA3-477C-400E-90FE-8273934EF1FA}"/>
    <dgm:cxn modelId="{632D55A2-A696-0C4E-B869-4C318D34C17A}" type="presOf" srcId="{CD6E15AA-C21A-4519-A269-39C235A8ABEA}" destId="{429B7334-CE28-444C-AA3A-DB55432C204C}" srcOrd="0" destOrd="0" presId="urn:microsoft.com/office/officeart/2016/7/layout/LinearBlockProcessNumbered"/>
    <dgm:cxn modelId="{582656A3-084C-1940-9E2D-E5ADD23C3426}" type="presOf" srcId="{CD6E15AA-C21A-4519-A269-39C235A8ABEA}" destId="{32C90C80-6793-A946-BE68-1A7D6E3BFC2C}" srcOrd="1" destOrd="0" presId="urn:microsoft.com/office/officeart/2016/7/layout/LinearBlockProcessNumbered"/>
    <dgm:cxn modelId="{49D119AE-0CE7-E64A-AC84-49D9E3A5CA61}" type="presOf" srcId="{F4842E39-85E7-4DD2-BA99-EC8ED4858D5B}" destId="{2C294EC5-2C3B-4741-8DD0-27ECD6B3D839}" srcOrd="1" destOrd="0" presId="urn:microsoft.com/office/officeart/2016/7/layout/LinearBlockProcessNumbered"/>
    <dgm:cxn modelId="{84324ACD-81EB-924B-AB6B-249C1FEF7E87}" type="presOf" srcId="{4108BDA2-9674-4470-A4E2-7018AB6DD421}" destId="{6B473AA8-08DC-0D48-94C8-7189F1FA46A4}" srcOrd="0" destOrd="0" presId="urn:microsoft.com/office/officeart/2016/7/layout/LinearBlockProcessNumbered"/>
    <dgm:cxn modelId="{643F23D0-C34A-064D-A69A-18BD55370E1E}" type="presOf" srcId="{6B27F850-223D-4A67-B167-E8A2D3A60A80}" destId="{716BD942-AC3F-354A-A720-C6A5E725CDA2}" srcOrd="1" destOrd="0" presId="urn:microsoft.com/office/officeart/2016/7/layout/LinearBlockProcessNumbered"/>
    <dgm:cxn modelId="{D516B5D3-B69B-4CD6-9ADB-47D79A6EF23F}" srcId="{9ED2F462-DA32-4E26-81D8-34D0DDC815E5}" destId="{533365E9-4CDA-499E-B5C4-98D8600A5082}" srcOrd="1" destOrd="0" parTransId="{D5176343-E710-4C3F-ABBE-8170BF9D91E9}" sibTransId="{4108BDA2-9674-4470-A4E2-7018AB6DD421}"/>
    <dgm:cxn modelId="{A06B98D6-8405-47DE-B6E3-FD5782891C82}" srcId="{9ED2F462-DA32-4E26-81D8-34D0DDC815E5}" destId="{F4842E39-85E7-4DD2-BA99-EC8ED4858D5B}" srcOrd="3" destOrd="0" parTransId="{D2A9891E-DF5F-48A9-AC52-26F2886BD5FB}" sibTransId="{E35696D0-C46E-48EC-9D7F-F99085781641}"/>
    <dgm:cxn modelId="{24B63EF3-F7C8-C142-B5B8-189115E84632}" type="presParOf" srcId="{CFF522E9-B4E5-2C45-81FB-F10ADBF60890}" destId="{908FCE32-466D-184A-99FA-32FBF222E1BB}" srcOrd="0" destOrd="0" presId="urn:microsoft.com/office/officeart/2016/7/layout/LinearBlockProcessNumbered"/>
    <dgm:cxn modelId="{1628FAC1-5E1F-404F-BD71-757CACADC850}" type="presParOf" srcId="{908FCE32-466D-184A-99FA-32FBF222E1BB}" destId="{429B7334-CE28-444C-AA3A-DB55432C204C}" srcOrd="0" destOrd="0" presId="urn:microsoft.com/office/officeart/2016/7/layout/LinearBlockProcessNumbered"/>
    <dgm:cxn modelId="{17BD1151-1314-D940-9243-A4F308A9D070}" type="presParOf" srcId="{908FCE32-466D-184A-99FA-32FBF222E1BB}" destId="{C4F032C2-E593-5542-9242-2B938B1BF7EE}" srcOrd="1" destOrd="0" presId="urn:microsoft.com/office/officeart/2016/7/layout/LinearBlockProcessNumbered"/>
    <dgm:cxn modelId="{6DD9D655-868C-F840-A8A6-69260BA72873}" type="presParOf" srcId="{908FCE32-466D-184A-99FA-32FBF222E1BB}" destId="{32C90C80-6793-A946-BE68-1A7D6E3BFC2C}" srcOrd="2" destOrd="0" presId="urn:microsoft.com/office/officeart/2016/7/layout/LinearBlockProcessNumbered"/>
    <dgm:cxn modelId="{17AC2E12-B2E4-3F4D-8EB2-A5CD337B9C18}" type="presParOf" srcId="{CFF522E9-B4E5-2C45-81FB-F10ADBF60890}" destId="{0A14595B-9DE5-3742-807B-6D0A5E92A5C2}" srcOrd="1" destOrd="0" presId="urn:microsoft.com/office/officeart/2016/7/layout/LinearBlockProcessNumbered"/>
    <dgm:cxn modelId="{DDF656A0-62D3-6043-8C84-AF8400C23A08}" type="presParOf" srcId="{CFF522E9-B4E5-2C45-81FB-F10ADBF60890}" destId="{55F529DB-E96B-2145-B2CC-C2D2F6AC7879}" srcOrd="2" destOrd="0" presId="urn:microsoft.com/office/officeart/2016/7/layout/LinearBlockProcessNumbered"/>
    <dgm:cxn modelId="{03C2D265-47B5-E649-8C5C-141780B6920E}" type="presParOf" srcId="{55F529DB-E96B-2145-B2CC-C2D2F6AC7879}" destId="{0256F8B2-C23A-F544-ADC8-D360DC5C42E7}" srcOrd="0" destOrd="0" presId="urn:microsoft.com/office/officeart/2016/7/layout/LinearBlockProcessNumbered"/>
    <dgm:cxn modelId="{9F57E9DA-B9CF-E748-9336-FB0B1C3FAE43}" type="presParOf" srcId="{55F529DB-E96B-2145-B2CC-C2D2F6AC7879}" destId="{6B473AA8-08DC-0D48-94C8-7189F1FA46A4}" srcOrd="1" destOrd="0" presId="urn:microsoft.com/office/officeart/2016/7/layout/LinearBlockProcessNumbered"/>
    <dgm:cxn modelId="{DD65D0EB-C0E8-C847-ABC1-0684EABE9855}" type="presParOf" srcId="{55F529DB-E96B-2145-B2CC-C2D2F6AC7879}" destId="{69FC0262-0200-4E42-81E4-D5CF5C78757A}" srcOrd="2" destOrd="0" presId="urn:microsoft.com/office/officeart/2016/7/layout/LinearBlockProcessNumbered"/>
    <dgm:cxn modelId="{F77FDB32-4DCB-074E-9EF8-176366ABB367}" type="presParOf" srcId="{CFF522E9-B4E5-2C45-81FB-F10ADBF60890}" destId="{C6D6ECCC-407D-254D-9CEF-C943E7D009D3}" srcOrd="3" destOrd="0" presId="urn:microsoft.com/office/officeart/2016/7/layout/LinearBlockProcessNumbered"/>
    <dgm:cxn modelId="{780A26E9-1AD7-0D47-9027-44A372ABEDE4}" type="presParOf" srcId="{CFF522E9-B4E5-2C45-81FB-F10ADBF60890}" destId="{AD902CC7-32E2-0B4F-87E8-73C5F225E6A1}" srcOrd="4" destOrd="0" presId="urn:microsoft.com/office/officeart/2016/7/layout/LinearBlockProcessNumbered"/>
    <dgm:cxn modelId="{7EBDD3F1-5CFD-0643-8AA8-FF66C035E276}" type="presParOf" srcId="{AD902CC7-32E2-0B4F-87E8-73C5F225E6A1}" destId="{CE967CA0-7818-A245-87A4-C69CCA60CDB1}" srcOrd="0" destOrd="0" presId="urn:microsoft.com/office/officeart/2016/7/layout/LinearBlockProcessNumbered"/>
    <dgm:cxn modelId="{F896273A-340C-054D-B7A1-C81A4F548026}" type="presParOf" srcId="{AD902CC7-32E2-0B4F-87E8-73C5F225E6A1}" destId="{15753A13-55F6-1F45-9332-8D16252D27A3}" srcOrd="1" destOrd="0" presId="urn:microsoft.com/office/officeart/2016/7/layout/LinearBlockProcessNumbered"/>
    <dgm:cxn modelId="{3DB1B73F-563C-DB4D-A912-82381FD7F5A4}" type="presParOf" srcId="{AD902CC7-32E2-0B4F-87E8-73C5F225E6A1}" destId="{716BD942-AC3F-354A-A720-C6A5E725CDA2}" srcOrd="2" destOrd="0" presId="urn:microsoft.com/office/officeart/2016/7/layout/LinearBlockProcessNumbered"/>
    <dgm:cxn modelId="{24311201-729D-1B49-A16A-1E9FBBFCCD9C}" type="presParOf" srcId="{CFF522E9-B4E5-2C45-81FB-F10ADBF60890}" destId="{852AC5CC-B783-354A-8DC9-97CB631B68F6}" srcOrd="5" destOrd="0" presId="urn:microsoft.com/office/officeart/2016/7/layout/LinearBlockProcessNumbered"/>
    <dgm:cxn modelId="{D7982819-696F-934C-8BCB-62109C087E02}" type="presParOf" srcId="{CFF522E9-B4E5-2C45-81FB-F10ADBF60890}" destId="{9FB725C8-1C55-5343-9E47-90D91C9660A3}" srcOrd="6" destOrd="0" presId="urn:microsoft.com/office/officeart/2016/7/layout/LinearBlockProcessNumbered"/>
    <dgm:cxn modelId="{766044A9-52A6-4A4E-B93D-88882A6F2EFB}" type="presParOf" srcId="{9FB725C8-1C55-5343-9E47-90D91C9660A3}" destId="{39CBD724-1314-5144-BE8A-46B9075A7C97}" srcOrd="0" destOrd="0" presId="urn:microsoft.com/office/officeart/2016/7/layout/LinearBlockProcessNumbered"/>
    <dgm:cxn modelId="{E35A9947-CAF9-914C-89A9-D72499A7BB61}" type="presParOf" srcId="{9FB725C8-1C55-5343-9E47-90D91C9660A3}" destId="{8F250542-9C45-8742-83D0-4E62F08E757A}" srcOrd="1" destOrd="0" presId="urn:microsoft.com/office/officeart/2016/7/layout/LinearBlockProcessNumbered"/>
    <dgm:cxn modelId="{467881C5-F9AA-4643-832D-6329BCADA656}" type="presParOf" srcId="{9FB725C8-1C55-5343-9E47-90D91C9660A3}" destId="{2C294EC5-2C3B-4741-8DD0-27ECD6B3D83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A3C0A87-4D03-D544-B9EE-D4CF591D05A2}" type="doc">
      <dgm:prSet loTypeId="urn:microsoft.com/office/officeart/2008/layout/LinedList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C19066-ED2B-CD46-98BC-AAF4B80B225C}">
      <dgm:prSet/>
      <dgm:spPr/>
      <dgm:t>
        <a:bodyPr/>
        <a:lstStyle/>
        <a:p>
          <a:r>
            <a:rPr lang="en-US"/>
            <a:t>Higher possibility for downtime</a:t>
          </a:r>
        </a:p>
      </dgm:t>
    </dgm:pt>
    <dgm:pt modelId="{BA9BCA6F-4A4C-294A-BCCB-0267A3648677}" type="parTrans" cxnId="{EA217AFA-53E1-7240-AB64-17622EE58255}">
      <dgm:prSet/>
      <dgm:spPr/>
      <dgm:t>
        <a:bodyPr/>
        <a:lstStyle/>
        <a:p>
          <a:endParaRPr lang="en-US"/>
        </a:p>
      </dgm:t>
    </dgm:pt>
    <dgm:pt modelId="{820D6777-BC61-7842-8681-0DB8B8C54739}" type="sibTrans" cxnId="{EA217AFA-53E1-7240-AB64-17622EE58255}">
      <dgm:prSet/>
      <dgm:spPr/>
      <dgm:t>
        <a:bodyPr/>
        <a:lstStyle/>
        <a:p>
          <a:endParaRPr lang="en-US"/>
        </a:p>
      </dgm:t>
    </dgm:pt>
    <dgm:pt modelId="{D82FFF40-16C1-BD42-8C55-95544EB0A755}">
      <dgm:prSet/>
      <dgm:spPr/>
      <dgm:t>
        <a:bodyPr/>
        <a:lstStyle/>
        <a:p>
          <a:r>
            <a:rPr lang="en-US"/>
            <a:t>Single point of failure</a:t>
          </a:r>
        </a:p>
      </dgm:t>
    </dgm:pt>
    <dgm:pt modelId="{A7414FD8-4C8B-C040-9553-D302D3547358}" type="parTrans" cxnId="{831D4EA1-B834-3B4F-B2FE-54720AB3899C}">
      <dgm:prSet/>
      <dgm:spPr/>
      <dgm:t>
        <a:bodyPr/>
        <a:lstStyle/>
        <a:p>
          <a:endParaRPr lang="en-US"/>
        </a:p>
      </dgm:t>
    </dgm:pt>
    <dgm:pt modelId="{35249317-03C5-264D-BB9C-3FBC5B07459D}" type="sibTrans" cxnId="{831D4EA1-B834-3B4F-B2FE-54720AB3899C}">
      <dgm:prSet/>
      <dgm:spPr/>
      <dgm:t>
        <a:bodyPr/>
        <a:lstStyle/>
        <a:p>
          <a:endParaRPr lang="en-US"/>
        </a:p>
      </dgm:t>
    </dgm:pt>
    <dgm:pt modelId="{5A52BFA5-DA96-7D40-9394-8A7FE74E2206}">
      <dgm:prSet/>
      <dgm:spPr/>
      <dgm:t>
        <a:bodyPr/>
        <a:lstStyle/>
        <a:p>
          <a:r>
            <a:rPr lang="en-US"/>
            <a:t>Upgrade limitations</a:t>
          </a:r>
        </a:p>
      </dgm:t>
    </dgm:pt>
    <dgm:pt modelId="{08C1C73C-3651-F94A-B7F1-648B3703787D}" type="parTrans" cxnId="{73129A53-AD14-BC4D-AAB2-539C0AD304A0}">
      <dgm:prSet/>
      <dgm:spPr/>
      <dgm:t>
        <a:bodyPr/>
        <a:lstStyle/>
        <a:p>
          <a:endParaRPr lang="en-US"/>
        </a:p>
      </dgm:t>
    </dgm:pt>
    <dgm:pt modelId="{CFDA0996-752B-AA46-A914-462B68F9D3E2}" type="sibTrans" cxnId="{73129A53-AD14-BC4D-AAB2-539C0AD304A0}">
      <dgm:prSet/>
      <dgm:spPr/>
      <dgm:t>
        <a:bodyPr/>
        <a:lstStyle/>
        <a:p>
          <a:endParaRPr lang="en-US"/>
        </a:p>
      </dgm:t>
    </dgm:pt>
    <dgm:pt modelId="{1C400621-6493-AE44-8319-DB19B1DE485B}" type="pres">
      <dgm:prSet presAssocID="{6A3C0A87-4D03-D544-B9EE-D4CF591D05A2}" presName="vert0" presStyleCnt="0">
        <dgm:presLayoutVars>
          <dgm:dir/>
          <dgm:animOne val="branch"/>
          <dgm:animLvl val="lvl"/>
        </dgm:presLayoutVars>
      </dgm:prSet>
      <dgm:spPr/>
    </dgm:pt>
    <dgm:pt modelId="{4C4D149F-8500-EF49-B63A-00E7B124CFA4}" type="pres">
      <dgm:prSet presAssocID="{C7C19066-ED2B-CD46-98BC-AAF4B80B225C}" presName="thickLine" presStyleLbl="alignNode1" presStyleIdx="0" presStyleCnt="3"/>
      <dgm:spPr/>
    </dgm:pt>
    <dgm:pt modelId="{1C7CBE49-DEC1-4246-B80A-D926457FCB5E}" type="pres">
      <dgm:prSet presAssocID="{C7C19066-ED2B-CD46-98BC-AAF4B80B225C}" presName="horz1" presStyleCnt="0"/>
      <dgm:spPr/>
    </dgm:pt>
    <dgm:pt modelId="{24EA0311-664E-654E-A06C-F7EBF66A6F58}" type="pres">
      <dgm:prSet presAssocID="{C7C19066-ED2B-CD46-98BC-AAF4B80B225C}" presName="tx1" presStyleLbl="revTx" presStyleIdx="0" presStyleCnt="3"/>
      <dgm:spPr/>
    </dgm:pt>
    <dgm:pt modelId="{958743A6-DF09-B44E-9CFF-B9D9F43C20A7}" type="pres">
      <dgm:prSet presAssocID="{C7C19066-ED2B-CD46-98BC-AAF4B80B225C}" presName="vert1" presStyleCnt="0"/>
      <dgm:spPr/>
    </dgm:pt>
    <dgm:pt modelId="{9EE98583-DCFE-A04C-8822-3CEC173EA8BF}" type="pres">
      <dgm:prSet presAssocID="{D82FFF40-16C1-BD42-8C55-95544EB0A755}" presName="thickLine" presStyleLbl="alignNode1" presStyleIdx="1" presStyleCnt="3"/>
      <dgm:spPr/>
    </dgm:pt>
    <dgm:pt modelId="{5CAF563F-59ED-3947-9F79-8C25437D9C46}" type="pres">
      <dgm:prSet presAssocID="{D82FFF40-16C1-BD42-8C55-95544EB0A755}" presName="horz1" presStyleCnt="0"/>
      <dgm:spPr/>
    </dgm:pt>
    <dgm:pt modelId="{05C481D4-1B66-0D43-84BA-212B0E182905}" type="pres">
      <dgm:prSet presAssocID="{D82FFF40-16C1-BD42-8C55-95544EB0A755}" presName="tx1" presStyleLbl="revTx" presStyleIdx="1" presStyleCnt="3"/>
      <dgm:spPr/>
    </dgm:pt>
    <dgm:pt modelId="{FD23E64A-629D-774B-9EFD-39E34AEA06F5}" type="pres">
      <dgm:prSet presAssocID="{D82FFF40-16C1-BD42-8C55-95544EB0A755}" presName="vert1" presStyleCnt="0"/>
      <dgm:spPr/>
    </dgm:pt>
    <dgm:pt modelId="{42DB0F9F-A5B0-B64B-A61D-3546ED8F9965}" type="pres">
      <dgm:prSet presAssocID="{5A52BFA5-DA96-7D40-9394-8A7FE74E2206}" presName="thickLine" presStyleLbl="alignNode1" presStyleIdx="2" presStyleCnt="3"/>
      <dgm:spPr/>
    </dgm:pt>
    <dgm:pt modelId="{14ADBCA1-6F30-BA41-A45D-AA8C60F54B83}" type="pres">
      <dgm:prSet presAssocID="{5A52BFA5-DA96-7D40-9394-8A7FE74E2206}" presName="horz1" presStyleCnt="0"/>
      <dgm:spPr/>
    </dgm:pt>
    <dgm:pt modelId="{AA914DB8-D735-704E-B412-79ECBD72D4C3}" type="pres">
      <dgm:prSet presAssocID="{5A52BFA5-DA96-7D40-9394-8A7FE74E2206}" presName="tx1" presStyleLbl="revTx" presStyleIdx="2" presStyleCnt="3"/>
      <dgm:spPr/>
    </dgm:pt>
    <dgm:pt modelId="{9F727D31-7249-0C41-BADD-9E2595C00069}" type="pres">
      <dgm:prSet presAssocID="{5A52BFA5-DA96-7D40-9394-8A7FE74E2206}" presName="vert1" presStyleCnt="0"/>
      <dgm:spPr/>
    </dgm:pt>
  </dgm:ptLst>
  <dgm:cxnLst>
    <dgm:cxn modelId="{73129A53-AD14-BC4D-AAB2-539C0AD304A0}" srcId="{6A3C0A87-4D03-D544-B9EE-D4CF591D05A2}" destId="{5A52BFA5-DA96-7D40-9394-8A7FE74E2206}" srcOrd="2" destOrd="0" parTransId="{08C1C73C-3651-F94A-B7F1-648B3703787D}" sibTransId="{CFDA0996-752B-AA46-A914-462B68F9D3E2}"/>
    <dgm:cxn modelId="{DAFC1474-3979-D348-AB72-4521E03F96A3}" type="presOf" srcId="{6A3C0A87-4D03-D544-B9EE-D4CF591D05A2}" destId="{1C400621-6493-AE44-8319-DB19B1DE485B}" srcOrd="0" destOrd="0" presId="urn:microsoft.com/office/officeart/2008/layout/LinedList"/>
    <dgm:cxn modelId="{1DB87F94-DC85-D644-9BC7-FE61D3087053}" type="presOf" srcId="{5A52BFA5-DA96-7D40-9394-8A7FE74E2206}" destId="{AA914DB8-D735-704E-B412-79ECBD72D4C3}" srcOrd="0" destOrd="0" presId="urn:microsoft.com/office/officeart/2008/layout/LinedList"/>
    <dgm:cxn modelId="{831D4EA1-B834-3B4F-B2FE-54720AB3899C}" srcId="{6A3C0A87-4D03-D544-B9EE-D4CF591D05A2}" destId="{D82FFF40-16C1-BD42-8C55-95544EB0A755}" srcOrd="1" destOrd="0" parTransId="{A7414FD8-4C8B-C040-9553-D302D3547358}" sibTransId="{35249317-03C5-264D-BB9C-3FBC5B07459D}"/>
    <dgm:cxn modelId="{BF218AB3-ADB3-0A41-8BBF-4BE5BA341ABD}" type="presOf" srcId="{C7C19066-ED2B-CD46-98BC-AAF4B80B225C}" destId="{24EA0311-664E-654E-A06C-F7EBF66A6F58}" srcOrd="0" destOrd="0" presId="urn:microsoft.com/office/officeart/2008/layout/LinedList"/>
    <dgm:cxn modelId="{EA217AFA-53E1-7240-AB64-17622EE58255}" srcId="{6A3C0A87-4D03-D544-B9EE-D4CF591D05A2}" destId="{C7C19066-ED2B-CD46-98BC-AAF4B80B225C}" srcOrd="0" destOrd="0" parTransId="{BA9BCA6F-4A4C-294A-BCCB-0267A3648677}" sibTransId="{820D6777-BC61-7842-8681-0DB8B8C54739}"/>
    <dgm:cxn modelId="{2052ECFD-5D10-3D48-B0E2-C36B57998B8E}" type="presOf" srcId="{D82FFF40-16C1-BD42-8C55-95544EB0A755}" destId="{05C481D4-1B66-0D43-84BA-212B0E182905}" srcOrd="0" destOrd="0" presId="urn:microsoft.com/office/officeart/2008/layout/LinedList"/>
    <dgm:cxn modelId="{77DDA20C-8042-074C-A116-41558ACA673B}" type="presParOf" srcId="{1C400621-6493-AE44-8319-DB19B1DE485B}" destId="{4C4D149F-8500-EF49-B63A-00E7B124CFA4}" srcOrd="0" destOrd="0" presId="urn:microsoft.com/office/officeart/2008/layout/LinedList"/>
    <dgm:cxn modelId="{169A9CEE-A6C7-7149-AF88-595B7A532508}" type="presParOf" srcId="{1C400621-6493-AE44-8319-DB19B1DE485B}" destId="{1C7CBE49-DEC1-4246-B80A-D926457FCB5E}" srcOrd="1" destOrd="0" presId="urn:microsoft.com/office/officeart/2008/layout/LinedList"/>
    <dgm:cxn modelId="{7D8A09C3-9C97-FA42-84F3-3E6A445519DC}" type="presParOf" srcId="{1C7CBE49-DEC1-4246-B80A-D926457FCB5E}" destId="{24EA0311-664E-654E-A06C-F7EBF66A6F58}" srcOrd="0" destOrd="0" presId="urn:microsoft.com/office/officeart/2008/layout/LinedList"/>
    <dgm:cxn modelId="{A872AB2E-7CA1-B544-9194-CC42E53FB01C}" type="presParOf" srcId="{1C7CBE49-DEC1-4246-B80A-D926457FCB5E}" destId="{958743A6-DF09-B44E-9CFF-B9D9F43C20A7}" srcOrd="1" destOrd="0" presId="urn:microsoft.com/office/officeart/2008/layout/LinedList"/>
    <dgm:cxn modelId="{BED9A1BC-9287-3144-BB96-957D38C8A1B9}" type="presParOf" srcId="{1C400621-6493-AE44-8319-DB19B1DE485B}" destId="{9EE98583-DCFE-A04C-8822-3CEC173EA8BF}" srcOrd="2" destOrd="0" presId="urn:microsoft.com/office/officeart/2008/layout/LinedList"/>
    <dgm:cxn modelId="{CB5EE2F7-4D13-304A-9B39-BAB24C5C1405}" type="presParOf" srcId="{1C400621-6493-AE44-8319-DB19B1DE485B}" destId="{5CAF563F-59ED-3947-9F79-8C25437D9C46}" srcOrd="3" destOrd="0" presId="urn:microsoft.com/office/officeart/2008/layout/LinedList"/>
    <dgm:cxn modelId="{7B80D2F9-3441-154A-818E-006E70984944}" type="presParOf" srcId="{5CAF563F-59ED-3947-9F79-8C25437D9C46}" destId="{05C481D4-1B66-0D43-84BA-212B0E182905}" srcOrd="0" destOrd="0" presId="urn:microsoft.com/office/officeart/2008/layout/LinedList"/>
    <dgm:cxn modelId="{B4014182-EE59-6F4E-9DC9-AD1217C895A2}" type="presParOf" srcId="{5CAF563F-59ED-3947-9F79-8C25437D9C46}" destId="{FD23E64A-629D-774B-9EFD-39E34AEA06F5}" srcOrd="1" destOrd="0" presId="urn:microsoft.com/office/officeart/2008/layout/LinedList"/>
    <dgm:cxn modelId="{0915E251-9545-7A44-B97B-151FB298BD13}" type="presParOf" srcId="{1C400621-6493-AE44-8319-DB19B1DE485B}" destId="{42DB0F9F-A5B0-B64B-A61D-3546ED8F9965}" srcOrd="4" destOrd="0" presId="urn:microsoft.com/office/officeart/2008/layout/LinedList"/>
    <dgm:cxn modelId="{899BF686-901E-EA46-92B8-418BD75633BA}" type="presParOf" srcId="{1C400621-6493-AE44-8319-DB19B1DE485B}" destId="{14ADBCA1-6F30-BA41-A45D-AA8C60F54B83}" srcOrd="5" destOrd="0" presId="urn:microsoft.com/office/officeart/2008/layout/LinedList"/>
    <dgm:cxn modelId="{286268C5-0573-A844-8353-5F3087F78857}" type="presParOf" srcId="{14ADBCA1-6F30-BA41-A45D-AA8C60F54B83}" destId="{AA914DB8-D735-704E-B412-79ECBD72D4C3}" srcOrd="0" destOrd="0" presId="urn:microsoft.com/office/officeart/2008/layout/LinedList"/>
    <dgm:cxn modelId="{B0B16A59-01F3-8D41-B750-45C016DB7838}" type="presParOf" srcId="{14ADBCA1-6F30-BA41-A45D-AA8C60F54B83}" destId="{9F727D31-7249-0C41-BADD-9E2595C0006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ADD1424-22A5-7240-9968-80E66B007290}" type="doc">
      <dgm:prSet loTypeId="urn:microsoft.com/office/officeart/2008/layout/LinedList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D789A75-9FAE-9C45-959C-1E9BDCD3F7E1}">
      <dgm:prSet/>
      <dgm:spPr/>
      <dgm:t>
        <a:bodyPr/>
        <a:lstStyle/>
        <a:p>
          <a:r>
            <a:rPr lang="en-US" dirty="0"/>
            <a:t>Fewer periods of downtime</a:t>
          </a:r>
        </a:p>
      </dgm:t>
    </dgm:pt>
    <dgm:pt modelId="{42E568A5-B223-B546-B663-6982ACA4D27B}" type="parTrans" cxnId="{890485A4-A7EE-644B-9620-09589748383B}">
      <dgm:prSet/>
      <dgm:spPr/>
      <dgm:t>
        <a:bodyPr/>
        <a:lstStyle/>
        <a:p>
          <a:endParaRPr lang="en-US"/>
        </a:p>
      </dgm:t>
    </dgm:pt>
    <dgm:pt modelId="{1C713F59-5CFD-054C-9A7D-038C8541FE2A}" type="sibTrans" cxnId="{890485A4-A7EE-644B-9620-09589748383B}">
      <dgm:prSet/>
      <dgm:spPr/>
      <dgm:t>
        <a:bodyPr/>
        <a:lstStyle/>
        <a:p>
          <a:endParaRPr lang="en-US"/>
        </a:p>
      </dgm:t>
    </dgm:pt>
    <dgm:pt modelId="{2F1D0718-B6C0-3743-A765-C3238A92CDF6}">
      <dgm:prSet/>
      <dgm:spPr/>
      <dgm:t>
        <a:bodyPr/>
        <a:lstStyle/>
        <a:p>
          <a:r>
            <a:rPr lang="en-US"/>
            <a:t>Increase resilience and fault tolerance</a:t>
          </a:r>
        </a:p>
      </dgm:t>
    </dgm:pt>
    <dgm:pt modelId="{EC819E6F-8D4F-6D46-A22B-25F13A56ECF8}" type="parTrans" cxnId="{988FEB6A-D8A4-A342-ACE1-8E4E5F765831}">
      <dgm:prSet/>
      <dgm:spPr/>
      <dgm:t>
        <a:bodyPr/>
        <a:lstStyle/>
        <a:p>
          <a:endParaRPr lang="en-US"/>
        </a:p>
      </dgm:t>
    </dgm:pt>
    <dgm:pt modelId="{8FA4C104-EF84-E944-BBE1-8483D32683BF}" type="sibTrans" cxnId="{988FEB6A-D8A4-A342-ACE1-8E4E5F765831}">
      <dgm:prSet/>
      <dgm:spPr/>
      <dgm:t>
        <a:bodyPr/>
        <a:lstStyle/>
        <a:p>
          <a:endParaRPr lang="en-US"/>
        </a:p>
      </dgm:t>
    </dgm:pt>
    <dgm:pt modelId="{1BFE83CA-5B02-7848-8FFC-D35FB980B499}">
      <dgm:prSet/>
      <dgm:spPr/>
      <dgm:t>
        <a:bodyPr/>
        <a:lstStyle/>
        <a:p>
          <a:r>
            <a:rPr lang="en-US"/>
            <a:t>Increased performance</a:t>
          </a:r>
        </a:p>
      </dgm:t>
    </dgm:pt>
    <dgm:pt modelId="{CD6664BF-4878-2442-AE7C-8E922CED95BE}" type="parTrans" cxnId="{4ECFC3E1-D396-554D-9D3C-2622A7015B88}">
      <dgm:prSet/>
      <dgm:spPr/>
      <dgm:t>
        <a:bodyPr/>
        <a:lstStyle/>
        <a:p>
          <a:endParaRPr lang="en-US"/>
        </a:p>
      </dgm:t>
    </dgm:pt>
    <dgm:pt modelId="{AB282A7F-5630-6442-8818-B4BA4E7A35A1}" type="sibTrans" cxnId="{4ECFC3E1-D396-554D-9D3C-2622A7015B88}">
      <dgm:prSet/>
      <dgm:spPr/>
      <dgm:t>
        <a:bodyPr/>
        <a:lstStyle/>
        <a:p>
          <a:endParaRPr lang="en-US"/>
        </a:p>
      </dgm:t>
    </dgm:pt>
    <dgm:pt modelId="{C8C8FE79-2D7E-A041-820A-E39E70F4E567}" type="pres">
      <dgm:prSet presAssocID="{6ADD1424-22A5-7240-9968-80E66B007290}" presName="vert0" presStyleCnt="0">
        <dgm:presLayoutVars>
          <dgm:dir/>
          <dgm:animOne val="branch"/>
          <dgm:animLvl val="lvl"/>
        </dgm:presLayoutVars>
      </dgm:prSet>
      <dgm:spPr/>
    </dgm:pt>
    <dgm:pt modelId="{3CB43FE5-DA11-EE41-A9A6-1B3D1FF1247E}" type="pres">
      <dgm:prSet presAssocID="{1D789A75-9FAE-9C45-959C-1E9BDCD3F7E1}" presName="thickLine" presStyleLbl="alignNode1" presStyleIdx="0" presStyleCnt="3"/>
      <dgm:spPr/>
    </dgm:pt>
    <dgm:pt modelId="{C4B5AA0A-2B3A-4D4A-9389-599565493C74}" type="pres">
      <dgm:prSet presAssocID="{1D789A75-9FAE-9C45-959C-1E9BDCD3F7E1}" presName="horz1" presStyleCnt="0"/>
      <dgm:spPr/>
    </dgm:pt>
    <dgm:pt modelId="{AD764CCA-56B5-F747-B408-931BF72EFDEE}" type="pres">
      <dgm:prSet presAssocID="{1D789A75-9FAE-9C45-959C-1E9BDCD3F7E1}" presName="tx1" presStyleLbl="revTx" presStyleIdx="0" presStyleCnt="3"/>
      <dgm:spPr/>
    </dgm:pt>
    <dgm:pt modelId="{A23368AB-F88B-BE44-A248-20B944960A9C}" type="pres">
      <dgm:prSet presAssocID="{1D789A75-9FAE-9C45-959C-1E9BDCD3F7E1}" presName="vert1" presStyleCnt="0"/>
      <dgm:spPr/>
    </dgm:pt>
    <dgm:pt modelId="{2B793E4C-8E9C-6D41-B86E-EAD792E2301F}" type="pres">
      <dgm:prSet presAssocID="{2F1D0718-B6C0-3743-A765-C3238A92CDF6}" presName="thickLine" presStyleLbl="alignNode1" presStyleIdx="1" presStyleCnt="3"/>
      <dgm:spPr/>
    </dgm:pt>
    <dgm:pt modelId="{DBDC4A43-81BA-1345-8E7E-5214AECADACD}" type="pres">
      <dgm:prSet presAssocID="{2F1D0718-B6C0-3743-A765-C3238A92CDF6}" presName="horz1" presStyleCnt="0"/>
      <dgm:spPr/>
    </dgm:pt>
    <dgm:pt modelId="{CFABD2C3-8471-064D-9DBC-2B30270B6EF6}" type="pres">
      <dgm:prSet presAssocID="{2F1D0718-B6C0-3743-A765-C3238A92CDF6}" presName="tx1" presStyleLbl="revTx" presStyleIdx="1" presStyleCnt="3"/>
      <dgm:spPr/>
    </dgm:pt>
    <dgm:pt modelId="{072863B6-4771-824C-A965-3F7888D85A22}" type="pres">
      <dgm:prSet presAssocID="{2F1D0718-B6C0-3743-A765-C3238A92CDF6}" presName="vert1" presStyleCnt="0"/>
      <dgm:spPr/>
    </dgm:pt>
    <dgm:pt modelId="{5CEFB0CF-6C65-4249-A67F-356B5E746D79}" type="pres">
      <dgm:prSet presAssocID="{1BFE83CA-5B02-7848-8FFC-D35FB980B499}" presName="thickLine" presStyleLbl="alignNode1" presStyleIdx="2" presStyleCnt="3"/>
      <dgm:spPr/>
    </dgm:pt>
    <dgm:pt modelId="{1B0ED4CB-19AD-C84D-B540-B2C043D3C721}" type="pres">
      <dgm:prSet presAssocID="{1BFE83CA-5B02-7848-8FFC-D35FB980B499}" presName="horz1" presStyleCnt="0"/>
      <dgm:spPr/>
    </dgm:pt>
    <dgm:pt modelId="{7E016E14-AF0D-EA4D-9732-842D1F0BE160}" type="pres">
      <dgm:prSet presAssocID="{1BFE83CA-5B02-7848-8FFC-D35FB980B499}" presName="tx1" presStyleLbl="revTx" presStyleIdx="2" presStyleCnt="3"/>
      <dgm:spPr/>
    </dgm:pt>
    <dgm:pt modelId="{49B7E9CC-330D-004B-B67A-2CCFD7169258}" type="pres">
      <dgm:prSet presAssocID="{1BFE83CA-5B02-7848-8FFC-D35FB980B499}" presName="vert1" presStyleCnt="0"/>
      <dgm:spPr/>
    </dgm:pt>
  </dgm:ptLst>
  <dgm:cxnLst>
    <dgm:cxn modelId="{E6CB890C-9811-7843-90F1-AFF3925F9D53}" type="presOf" srcId="{6ADD1424-22A5-7240-9968-80E66B007290}" destId="{C8C8FE79-2D7E-A041-820A-E39E70F4E567}" srcOrd="0" destOrd="0" presId="urn:microsoft.com/office/officeart/2008/layout/LinedList"/>
    <dgm:cxn modelId="{92BE1B60-8A18-CE44-A232-6023187E2F47}" type="presOf" srcId="{1BFE83CA-5B02-7848-8FFC-D35FB980B499}" destId="{7E016E14-AF0D-EA4D-9732-842D1F0BE160}" srcOrd="0" destOrd="0" presId="urn:microsoft.com/office/officeart/2008/layout/LinedList"/>
    <dgm:cxn modelId="{988FEB6A-D8A4-A342-ACE1-8E4E5F765831}" srcId="{6ADD1424-22A5-7240-9968-80E66B007290}" destId="{2F1D0718-B6C0-3743-A765-C3238A92CDF6}" srcOrd="1" destOrd="0" parTransId="{EC819E6F-8D4F-6D46-A22B-25F13A56ECF8}" sibTransId="{8FA4C104-EF84-E944-BBE1-8483D32683BF}"/>
    <dgm:cxn modelId="{A5140193-79C6-8143-8BCA-7AC46002A1A7}" type="presOf" srcId="{2F1D0718-B6C0-3743-A765-C3238A92CDF6}" destId="{CFABD2C3-8471-064D-9DBC-2B30270B6EF6}" srcOrd="0" destOrd="0" presId="urn:microsoft.com/office/officeart/2008/layout/LinedList"/>
    <dgm:cxn modelId="{890485A4-A7EE-644B-9620-09589748383B}" srcId="{6ADD1424-22A5-7240-9968-80E66B007290}" destId="{1D789A75-9FAE-9C45-959C-1E9BDCD3F7E1}" srcOrd="0" destOrd="0" parTransId="{42E568A5-B223-B546-B663-6982ACA4D27B}" sibTransId="{1C713F59-5CFD-054C-9A7D-038C8541FE2A}"/>
    <dgm:cxn modelId="{4ECFC3E1-D396-554D-9D3C-2622A7015B88}" srcId="{6ADD1424-22A5-7240-9968-80E66B007290}" destId="{1BFE83CA-5B02-7848-8FFC-D35FB980B499}" srcOrd="2" destOrd="0" parTransId="{CD6664BF-4878-2442-AE7C-8E922CED95BE}" sibTransId="{AB282A7F-5630-6442-8818-B4BA4E7A35A1}"/>
    <dgm:cxn modelId="{814F82FC-5591-0041-9F6E-1071E0080BB3}" type="presOf" srcId="{1D789A75-9FAE-9C45-959C-1E9BDCD3F7E1}" destId="{AD764CCA-56B5-F747-B408-931BF72EFDEE}" srcOrd="0" destOrd="0" presId="urn:microsoft.com/office/officeart/2008/layout/LinedList"/>
    <dgm:cxn modelId="{905D1F4E-6D9F-3A43-AA95-2955859552D9}" type="presParOf" srcId="{C8C8FE79-2D7E-A041-820A-E39E70F4E567}" destId="{3CB43FE5-DA11-EE41-A9A6-1B3D1FF1247E}" srcOrd="0" destOrd="0" presId="urn:microsoft.com/office/officeart/2008/layout/LinedList"/>
    <dgm:cxn modelId="{0134D464-9AB7-244A-A725-91E2DCDF8E58}" type="presParOf" srcId="{C8C8FE79-2D7E-A041-820A-E39E70F4E567}" destId="{C4B5AA0A-2B3A-4D4A-9389-599565493C74}" srcOrd="1" destOrd="0" presId="urn:microsoft.com/office/officeart/2008/layout/LinedList"/>
    <dgm:cxn modelId="{499816CF-DDF7-394A-AA04-4081BC08A049}" type="presParOf" srcId="{C4B5AA0A-2B3A-4D4A-9389-599565493C74}" destId="{AD764CCA-56B5-F747-B408-931BF72EFDEE}" srcOrd="0" destOrd="0" presId="urn:microsoft.com/office/officeart/2008/layout/LinedList"/>
    <dgm:cxn modelId="{52CC7310-F00D-B244-82DB-FDE9B5051B95}" type="presParOf" srcId="{C4B5AA0A-2B3A-4D4A-9389-599565493C74}" destId="{A23368AB-F88B-BE44-A248-20B944960A9C}" srcOrd="1" destOrd="0" presId="urn:microsoft.com/office/officeart/2008/layout/LinedList"/>
    <dgm:cxn modelId="{EBA84CF1-16E6-F148-AFF9-98F82C0068D1}" type="presParOf" srcId="{C8C8FE79-2D7E-A041-820A-E39E70F4E567}" destId="{2B793E4C-8E9C-6D41-B86E-EAD792E2301F}" srcOrd="2" destOrd="0" presId="urn:microsoft.com/office/officeart/2008/layout/LinedList"/>
    <dgm:cxn modelId="{4B10E664-8692-8A47-8919-782732CB6CD8}" type="presParOf" srcId="{C8C8FE79-2D7E-A041-820A-E39E70F4E567}" destId="{DBDC4A43-81BA-1345-8E7E-5214AECADACD}" srcOrd="3" destOrd="0" presId="urn:microsoft.com/office/officeart/2008/layout/LinedList"/>
    <dgm:cxn modelId="{3F926C4C-4167-EB49-A4AF-900951E6B703}" type="presParOf" srcId="{DBDC4A43-81BA-1345-8E7E-5214AECADACD}" destId="{CFABD2C3-8471-064D-9DBC-2B30270B6EF6}" srcOrd="0" destOrd="0" presId="urn:microsoft.com/office/officeart/2008/layout/LinedList"/>
    <dgm:cxn modelId="{64C8B8C7-E56D-0845-A351-788916CAD0C8}" type="presParOf" srcId="{DBDC4A43-81BA-1345-8E7E-5214AECADACD}" destId="{072863B6-4771-824C-A965-3F7888D85A22}" srcOrd="1" destOrd="0" presId="urn:microsoft.com/office/officeart/2008/layout/LinedList"/>
    <dgm:cxn modelId="{69020678-3194-7647-A53B-6BADB8652789}" type="presParOf" srcId="{C8C8FE79-2D7E-A041-820A-E39E70F4E567}" destId="{5CEFB0CF-6C65-4249-A67F-356B5E746D79}" srcOrd="4" destOrd="0" presId="urn:microsoft.com/office/officeart/2008/layout/LinedList"/>
    <dgm:cxn modelId="{2B19B34B-1944-514D-A050-BE454D8A4011}" type="presParOf" srcId="{C8C8FE79-2D7E-A041-820A-E39E70F4E567}" destId="{1B0ED4CB-19AD-C84D-B540-B2C043D3C721}" srcOrd="5" destOrd="0" presId="urn:microsoft.com/office/officeart/2008/layout/LinedList"/>
    <dgm:cxn modelId="{AAA85D90-FF04-B348-9FA9-B13B1F9956FE}" type="presParOf" srcId="{1B0ED4CB-19AD-C84D-B540-B2C043D3C721}" destId="{7E016E14-AF0D-EA4D-9732-842D1F0BE160}" srcOrd="0" destOrd="0" presId="urn:microsoft.com/office/officeart/2008/layout/LinedList"/>
    <dgm:cxn modelId="{A77C6D22-5570-2D4C-81F4-C3958F792630}" type="presParOf" srcId="{1B0ED4CB-19AD-C84D-B540-B2C043D3C721}" destId="{49B7E9CC-330D-004B-B67A-2CCFD716925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4C1C3C8-5510-4449-AEB3-3E8A9A2B1BBD}" type="doc">
      <dgm:prSet loTypeId="urn:microsoft.com/office/officeart/2008/layout/LinedList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79CB60-69CB-A94B-BCE4-59D1EB76C6AF}">
      <dgm:prSet custT="1"/>
      <dgm:spPr/>
      <dgm:t>
        <a:bodyPr/>
        <a:lstStyle/>
        <a:p>
          <a:r>
            <a:rPr lang="en-US" sz="2400" dirty="0"/>
            <a:t>Increased complexity of maintenance and operations</a:t>
          </a:r>
        </a:p>
      </dgm:t>
    </dgm:pt>
    <dgm:pt modelId="{6EC07C9F-0360-8E40-B93D-DF54F11975A3}" type="parTrans" cxnId="{7A6DA83A-1DD5-EC45-A962-731B4A800609}">
      <dgm:prSet/>
      <dgm:spPr/>
      <dgm:t>
        <a:bodyPr/>
        <a:lstStyle/>
        <a:p>
          <a:endParaRPr lang="en-US"/>
        </a:p>
      </dgm:t>
    </dgm:pt>
    <dgm:pt modelId="{342E001E-8381-4E4E-8402-88B4DD1E5DA4}" type="sibTrans" cxnId="{7A6DA83A-1DD5-EC45-A962-731B4A800609}">
      <dgm:prSet/>
      <dgm:spPr/>
      <dgm:t>
        <a:bodyPr/>
        <a:lstStyle/>
        <a:p>
          <a:endParaRPr lang="en-US"/>
        </a:p>
      </dgm:t>
    </dgm:pt>
    <dgm:pt modelId="{C7999CF6-B24F-F747-AE4C-F89C95F52356}">
      <dgm:prSet custT="1"/>
      <dgm:spPr/>
      <dgm:t>
        <a:bodyPr/>
        <a:lstStyle/>
        <a:p>
          <a:r>
            <a:rPr lang="en-US" sz="2400" dirty="0"/>
            <a:t>Increased initial costs</a:t>
          </a:r>
        </a:p>
      </dgm:t>
    </dgm:pt>
    <dgm:pt modelId="{AD83E49F-C106-D54F-8577-7F0E3A70292E}" type="parTrans" cxnId="{435BDBE8-3C83-4843-87B2-2CA20FD4D9C9}">
      <dgm:prSet/>
      <dgm:spPr/>
      <dgm:t>
        <a:bodyPr/>
        <a:lstStyle/>
        <a:p>
          <a:endParaRPr lang="en-US"/>
        </a:p>
      </dgm:t>
    </dgm:pt>
    <dgm:pt modelId="{3600B3F4-1347-1F4F-A0DB-DEE2D3D67D74}" type="sibTrans" cxnId="{435BDBE8-3C83-4843-87B2-2CA20FD4D9C9}">
      <dgm:prSet/>
      <dgm:spPr/>
      <dgm:t>
        <a:bodyPr/>
        <a:lstStyle/>
        <a:p>
          <a:endParaRPr lang="en-US"/>
        </a:p>
      </dgm:t>
    </dgm:pt>
    <dgm:pt modelId="{10BDCD45-2982-0844-AC14-6CDEDC9D47CA}" type="pres">
      <dgm:prSet presAssocID="{44C1C3C8-5510-4449-AEB3-3E8A9A2B1BBD}" presName="vert0" presStyleCnt="0">
        <dgm:presLayoutVars>
          <dgm:dir/>
          <dgm:animOne val="branch"/>
          <dgm:animLvl val="lvl"/>
        </dgm:presLayoutVars>
      </dgm:prSet>
      <dgm:spPr/>
    </dgm:pt>
    <dgm:pt modelId="{7DD3C916-2BDE-E344-9152-73C47552556E}" type="pres">
      <dgm:prSet presAssocID="{E579CB60-69CB-A94B-BCE4-59D1EB76C6AF}" presName="thickLine" presStyleLbl="alignNode1" presStyleIdx="0" presStyleCnt="2"/>
      <dgm:spPr/>
    </dgm:pt>
    <dgm:pt modelId="{87213A45-7FE4-654D-8184-E419159FFDDC}" type="pres">
      <dgm:prSet presAssocID="{E579CB60-69CB-A94B-BCE4-59D1EB76C6AF}" presName="horz1" presStyleCnt="0"/>
      <dgm:spPr/>
    </dgm:pt>
    <dgm:pt modelId="{4D51F7AE-99EB-C04A-ACBA-BF90985F7D04}" type="pres">
      <dgm:prSet presAssocID="{E579CB60-69CB-A94B-BCE4-59D1EB76C6AF}" presName="tx1" presStyleLbl="revTx" presStyleIdx="0" presStyleCnt="2"/>
      <dgm:spPr/>
    </dgm:pt>
    <dgm:pt modelId="{6C741D48-9CC1-904B-8DCB-829BDA123EBA}" type="pres">
      <dgm:prSet presAssocID="{E579CB60-69CB-A94B-BCE4-59D1EB76C6AF}" presName="vert1" presStyleCnt="0"/>
      <dgm:spPr/>
    </dgm:pt>
    <dgm:pt modelId="{B797161D-530E-624D-ADEF-81C9BBE8BA2E}" type="pres">
      <dgm:prSet presAssocID="{C7999CF6-B24F-F747-AE4C-F89C95F52356}" presName="thickLine" presStyleLbl="alignNode1" presStyleIdx="1" presStyleCnt="2"/>
      <dgm:spPr/>
    </dgm:pt>
    <dgm:pt modelId="{F26A501B-D913-6744-9765-6511C57D2E96}" type="pres">
      <dgm:prSet presAssocID="{C7999CF6-B24F-F747-AE4C-F89C95F52356}" presName="horz1" presStyleCnt="0"/>
      <dgm:spPr/>
    </dgm:pt>
    <dgm:pt modelId="{09C47C6A-4292-A248-AABD-89A3B1AFD234}" type="pres">
      <dgm:prSet presAssocID="{C7999CF6-B24F-F747-AE4C-F89C95F52356}" presName="tx1" presStyleLbl="revTx" presStyleIdx="1" presStyleCnt="2"/>
      <dgm:spPr/>
    </dgm:pt>
    <dgm:pt modelId="{6B19EADF-1806-DA41-BA0F-9C038217FE49}" type="pres">
      <dgm:prSet presAssocID="{C7999CF6-B24F-F747-AE4C-F89C95F52356}" presName="vert1" presStyleCnt="0"/>
      <dgm:spPr/>
    </dgm:pt>
  </dgm:ptLst>
  <dgm:cxnLst>
    <dgm:cxn modelId="{7A6DA83A-1DD5-EC45-A962-731B4A800609}" srcId="{44C1C3C8-5510-4449-AEB3-3E8A9A2B1BBD}" destId="{E579CB60-69CB-A94B-BCE4-59D1EB76C6AF}" srcOrd="0" destOrd="0" parTransId="{6EC07C9F-0360-8E40-B93D-DF54F11975A3}" sibTransId="{342E001E-8381-4E4E-8402-88B4DD1E5DA4}"/>
    <dgm:cxn modelId="{F86CFE5D-D1A6-A849-BB8B-0226096A0A94}" type="presOf" srcId="{44C1C3C8-5510-4449-AEB3-3E8A9A2B1BBD}" destId="{10BDCD45-2982-0844-AC14-6CDEDC9D47CA}" srcOrd="0" destOrd="0" presId="urn:microsoft.com/office/officeart/2008/layout/LinedList"/>
    <dgm:cxn modelId="{14E8AC91-937D-AF4D-9B6A-59CD65E068D8}" type="presOf" srcId="{E579CB60-69CB-A94B-BCE4-59D1EB76C6AF}" destId="{4D51F7AE-99EB-C04A-ACBA-BF90985F7D04}" srcOrd="0" destOrd="0" presId="urn:microsoft.com/office/officeart/2008/layout/LinedList"/>
    <dgm:cxn modelId="{798A42BB-F420-1D40-A407-BE9CB25BE0F9}" type="presOf" srcId="{C7999CF6-B24F-F747-AE4C-F89C95F52356}" destId="{09C47C6A-4292-A248-AABD-89A3B1AFD234}" srcOrd="0" destOrd="0" presId="urn:microsoft.com/office/officeart/2008/layout/LinedList"/>
    <dgm:cxn modelId="{435BDBE8-3C83-4843-87B2-2CA20FD4D9C9}" srcId="{44C1C3C8-5510-4449-AEB3-3E8A9A2B1BBD}" destId="{C7999CF6-B24F-F747-AE4C-F89C95F52356}" srcOrd="1" destOrd="0" parTransId="{AD83E49F-C106-D54F-8577-7F0E3A70292E}" sibTransId="{3600B3F4-1347-1F4F-A0DB-DEE2D3D67D74}"/>
    <dgm:cxn modelId="{E2A0262C-0037-0B44-ABB0-99C33A11AB6D}" type="presParOf" srcId="{10BDCD45-2982-0844-AC14-6CDEDC9D47CA}" destId="{7DD3C916-2BDE-E344-9152-73C47552556E}" srcOrd="0" destOrd="0" presId="urn:microsoft.com/office/officeart/2008/layout/LinedList"/>
    <dgm:cxn modelId="{08C45EBC-7326-FA4E-A5A7-A049D15E795F}" type="presParOf" srcId="{10BDCD45-2982-0844-AC14-6CDEDC9D47CA}" destId="{87213A45-7FE4-654D-8184-E419159FFDDC}" srcOrd="1" destOrd="0" presId="urn:microsoft.com/office/officeart/2008/layout/LinedList"/>
    <dgm:cxn modelId="{BD592C8A-A4B4-C846-B336-72372C077E7F}" type="presParOf" srcId="{87213A45-7FE4-654D-8184-E419159FFDDC}" destId="{4D51F7AE-99EB-C04A-ACBA-BF90985F7D04}" srcOrd="0" destOrd="0" presId="urn:microsoft.com/office/officeart/2008/layout/LinedList"/>
    <dgm:cxn modelId="{A671A1BB-086C-2F46-AD24-8AC1C72E29E6}" type="presParOf" srcId="{87213A45-7FE4-654D-8184-E419159FFDDC}" destId="{6C741D48-9CC1-904B-8DCB-829BDA123EBA}" srcOrd="1" destOrd="0" presId="urn:microsoft.com/office/officeart/2008/layout/LinedList"/>
    <dgm:cxn modelId="{F12C0F3A-0B4C-1743-85D5-AD9CCD2F0ABC}" type="presParOf" srcId="{10BDCD45-2982-0844-AC14-6CDEDC9D47CA}" destId="{B797161D-530E-624D-ADEF-81C9BBE8BA2E}" srcOrd="2" destOrd="0" presId="urn:microsoft.com/office/officeart/2008/layout/LinedList"/>
    <dgm:cxn modelId="{A372E19E-98C2-8247-8604-F2ACD00996E0}" type="presParOf" srcId="{10BDCD45-2982-0844-AC14-6CDEDC9D47CA}" destId="{F26A501B-D913-6744-9765-6511C57D2E96}" srcOrd="3" destOrd="0" presId="urn:microsoft.com/office/officeart/2008/layout/LinedList"/>
    <dgm:cxn modelId="{C98A945C-7657-7445-BC1A-5913BB2EAA37}" type="presParOf" srcId="{F26A501B-D913-6744-9765-6511C57D2E96}" destId="{09C47C6A-4292-A248-AABD-89A3B1AFD234}" srcOrd="0" destOrd="0" presId="urn:microsoft.com/office/officeart/2008/layout/LinedList"/>
    <dgm:cxn modelId="{6D15D705-8E1F-2D49-95FE-35FF6D5CAFEF}" type="presParOf" srcId="{F26A501B-D913-6744-9765-6511C57D2E96}" destId="{6B19EADF-1806-DA41-BA0F-9C038217FE4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445FBC0-CF70-074A-B0FD-A6C8788C81C2}" type="doc">
      <dgm:prSet loTypeId="urn:microsoft.com/office/officeart/2005/8/layout/radial5" loCatId="process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580EB5F-F423-DF4E-BFBB-28721E11EDB5}">
      <dgm:prSet custT="1"/>
      <dgm:spPr/>
      <dgm:t>
        <a:bodyPr/>
        <a:lstStyle/>
        <a:p>
          <a:r>
            <a:rPr lang="en-US" sz="1600" b="0" i="0" dirty="0"/>
            <a:t>High scalability</a:t>
          </a:r>
          <a:endParaRPr lang="en-US" sz="1600" dirty="0"/>
        </a:p>
      </dgm:t>
    </dgm:pt>
    <dgm:pt modelId="{B46D2BA1-4992-334F-9DAB-631EB838E74F}" type="parTrans" cxnId="{CA7A5C24-BBAE-5045-8504-68A340F7157D}">
      <dgm:prSet/>
      <dgm:spPr/>
      <dgm:t>
        <a:bodyPr/>
        <a:lstStyle/>
        <a:p>
          <a:endParaRPr lang="en-US"/>
        </a:p>
      </dgm:t>
    </dgm:pt>
    <dgm:pt modelId="{58F453A5-F8FC-5441-B91E-4ACE02DE2C10}" type="sibTrans" cxnId="{CA7A5C24-BBAE-5045-8504-68A340F7157D}">
      <dgm:prSet/>
      <dgm:spPr/>
      <dgm:t>
        <a:bodyPr/>
        <a:lstStyle/>
        <a:p>
          <a:endParaRPr lang="en-US"/>
        </a:p>
      </dgm:t>
    </dgm:pt>
    <dgm:pt modelId="{997126F7-C817-AD46-98DD-FE064C12E304}">
      <dgm:prSet custT="1"/>
      <dgm:spPr/>
      <dgm:t>
        <a:bodyPr/>
        <a:lstStyle/>
        <a:p>
          <a:r>
            <a:rPr lang="en-US" sz="1600" b="0" i="0" dirty="0"/>
            <a:t>High availability</a:t>
          </a:r>
          <a:endParaRPr lang="en-US" sz="1600" dirty="0"/>
        </a:p>
      </dgm:t>
    </dgm:pt>
    <dgm:pt modelId="{31D16FD2-E2A4-0344-9656-535EFB8D78C0}" type="parTrans" cxnId="{B7285440-DB51-4D46-9F7C-89B079DB4ABA}">
      <dgm:prSet/>
      <dgm:spPr/>
      <dgm:t>
        <a:bodyPr/>
        <a:lstStyle/>
        <a:p>
          <a:endParaRPr lang="en-US"/>
        </a:p>
      </dgm:t>
    </dgm:pt>
    <dgm:pt modelId="{ED8E1CB9-612D-AE46-926C-7E0526F4E546}" type="sibTrans" cxnId="{B7285440-DB51-4D46-9F7C-89B079DB4ABA}">
      <dgm:prSet/>
      <dgm:spPr/>
      <dgm:t>
        <a:bodyPr/>
        <a:lstStyle/>
        <a:p>
          <a:endParaRPr lang="en-US"/>
        </a:p>
      </dgm:t>
    </dgm:pt>
    <dgm:pt modelId="{2B5CB6A5-2389-D340-AF90-CE3EF1EEC055}">
      <dgm:prSet custT="1"/>
      <dgm:spPr/>
      <dgm:t>
        <a:bodyPr/>
        <a:lstStyle/>
        <a:p>
          <a:r>
            <a:rPr lang="en-US" sz="1600" b="0" i="0" dirty="0"/>
            <a:t>Easy replication</a:t>
          </a:r>
          <a:endParaRPr lang="en-US" sz="1600" dirty="0"/>
        </a:p>
      </dgm:t>
    </dgm:pt>
    <dgm:pt modelId="{FBF0D537-6999-C64F-95AF-2D594B6EC95A}" type="parTrans" cxnId="{87487A33-7B67-5C4F-A98C-B2C421951284}">
      <dgm:prSet/>
      <dgm:spPr/>
      <dgm:t>
        <a:bodyPr/>
        <a:lstStyle/>
        <a:p>
          <a:endParaRPr lang="en-US"/>
        </a:p>
      </dgm:t>
    </dgm:pt>
    <dgm:pt modelId="{13B6AD69-023C-A348-BCFB-52342615D0A4}" type="sibTrans" cxnId="{87487A33-7B67-5C4F-A98C-B2C421951284}">
      <dgm:prSet/>
      <dgm:spPr/>
      <dgm:t>
        <a:bodyPr/>
        <a:lstStyle/>
        <a:p>
          <a:endParaRPr lang="en-US"/>
        </a:p>
      </dgm:t>
    </dgm:pt>
    <dgm:pt modelId="{65F989B9-1869-AA4C-A3DA-995039ADC6E1}">
      <dgm:prSet custT="1"/>
      <dgm:spPr/>
      <dgm:t>
        <a:bodyPr/>
        <a:lstStyle/>
        <a:p>
          <a:r>
            <a:rPr lang="en-US" sz="1600" b="0" i="0" dirty="0"/>
            <a:t>Fast performance</a:t>
          </a:r>
          <a:endParaRPr lang="en-US" sz="1600" dirty="0"/>
        </a:p>
      </dgm:t>
    </dgm:pt>
    <dgm:pt modelId="{DECB762D-4B54-3545-A06F-D32627524A75}" type="parTrans" cxnId="{47B63350-D2DD-CC4C-A551-00847EAC6771}">
      <dgm:prSet/>
      <dgm:spPr/>
      <dgm:t>
        <a:bodyPr/>
        <a:lstStyle/>
        <a:p>
          <a:endParaRPr lang="en-US"/>
        </a:p>
      </dgm:t>
    </dgm:pt>
    <dgm:pt modelId="{827EF01F-2E81-2F43-9E22-C32BF7ECEF2F}" type="sibTrans" cxnId="{47B63350-D2DD-CC4C-A551-00847EAC6771}">
      <dgm:prSet/>
      <dgm:spPr/>
      <dgm:t>
        <a:bodyPr/>
        <a:lstStyle/>
        <a:p>
          <a:endParaRPr lang="en-US"/>
        </a:p>
      </dgm:t>
    </dgm:pt>
    <dgm:pt modelId="{94289974-B589-094D-846D-83D6DAAE2734}">
      <dgm:prSet custT="1"/>
      <dgm:spPr/>
      <dgm:t>
        <a:bodyPr/>
        <a:lstStyle/>
        <a:p>
          <a:r>
            <a:rPr lang="en-US" sz="1600" b="0" i="0" dirty="0"/>
            <a:t>Big data capacity</a:t>
          </a:r>
          <a:endParaRPr lang="en-US" sz="1600" dirty="0"/>
        </a:p>
      </dgm:t>
    </dgm:pt>
    <dgm:pt modelId="{B3E56B80-09C6-454A-A55C-A0A6A0D8E42B}" type="parTrans" cxnId="{6A874AA7-EBBB-E24E-A77E-4A9459E9FEE0}">
      <dgm:prSet/>
      <dgm:spPr/>
      <dgm:t>
        <a:bodyPr/>
        <a:lstStyle/>
        <a:p>
          <a:endParaRPr lang="en-US"/>
        </a:p>
      </dgm:t>
    </dgm:pt>
    <dgm:pt modelId="{9D59B80B-2B1D-4148-AC36-EF53FFE275E0}" type="sibTrans" cxnId="{6A874AA7-EBBB-E24E-A77E-4A9459E9FEE0}">
      <dgm:prSet/>
      <dgm:spPr/>
      <dgm:t>
        <a:bodyPr/>
        <a:lstStyle/>
        <a:p>
          <a:endParaRPr lang="en-US"/>
        </a:p>
      </dgm:t>
    </dgm:pt>
    <dgm:pt modelId="{D1A0F944-4F00-5C4D-9FE1-E68B7BF2E324}">
      <dgm:prSet custT="1"/>
      <dgm:spPr/>
      <dgm:t>
        <a:bodyPr/>
        <a:lstStyle/>
        <a:p>
          <a:r>
            <a:rPr lang="en-US" sz="1600" b="0" i="0" dirty="0"/>
            <a:t>Many kinds of data</a:t>
          </a:r>
          <a:endParaRPr lang="en-US" sz="1600" dirty="0"/>
        </a:p>
      </dgm:t>
    </dgm:pt>
    <dgm:pt modelId="{41325A46-B29A-5448-8EFD-BB9FD7FB7941}" type="parTrans" cxnId="{261D13D0-01FD-0644-8D4E-53265F21C52E}">
      <dgm:prSet/>
      <dgm:spPr/>
      <dgm:t>
        <a:bodyPr/>
        <a:lstStyle/>
        <a:p>
          <a:endParaRPr lang="en-US"/>
        </a:p>
      </dgm:t>
    </dgm:pt>
    <dgm:pt modelId="{D232E608-B001-934F-BC89-511A8402EDB5}" type="sibTrans" cxnId="{261D13D0-01FD-0644-8D4E-53265F21C52E}">
      <dgm:prSet/>
      <dgm:spPr/>
      <dgm:t>
        <a:bodyPr/>
        <a:lstStyle/>
        <a:p>
          <a:endParaRPr lang="en-US"/>
        </a:p>
      </dgm:t>
    </dgm:pt>
    <dgm:pt modelId="{4336A697-7F65-A84A-9079-80CD697EE74E}">
      <dgm:prSet custT="1"/>
      <dgm:spPr/>
      <dgm:t>
        <a:bodyPr/>
        <a:lstStyle/>
        <a:p>
          <a:r>
            <a:rPr lang="en-US" sz="1600" b="0" i="0" dirty="0"/>
            <a:t>Many kinds of relationships</a:t>
          </a:r>
          <a:endParaRPr lang="en-US" sz="1600" dirty="0"/>
        </a:p>
      </dgm:t>
    </dgm:pt>
    <dgm:pt modelId="{CD155D9D-4F88-7B46-99B1-6F5308B52B35}" type="parTrans" cxnId="{7DAE503C-C17C-714F-8723-BF7415BC5001}">
      <dgm:prSet/>
      <dgm:spPr/>
      <dgm:t>
        <a:bodyPr/>
        <a:lstStyle/>
        <a:p>
          <a:endParaRPr lang="en-US"/>
        </a:p>
      </dgm:t>
    </dgm:pt>
    <dgm:pt modelId="{96BEAFB7-013C-F54B-A585-08CDC9FE0369}" type="sibTrans" cxnId="{7DAE503C-C17C-714F-8723-BF7415BC5001}">
      <dgm:prSet/>
      <dgm:spPr/>
      <dgm:t>
        <a:bodyPr/>
        <a:lstStyle/>
        <a:p>
          <a:endParaRPr lang="en-US"/>
        </a:p>
      </dgm:t>
    </dgm:pt>
    <dgm:pt modelId="{C8DDD210-F981-5947-A048-8AF793A179F5}">
      <dgm:prSet/>
      <dgm:spPr/>
      <dgm:t>
        <a:bodyPr/>
        <a:lstStyle/>
        <a:p>
          <a:r>
            <a:rPr lang="en-US" dirty="0"/>
            <a:t>NoSQL</a:t>
          </a:r>
        </a:p>
      </dgm:t>
    </dgm:pt>
    <dgm:pt modelId="{84A47B4C-508E-CD41-ABD5-AF37CCA136E2}" type="parTrans" cxnId="{2AA8BBD7-5172-E440-865C-D417E3A835F9}">
      <dgm:prSet/>
      <dgm:spPr/>
      <dgm:t>
        <a:bodyPr/>
        <a:lstStyle/>
        <a:p>
          <a:endParaRPr lang="en-US"/>
        </a:p>
      </dgm:t>
    </dgm:pt>
    <dgm:pt modelId="{0C182D5F-1686-DF42-B3C4-C7B36DA454CE}" type="sibTrans" cxnId="{2AA8BBD7-5172-E440-865C-D417E3A835F9}">
      <dgm:prSet/>
      <dgm:spPr/>
      <dgm:t>
        <a:bodyPr/>
        <a:lstStyle/>
        <a:p>
          <a:endParaRPr lang="en-US"/>
        </a:p>
      </dgm:t>
    </dgm:pt>
    <dgm:pt modelId="{3C414F4A-D540-1B41-8045-DBB731588149}" type="pres">
      <dgm:prSet presAssocID="{E445FBC0-CF70-074A-B0FD-A6C8788C81C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E2FDBC7-EE80-C44A-8A50-AEFD9ABED2FC}" type="pres">
      <dgm:prSet presAssocID="{C8DDD210-F981-5947-A048-8AF793A179F5}" presName="centerShape" presStyleLbl="node0" presStyleIdx="0" presStyleCnt="1"/>
      <dgm:spPr/>
    </dgm:pt>
    <dgm:pt modelId="{10F91ECE-81BD-4147-A3E7-7BFA0D655B2B}" type="pres">
      <dgm:prSet presAssocID="{31D16FD2-E2A4-0344-9656-535EFB8D78C0}" presName="parTrans" presStyleLbl="sibTrans2D1" presStyleIdx="0" presStyleCnt="7"/>
      <dgm:spPr/>
    </dgm:pt>
    <dgm:pt modelId="{3883F860-063F-B846-B9BE-793DEF41645D}" type="pres">
      <dgm:prSet presAssocID="{31D16FD2-E2A4-0344-9656-535EFB8D78C0}" presName="connectorText" presStyleLbl="sibTrans2D1" presStyleIdx="0" presStyleCnt="7"/>
      <dgm:spPr/>
    </dgm:pt>
    <dgm:pt modelId="{5F57CBC0-978C-A046-A2EF-04E00E532F31}" type="pres">
      <dgm:prSet presAssocID="{997126F7-C817-AD46-98DD-FE064C12E304}" presName="node" presStyleLbl="node1" presStyleIdx="0" presStyleCnt="7">
        <dgm:presLayoutVars>
          <dgm:bulletEnabled val="1"/>
        </dgm:presLayoutVars>
      </dgm:prSet>
      <dgm:spPr/>
    </dgm:pt>
    <dgm:pt modelId="{30321E79-9816-9549-B231-FB1F546E2E66}" type="pres">
      <dgm:prSet presAssocID="{FBF0D537-6999-C64F-95AF-2D594B6EC95A}" presName="parTrans" presStyleLbl="sibTrans2D1" presStyleIdx="1" presStyleCnt="7"/>
      <dgm:spPr/>
    </dgm:pt>
    <dgm:pt modelId="{B9CEAB29-7289-8143-8DB3-04A99CD42419}" type="pres">
      <dgm:prSet presAssocID="{FBF0D537-6999-C64F-95AF-2D594B6EC95A}" presName="connectorText" presStyleLbl="sibTrans2D1" presStyleIdx="1" presStyleCnt="7"/>
      <dgm:spPr/>
    </dgm:pt>
    <dgm:pt modelId="{78CFCC2B-D4BC-FF4C-B263-D200C030C96B}" type="pres">
      <dgm:prSet presAssocID="{2B5CB6A5-2389-D340-AF90-CE3EF1EEC055}" presName="node" presStyleLbl="node1" presStyleIdx="1" presStyleCnt="7">
        <dgm:presLayoutVars>
          <dgm:bulletEnabled val="1"/>
        </dgm:presLayoutVars>
      </dgm:prSet>
      <dgm:spPr/>
    </dgm:pt>
    <dgm:pt modelId="{08B55AE4-2B71-E54F-9FEA-B76990573A3A}" type="pres">
      <dgm:prSet presAssocID="{DECB762D-4B54-3545-A06F-D32627524A75}" presName="parTrans" presStyleLbl="sibTrans2D1" presStyleIdx="2" presStyleCnt="7"/>
      <dgm:spPr/>
    </dgm:pt>
    <dgm:pt modelId="{F72E9096-D4AA-7E43-A8C0-81115DA54F7B}" type="pres">
      <dgm:prSet presAssocID="{DECB762D-4B54-3545-A06F-D32627524A75}" presName="connectorText" presStyleLbl="sibTrans2D1" presStyleIdx="2" presStyleCnt="7"/>
      <dgm:spPr/>
    </dgm:pt>
    <dgm:pt modelId="{EA192658-4B54-CA4F-93B0-184B7E662BE4}" type="pres">
      <dgm:prSet presAssocID="{65F989B9-1869-AA4C-A3DA-995039ADC6E1}" presName="node" presStyleLbl="node1" presStyleIdx="2" presStyleCnt="7">
        <dgm:presLayoutVars>
          <dgm:bulletEnabled val="1"/>
        </dgm:presLayoutVars>
      </dgm:prSet>
      <dgm:spPr/>
    </dgm:pt>
    <dgm:pt modelId="{92C384D5-DC99-8E42-BC28-7F202907F33C}" type="pres">
      <dgm:prSet presAssocID="{B3E56B80-09C6-454A-A55C-A0A6A0D8E42B}" presName="parTrans" presStyleLbl="sibTrans2D1" presStyleIdx="3" presStyleCnt="7"/>
      <dgm:spPr/>
    </dgm:pt>
    <dgm:pt modelId="{C913CA6D-6775-364F-8252-EF5B4450EA42}" type="pres">
      <dgm:prSet presAssocID="{B3E56B80-09C6-454A-A55C-A0A6A0D8E42B}" presName="connectorText" presStyleLbl="sibTrans2D1" presStyleIdx="3" presStyleCnt="7"/>
      <dgm:spPr/>
    </dgm:pt>
    <dgm:pt modelId="{794C2965-11ED-3949-8568-956B6A36DDC7}" type="pres">
      <dgm:prSet presAssocID="{94289974-B589-094D-846D-83D6DAAE2734}" presName="node" presStyleLbl="node1" presStyleIdx="3" presStyleCnt="7">
        <dgm:presLayoutVars>
          <dgm:bulletEnabled val="1"/>
        </dgm:presLayoutVars>
      </dgm:prSet>
      <dgm:spPr/>
    </dgm:pt>
    <dgm:pt modelId="{E293290A-B851-F44A-B804-174E2E5D86B1}" type="pres">
      <dgm:prSet presAssocID="{41325A46-B29A-5448-8EFD-BB9FD7FB7941}" presName="parTrans" presStyleLbl="sibTrans2D1" presStyleIdx="4" presStyleCnt="7"/>
      <dgm:spPr/>
    </dgm:pt>
    <dgm:pt modelId="{4AACC11A-317C-1242-9D83-7E831E73CA31}" type="pres">
      <dgm:prSet presAssocID="{41325A46-B29A-5448-8EFD-BB9FD7FB7941}" presName="connectorText" presStyleLbl="sibTrans2D1" presStyleIdx="4" presStyleCnt="7"/>
      <dgm:spPr/>
    </dgm:pt>
    <dgm:pt modelId="{99A47D32-986F-AE45-AEFB-AFDEDB840AB8}" type="pres">
      <dgm:prSet presAssocID="{D1A0F944-4F00-5C4D-9FE1-E68B7BF2E324}" presName="node" presStyleLbl="node1" presStyleIdx="4" presStyleCnt="7">
        <dgm:presLayoutVars>
          <dgm:bulletEnabled val="1"/>
        </dgm:presLayoutVars>
      </dgm:prSet>
      <dgm:spPr/>
    </dgm:pt>
    <dgm:pt modelId="{35436957-9F23-AB4B-AAE2-34FEFB54342D}" type="pres">
      <dgm:prSet presAssocID="{CD155D9D-4F88-7B46-99B1-6F5308B52B35}" presName="parTrans" presStyleLbl="sibTrans2D1" presStyleIdx="5" presStyleCnt="7"/>
      <dgm:spPr/>
    </dgm:pt>
    <dgm:pt modelId="{1DDA711B-DC56-2940-9542-589A37306AA4}" type="pres">
      <dgm:prSet presAssocID="{CD155D9D-4F88-7B46-99B1-6F5308B52B35}" presName="connectorText" presStyleLbl="sibTrans2D1" presStyleIdx="5" presStyleCnt="7"/>
      <dgm:spPr/>
    </dgm:pt>
    <dgm:pt modelId="{AD14090B-CE0F-384B-A684-0C4D877E65D9}" type="pres">
      <dgm:prSet presAssocID="{4336A697-7F65-A84A-9079-80CD697EE74E}" presName="node" presStyleLbl="node1" presStyleIdx="5" presStyleCnt="7">
        <dgm:presLayoutVars>
          <dgm:bulletEnabled val="1"/>
        </dgm:presLayoutVars>
      </dgm:prSet>
      <dgm:spPr/>
    </dgm:pt>
    <dgm:pt modelId="{C9540CE6-2FFD-7B47-BBBB-69C279285E5B}" type="pres">
      <dgm:prSet presAssocID="{B46D2BA1-4992-334F-9DAB-631EB838E74F}" presName="parTrans" presStyleLbl="sibTrans2D1" presStyleIdx="6" presStyleCnt="7"/>
      <dgm:spPr/>
    </dgm:pt>
    <dgm:pt modelId="{63BF4E40-0E46-7742-8CFB-6739B580C96E}" type="pres">
      <dgm:prSet presAssocID="{B46D2BA1-4992-334F-9DAB-631EB838E74F}" presName="connectorText" presStyleLbl="sibTrans2D1" presStyleIdx="6" presStyleCnt="7"/>
      <dgm:spPr/>
    </dgm:pt>
    <dgm:pt modelId="{C31F1321-50F5-344B-BFEF-EAD66F82AF93}" type="pres">
      <dgm:prSet presAssocID="{3580EB5F-F423-DF4E-BFBB-28721E11EDB5}" presName="node" presStyleLbl="node1" presStyleIdx="6" presStyleCnt="7">
        <dgm:presLayoutVars>
          <dgm:bulletEnabled val="1"/>
        </dgm:presLayoutVars>
      </dgm:prSet>
      <dgm:spPr/>
    </dgm:pt>
  </dgm:ptLst>
  <dgm:cxnLst>
    <dgm:cxn modelId="{54EF6512-85DE-E444-A1B5-6AC93C4C2D48}" type="presOf" srcId="{4336A697-7F65-A84A-9079-80CD697EE74E}" destId="{AD14090B-CE0F-384B-A684-0C4D877E65D9}" srcOrd="0" destOrd="0" presId="urn:microsoft.com/office/officeart/2005/8/layout/radial5"/>
    <dgm:cxn modelId="{B6187414-AB30-D14D-9F2E-6A056B99F64C}" type="presOf" srcId="{B46D2BA1-4992-334F-9DAB-631EB838E74F}" destId="{C9540CE6-2FFD-7B47-BBBB-69C279285E5B}" srcOrd="0" destOrd="0" presId="urn:microsoft.com/office/officeart/2005/8/layout/radial5"/>
    <dgm:cxn modelId="{CA7A5C24-BBAE-5045-8504-68A340F7157D}" srcId="{C8DDD210-F981-5947-A048-8AF793A179F5}" destId="{3580EB5F-F423-DF4E-BFBB-28721E11EDB5}" srcOrd="6" destOrd="0" parTransId="{B46D2BA1-4992-334F-9DAB-631EB838E74F}" sibTransId="{58F453A5-F8FC-5441-B91E-4ACE02DE2C10}"/>
    <dgm:cxn modelId="{DC776A24-9AF2-AD46-8F3A-E921DD0365A2}" type="presOf" srcId="{3580EB5F-F423-DF4E-BFBB-28721E11EDB5}" destId="{C31F1321-50F5-344B-BFEF-EAD66F82AF93}" srcOrd="0" destOrd="0" presId="urn:microsoft.com/office/officeart/2005/8/layout/radial5"/>
    <dgm:cxn modelId="{E6ED542B-E890-D340-9407-5E3427F4F007}" type="presOf" srcId="{E445FBC0-CF70-074A-B0FD-A6C8788C81C2}" destId="{3C414F4A-D540-1B41-8045-DBB731588149}" srcOrd="0" destOrd="0" presId="urn:microsoft.com/office/officeart/2005/8/layout/radial5"/>
    <dgm:cxn modelId="{87487A33-7B67-5C4F-A98C-B2C421951284}" srcId="{C8DDD210-F981-5947-A048-8AF793A179F5}" destId="{2B5CB6A5-2389-D340-AF90-CE3EF1EEC055}" srcOrd="1" destOrd="0" parTransId="{FBF0D537-6999-C64F-95AF-2D594B6EC95A}" sibTransId="{13B6AD69-023C-A348-BCFB-52342615D0A4}"/>
    <dgm:cxn modelId="{7206B734-3E48-CD4D-87AC-8684A56FD104}" type="presOf" srcId="{C8DDD210-F981-5947-A048-8AF793A179F5}" destId="{CE2FDBC7-EE80-C44A-8A50-AEFD9ABED2FC}" srcOrd="0" destOrd="0" presId="urn:microsoft.com/office/officeart/2005/8/layout/radial5"/>
    <dgm:cxn modelId="{103C3737-99C8-EA4F-8FE8-C29A7FD4006D}" type="presOf" srcId="{41325A46-B29A-5448-8EFD-BB9FD7FB7941}" destId="{E293290A-B851-F44A-B804-174E2E5D86B1}" srcOrd="0" destOrd="0" presId="urn:microsoft.com/office/officeart/2005/8/layout/radial5"/>
    <dgm:cxn modelId="{7DAE503C-C17C-714F-8723-BF7415BC5001}" srcId="{C8DDD210-F981-5947-A048-8AF793A179F5}" destId="{4336A697-7F65-A84A-9079-80CD697EE74E}" srcOrd="5" destOrd="0" parTransId="{CD155D9D-4F88-7B46-99B1-6F5308B52B35}" sibTransId="{96BEAFB7-013C-F54B-A585-08CDC9FE0369}"/>
    <dgm:cxn modelId="{B7285440-DB51-4D46-9F7C-89B079DB4ABA}" srcId="{C8DDD210-F981-5947-A048-8AF793A179F5}" destId="{997126F7-C817-AD46-98DD-FE064C12E304}" srcOrd="0" destOrd="0" parTransId="{31D16FD2-E2A4-0344-9656-535EFB8D78C0}" sibTransId="{ED8E1CB9-612D-AE46-926C-7E0526F4E546}"/>
    <dgm:cxn modelId="{4E76184C-C68A-944B-8FBE-BDB26F209C56}" type="presOf" srcId="{B3E56B80-09C6-454A-A55C-A0A6A0D8E42B}" destId="{C913CA6D-6775-364F-8252-EF5B4450EA42}" srcOrd="1" destOrd="0" presId="urn:microsoft.com/office/officeart/2005/8/layout/radial5"/>
    <dgm:cxn modelId="{47B63350-D2DD-CC4C-A551-00847EAC6771}" srcId="{C8DDD210-F981-5947-A048-8AF793A179F5}" destId="{65F989B9-1869-AA4C-A3DA-995039ADC6E1}" srcOrd="2" destOrd="0" parTransId="{DECB762D-4B54-3545-A06F-D32627524A75}" sibTransId="{827EF01F-2E81-2F43-9E22-C32BF7ECEF2F}"/>
    <dgm:cxn modelId="{917E7856-40A7-A443-B648-90CA6FC02105}" type="presOf" srcId="{FBF0D537-6999-C64F-95AF-2D594B6EC95A}" destId="{30321E79-9816-9549-B231-FB1F546E2E66}" srcOrd="0" destOrd="0" presId="urn:microsoft.com/office/officeart/2005/8/layout/radial5"/>
    <dgm:cxn modelId="{418ADC68-588B-1845-A397-794F60E273F2}" type="presOf" srcId="{B3E56B80-09C6-454A-A55C-A0A6A0D8E42B}" destId="{92C384D5-DC99-8E42-BC28-7F202907F33C}" srcOrd="0" destOrd="0" presId="urn:microsoft.com/office/officeart/2005/8/layout/radial5"/>
    <dgm:cxn modelId="{32738B6F-74D6-1D42-AE89-EC5910A6C1D8}" type="presOf" srcId="{CD155D9D-4F88-7B46-99B1-6F5308B52B35}" destId="{1DDA711B-DC56-2940-9542-589A37306AA4}" srcOrd="1" destOrd="0" presId="urn:microsoft.com/office/officeart/2005/8/layout/radial5"/>
    <dgm:cxn modelId="{CB5C6697-0737-324A-8CE2-80CAB15B315C}" type="presOf" srcId="{41325A46-B29A-5448-8EFD-BB9FD7FB7941}" destId="{4AACC11A-317C-1242-9D83-7E831E73CA31}" srcOrd="1" destOrd="0" presId="urn:microsoft.com/office/officeart/2005/8/layout/radial5"/>
    <dgm:cxn modelId="{6A874AA7-EBBB-E24E-A77E-4A9459E9FEE0}" srcId="{C8DDD210-F981-5947-A048-8AF793A179F5}" destId="{94289974-B589-094D-846D-83D6DAAE2734}" srcOrd="3" destOrd="0" parTransId="{B3E56B80-09C6-454A-A55C-A0A6A0D8E42B}" sibTransId="{9D59B80B-2B1D-4148-AC36-EF53FFE275E0}"/>
    <dgm:cxn modelId="{9A69A1AC-B0D1-2046-8E89-DC406CB56B7C}" type="presOf" srcId="{94289974-B589-094D-846D-83D6DAAE2734}" destId="{794C2965-11ED-3949-8568-956B6A36DDC7}" srcOrd="0" destOrd="0" presId="urn:microsoft.com/office/officeart/2005/8/layout/radial5"/>
    <dgm:cxn modelId="{E3AC97AE-FE0C-6646-B2F3-D31E59101119}" type="presOf" srcId="{65F989B9-1869-AA4C-A3DA-995039ADC6E1}" destId="{EA192658-4B54-CA4F-93B0-184B7E662BE4}" srcOrd="0" destOrd="0" presId="urn:microsoft.com/office/officeart/2005/8/layout/radial5"/>
    <dgm:cxn modelId="{266B66B7-D7CD-9E4B-83AA-5D77EE1EAAAB}" type="presOf" srcId="{DECB762D-4B54-3545-A06F-D32627524A75}" destId="{F72E9096-D4AA-7E43-A8C0-81115DA54F7B}" srcOrd="1" destOrd="0" presId="urn:microsoft.com/office/officeart/2005/8/layout/radial5"/>
    <dgm:cxn modelId="{BD8141C5-073A-F94E-92F1-FDB4C7C64F12}" type="presOf" srcId="{CD155D9D-4F88-7B46-99B1-6F5308B52B35}" destId="{35436957-9F23-AB4B-AAE2-34FEFB54342D}" srcOrd="0" destOrd="0" presId="urn:microsoft.com/office/officeart/2005/8/layout/radial5"/>
    <dgm:cxn modelId="{261D13D0-01FD-0644-8D4E-53265F21C52E}" srcId="{C8DDD210-F981-5947-A048-8AF793A179F5}" destId="{D1A0F944-4F00-5C4D-9FE1-E68B7BF2E324}" srcOrd="4" destOrd="0" parTransId="{41325A46-B29A-5448-8EFD-BB9FD7FB7941}" sibTransId="{D232E608-B001-934F-BC89-511A8402EDB5}"/>
    <dgm:cxn modelId="{F04B2ED6-7114-144B-9E5D-94FFA85A5105}" type="presOf" srcId="{31D16FD2-E2A4-0344-9656-535EFB8D78C0}" destId="{3883F860-063F-B846-B9BE-793DEF41645D}" srcOrd="1" destOrd="0" presId="urn:microsoft.com/office/officeart/2005/8/layout/radial5"/>
    <dgm:cxn modelId="{2EABA4D6-A6CC-B24C-9509-714E15F0B991}" type="presOf" srcId="{B46D2BA1-4992-334F-9DAB-631EB838E74F}" destId="{63BF4E40-0E46-7742-8CFB-6739B580C96E}" srcOrd="1" destOrd="0" presId="urn:microsoft.com/office/officeart/2005/8/layout/radial5"/>
    <dgm:cxn modelId="{2AA8BBD7-5172-E440-865C-D417E3A835F9}" srcId="{E445FBC0-CF70-074A-B0FD-A6C8788C81C2}" destId="{C8DDD210-F981-5947-A048-8AF793A179F5}" srcOrd="0" destOrd="0" parTransId="{84A47B4C-508E-CD41-ABD5-AF37CCA136E2}" sibTransId="{0C182D5F-1686-DF42-B3C4-C7B36DA454CE}"/>
    <dgm:cxn modelId="{254E39DA-4AED-ED45-A27D-43F1F5B55591}" type="presOf" srcId="{31D16FD2-E2A4-0344-9656-535EFB8D78C0}" destId="{10F91ECE-81BD-4147-A3E7-7BFA0D655B2B}" srcOrd="0" destOrd="0" presId="urn:microsoft.com/office/officeart/2005/8/layout/radial5"/>
    <dgm:cxn modelId="{2D6E6DEB-701D-7145-9BA6-E87397A3D643}" type="presOf" srcId="{2B5CB6A5-2389-D340-AF90-CE3EF1EEC055}" destId="{78CFCC2B-D4BC-FF4C-B263-D200C030C96B}" srcOrd="0" destOrd="0" presId="urn:microsoft.com/office/officeart/2005/8/layout/radial5"/>
    <dgm:cxn modelId="{5AF485EC-0147-2E45-A361-5EE44D89B2C1}" type="presOf" srcId="{DECB762D-4B54-3545-A06F-D32627524A75}" destId="{08B55AE4-2B71-E54F-9FEA-B76990573A3A}" srcOrd="0" destOrd="0" presId="urn:microsoft.com/office/officeart/2005/8/layout/radial5"/>
    <dgm:cxn modelId="{FE20EBEE-9604-A04C-A202-B924EEEF4325}" type="presOf" srcId="{997126F7-C817-AD46-98DD-FE064C12E304}" destId="{5F57CBC0-978C-A046-A2EF-04E00E532F31}" srcOrd="0" destOrd="0" presId="urn:microsoft.com/office/officeart/2005/8/layout/radial5"/>
    <dgm:cxn modelId="{CDA9F3F1-A277-CF44-A637-6C716349C8AD}" type="presOf" srcId="{D1A0F944-4F00-5C4D-9FE1-E68B7BF2E324}" destId="{99A47D32-986F-AE45-AEFB-AFDEDB840AB8}" srcOrd="0" destOrd="0" presId="urn:microsoft.com/office/officeart/2005/8/layout/radial5"/>
    <dgm:cxn modelId="{D0F3C8FA-C27B-1B40-9990-D85801ADBAF2}" type="presOf" srcId="{FBF0D537-6999-C64F-95AF-2D594B6EC95A}" destId="{B9CEAB29-7289-8143-8DB3-04A99CD42419}" srcOrd="1" destOrd="0" presId="urn:microsoft.com/office/officeart/2005/8/layout/radial5"/>
    <dgm:cxn modelId="{D082D1E9-0CA0-8741-9017-8F9416CA6B4B}" type="presParOf" srcId="{3C414F4A-D540-1B41-8045-DBB731588149}" destId="{CE2FDBC7-EE80-C44A-8A50-AEFD9ABED2FC}" srcOrd="0" destOrd="0" presId="urn:microsoft.com/office/officeart/2005/8/layout/radial5"/>
    <dgm:cxn modelId="{BC93F806-FBA2-154F-A886-F84BCBDCE732}" type="presParOf" srcId="{3C414F4A-D540-1B41-8045-DBB731588149}" destId="{10F91ECE-81BD-4147-A3E7-7BFA0D655B2B}" srcOrd="1" destOrd="0" presId="urn:microsoft.com/office/officeart/2005/8/layout/radial5"/>
    <dgm:cxn modelId="{232E7645-8018-3C4E-A991-1DB3A5DBAB27}" type="presParOf" srcId="{10F91ECE-81BD-4147-A3E7-7BFA0D655B2B}" destId="{3883F860-063F-B846-B9BE-793DEF41645D}" srcOrd="0" destOrd="0" presId="urn:microsoft.com/office/officeart/2005/8/layout/radial5"/>
    <dgm:cxn modelId="{B7AAB081-4740-EA41-9AC5-444466405719}" type="presParOf" srcId="{3C414F4A-D540-1B41-8045-DBB731588149}" destId="{5F57CBC0-978C-A046-A2EF-04E00E532F31}" srcOrd="2" destOrd="0" presId="urn:microsoft.com/office/officeart/2005/8/layout/radial5"/>
    <dgm:cxn modelId="{7116E82A-F099-B244-A204-0E2D013A66F4}" type="presParOf" srcId="{3C414F4A-D540-1B41-8045-DBB731588149}" destId="{30321E79-9816-9549-B231-FB1F546E2E66}" srcOrd="3" destOrd="0" presId="urn:microsoft.com/office/officeart/2005/8/layout/radial5"/>
    <dgm:cxn modelId="{0520CFF8-ED00-6644-92C6-6C77675AB1AE}" type="presParOf" srcId="{30321E79-9816-9549-B231-FB1F546E2E66}" destId="{B9CEAB29-7289-8143-8DB3-04A99CD42419}" srcOrd="0" destOrd="0" presId="urn:microsoft.com/office/officeart/2005/8/layout/radial5"/>
    <dgm:cxn modelId="{B3990C6A-FF5D-5B49-8705-79189A30D8A5}" type="presParOf" srcId="{3C414F4A-D540-1B41-8045-DBB731588149}" destId="{78CFCC2B-D4BC-FF4C-B263-D200C030C96B}" srcOrd="4" destOrd="0" presId="urn:microsoft.com/office/officeart/2005/8/layout/radial5"/>
    <dgm:cxn modelId="{82D934FE-403D-9E46-8B47-DBDE6BE564D8}" type="presParOf" srcId="{3C414F4A-D540-1B41-8045-DBB731588149}" destId="{08B55AE4-2B71-E54F-9FEA-B76990573A3A}" srcOrd="5" destOrd="0" presId="urn:microsoft.com/office/officeart/2005/8/layout/radial5"/>
    <dgm:cxn modelId="{08D2F95A-49B3-3547-84EB-77B7197E7FB5}" type="presParOf" srcId="{08B55AE4-2B71-E54F-9FEA-B76990573A3A}" destId="{F72E9096-D4AA-7E43-A8C0-81115DA54F7B}" srcOrd="0" destOrd="0" presId="urn:microsoft.com/office/officeart/2005/8/layout/radial5"/>
    <dgm:cxn modelId="{DA962AA4-DB64-194D-954C-FDBD85FEAD72}" type="presParOf" srcId="{3C414F4A-D540-1B41-8045-DBB731588149}" destId="{EA192658-4B54-CA4F-93B0-184B7E662BE4}" srcOrd="6" destOrd="0" presId="urn:microsoft.com/office/officeart/2005/8/layout/radial5"/>
    <dgm:cxn modelId="{7DC3EC91-B4EB-6743-A78E-64B29724DB07}" type="presParOf" srcId="{3C414F4A-D540-1B41-8045-DBB731588149}" destId="{92C384D5-DC99-8E42-BC28-7F202907F33C}" srcOrd="7" destOrd="0" presId="urn:microsoft.com/office/officeart/2005/8/layout/radial5"/>
    <dgm:cxn modelId="{ECBE2A24-98F7-0B43-902F-D2C1D76BA4FF}" type="presParOf" srcId="{92C384D5-DC99-8E42-BC28-7F202907F33C}" destId="{C913CA6D-6775-364F-8252-EF5B4450EA42}" srcOrd="0" destOrd="0" presId="urn:microsoft.com/office/officeart/2005/8/layout/radial5"/>
    <dgm:cxn modelId="{5918D8A8-7265-D946-996E-FE961107B385}" type="presParOf" srcId="{3C414F4A-D540-1B41-8045-DBB731588149}" destId="{794C2965-11ED-3949-8568-956B6A36DDC7}" srcOrd="8" destOrd="0" presId="urn:microsoft.com/office/officeart/2005/8/layout/radial5"/>
    <dgm:cxn modelId="{6286031C-6562-7940-87BB-68E235488EA5}" type="presParOf" srcId="{3C414F4A-D540-1B41-8045-DBB731588149}" destId="{E293290A-B851-F44A-B804-174E2E5D86B1}" srcOrd="9" destOrd="0" presId="urn:microsoft.com/office/officeart/2005/8/layout/radial5"/>
    <dgm:cxn modelId="{6AC0F0DF-F724-6149-9E53-3264E0865598}" type="presParOf" srcId="{E293290A-B851-F44A-B804-174E2E5D86B1}" destId="{4AACC11A-317C-1242-9D83-7E831E73CA31}" srcOrd="0" destOrd="0" presId="urn:microsoft.com/office/officeart/2005/8/layout/radial5"/>
    <dgm:cxn modelId="{A9A500FD-DBD0-C445-BD77-511AE1F67697}" type="presParOf" srcId="{3C414F4A-D540-1B41-8045-DBB731588149}" destId="{99A47D32-986F-AE45-AEFB-AFDEDB840AB8}" srcOrd="10" destOrd="0" presId="urn:microsoft.com/office/officeart/2005/8/layout/radial5"/>
    <dgm:cxn modelId="{A36BAA88-DA4E-7C4D-8B2E-1E7FDCC6E7A5}" type="presParOf" srcId="{3C414F4A-D540-1B41-8045-DBB731588149}" destId="{35436957-9F23-AB4B-AAE2-34FEFB54342D}" srcOrd="11" destOrd="0" presId="urn:microsoft.com/office/officeart/2005/8/layout/radial5"/>
    <dgm:cxn modelId="{7CAA5F7F-CCD6-B84B-A3EF-E38C52D898D7}" type="presParOf" srcId="{35436957-9F23-AB4B-AAE2-34FEFB54342D}" destId="{1DDA711B-DC56-2940-9542-589A37306AA4}" srcOrd="0" destOrd="0" presId="urn:microsoft.com/office/officeart/2005/8/layout/radial5"/>
    <dgm:cxn modelId="{02BACBA1-2901-D24A-B29E-7CD569B5E568}" type="presParOf" srcId="{3C414F4A-D540-1B41-8045-DBB731588149}" destId="{AD14090B-CE0F-384B-A684-0C4D877E65D9}" srcOrd="12" destOrd="0" presId="urn:microsoft.com/office/officeart/2005/8/layout/radial5"/>
    <dgm:cxn modelId="{0BCCA6EE-221E-8E40-A4A8-598C0F73AA6B}" type="presParOf" srcId="{3C414F4A-D540-1B41-8045-DBB731588149}" destId="{C9540CE6-2FFD-7B47-BBBB-69C279285E5B}" srcOrd="13" destOrd="0" presId="urn:microsoft.com/office/officeart/2005/8/layout/radial5"/>
    <dgm:cxn modelId="{C9C0DE6F-989F-204C-B398-B71080E168F6}" type="presParOf" srcId="{C9540CE6-2FFD-7B47-BBBB-69C279285E5B}" destId="{63BF4E40-0E46-7742-8CFB-6739B580C96E}" srcOrd="0" destOrd="0" presId="urn:microsoft.com/office/officeart/2005/8/layout/radial5"/>
    <dgm:cxn modelId="{A619C634-FD5C-7C42-A372-23C01F7A257D}" type="presParOf" srcId="{3C414F4A-D540-1B41-8045-DBB731588149}" destId="{C31F1321-50F5-344B-BFEF-EAD66F82AF93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02F032E-D1FD-6745-B721-A9B4D65F42F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F9C1C5-08B2-014A-924E-26D2B955E6B3}">
      <dgm:prSet/>
      <dgm:spPr/>
      <dgm:t>
        <a:bodyPr/>
        <a:lstStyle/>
        <a:p>
          <a:r>
            <a:rPr lang="en-US" dirty="0"/>
            <a:t>CSP handles</a:t>
          </a:r>
        </a:p>
      </dgm:t>
    </dgm:pt>
    <dgm:pt modelId="{49924C3D-DE22-DD43-B4CF-17AF1EC46F80}" type="parTrans" cxnId="{1EA69777-F8BE-7147-BFF4-6D8CFDFABEF5}">
      <dgm:prSet/>
      <dgm:spPr/>
      <dgm:t>
        <a:bodyPr/>
        <a:lstStyle/>
        <a:p>
          <a:endParaRPr lang="en-US"/>
        </a:p>
      </dgm:t>
    </dgm:pt>
    <dgm:pt modelId="{C3B6C02B-456F-C04F-A17E-9BBBA6AA6CEC}" type="sibTrans" cxnId="{1EA69777-F8BE-7147-BFF4-6D8CFDFABEF5}">
      <dgm:prSet/>
      <dgm:spPr/>
      <dgm:t>
        <a:bodyPr/>
        <a:lstStyle/>
        <a:p>
          <a:endParaRPr lang="en-US"/>
        </a:p>
      </dgm:t>
    </dgm:pt>
    <dgm:pt modelId="{58C1CB61-71B5-D444-9385-FF040141F432}">
      <dgm:prSet/>
      <dgm:spPr/>
      <dgm:t>
        <a:bodyPr/>
        <a:lstStyle/>
        <a:p>
          <a:r>
            <a:rPr lang="en-US"/>
            <a:t>Installation</a:t>
          </a:r>
        </a:p>
      </dgm:t>
    </dgm:pt>
    <dgm:pt modelId="{7695EB21-4354-7644-9198-C90A5E1C763D}" type="parTrans" cxnId="{559B075A-0C9A-1541-9494-BAF7AD6A618F}">
      <dgm:prSet/>
      <dgm:spPr/>
      <dgm:t>
        <a:bodyPr/>
        <a:lstStyle/>
        <a:p>
          <a:endParaRPr lang="en-US"/>
        </a:p>
      </dgm:t>
    </dgm:pt>
    <dgm:pt modelId="{57D135FE-EE87-CE4E-9F40-F62B90FFB1E4}" type="sibTrans" cxnId="{559B075A-0C9A-1541-9494-BAF7AD6A618F}">
      <dgm:prSet/>
      <dgm:spPr/>
      <dgm:t>
        <a:bodyPr/>
        <a:lstStyle/>
        <a:p>
          <a:endParaRPr lang="en-US"/>
        </a:p>
      </dgm:t>
    </dgm:pt>
    <dgm:pt modelId="{D22DB3F3-CC67-D547-8956-B4B325FBB469}">
      <dgm:prSet/>
      <dgm:spPr/>
      <dgm:t>
        <a:bodyPr/>
        <a:lstStyle/>
        <a:p>
          <a:r>
            <a:rPr lang="en-US"/>
            <a:t>Updates</a:t>
          </a:r>
        </a:p>
      </dgm:t>
    </dgm:pt>
    <dgm:pt modelId="{D2E58BB2-7E7D-E84B-BEFD-F2E328295F08}" type="parTrans" cxnId="{26F326AD-8BB4-5A43-96AE-FD0682BD4CA8}">
      <dgm:prSet/>
      <dgm:spPr/>
      <dgm:t>
        <a:bodyPr/>
        <a:lstStyle/>
        <a:p>
          <a:endParaRPr lang="en-US"/>
        </a:p>
      </dgm:t>
    </dgm:pt>
    <dgm:pt modelId="{CFB2E2AC-619A-9640-9FB8-12E91FF6AE31}" type="sibTrans" cxnId="{26F326AD-8BB4-5A43-96AE-FD0682BD4CA8}">
      <dgm:prSet/>
      <dgm:spPr/>
      <dgm:t>
        <a:bodyPr/>
        <a:lstStyle/>
        <a:p>
          <a:endParaRPr lang="en-US"/>
        </a:p>
      </dgm:t>
    </dgm:pt>
    <dgm:pt modelId="{12910BFC-A365-1047-9615-FE000E8AE99C}">
      <dgm:prSet/>
      <dgm:spPr/>
      <dgm:t>
        <a:bodyPr/>
        <a:lstStyle/>
        <a:p>
          <a:r>
            <a:rPr lang="en-US"/>
            <a:t>Configuration</a:t>
          </a:r>
        </a:p>
      </dgm:t>
    </dgm:pt>
    <dgm:pt modelId="{45A6DB5D-5B47-5B4F-AD25-666A180E5A3F}" type="parTrans" cxnId="{428E4D7C-0C44-8845-A7FF-C1AECDEFB1BA}">
      <dgm:prSet/>
      <dgm:spPr/>
      <dgm:t>
        <a:bodyPr/>
        <a:lstStyle/>
        <a:p>
          <a:endParaRPr lang="en-US"/>
        </a:p>
      </dgm:t>
    </dgm:pt>
    <dgm:pt modelId="{B8B466EA-8373-4642-982C-6C26C817B91B}" type="sibTrans" cxnId="{428E4D7C-0C44-8845-A7FF-C1AECDEFB1BA}">
      <dgm:prSet/>
      <dgm:spPr/>
      <dgm:t>
        <a:bodyPr/>
        <a:lstStyle/>
        <a:p>
          <a:endParaRPr lang="en-US"/>
        </a:p>
      </dgm:t>
    </dgm:pt>
    <dgm:pt modelId="{DCC2DBEA-28A7-704E-8E96-3668369E5569}">
      <dgm:prSet/>
      <dgm:spPr/>
      <dgm:t>
        <a:bodyPr/>
        <a:lstStyle/>
        <a:p>
          <a:r>
            <a:rPr lang="en-US"/>
            <a:t>Backups</a:t>
          </a:r>
        </a:p>
      </dgm:t>
    </dgm:pt>
    <dgm:pt modelId="{52EEF346-CACF-A746-8873-C45A54E2E697}" type="parTrans" cxnId="{4C8B049C-C025-2242-BF02-D98DD1FEAB05}">
      <dgm:prSet/>
      <dgm:spPr/>
      <dgm:t>
        <a:bodyPr/>
        <a:lstStyle/>
        <a:p>
          <a:endParaRPr lang="en-US"/>
        </a:p>
      </dgm:t>
    </dgm:pt>
    <dgm:pt modelId="{14841795-FEE7-8D4C-9C95-782073915B40}" type="sibTrans" cxnId="{4C8B049C-C025-2242-BF02-D98DD1FEAB05}">
      <dgm:prSet/>
      <dgm:spPr/>
      <dgm:t>
        <a:bodyPr/>
        <a:lstStyle/>
        <a:p>
          <a:endParaRPr lang="en-US"/>
        </a:p>
      </dgm:t>
    </dgm:pt>
    <dgm:pt modelId="{E887CD5F-BD8D-504E-B60C-0B542C951B54}">
      <dgm:prSet/>
      <dgm:spPr/>
      <dgm:t>
        <a:bodyPr/>
        <a:lstStyle/>
        <a:p>
          <a:r>
            <a:rPr lang="en-US"/>
            <a:t>Scaling</a:t>
          </a:r>
        </a:p>
      </dgm:t>
    </dgm:pt>
    <dgm:pt modelId="{3F02626B-A8FF-5841-9587-3C758CB4C516}" type="parTrans" cxnId="{AEDC8C76-FFD4-D442-884A-90DA1ADFF9D2}">
      <dgm:prSet/>
      <dgm:spPr/>
      <dgm:t>
        <a:bodyPr/>
        <a:lstStyle/>
        <a:p>
          <a:endParaRPr lang="en-US"/>
        </a:p>
      </dgm:t>
    </dgm:pt>
    <dgm:pt modelId="{2C6E1231-8154-6141-BC66-EA52B4A31312}" type="sibTrans" cxnId="{AEDC8C76-FFD4-D442-884A-90DA1ADFF9D2}">
      <dgm:prSet/>
      <dgm:spPr/>
      <dgm:t>
        <a:bodyPr/>
        <a:lstStyle/>
        <a:p>
          <a:endParaRPr lang="en-US"/>
        </a:p>
      </dgm:t>
    </dgm:pt>
    <dgm:pt modelId="{57344DD1-E495-EB44-9605-D69E4B315F02}">
      <dgm:prSet/>
      <dgm:spPr/>
      <dgm:t>
        <a:bodyPr/>
        <a:lstStyle/>
        <a:p>
          <a:r>
            <a:rPr lang="en-US" dirty="0"/>
            <a:t>Customer handles</a:t>
          </a:r>
        </a:p>
      </dgm:t>
    </dgm:pt>
    <dgm:pt modelId="{76F27629-4CB7-4549-8A3F-B24A58FDD68C}" type="parTrans" cxnId="{7383B2E5-6B60-BC46-A910-986BAAFF4752}">
      <dgm:prSet/>
      <dgm:spPr/>
      <dgm:t>
        <a:bodyPr/>
        <a:lstStyle/>
        <a:p>
          <a:endParaRPr lang="en-US"/>
        </a:p>
      </dgm:t>
    </dgm:pt>
    <dgm:pt modelId="{48F160F7-A46E-C445-9094-A35F8A14ED5B}" type="sibTrans" cxnId="{7383B2E5-6B60-BC46-A910-986BAAFF4752}">
      <dgm:prSet/>
      <dgm:spPr/>
      <dgm:t>
        <a:bodyPr/>
        <a:lstStyle/>
        <a:p>
          <a:endParaRPr lang="en-US"/>
        </a:p>
      </dgm:t>
    </dgm:pt>
    <dgm:pt modelId="{47A5F4A7-4AFD-ED4B-91E7-DA3FA4F43C79}">
      <dgm:prSet/>
      <dgm:spPr/>
      <dgm:t>
        <a:bodyPr/>
        <a:lstStyle/>
        <a:p>
          <a:r>
            <a:rPr lang="en-US" dirty="0"/>
            <a:t>Collation</a:t>
          </a:r>
        </a:p>
      </dgm:t>
    </dgm:pt>
    <dgm:pt modelId="{9A2BAD70-5BFE-6844-9313-2E81EFA6751E}" type="parTrans" cxnId="{E021A244-780C-C746-956A-6B7BD1F10EAB}">
      <dgm:prSet/>
      <dgm:spPr/>
      <dgm:t>
        <a:bodyPr/>
        <a:lstStyle/>
        <a:p>
          <a:endParaRPr lang="en-US"/>
        </a:p>
      </dgm:t>
    </dgm:pt>
    <dgm:pt modelId="{55CA2FD8-9959-654A-B80F-19313294D035}" type="sibTrans" cxnId="{E021A244-780C-C746-956A-6B7BD1F10EAB}">
      <dgm:prSet/>
      <dgm:spPr/>
      <dgm:t>
        <a:bodyPr/>
        <a:lstStyle/>
        <a:p>
          <a:endParaRPr lang="en-US"/>
        </a:p>
      </dgm:t>
    </dgm:pt>
    <dgm:pt modelId="{889BC851-65C4-B443-A0E6-5AC3F02F840A}">
      <dgm:prSet/>
      <dgm:spPr/>
      <dgm:t>
        <a:bodyPr/>
        <a:lstStyle/>
        <a:p>
          <a:r>
            <a:rPr lang="en-US" dirty="0"/>
            <a:t>Cursors</a:t>
          </a:r>
        </a:p>
      </dgm:t>
    </dgm:pt>
    <dgm:pt modelId="{4E82C913-21F6-8E4D-9256-432E3A6254BE}" type="parTrans" cxnId="{C89C914F-35DA-4945-9D05-0075311CACB0}">
      <dgm:prSet/>
      <dgm:spPr/>
      <dgm:t>
        <a:bodyPr/>
        <a:lstStyle/>
        <a:p>
          <a:endParaRPr lang="en-US"/>
        </a:p>
      </dgm:t>
    </dgm:pt>
    <dgm:pt modelId="{309C2B47-5692-7949-B36A-440A1C381BB0}" type="sibTrans" cxnId="{C89C914F-35DA-4945-9D05-0075311CACB0}">
      <dgm:prSet/>
      <dgm:spPr/>
      <dgm:t>
        <a:bodyPr/>
        <a:lstStyle/>
        <a:p>
          <a:endParaRPr lang="en-US"/>
        </a:p>
      </dgm:t>
    </dgm:pt>
    <dgm:pt modelId="{7A6EA7DB-10F2-E745-BEB5-9292B5EDDA73}">
      <dgm:prSet/>
      <dgm:spPr/>
      <dgm:t>
        <a:bodyPr/>
        <a:lstStyle/>
        <a:p>
          <a:r>
            <a:rPr lang="en-US" dirty="0"/>
            <a:t>Connections</a:t>
          </a:r>
        </a:p>
      </dgm:t>
    </dgm:pt>
    <dgm:pt modelId="{01338DEC-CCE2-5041-9E1D-D5EB7FF6DA32}" type="parTrans" cxnId="{F5059226-4B2E-D545-B285-993715158A50}">
      <dgm:prSet/>
      <dgm:spPr/>
      <dgm:t>
        <a:bodyPr/>
        <a:lstStyle/>
        <a:p>
          <a:endParaRPr lang="en-US"/>
        </a:p>
      </dgm:t>
    </dgm:pt>
    <dgm:pt modelId="{E00119D3-B225-F74E-B7C5-57C18E81D115}" type="sibTrans" cxnId="{F5059226-4B2E-D545-B285-993715158A50}">
      <dgm:prSet/>
      <dgm:spPr/>
      <dgm:t>
        <a:bodyPr/>
        <a:lstStyle/>
        <a:p>
          <a:endParaRPr lang="en-US"/>
        </a:p>
      </dgm:t>
    </dgm:pt>
    <dgm:pt modelId="{AB4CFA20-EA57-AC44-BA3B-BDB21D8FA317}">
      <dgm:prSet/>
      <dgm:spPr/>
      <dgm:t>
        <a:bodyPr/>
        <a:lstStyle/>
        <a:p>
          <a:r>
            <a:rPr lang="en-US" dirty="0"/>
            <a:t>Schemas</a:t>
          </a:r>
        </a:p>
      </dgm:t>
    </dgm:pt>
    <dgm:pt modelId="{F8B1A8B9-CD5A-3945-84F5-9F392764AA97}" type="parTrans" cxnId="{F5990C01-619C-654D-9864-4C5175307E24}">
      <dgm:prSet/>
      <dgm:spPr/>
      <dgm:t>
        <a:bodyPr/>
        <a:lstStyle/>
        <a:p>
          <a:endParaRPr lang="en-US"/>
        </a:p>
      </dgm:t>
    </dgm:pt>
    <dgm:pt modelId="{59BCA5BD-629B-2949-B3C2-4219ED6C8238}" type="sibTrans" cxnId="{F5990C01-619C-654D-9864-4C5175307E24}">
      <dgm:prSet/>
      <dgm:spPr/>
      <dgm:t>
        <a:bodyPr/>
        <a:lstStyle/>
        <a:p>
          <a:endParaRPr lang="en-US"/>
        </a:p>
      </dgm:t>
    </dgm:pt>
    <dgm:pt modelId="{658B6D20-57AB-7F4B-8FEB-7AFF6F5D3791}">
      <dgm:prSet/>
      <dgm:spPr/>
      <dgm:t>
        <a:bodyPr/>
        <a:lstStyle/>
        <a:p>
          <a:r>
            <a:rPr lang="en-US" dirty="0"/>
            <a:t>Data provenance</a:t>
          </a:r>
        </a:p>
      </dgm:t>
    </dgm:pt>
    <dgm:pt modelId="{C95A18F2-5505-6044-BCAE-DB021BAB1470}" type="parTrans" cxnId="{E07B60D5-79A9-D447-BCAC-86D1D8EBA61A}">
      <dgm:prSet/>
      <dgm:spPr/>
      <dgm:t>
        <a:bodyPr/>
        <a:lstStyle/>
        <a:p>
          <a:endParaRPr lang="en-US"/>
        </a:p>
      </dgm:t>
    </dgm:pt>
    <dgm:pt modelId="{61C5A3FE-87A0-2543-B4B1-533C97CD819C}" type="sibTrans" cxnId="{E07B60D5-79A9-D447-BCAC-86D1D8EBA61A}">
      <dgm:prSet/>
      <dgm:spPr/>
      <dgm:t>
        <a:bodyPr/>
        <a:lstStyle/>
        <a:p>
          <a:endParaRPr lang="en-US"/>
        </a:p>
      </dgm:t>
    </dgm:pt>
    <dgm:pt modelId="{B4064CAE-FECF-0549-B3BB-F95DF9B8337E}" type="pres">
      <dgm:prSet presAssocID="{F02F032E-D1FD-6745-B721-A9B4D65F42F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1CC42F-B426-1045-9A19-A734C0B1CB94}" type="pres">
      <dgm:prSet presAssocID="{01F9C1C5-08B2-014A-924E-26D2B955E6B3}" presName="root" presStyleCnt="0"/>
      <dgm:spPr/>
    </dgm:pt>
    <dgm:pt modelId="{BB164F5C-506A-A243-8302-0667110614DA}" type="pres">
      <dgm:prSet presAssocID="{01F9C1C5-08B2-014A-924E-26D2B955E6B3}" presName="rootComposite" presStyleCnt="0"/>
      <dgm:spPr/>
    </dgm:pt>
    <dgm:pt modelId="{57841920-A8F2-E84D-8765-97271979248E}" type="pres">
      <dgm:prSet presAssocID="{01F9C1C5-08B2-014A-924E-26D2B955E6B3}" presName="rootText" presStyleLbl="node1" presStyleIdx="0" presStyleCnt="2" custScaleX="178915" custScaleY="175530"/>
      <dgm:spPr/>
    </dgm:pt>
    <dgm:pt modelId="{62E435F6-09DA-7B48-9987-488B60D8F3CD}" type="pres">
      <dgm:prSet presAssocID="{01F9C1C5-08B2-014A-924E-26D2B955E6B3}" presName="rootConnector" presStyleLbl="node1" presStyleIdx="0" presStyleCnt="2"/>
      <dgm:spPr/>
    </dgm:pt>
    <dgm:pt modelId="{6E2BD43F-CB94-8D46-8B12-42A9C5E29586}" type="pres">
      <dgm:prSet presAssocID="{01F9C1C5-08B2-014A-924E-26D2B955E6B3}" presName="childShape" presStyleCnt="0"/>
      <dgm:spPr/>
    </dgm:pt>
    <dgm:pt modelId="{AC5E27E0-A188-544C-A955-FB50F7F5BD1B}" type="pres">
      <dgm:prSet presAssocID="{7695EB21-4354-7644-9198-C90A5E1C763D}" presName="Name13" presStyleLbl="parChTrans1D2" presStyleIdx="0" presStyleCnt="10"/>
      <dgm:spPr/>
    </dgm:pt>
    <dgm:pt modelId="{BDB31FB6-CCB0-F545-8674-7520FC1DD515}" type="pres">
      <dgm:prSet presAssocID="{58C1CB61-71B5-D444-9385-FF040141F432}" presName="childText" presStyleLbl="bgAcc1" presStyleIdx="0" presStyleCnt="10">
        <dgm:presLayoutVars>
          <dgm:bulletEnabled val="1"/>
        </dgm:presLayoutVars>
      </dgm:prSet>
      <dgm:spPr/>
    </dgm:pt>
    <dgm:pt modelId="{4954CD35-88E1-3E42-B081-C2FE98C08FE2}" type="pres">
      <dgm:prSet presAssocID="{D2E58BB2-7E7D-E84B-BEFD-F2E328295F08}" presName="Name13" presStyleLbl="parChTrans1D2" presStyleIdx="1" presStyleCnt="10"/>
      <dgm:spPr/>
    </dgm:pt>
    <dgm:pt modelId="{04BCE563-6DAC-8C42-9C17-CA4DA149CAA0}" type="pres">
      <dgm:prSet presAssocID="{D22DB3F3-CC67-D547-8956-B4B325FBB469}" presName="childText" presStyleLbl="bgAcc1" presStyleIdx="1" presStyleCnt="10">
        <dgm:presLayoutVars>
          <dgm:bulletEnabled val="1"/>
        </dgm:presLayoutVars>
      </dgm:prSet>
      <dgm:spPr/>
    </dgm:pt>
    <dgm:pt modelId="{20952B39-173A-EB4E-808A-CDD6D13F280F}" type="pres">
      <dgm:prSet presAssocID="{45A6DB5D-5B47-5B4F-AD25-666A180E5A3F}" presName="Name13" presStyleLbl="parChTrans1D2" presStyleIdx="2" presStyleCnt="10"/>
      <dgm:spPr/>
    </dgm:pt>
    <dgm:pt modelId="{A93B22BC-30E2-2A48-BB39-4EAB0C7D65F8}" type="pres">
      <dgm:prSet presAssocID="{12910BFC-A365-1047-9615-FE000E8AE99C}" presName="childText" presStyleLbl="bgAcc1" presStyleIdx="2" presStyleCnt="10">
        <dgm:presLayoutVars>
          <dgm:bulletEnabled val="1"/>
        </dgm:presLayoutVars>
      </dgm:prSet>
      <dgm:spPr/>
    </dgm:pt>
    <dgm:pt modelId="{DBAA925A-D7B6-E345-8C96-FAA1C94CD8B4}" type="pres">
      <dgm:prSet presAssocID="{52EEF346-CACF-A746-8873-C45A54E2E697}" presName="Name13" presStyleLbl="parChTrans1D2" presStyleIdx="3" presStyleCnt="10"/>
      <dgm:spPr/>
    </dgm:pt>
    <dgm:pt modelId="{BF9A45E3-AB87-4E41-B4A7-715F31152CA2}" type="pres">
      <dgm:prSet presAssocID="{DCC2DBEA-28A7-704E-8E96-3668369E5569}" presName="childText" presStyleLbl="bgAcc1" presStyleIdx="3" presStyleCnt="10">
        <dgm:presLayoutVars>
          <dgm:bulletEnabled val="1"/>
        </dgm:presLayoutVars>
      </dgm:prSet>
      <dgm:spPr/>
    </dgm:pt>
    <dgm:pt modelId="{07C8D048-D45E-5E46-8FE6-AF3551DA6108}" type="pres">
      <dgm:prSet presAssocID="{3F02626B-A8FF-5841-9587-3C758CB4C516}" presName="Name13" presStyleLbl="parChTrans1D2" presStyleIdx="4" presStyleCnt="10"/>
      <dgm:spPr/>
    </dgm:pt>
    <dgm:pt modelId="{9A43F648-4278-2C42-88FD-0A5E898F065D}" type="pres">
      <dgm:prSet presAssocID="{E887CD5F-BD8D-504E-B60C-0B542C951B54}" presName="childText" presStyleLbl="bgAcc1" presStyleIdx="4" presStyleCnt="10">
        <dgm:presLayoutVars>
          <dgm:bulletEnabled val="1"/>
        </dgm:presLayoutVars>
      </dgm:prSet>
      <dgm:spPr/>
    </dgm:pt>
    <dgm:pt modelId="{C3853548-E8D4-F345-8FDA-9914457EC396}" type="pres">
      <dgm:prSet presAssocID="{57344DD1-E495-EB44-9605-D69E4B315F02}" presName="root" presStyleCnt="0"/>
      <dgm:spPr/>
    </dgm:pt>
    <dgm:pt modelId="{8ABF79FE-5F94-3245-ABA4-259233FCB5C1}" type="pres">
      <dgm:prSet presAssocID="{57344DD1-E495-EB44-9605-D69E4B315F02}" presName="rootComposite" presStyleCnt="0"/>
      <dgm:spPr/>
    </dgm:pt>
    <dgm:pt modelId="{2FFA99D4-4D19-8D46-B254-7BB63D414DFF}" type="pres">
      <dgm:prSet presAssocID="{57344DD1-E495-EB44-9605-D69E4B315F02}" presName="rootText" presStyleLbl="node1" presStyleIdx="1" presStyleCnt="2" custScaleX="159147" custScaleY="199747"/>
      <dgm:spPr/>
    </dgm:pt>
    <dgm:pt modelId="{E2AB3EDF-051F-3142-8EBC-3D49D9E38586}" type="pres">
      <dgm:prSet presAssocID="{57344DD1-E495-EB44-9605-D69E4B315F02}" presName="rootConnector" presStyleLbl="node1" presStyleIdx="1" presStyleCnt="2"/>
      <dgm:spPr/>
    </dgm:pt>
    <dgm:pt modelId="{3291F560-EB2C-B54E-94B9-4671311AAC3D}" type="pres">
      <dgm:prSet presAssocID="{57344DD1-E495-EB44-9605-D69E4B315F02}" presName="childShape" presStyleCnt="0"/>
      <dgm:spPr/>
    </dgm:pt>
    <dgm:pt modelId="{0871B19C-9E48-DB4C-8012-D518F1BBFBA9}" type="pres">
      <dgm:prSet presAssocID="{9A2BAD70-5BFE-6844-9313-2E81EFA6751E}" presName="Name13" presStyleLbl="parChTrans1D2" presStyleIdx="5" presStyleCnt="10"/>
      <dgm:spPr/>
    </dgm:pt>
    <dgm:pt modelId="{ADBBBEEC-6508-9541-9EB5-6A69661D2D15}" type="pres">
      <dgm:prSet presAssocID="{47A5F4A7-4AFD-ED4B-91E7-DA3FA4F43C79}" presName="childText" presStyleLbl="bgAcc1" presStyleIdx="5" presStyleCnt="10">
        <dgm:presLayoutVars>
          <dgm:bulletEnabled val="1"/>
        </dgm:presLayoutVars>
      </dgm:prSet>
      <dgm:spPr/>
    </dgm:pt>
    <dgm:pt modelId="{C9E64F0E-A05F-D749-8B9F-361F9E5066D4}" type="pres">
      <dgm:prSet presAssocID="{4E82C913-21F6-8E4D-9256-432E3A6254BE}" presName="Name13" presStyleLbl="parChTrans1D2" presStyleIdx="6" presStyleCnt="10"/>
      <dgm:spPr/>
    </dgm:pt>
    <dgm:pt modelId="{1983F394-000A-5148-88F2-D757CD389577}" type="pres">
      <dgm:prSet presAssocID="{889BC851-65C4-B443-A0E6-5AC3F02F840A}" presName="childText" presStyleLbl="bgAcc1" presStyleIdx="6" presStyleCnt="10">
        <dgm:presLayoutVars>
          <dgm:bulletEnabled val="1"/>
        </dgm:presLayoutVars>
      </dgm:prSet>
      <dgm:spPr/>
    </dgm:pt>
    <dgm:pt modelId="{C8FA1549-6390-D941-86E5-36CE0B238D76}" type="pres">
      <dgm:prSet presAssocID="{01338DEC-CCE2-5041-9E1D-D5EB7FF6DA32}" presName="Name13" presStyleLbl="parChTrans1D2" presStyleIdx="7" presStyleCnt="10"/>
      <dgm:spPr/>
    </dgm:pt>
    <dgm:pt modelId="{A52A9E6B-310C-CD4D-BAE8-E7584842DCD2}" type="pres">
      <dgm:prSet presAssocID="{7A6EA7DB-10F2-E745-BEB5-9292B5EDDA73}" presName="childText" presStyleLbl="bgAcc1" presStyleIdx="7" presStyleCnt="10">
        <dgm:presLayoutVars>
          <dgm:bulletEnabled val="1"/>
        </dgm:presLayoutVars>
      </dgm:prSet>
      <dgm:spPr/>
    </dgm:pt>
    <dgm:pt modelId="{B3B35087-2670-444D-8A19-E48756F50400}" type="pres">
      <dgm:prSet presAssocID="{F8B1A8B9-CD5A-3945-84F5-9F392764AA97}" presName="Name13" presStyleLbl="parChTrans1D2" presStyleIdx="8" presStyleCnt="10"/>
      <dgm:spPr/>
    </dgm:pt>
    <dgm:pt modelId="{836F911D-1DEC-0048-AD92-92F43CBC280A}" type="pres">
      <dgm:prSet presAssocID="{AB4CFA20-EA57-AC44-BA3B-BDB21D8FA317}" presName="childText" presStyleLbl="bgAcc1" presStyleIdx="8" presStyleCnt="10">
        <dgm:presLayoutVars>
          <dgm:bulletEnabled val="1"/>
        </dgm:presLayoutVars>
      </dgm:prSet>
      <dgm:spPr/>
    </dgm:pt>
    <dgm:pt modelId="{17B5DC1E-BB22-A546-B6BA-ED18D5998E74}" type="pres">
      <dgm:prSet presAssocID="{C95A18F2-5505-6044-BCAE-DB021BAB1470}" presName="Name13" presStyleLbl="parChTrans1D2" presStyleIdx="9" presStyleCnt="10"/>
      <dgm:spPr/>
    </dgm:pt>
    <dgm:pt modelId="{669A051D-1A46-234E-9C72-99B2000B6B54}" type="pres">
      <dgm:prSet presAssocID="{658B6D20-57AB-7F4B-8FEB-7AFF6F5D3791}" presName="childText" presStyleLbl="bgAcc1" presStyleIdx="9" presStyleCnt="10">
        <dgm:presLayoutVars>
          <dgm:bulletEnabled val="1"/>
        </dgm:presLayoutVars>
      </dgm:prSet>
      <dgm:spPr/>
    </dgm:pt>
  </dgm:ptLst>
  <dgm:cxnLst>
    <dgm:cxn modelId="{F5990C01-619C-654D-9864-4C5175307E24}" srcId="{57344DD1-E495-EB44-9605-D69E4B315F02}" destId="{AB4CFA20-EA57-AC44-BA3B-BDB21D8FA317}" srcOrd="3" destOrd="0" parTransId="{F8B1A8B9-CD5A-3945-84F5-9F392764AA97}" sibTransId="{59BCA5BD-629B-2949-B3C2-4219ED6C8238}"/>
    <dgm:cxn modelId="{7A98B004-4BD0-DF4F-B873-562FCAFA012D}" type="presOf" srcId="{3F02626B-A8FF-5841-9587-3C758CB4C516}" destId="{07C8D048-D45E-5E46-8FE6-AF3551DA6108}" srcOrd="0" destOrd="0" presId="urn:microsoft.com/office/officeart/2005/8/layout/hierarchy3"/>
    <dgm:cxn modelId="{510B9806-BEB9-E94B-BA76-A9AE06C35665}" type="presOf" srcId="{D2E58BB2-7E7D-E84B-BEFD-F2E328295F08}" destId="{4954CD35-88E1-3E42-B081-C2FE98C08FE2}" srcOrd="0" destOrd="0" presId="urn:microsoft.com/office/officeart/2005/8/layout/hierarchy3"/>
    <dgm:cxn modelId="{9D7E201F-AB40-DE4E-AB43-DD4235351155}" type="presOf" srcId="{E887CD5F-BD8D-504E-B60C-0B542C951B54}" destId="{9A43F648-4278-2C42-88FD-0A5E898F065D}" srcOrd="0" destOrd="0" presId="urn:microsoft.com/office/officeart/2005/8/layout/hierarchy3"/>
    <dgm:cxn modelId="{A50E7D22-2D9D-064F-8A1E-E5D40854BC3E}" type="presOf" srcId="{01338DEC-CCE2-5041-9E1D-D5EB7FF6DA32}" destId="{C8FA1549-6390-D941-86E5-36CE0B238D76}" srcOrd="0" destOrd="0" presId="urn:microsoft.com/office/officeart/2005/8/layout/hierarchy3"/>
    <dgm:cxn modelId="{F5059226-4B2E-D545-B285-993715158A50}" srcId="{57344DD1-E495-EB44-9605-D69E4B315F02}" destId="{7A6EA7DB-10F2-E745-BEB5-9292B5EDDA73}" srcOrd="2" destOrd="0" parTransId="{01338DEC-CCE2-5041-9E1D-D5EB7FF6DA32}" sibTransId="{E00119D3-B225-F74E-B7C5-57C18E81D115}"/>
    <dgm:cxn modelId="{E021A244-780C-C746-956A-6B7BD1F10EAB}" srcId="{57344DD1-E495-EB44-9605-D69E4B315F02}" destId="{47A5F4A7-4AFD-ED4B-91E7-DA3FA4F43C79}" srcOrd="0" destOrd="0" parTransId="{9A2BAD70-5BFE-6844-9313-2E81EFA6751E}" sibTransId="{55CA2FD8-9959-654A-B80F-19313294D035}"/>
    <dgm:cxn modelId="{FB7E2F47-0D11-7045-9176-32386CF37601}" type="presOf" srcId="{01F9C1C5-08B2-014A-924E-26D2B955E6B3}" destId="{62E435F6-09DA-7B48-9987-488B60D8F3CD}" srcOrd="1" destOrd="0" presId="urn:microsoft.com/office/officeart/2005/8/layout/hierarchy3"/>
    <dgm:cxn modelId="{C89C914F-35DA-4945-9D05-0075311CACB0}" srcId="{57344DD1-E495-EB44-9605-D69E4B315F02}" destId="{889BC851-65C4-B443-A0E6-5AC3F02F840A}" srcOrd="1" destOrd="0" parTransId="{4E82C913-21F6-8E4D-9256-432E3A6254BE}" sibTransId="{309C2B47-5692-7949-B36A-440A1C381BB0}"/>
    <dgm:cxn modelId="{559B075A-0C9A-1541-9494-BAF7AD6A618F}" srcId="{01F9C1C5-08B2-014A-924E-26D2B955E6B3}" destId="{58C1CB61-71B5-D444-9385-FF040141F432}" srcOrd="0" destOrd="0" parTransId="{7695EB21-4354-7644-9198-C90A5E1C763D}" sibTransId="{57D135FE-EE87-CE4E-9F40-F62B90FFB1E4}"/>
    <dgm:cxn modelId="{DBE0FC5D-F82F-0B48-807E-3E6927539909}" type="presOf" srcId="{47A5F4A7-4AFD-ED4B-91E7-DA3FA4F43C79}" destId="{ADBBBEEC-6508-9541-9EB5-6A69661D2D15}" srcOrd="0" destOrd="0" presId="urn:microsoft.com/office/officeart/2005/8/layout/hierarchy3"/>
    <dgm:cxn modelId="{C79C3A63-6087-FA43-9C99-9D38E3406DF3}" type="presOf" srcId="{D22DB3F3-CC67-D547-8956-B4B325FBB469}" destId="{04BCE563-6DAC-8C42-9C17-CA4DA149CAA0}" srcOrd="0" destOrd="0" presId="urn:microsoft.com/office/officeart/2005/8/layout/hierarchy3"/>
    <dgm:cxn modelId="{C7C14A6E-D2F4-A842-834D-D7E0754C9605}" type="presOf" srcId="{52EEF346-CACF-A746-8873-C45A54E2E697}" destId="{DBAA925A-D7B6-E345-8C96-FAA1C94CD8B4}" srcOrd="0" destOrd="0" presId="urn:microsoft.com/office/officeart/2005/8/layout/hierarchy3"/>
    <dgm:cxn modelId="{AEDC8C76-FFD4-D442-884A-90DA1ADFF9D2}" srcId="{01F9C1C5-08B2-014A-924E-26D2B955E6B3}" destId="{E887CD5F-BD8D-504E-B60C-0B542C951B54}" srcOrd="4" destOrd="0" parTransId="{3F02626B-A8FF-5841-9587-3C758CB4C516}" sibTransId="{2C6E1231-8154-6141-BC66-EA52B4A31312}"/>
    <dgm:cxn modelId="{1EA69777-F8BE-7147-BFF4-6D8CFDFABEF5}" srcId="{F02F032E-D1FD-6745-B721-A9B4D65F42F2}" destId="{01F9C1C5-08B2-014A-924E-26D2B955E6B3}" srcOrd="0" destOrd="0" parTransId="{49924C3D-DE22-DD43-B4CF-17AF1EC46F80}" sibTransId="{C3B6C02B-456F-C04F-A17E-9BBBA6AA6CEC}"/>
    <dgm:cxn modelId="{428E4D7C-0C44-8845-A7FF-C1AECDEFB1BA}" srcId="{01F9C1C5-08B2-014A-924E-26D2B955E6B3}" destId="{12910BFC-A365-1047-9615-FE000E8AE99C}" srcOrd="2" destOrd="0" parTransId="{45A6DB5D-5B47-5B4F-AD25-666A180E5A3F}" sibTransId="{B8B466EA-8373-4642-982C-6C26C817B91B}"/>
    <dgm:cxn modelId="{A45DCE7C-6114-F349-8B81-B9EF2A13EEF3}" type="presOf" srcId="{45A6DB5D-5B47-5B4F-AD25-666A180E5A3F}" destId="{20952B39-173A-EB4E-808A-CDD6D13F280F}" srcOrd="0" destOrd="0" presId="urn:microsoft.com/office/officeart/2005/8/layout/hierarchy3"/>
    <dgm:cxn modelId="{4BB95C7E-54FA-E546-9CD8-95BBAFD66B36}" type="presOf" srcId="{AB4CFA20-EA57-AC44-BA3B-BDB21D8FA317}" destId="{836F911D-1DEC-0048-AD92-92F43CBC280A}" srcOrd="0" destOrd="0" presId="urn:microsoft.com/office/officeart/2005/8/layout/hierarchy3"/>
    <dgm:cxn modelId="{3A42DA89-87A0-9344-AD71-A59943082D72}" type="presOf" srcId="{9A2BAD70-5BFE-6844-9313-2E81EFA6751E}" destId="{0871B19C-9E48-DB4C-8012-D518F1BBFBA9}" srcOrd="0" destOrd="0" presId="urn:microsoft.com/office/officeart/2005/8/layout/hierarchy3"/>
    <dgm:cxn modelId="{B28BB990-42E3-AB45-8D1C-C73269C26786}" type="presOf" srcId="{889BC851-65C4-B443-A0E6-5AC3F02F840A}" destId="{1983F394-000A-5148-88F2-D757CD389577}" srcOrd="0" destOrd="0" presId="urn:microsoft.com/office/officeart/2005/8/layout/hierarchy3"/>
    <dgm:cxn modelId="{F0541996-03F7-BD47-BD92-A7D663E26097}" type="presOf" srcId="{4E82C913-21F6-8E4D-9256-432E3A6254BE}" destId="{C9E64F0E-A05F-D749-8B9F-361F9E5066D4}" srcOrd="0" destOrd="0" presId="urn:microsoft.com/office/officeart/2005/8/layout/hierarchy3"/>
    <dgm:cxn modelId="{4C8B049C-C025-2242-BF02-D98DD1FEAB05}" srcId="{01F9C1C5-08B2-014A-924E-26D2B955E6B3}" destId="{DCC2DBEA-28A7-704E-8E96-3668369E5569}" srcOrd="3" destOrd="0" parTransId="{52EEF346-CACF-A746-8873-C45A54E2E697}" sibTransId="{14841795-FEE7-8D4C-9C95-782073915B40}"/>
    <dgm:cxn modelId="{8CC7F9A6-3851-EC4A-A489-68B3CC49BB9F}" type="presOf" srcId="{658B6D20-57AB-7F4B-8FEB-7AFF6F5D3791}" destId="{669A051D-1A46-234E-9C72-99B2000B6B54}" srcOrd="0" destOrd="0" presId="urn:microsoft.com/office/officeart/2005/8/layout/hierarchy3"/>
    <dgm:cxn modelId="{F5B52AA9-02DB-8D4C-ABE2-D5CAE7304433}" type="presOf" srcId="{F02F032E-D1FD-6745-B721-A9B4D65F42F2}" destId="{B4064CAE-FECF-0549-B3BB-F95DF9B8337E}" srcOrd="0" destOrd="0" presId="urn:microsoft.com/office/officeart/2005/8/layout/hierarchy3"/>
    <dgm:cxn modelId="{5395E8AB-6063-9D41-8B1E-724C8C8BE0AF}" type="presOf" srcId="{57344DD1-E495-EB44-9605-D69E4B315F02}" destId="{2FFA99D4-4D19-8D46-B254-7BB63D414DFF}" srcOrd="0" destOrd="0" presId="urn:microsoft.com/office/officeart/2005/8/layout/hierarchy3"/>
    <dgm:cxn modelId="{26F326AD-8BB4-5A43-96AE-FD0682BD4CA8}" srcId="{01F9C1C5-08B2-014A-924E-26D2B955E6B3}" destId="{D22DB3F3-CC67-D547-8956-B4B325FBB469}" srcOrd="1" destOrd="0" parTransId="{D2E58BB2-7E7D-E84B-BEFD-F2E328295F08}" sibTransId="{CFB2E2AC-619A-9640-9FB8-12E91FF6AE31}"/>
    <dgm:cxn modelId="{E03C01B2-5028-9840-A29D-5A4CD5D9EADF}" type="presOf" srcId="{7695EB21-4354-7644-9198-C90A5E1C763D}" destId="{AC5E27E0-A188-544C-A955-FB50F7F5BD1B}" srcOrd="0" destOrd="0" presId="urn:microsoft.com/office/officeart/2005/8/layout/hierarchy3"/>
    <dgm:cxn modelId="{7B3760C3-DBBB-EA46-8518-52E077D8048D}" type="presOf" srcId="{7A6EA7DB-10F2-E745-BEB5-9292B5EDDA73}" destId="{A52A9E6B-310C-CD4D-BAE8-E7584842DCD2}" srcOrd="0" destOrd="0" presId="urn:microsoft.com/office/officeart/2005/8/layout/hierarchy3"/>
    <dgm:cxn modelId="{D0413DCF-0C36-4941-94DB-42220DE823DB}" type="presOf" srcId="{58C1CB61-71B5-D444-9385-FF040141F432}" destId="{BDB31FB6-CCB0-F545-8674-7520FC1DD515}" srcOrd="0" destOrd="0" presId="urn:microsoft.com/office/officeart/2005/8/layout/hierarchy3"/>
    <dgm:cxn modelId="{468F6AD1-F9C3-AE43-8B79-A68957E21C5B}" type="presOf" srcId="{57344DD1-E495-EB44-9605-D69E4B315F02}" destId="{E2AB3EDF-051F-3142-8EBC-3D49D9E38586}" srcOrd="1" destOrd="0" presId="urn:microsoft.com/office/officeart/2005/8/layout/hierarchy3"/>
    <dgm:cxn modelId="{E07B60D5-79A9-D447-BCAC-86D1D8EBA61A}" srcId="{57344DD1-E495-EB44-9605-D69E4B315F02}" destId="{658B6D20-57AB-7F4B-8FEB-7AFF6F5D3791}" srcOrd="4" destOrd="0" parTransId="{C95A18F2-5505-6044-BCAE-DB021BAB1470}" sibTransId="{61C5A3FE-87A0-2543-B4B1-533C97CD819C}"/>
    <dgm:cxn modelId="{6E357AD9-8334-2A4D-B3C6-6B4475FE8A2C}" type="presOf" srcId="{DCC2DBEA-28A7-704E-8E96-3668369E5569}" destId="{BF9A45E3-AB87-4E41-B4A7-715F31152CA2}" srcOrd="0" destOrd="0" presId="urn:microsoft.com/office/officeart/2005/8/layout/hierarchy3"/>
    <dgm:cxn modelId="{349C3EDD-1C34-6E4C-9C6E-071576D9323C}" type="presOf" srcId="{01F9C1C5-08B2-014A-924E-26D2B955E6B3}" destId="{57841920-A8F2-E84D-8765-97271979248E}" srcOrd="0" destOrd="0" presId="urn:microsoft.com/office/officeart/2005/8/layout/hierarchy3"/>
    <dgm:cxn modelId="{0629D6E1-D470-C949-A92D-DDB9EF6DE1B1}" type="presOf" srcId="{12910BFC-A365-1047-9615-FE000E8AE99C}" destId="{A93B22BC-30E2-2A48-BB39-4EAB0C7D65F8}" srcOrd="0" destOrd="0" presId="urn:microsoft.com/office/officeart/2005/8/layout/hierarchy3"/>
    <dgm:cxn modelId="{7383B2E5-6B60-BC46-A910-986BAAFF4752}" srcId="{F02F032E-D1FD-6745-B721-A9B4D65F42F2}" destId="{57344DD1-E495-EB44-9605-D69E4B315F02}" srcOrd="1" destOrd="0" parTransId="{76F27629-4CB7-4549-8A3F-B24A58FDD68C}" sibTransId="{48F160F7-A46E-C445-9094-A35F8A14ED5B}"/>
    <dgm:cxn modelId="{A78FFDE6-D509-BA4E-B2F7-2A59F88060AF}" type="presOf" srcId="{C95A18F2-5505-6044-BCAE-DB021BAB1470}" destId="{17B5DC1E-BB22-A546-B6BA-ED18D5998E74}" srcOrd="0" destOrd="0" presId="urn:microsoft.com/office/officeart/2005/8/layout/hierarchy3"/>
    <dgm:cxn modelId="{37B48CE8-371F-754F-93DD-525FF71F2A77}" type="presOf" srcId="{F8B1A8B9-CD5A-3945-84F5-9F392764AA97}" destId="{B3B35087-2670-444D-8A19-E48756F50400}" srcOrd="0" destOrd="0" presId="urn:microsoft.com/office/officeart/2005/8/layout/hierarchy3"/>
    <dgm:cxn modelId="{729AC385-97A1-7F4B-B149-6245F9F4247F}" type="presParOf" srcId="{B4064CAE-FECF-0549-B3BB-F95DF9B8337E}" destId="{2C1CC42F-B426-1045-9A19-A734C0B1CB94}" srcOrd="0" destOrd="0" presId="urn:microsoft.com/office/officeart/2005/8/layout/hierarchy3"/>
    <dgm:cxn modelId="{D4CD7443-B0BF-6144-A45D-76EFC1767C23}" type="presParOf" srcId="{2C1CC42F-B426-1045-9A19-A734C0B1CB94}" destId="{BB164F5C-506A-A243-8302-0667110614DA}" srcOrd="0" destOrd="0" presId="urn:microsoft.com/office/officeart/2005/8/layout/hierarchy3"/>
    <dgm:cxn modelId="{C748A234-DCAB-DA4E-8053-70726624AE27}" type="presParOf" srcId="{BB164F5C-506A-A243-8302-0667110614DA}" destId="{57841920-A8F2-E84D-8765-97271979248E}" srcOrd="0" destOrd="0" presId="urn:microsoft.com/office/officeart/2005/8/layout/hierarchy3"/>
    <dgm:cxn modelId="{D060916A-4C84-7E4C-A8DE-133E29331A97}" type="presParOf" srcId="{BB164F5C-506A-A243-8302-0667110614DA}" destId="{62E435F6-09DA-7B48-9987-488B60D8F3CD}" srcOrd="1" destOrd="0" presId="urn:microsoft.com/office/officeart/2005/8/layout/hierarchy3"/>
    <dgm:cxn modelId="{3C776D66-5491-DB48-B156-09B873F625B2}" type="presParOf" srcId="{2C1CC42F-B426-1045-9A19-A734C0B1CB94}" destId="{6E2BD43F-CB94-8D46-8B12-42A9C5E29586}" srcOrd="1" destOrd="0" presId="urn:microsoft.com/office/officeart/2005/8/layout/hierarchy3"/>
    <dgm:cxn modelId="{CAA606AD-B39B-BD44-90A1-22C88B11166C}" type="presParOf" srcId="{6E2BD43F-CB94-8D46-8B12-42A9C5E29586}" destId="{AC5E27E0-A188-544C-A955-FB50F7F5BD1B}" srcOrd="0" destOrd="0" presId="urn:microsoft.com/office/officeart/2005/8/layout/hierarchy3"/>
    <dgm:cxn modelId="{8B16B07E-5BBC-CD40-AED6-CD90F4A066CC}" type="presParOf" srcId="{6E2BD43F-CB94-8D46-8B12-42A9C5E29586}" destId="{BDB31FB6-CCB0-F545-8674-7520FC1DD515}" srcOrd="1" destOrd="0" presId="urn:microsoft.com/office/officeart/2005/8/layout/hierarchy3"/>
    <dgm:cxn modelId="{7109CC13-BA72-6244-914B-BF5104F08FA0}" type="presParOf" srcId="{6E2BD43F-CB94-8D46-8B12-42A9C5E29586}" destId="{4954CD35-88E1-3E42-B081-C2FE98C08FE2}" srcOrd="2" destOrd="0" presId="urn:microsoft.com/office/officeart/2005/8/layout/hierarchy3"/>
    <dgm:cxn modelId="{218CB042-28D6-0A41-A82F-3FECC040493A}" type="presParOf" srcId="{6E2BD43F-CB94-8D46-8B12-42A9C5E29586}" destId="{04BCE563-6DAC-8C42-9C17-CA4DA149CAA0}" srcOrd="3" destOrd="0" presId="urn:microsoft.com/office/officeart/2005/8/layout/hierarchy3"/>
    <dgm:cxn modelId="{97DCBB21-B277-1D4E-9882-4252C251E634}" type="presParOf" srcId="{6E2BD43F-CB94-8D46-8B12-42A9C5E29586}" destId="{20952B39-173A-EB4E-808A-CDD6D13F280F}" srcOrd="4" destOrd="0" presId="urn:microsoft.com/office/officeart/2005/8/layout/hierarchy3"/>
    <dgm:cxn modelId="{C8654272-BEEE-914A-9858-B1810B0E16EE}" type="presParOf" srcId="{6E2BD43F-CB94-8D46-8B12-42A9C5E29586}" destId="{A93B22BC-30E2-2A48-BB39-4EAB0C7D65F8}" srcOrd="5" destOrd="0" presId="urn:microsoft.com/office/officeart/2005/8/layout/hierarchy3"/>
    <dgm:cxn modelId="{AA785564-23CF-B14D-B56C-611A2BE11533}" type="presParOf" srcId="{6E2BD43F-CB94-8D46-8B12-42A9C5E29586}" destId="{DBAA925A-D7B6-E345-8C96-FAA1C94CD8B4}" srcOrd="6" destOrd="0" presId="urn:microsoft.com/office/officeart/2005/8/layout/hierarchy3"/>
    <dgm:cxn modelId="{23024E6C-AFA3-9D4D-9874-144CAC91ED3E}" type="presParOf" srcId="{6E2BD43F-CB94-8D46-8B12-42A9C5E29586}" destId="{BF9A45E3-AB87-4E41-B4A7-715F31152CA2}" srcOrd="7" destOrd="0" presId="urn:microsoft.com/office/officeart/2005/8/layout/hierarchy3"/>
    <dgm:cxn modelId="{868C49D7-8090-2842-86A9-F7AD9CB314CC}" type="presParOf" srcId="{6E2BD43F-CB94-8D46-8B12-42A9C5E29586}" destId="{07C8D048-D45E-5E46-8FE6-AF3551DA6108}" srcOrd="8" destOrd="0" presId="urn:microsoft.com/office/officeart/2005/8/layout/hierarchy3"/>
    <dgm:cxn modelId="{A12E640F-DDB9-5D4A-92A7-00DB98BF887E}" type="presParOf" srcId="{6E2BD43F-CB94-8D46-8B12-42A9C5E29586}" destId="{9A43F648-4278-2C42-88FD-0A5E898F065D}" srcOrd="9" destOrd="0" presId="urn:microsoft.com/office/officeart/2005/8/layout/hierarchy3"/>
    <dgm:cxn modelId="{B353A337-A8A6-B44E-8A02-6475C3F87485}" type="presParOf" srcId="{B4064CAE-FECF-0549-B3BB-F95DF9B8337E}" destId="{C3853548-E8D4-F345-8FDA-9914457EC396}" srcOrd="1" destOrd="0" presId="urn:microsoft.com/office/officeart/2005/8/layout/hierarchy3"/>
    <dgm:cxn modelId="{46C38A08-8907-E54F-A45D-5BCDA68BF8EF}" type="presParOf" srcId="{C3853548-E8D4-F345-8FDA-9914457EC396}" destId="{8ABF79FE-5F94-3245-ABA4-259233FCB5C1}" srcOrd="0" destOrd="0" presId="urn:microsoft.com/office/officeart/2005/8/layout/hierarchy3"/>
    <dgm:cxn modelId="{0B6FDF9A-08E0-0040-86E4-392071FFDE2A}" type="presParOf" srcId="{8ABF79FE-5F94-3245-ABA4-259233FCB5C1}" destId="{2FFA99D4-4D19-8D46-B254-7BB63D414DFF}" srcOrd="0" destOrd="0" presId="urn:microsoft.com/office/officeart/2005/8/layout/hierarchy3"/>
    <dgm:cxn modelId="{9716C9A6-4CF6-4B44-ADD5-D111C1B7D4DC}" type="presParOf" srcId="{8ABF79FE-5F94-3245-ABA4-259233FCB5C1}" destId="{E2AB3EDF-051F-3142-8EBC-3D49D9E38586}" srcOrd="1" destOrd="0" presId="urn:microsoft.com/office/officeart/2005/8/layout/hierarchy3"/>
    <dgm:cxn modelId="{44CE97DD-E899-E840-8CF2-C8ECC00B8D9D}" type="presParOf" srcId="{C3853548-E8D4-F345-8FDA-9914457EC396}" destId="{3291F560-EB2C-B54E-94B9-4671311AAC3D}" srcOrd="1" destOrd="0" presId="urn:microsoft.com/office/officeart/2005/8/layout/hierarchy3"/>
    <dgm:cxn modelId="{53975D76-BD85-944D-A0B7-D28B2C23904E}" type="presParOf" srcId="{3291F560-EB2C-B54E-94B9-4671311AAC3D}" destId="{0871B19C-9E48-DB4C-8012-D518F1BBFBA9}" srcOrd="0" destOrd="0" presId="urn:microsoft.com/office/officeart/2005/8/layout/hierarchy3"/>
    <dgm:cxn modelId="{12997512-01BA-8A4F-9E35-923974B7C40A}" type="presParOf" srcId="{3291F560-EB2C-B54E-94B9-4671311AAC3D}" destId="{ADBBBEEC-6508-9541-9EB5-6A69661D2D15}" srcOrd="1" destOrd="0" presId="urn:microsoft.com/office/officeart/2005/8/layout/hierarchy3"/>
    <dgm:cxn modelId="{5C6A4FCC-487A-AB49-A208-A530A45E2EE7}" type="presParOf" srcId="{3291F560-EB2C-B54E-94B9-4671311AAC3D}" destId="{C9E64F0E-A05F-D749-8B9F-361F9E5066D4}" srcOrd="2" destOrd="0" presId="urn:microsoft.com/office/officeart/2005/8/layout/hierarchy3"/>
    <dgm:cxn modelId="{6AF26802-F2C9-D741-8293-7382DB1FB82B}" type="presParOf" srcId="{3291F560-EB2C-B54E-94B9-4671311AAC3D}" destId="{1983F394-000A-5148-88F2-D757CD389577}" srcOrd="3" destOrd="0" presId="urn:microsoft.com/office/officeart/2005/8/layout/hierarchy3"/>
    <dgm:cxn modelId="{4F5B4F29-5229-A74B-9713-43FC19A5A3AD}" type="presParOf" srcId="{3291F560-EB2C-B54E-94B9-4671311AAC3D}" destId="{C8FA1549-6390-D941-86E5-36CE0B238D76}" srcOrd="4" destOrd="0" presId="urn:microsoft.com/office/officeart/2005/8/layout/hierarchy3"/>
    <dgm:cxn modelId="{3BCB7A36-D580-DD4D-A43D-991D592585DD}" type="presParOf" srcId="{3291F560-EB2C-B54E-94B9-4671311AAC3D}" destId="{A52A9E6B-310C-CD4D-BAE8-E7584842DCD2}" srcOrd="5" destOrd="0" presId="urn:microsoft.com/office/officeart/2005/8/layout/hierarchy3"/>
    <dgm:cxn modelId="{A8A03460-16EC-AF4E-A16B-9FEE753EE2F9}" type="presParOf" srcId="{3291F560-EB2C-B54E-94B9-4671311AAC3D}" destId="{B3B35087-2670-444D-8A19-E48756F50400}" srcOrd="6" destOrd="0" presId="urn:microsoft.com/office/officeart/2005/8/layout/hierarchy3"/>
    <dgm:cxn modelId="{BEB53F3B-9E38-3345-8B30-E7F8407CF369}" type="presParOf" srcId="{3291F560-EB2C-B54E-94B9-4671311AAC3D}" destId="{836F911D-1DEC-0048-AD92-92F43CBC280A}" srcOrd="7" destOrd="0" presId="urn:microsoft.com/office/officeart/2005/8/layout/hierarchy3"/>
    <dgm:cxn modelId="{0CCDC4C7-7316-B640-A8E9-7731FF5A43D1}" type="presParOf" srcId="{3291F560-EB2C-B54E-94B9-4671311AAC3D}" destId="{17B5DC1E-BB22-A546-B6BA-ED18D5998E74}" srcOrd="8" destOrd="0" presId="urn:microsoft.com/office/officeart/2005/8/layout/hierarchy3"/>
    <dgm:cxn modelId="{2106EB53-8D5A-F640-A20B-0326D2D1CAD9}" type="presParOf" srcId="{3291F560-EB2C-B54E-94B9-4671311AAC3D}" destId="{669A051D-1A46-234E-9C72-99B2000B6B54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7E6BA2-C740-4D66-9F0B-9FEC71C1E34B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F479CC-AEFC-4A3C-9D6A-EF625F6F69B9}">
      <dgm:prSet/>
      <dgm:spPr/>
      <dgm:t>
        <a:bodyPr/>
        <a:lstStyle/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What’s</a:t>
          </a:r>
          <a:r>
            <a:rPr lang="en-US" dirty="0"/>
            <a:t> covered in this lecture:</a:t>
          </a:r>
        </a:p>
      </dgm:t>
    </dgm:pt>
    <dgm:pt modelId="{045B340D-AA49-4C71-99EE-C368064E429F}" type="parTrans" cxnId="{3FA2AB00-3C2B-4CBF-BEE6-F97FAD02A3A9}">
      <dgm:prSet/>
      <dgm:spPr/>
      <dgm:t>
        <a:bodyPr/>
        <a:lstStyle/>
        <a:p>
          <a:endParaRPr lang="en-US"/>
        </a:p>
      </dgm:t>
    </dgm:pt>
    <dgm:pt modelId="{840BFA4F-B734-4691-A176-097346072A78}" type="sibTrans" cxnId="{3FA2AB00-3C2B-4CBF-BEE6-F97FAD02A3A9}">
      <dgm:prSet/>
      <dgm:spPr/>
      <dgm:t>
        <a:bodyPr/>
        <a:lstStyle/>
        <a:p>
          <a:endParaRPr lang="en-US"/>
        </a:p>
      </dgm:t>
    </dgm:pt>
    <dgm:pt modelId="{A6739696-6831-8E46-BA1D-E36329292E4A}">
      <dgm:prSet/>
      <dgm:spPr/>
      <dgm:t>
        <a:bodyPr/>
        <a:lstStyle/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Self-managed databases in the cloud</a:t>
          </a:r>
        </a:p>
      </dgm:t>
    </dgm:pt>
    <dgm:pt modelId="{0EA16625-6D2A-E948-9187-E6DF938F5E70}" type="parTrans" cxnId="{FF574915-AA1E-C242-B8C7-48D317B38B9A}">
      <dgm:prSet/>
      <dgm:spPr/>
      <dgm:t>
        <a:bodyPr/>
        <a:lstStyle/>
        <a:p>
          <a:endParaRPr lang="en-US"/>
        </a:p>
      </dgm:t>
    </dgm:pt>
    <dgm:pt modelId="{1CEA3C08-0179-D643-A34E-57555F9E25BE}" type="sibTrans" cxnId="{FF574915-AA1E-C242-B8C7-48D317B38B9A}">
      <dgm:prSet/>
      <dgm:spPr/>
      <dgm:t>
        <a:bodyPr/>
        <a:lstStyle/>
        <a:p>
          <a:endParaRPr lang="en-US"/>
        </a:p>
      </dgm:t>
    </dgm:pt>
    <dgm:pt modelId="{C52DBBDC-8DDB-6345-B309-F26AF9171050}">
      <dgm:prSet/>
      <dgm:spPr/>
      <dgm:t>
        <a:bodyPr/>
        <a:lstStyle/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Agenda</a:t>
          </a:r>
        </a:p>
      </dgm:t>
    </dgm:pt>
    <dgm:pt modelId="{A9629CCE-723F-2443-8EBD-11B00140C3E6}" type="parTrans" cxnId="{DA39E6CB-0918-F44D-BC78-A15AA5FA7253}">
      <dgm:prSet/>
      <dgm:spPr/>
      <dgm:t>
        <a:bodyPr/>
        <a:lstStyle/>
        <a:p>
          <a:endParaRPr lang="en-US"/>
        </a:p>
      </dgm:t>
    </dgm:pt>
    <dgm:pt modelId="{542F0833-4C81-8848-99F7-158A7EE5BC00}" type="sibTrans" cxnId="{DA39E6CB-0918-F44D-BC78-A15AA5FA7253}">
      <dgm:prSet/>
      <dgm:spPr/>
      <dgm:t>
        <a:bodyPr/>
        <a:lstStyle/>
        <a:p>
          <a:endParaRPr lang="en-US"/>
        </a:p>
      </dgm:t>
    </dgm:pt>
    <dgm:pt modelId="{FD545C1F-651C-F040-A8B1-99FF9ECC6B78}">
      <dgm:prSet/>
      <dgm:spPr/>
      <dgm:t>
        <a:bodyPr/>
        <a:lstStyle/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Cloud</a:t>
          </a:r>
          <a:r>
            <a:rPr lang="en-US" dirty="0"/>
            <a:t> </a:t>
          </a:r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databases</a:t>
          </a:r>
        </a:p>
      </dgm:t>
    </dgm:pt>
    <dgm:pt modelId="{C120D5A3-2E4F-3445-969B-AEE2DAEA3A10}" type="parTrans" cxnId="{8BC38206-C735-8C40-B14A-9A588220B2B3}">
      <dgm:prSet/>
      <dgm:spPr/>
      <dgm:t>
        <a:bodyPr/>
        <a:lstStyle/>
        <a:p>
          <a:endParaRPr lang="en-US"/>
        </a:p>
      </dgm:t>
    </dgm:pt>
    <dgm:pt modelId="{1D9AF470-A86D-074A-A131-C4E43B8B4BAD}" type="sibTrans" cxnId="{8BC38206-C735-8C40-B14A-9A588220B2B3}">
      <dgm:prSet/>
      <dgm:spPr/>
      <dgm:t>
        <a:bodyPr/>
        <a:lstStyle/>
        <a:p>
          <a:endParaRPr lang="en-US"/>
        </a:p>
      </dgm:t>
    </dgm:pt>
    <dgm:pt modelId="{B8435425-2444-4147-8BBD-EDD75A40DBA2}">
      <dgm:prSet/>
      <dgm:spPr/>
      <dgm:t>
        <a:bodyPr/>
        <a:lstStyle/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Cloud native databases</a:t>
          </a:r>
        </a:p>
      </dgm:t>
    </dgm:pt>
    <dgm:pt modelId="{FD176A63-40EA-FF4C-8502-F48F4B85884E}" type="parTrans" cxnId="{F4E42FCD-D399-0747-A881-02212544F409}">
      <dgm:prSet/>
      <dgm:spPr/>
      <dgm:t>
        <a:bodyPr/>
        <a:lstStyle/>
        <a:p>
          <a:endParaRPr lang="en-US"/>
        </a:p>
      </dgm:t>
    </dgm:pt>
    <dgm:pt modelId="{DE32CE45-08A6-A945-931E-B5B0E84E7EC3}" type="sibTrans" cxnId="{F4E42FCD-D399-0747-A881-02212544F409}">
      <dgm:prSet/>
      <dgm:spPr/>
      <dgm:t>
        <a:bodyPr/>
        <a:lstStyle/>
        <a:p>
          <a:endParaRPr lang="en-US"/>
        </a:p>
      </dgm:t>
    </dgm:pt>
    <dgm:pt modelId="{E1E777A1-5527-CE48-A1D8-1F9D2C679198}">
      <dgm:prSet/>
      <dgm:spPr/>
      <dgm:t>
        <a:bodyPr/>
        <a:lstStyle/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Cloud managed databases</a:t>
          </a:r>
        </a:p>
      </dgm:t>
    </dgm:pt>
    <dgm:pt modelId="{48756B49-DBEE-8044-A6F1-76BA6D2312AD}" type="parTrans" cxnId="{D96A424E-58B0-7149-813A-40B10084FE0A}">
      <dgm:prSet/>
      <dgm:spPr/>
    </dgm:pt>
    <dgm:pt modelId="{A02C482B-BBE6-3748-9367-3E05D3574163}" type="sibTrans" cxnId="{D96A424E-58B0-7149-813A-40B10084FE0A}">
      <dgm:prSet/>
      <dgm:spPr/>
    </dgm:pt>
    <dgm:pt modelId="{7C28DF65-ECA3-934A-B40D-03C87D418BA1}">
      <dgm:prSet/>
      <dgm:spPr/>
      <dgm:t>
        <a:bodyPr/>
        <a:lstStyle/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NoSQL</a:t>
          </a:r>
        </a:p>
      </dgm:t>
    </dgm:pt>
    <dgm:pt modelId="{2CEDB4CC-FD1F-9C49-8660-AFD0CAF7DC41}" type="parTrans" cxnId="{1D61B0EE-1FF7-614D-A016-0E9896E8F0CB}">
      <dgm:prSet/>
      <dgm:spPr/>
    </dgm:pt>
    <dgm:pt modelId="{31B9C28D-8B43-7948-8121-1827882AB772}" type="sibTrans" cxnId="{1D61B0EE-1FF7-614D-A016-0E9896E8F0CB}">
      <dgm:prSet/>
      <dgm:spPr/>
    </dgm:pt>
    <dgm:pt modelId="{FCC0633B-6C1C-7D4C-92F7-1ADD40880118}" type="pres">
      <dgm:prSet presAssocID="{B77E6BA2-C740-4D66-9F0B-9FEC71C1E34B}" presName="linear" presStyleCnt="0">
        <dgm:presLayoutVars>
          <dgm:dir/>
          <dgm:animLvl val="lvl"/>
          <dgm:resizeHandles val="exact"/>
        </dgm:presLayoutVars>
      </dgm:prSet>
      <dgm:spPr/>
    </dgm:pt>
    <dgm:pt modelId="{41B93F86-C257-6641-B5B1-4CEB9D58CF2A}" type="pres">
      <dgm:prSet presAssocID="{C52DBBDC-8DDB-6345-B309-F26AF9171050}" presName="parentLin" presStyleCnt="0"/>
      <dgm:spPr/>
    </dgm:pt>
    <dgm:pt modelId="{F450AE75-F0C3-B548-9BEF-C37ED401C648}" type="pres">
      <dgm:prSet presAssocID="{C52DBBDC-8DDB-6345-B309-F26AF9171050}" presName="parentLeftMargin" presStyleLbl="node1" presStyleIdx="0" presStyleCnt="2"/>
      <dgm:spPr/>
    </dgm:pt>
    <dgm:pt modelId="{C108615D-3B09-9942-922C-6212F8A22228}" type="pres">
      <dgm:prSet presAssocID="{C52DBBDC-8DDB-6345-B309-F26AF917105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BA5802B-65E9-1443-8836-31910B3AF941}" type="pres">
      <dgm:prSet presAssocID="{C52DBBDC-8DDB-6345-B309-F26AF9171050}" presName="negativeSpace" presStyleCnt="0"/>
      <dgm:spPr/>
    </dgm:pt>
    <dgm:pt modelId="{6DA7C3CB-7321-6A40-B2FB-0CC087F41DB6}" type="pres">
      <dgm:prSet presAssocID="{C52DBBDC-8DDB-6345-B309-F26AF9171050}" presName="childText" presStyleLbl="conFgAcc1" presStyleIdx="0" presStyleCnt="2">
        <dgm:presLayoutVars>
          <dgm:bulletEnabled val="1"/>
        </dgm:presLayoutVars>
      </dgm:prSet>
      <dgm:spPr/>
    </dgm:pt>
    <dgm:pt modelId="{13E78090-68E4-E148-AA53-A7D1761BA1C7}" type="pres">
      <dgm:prSet presAssocID="{542F0833-4C81-8848-99F7-158A7EE5BC00}" presName="spaceBetweenRectangles" presStyleCnt="0"/>
      <dgm:spPr/>
    </dgm:pt>
    <dgm:pt modelId="{8D5192FE-88E5-B748-8144-F37B4C27D000}" type="pres">
      <dgm:prSet presAssocID="{3EF479CC-AEFC-4A3C-9D6A-EF625F6F69B9}" presName="parentLin" presStyleCnt="0"/>
      <dgm:spPr/>
    </dgm:pt>
    <dgm:pt modelId="{711393EA-5EA6-C84C-9C55-44569A39D318}" type="pres">
      <dgm:prSet presAssocID="{3EF479CC-AEFC-4A3C-9D6A-EF625F6F69B9}" presName="parentLeftMargin" presStyleLbl="node1" presStyleIdx="0" presStyleCnt="2"/>
      <dgm:spPr/>
    </dgm:pt>
    <dgm:pt modelId="{F1600258-4B56-984C-A555-1528D0BEC4D7}" type="pres">
      <dgm:prSet presAssocID="{3EF479CC-AEFC-4A3C-9D6A-EF625F6F69B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AD88227-B688-644A-8F9D-5DD528F3400E}" type="pres">
      <dgm:prSet presAssocID="{3EF479CC-AEFC-4A3C-9D6A-EF625F6F69B9}" presName="negativeSpace" presStyleCnt="0"/>
      <dgm:spPr/>
    </dgm:pt>
    <dgm:pt modelId="{E0C06397-84E7-B741-87C6-30A8FDD1C373}" type="pres">
      <dgm:prSet presAssocID="{3EF479CC-AEFC-4A3C-9D6A-EF625F6F69B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FA2AB00-3C2B-4CBF-BEE6-F97FAD02A3A9}" srcId="{B77E6BA2-C740-4D66-9F0B-9FEC71C1E34B}" destId="{3EF479CC-AEFC-4A3C-9D6A-EF625F6F69B9}" srcOrd="1" destOrd="0" parTransId="{045B340D-AA49-4C71-99EE-C368064E429F}" sibTransId="{840BFA4F-B734-4691-A176-097346072A78}"/>
    <dgm:cxn modelId="{8BC38206-C735-8C40-B14A-9A588220B2B3}" srcId="{C52DBBDC-8DDB-6345-B309-F26AF9171050}" destId="{FD545C1F-651C-F040-A8B1-99FF9ECC6B78}" srcOrd="0" destOrd="0" parTransId="{C120D5A3-2E4F-3445-969B-AEE2DAEA3A10}" sibTransId="{1D9AF470-A86D-074A-A131-C4E43B8B4BAD}"/>
    <dgm:cxn modelId="{FF574915-AA1E-C242-B8C7-48D317B38B9A}" srcId="{3EF479CC-AEFC-4A3C-9D6A-EF625F6F69B9}" destId="{A6739696-6831-8E46-BA1D-E36329292E4A}" srcOrd="0" destOrd="0" parTransId="{0EA16625-6D2A-E948-9187-E6DF938F5E70}" sibTransId="{1CEA3C08-0179-D643-A34E-57555F9E25BE}"/>
    <dgm:cxn modelId="{5E9C7723-DD57-E443-A925-39C2EB138CAA}" type="presOf" srcId="{7C28DF65-ECA3-934A-B40D-03C87D418BA1}" destId="{E0C06397-84E7-B741-87C6-30A8FDD1C373}" srcOrd="0" destOrd="1" presId="urn:microsoft.com/office/officeart/2005/8/layout/list1"/>
    <dgm:cxn modelId="{DB6AE843-642F-BF45-9051-78B7B29770FD}" type="presOf" srcId="{A6739696-6831-8E46-BA1D-E36329292E4A}" destId="{E0C06397-84E7-B741-87C6-30A8FDD1C373}" srcOrd="0" destOrd="0" presId="urn:microsoft.com/office/officeart/2005/8/layout/list1"/>
    <dgm:cxn modelId="{D96A424E-58B0-7149-813A-40B10084FE0A}" srcId="{3EF479CC-AEFC-4A3C-9D6A-EF625F6F69B9}" destId="{E1E777A1-5527-CE48-A1D8-1F9D2C679198}" srcOrd="2" destOrd="0" parTransId="{48756B49-DBEE-8044-A6F1-76BA6D2312AD}" sibTransId="{A02C482B-BBE6-3748-9367-3E05D3574163}"/>
    <dgm:cxn modelId="{2D17C75E-55E3-CD4F-9558-B6463914FE6B}" type="presOf" srcId="{B8435425-2444-4147-8BBD-EDD75A40DBA2}" destId="{E0C06397-84E7-B741-87C6-30A8FDD1C373}" srcOrd="0" destOrd="3" presId="urn:microsoft.com/office/officeart/2005/8/layout/list1"/>
    <dgm:cxn modelId="{9ECC6D65-F046-8143-B535-DF8038488162}" type="presOf" srcId="{C52DBBDC-8DDB-6345-B309-F26AF9171050}" destId="{C108615D-3B09-9942-922C-6212F8A22228}" srcOrd="1" destOrd="0" presId="urn:microsoft.com/office/officeart/2005/8/layout/list1"/>
    <dgm:cxn modelId="{510E2E67-10C5-7444-AC1C-F770235DD346}" type="presOf" srcId="{B77E6BA2-C740-4D66-9F0B-9FEC71C1E34B}" destId="{FCC0633B-6C1C-7D4C-92F7-1ADD40880118}" srcOrd="0" destOrd="0" presId="urn:microsoft.com/office/officeart/2005/8/layout/list1"/>
    <dgm:cxn modelId="{12124BC1-8A43-DF46-B24B-A31FBAE2C99D}" type="presOf" srcId="{3EF479CC-AEFC-4A3C-9D6A-EF625F6F69B9}" destId="{711393EA-5EA6-C84C-9C55-44569A39D318}" srcOrd="0" destOrd="0" presId="urn:microsoft.com/office/officeart/2005/8/layout/list1"/>
    <dgm:cxn modelId="{A9BFCFC4-476C-D84E-B2AA-8188A4A14116}" type="presOf" srcId="{3EF479CC-AEFC-4A3C-9D6A-EF625F6F69B9}" destId="{F1600258-4B56-984C-A555-1528D0BEC4D7}" srcOrd="1" destOrd="0" presId="urn:microsoft.com/office/officeart/2005/8/layout/list1"/>
    <dgm:cxn modelId="{DA39E6CB-0918-F44D-BC78-A15AA5FA7253}" srcId="{B77E6BA2-C740-4D66-9F0B-9FEC71C1E34B}" destId="{C52DBBDC-8DDB-6345-B309-F26AF9171050}" srcOrd="0" destOrd="0" parTransId="{A9629CCE-723F-2443-8EBD-11B00140C3E6}" sibTransId="{542F0833-4C81-8848-99F7-158A7EE5BC00}"/>
    <dgm:cxn modelId="{F4E42FCD-D399-0747-A881-02212544F409}" srcId="{3EF479CC-AEFC-4A3C-9D6A-EF625F6F69B9}" destId="{B8435425-2444-4147-8BBD-EDD75A40DBA2}" srcOrd="3" destOrd="0" parTransId="{FD176A63-40EA-FF4C-8502-F48F4B85884E}" sibTransId="{DE32CE45-08A6-A945-931E-B5B0E84E7EC3}"/>
    <dgm:cxn modelId="{49E67DD5-3679-9C4D-8A91-5D33A7B6D7A6}" type="presOf" srcId="{E1E777A1-5527-CE48-A1D8-1F9D2C679198}" destId="{E0C06397-84E7-B741-87C6-30A8FDD1C373}" srcOrd="0" destOrd="2" presId="urn:microsoft.com/office/officeart/2005/8/layout/list1"/>
    <dgm:cxn modelId="{106DE4E7-7BDF-A74B-A8C3-AEE9F5325C28}" type="presOf" srcId="{C52DBBDC-8DDB-6345-B309-F26AF9171050}" destId="{F450AE75-F0C3-B548-9BEF-C37ED401C648}" srcOrd="0" destOrd="0" presId="urn:microsoft.com/office/officeart/2005/8/layout/list1"/>
    <dgm:cxn modelId="{1D61B0EE-1FF7-614D-A016-0E9896E8F0CB}" srcId="{3EF479CC-AEFC-4A3C-9D6A-EF625F6F69B9}" destId="{7C28DF65-ECA3-934A-B40D-03C87D418BA1}" srcOrd="1" destOrd="0" parTransId="{2CEDB4CC-FD1F-9C49-8660-AFD0CAF7DC41}" sibTransId="{31B9C28D-8B43-7948-8121-1827882AB772}"/>
    <dgm:cxn modelId="{9187DDFD-8029-BC49-9514-4DC48FFC1B4B}" type="presOf" srcId="{FD545C1F-651C-F040-A8B1-99FF9ECC6B78}" destId="{6DA7C3CB-7321-6A40-B2FB-0CC087F41DB6}" srcOrd="0" destOrd="0" presId="urn:microsoft.com/office/officeart/2005/8/layout/list1"/>
    <dgm:cxn modelId="{D6EDC71D-FFD7-8F46-8FD1-21CB77B672F6}" type="presParOf" srcId="{FCC0633B-6C1C-7D4C-92F7-1ADD40880118}" destId="{41B93F86-C257-6641-B5B1-4CEB9D58CF2A}" srcOrd="0" destOrd="0" presId="urn:microsoft.com/office/officeart/2005/8/layout/list1"/>
    <dgm:cxn modelId="{4BFAC0E4-17DA-3C46-8F24-2818EC97A066}" type="presParOf" srcId="{41B93F86-C257-6641-B5B1-4CEB9D58CF2A}" destId="{F450AE75-F0C3-B548-9BEF-C37ED401C648}" srcOrd="0" destOrd="0" presId="urn:microsoft.com/office/officeart/2005/8/layout/list1"/>
    <dgm:cxn modelId="{7646286F-31CC-BD47-94BB-7A1521BF4039}" type="presParOf" srcId="{41B93F86-C257-6641-B5B1-4CEB9D58CF2A}" destId="{C108615D-3B09-9942-922C-6212F8A22228}" srcOrd="1" destOrd="0" presId="urn:microsoft.com/office/officeart/2005/8/layout/list1"/>
    <dgm:cxn modelId="{EBF572A0-FB7A-B64A-A56D-E9EAC8A650D8}" type="presParOf" srcId="{FCC0633B-6C1C-7D4C-92F7-1ADD40880118}" destId="{ABA5802B-65E9-1443-8836-31910B3AF941}" srcOrd="1" destOrd="0" presId="urn:microsoft.com/office/officeart/2005/8/layout/list1"/>
    <dgm:cxn modelId="{E256F9CD-DD3B-6842-A8DB-6021CEB13F35}" type="presParOf" srcId="{FCC0633B-6C1C-7D4C-92F7-1ADD40880118}" destId="{6DA7C3CB-7321-6A40-B2FB-0CC087F41DB6}" srcOrd="2" destOrd="0" presId="urn:microsoft.com/office/officeart/2005/8/layout/list1"/>
    <dgm:cxn modelId="{95B93D5B-DD8B-8749-AEA4-6ACBFC9731A2}" type="presParOf" srcId="{FCC0633B-6C1C-7D4C-92F7-1ADD40880118}" destId="{13E78090-68E4-E148-AA53-A7D1761BA1C7}" srcOrd="3" destOrd="0" presId="urn:microsoft.com/office/officeart/2005/8/layout/list1"/>
    <dgm:cxn modelId="{CF7825D1-87B3-B946-9624-03AE4EC838F3}" type="presParOf" srcId="{FCC0633B-6C1C-7D4C-92F7-1ADD40880118}" destId="{8D5192FE-88E5-B748-8144-F37B4C27D000}" srcOrd="4" destOrd="0" presId="urn:microsoft.com/office/officeart/2005/8/layout/list1"/>
    <dgm:cxn modelId="{98EB9E78-0D46-6646-82BE-99B1877144D6}" type="presParOf" srcId="{8D5192FE-88E5-B748-8144-F37B4C27D000}" destId="{711393EA-5EA6-C84C-9C55-44569A39D318}" srcOrd="0" destOrd="0" presId="urn:microsoft.com/office/officeart/2005/8/layout/list1"/>
    <dgm:cxn modelId="{643D60EE-16F4-6F47-9998-D5D3D33E9D36}" type="presParOf" srcId="{8D5192FE-88E5-B748-8144-F37B4C27D000}" destId="{F1600258-4B56-984C-A555-1528D0BEC4D7}" srcOrd="1" destOrd="0" presId="urn:microsoft.com/office/officeart/2005/8/layout/list1"/>
    <dgm:cxn modelId="{0867C349-8967-7849-80F7-E72B44D9C550}" type="presParOf" srcId="{FCC0633B-6C1C-7D4C-92F7-1ADD40880118}" destId="{9AD88227-B688-644A-8F9D-5DD528F3400E}" srcOrd="5" destOrd="0" presId="urn:microsoft.com/office/officeart/2005/8/layout/list1"/>
    <dgm:cxn modelId="{A7BD01CE-9FB5-5E44-94D4-EC14ED15A024}" type="presParOf" srcId="{FCC0633B-6C1C-7D4C-92F7-1ADD40880118}" destId="{E0C06397-84E7-B741-87C6-30A8FDD1C3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1A98C5-F981-423C-A693-9C024823AF20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D0BC61-126B-41C7-8304-F674418B8E3B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SELF-MANAGED</a:t>
          </a:r>
        </a:p>
      </dgm:t>
    </dgm:pt>
    <dgm:pt modelId="{75D065F7-E8A0-4DC6-8BA2-7863AC1C78FE}" type="parTrans" cxnId="{5CA3CA69-A669-471C-A11D-18C5447F6AD7}">
      <dgm:prSet/>
      <dgm:spPr/>
      <dgm:t>
        <a:bodyPr/>
        <a:lstStyle/>
        <a:p>
          <a:endParaRPr lang="en-US"/>
        </a:p>
      </dgm:t>
    </dgm:pt>
    <dgm:pt modelId="{FAB30742-A83B-43F6-AE4A-16128A9EFBC6}" type="sibTrans" cxnId="{5CA3CA69-A669-471C-A11D-18C5447F6AD7}">
      <dgm:prSet/>
      <dgm:spPr/>
      <dgm:t>
        <a:bodyPr/>
        <a:lstStyle/>
        <a:p>
          <a:endParaRPr lang="en-US"/>
        </a:p>
      </dgm:t>
    </dgm:pt>
    <dgm:pt modelId="{3D323B95-5CA7-476C-BE22-45421BB245AE}">
      <dgm:prSet/>
      <dgm:spPr/>
      <dgm:t>
        <a:bodyPr/>
        <a:lstStyle/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CSP provides hardware, hypervisor to run VM, and API or tools to manage your deployment</a:t>
          </a:r>
        </a:p>
      </dgm:t>
    </dgm:pt>
    <dgm:pt modelId="{CD673788-C5BC-4FA5-A28F-B00EED9AF185}" type="parTrans" cxnId="{0ED798B4-7604-45C2-940A-607BDB031B21}">
      <dgm:prSet/>
      <dgm:spPr/>
      <dgm:t>
        <a:bodyPr/>
        <a:lstStyle/>
        <a:p>
          <a:endParaRPr lang="en-US"/>
        </a:p>
      </dgm:t>
    </dgm:pt>
    <dgm:pt modelId="{EC5A5078-F16B-4F1C-BB64-639012666AA0}" type="sibTrans" cxnId="{0ED798B4-7604-45C2-940A-607BDB031B21}">
      <dgm:prSet/>
      <dgm:spPr/>
      <dgm:t>
        <a:bodyPr/>
        <a:lstStyle/>
        <a:p>
          <a:endParaRPr lang="en-US"/>
        </a:p>
      </dgm:t>
    </dgm:pt>
    <dgm:pt modelId="{26E4655E-E306-4407-BF9A-279B814271E1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(CLOUD) MANAGED</a:t>
          </a:r>
        </a:p>
      </dgm:t>
    </dgm:pt>
    <dgm:pt modelId="{617C693A-546C-4E8C-85A7-ED21731B98B6}" type="parTrans" cxnId="{6C81E3D4-444B-4307-8CA4-AC8E286DD5D5}">
      <dgm:prSet/>
      <dgm:spPr/>
      <dgm:t>
        <a:bodyPr/>
        <a:lstStyle/>
        <a:p>
          <a:endParaRPr lang="en-US"/>
        </a:p>
      </dgm:t>
    </dgm:pt>
    <dgm:pt modelId="{38CB9CB8-4F6C-4E2E-8356-59B478710325}" type="sibTrans" cxnId="{6C81E3D4-444B-4307-8CA4-AC8E286DD5D5}">
      <dgm:prSet/>
      <dgm:spPr/>
      <dgm:t>
        <a:bodyPr/>
        <a:lstStyle/>
        <a:p>
          <a:endParaRPr lang="en-US"/>
        </a:p>
      </dgm:t>
    </dgm:pt>
    <dgm:pt modelId="{BC4950B9-66C6-46B8-977E-835B4BEFA117}">
      <dgm:prSet/>
      <dgm:spPr/>
      <dgm:t>
        <a:bodyPr/>
        <a:lstStyle/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The CSP provides hardware and server software; the CSP updates, configures, and backups the database</a:t>
          </a:r>
        </a:p>
      </dgm:t>
    </dgm:pt>
    <dgm:pt modelId="{98631B66-643C-4691-B86D-2C3B38518EA6}" type="parTrans" cxnId="{D849BC8C-AD9A-4B90-9713-838A586977D4}">
      <dgm:prSet/>
      <dgm:spPr/>
      <dgm:t>
        <a:bodyPr/>
        <a:lstStyle/>
        <a:p>
          <a:endParaRPr lang="en-US"/>
        </a:p>
      </dgm:t>
    </dgm:pt>
    <dgm:pt modelId="{4174E624-D92B-48EF-A566-9BBA020B8B6A}" type="sibTrans" cxnId="{D849BC8C-AD9A-4B90-9713-838A586977D4}">
      <dgm:prSet/>
      <dgm:spPr/>
      <dgm:t>
        <a:bodyPr/>
        <a:lstStyle/>
        <a:p>
          <a:endParaRPr lang="en-US"/>
        </a:p>
      </dgm:t>
    </dgm:pt>
    <dgm:pt modelId="{316BB2CC-3D5B-404F-A139-C1CE59AE09BF}">
      <dgm:prSet/>
      <dgm:spPr/>
      <dgm:t>
        <a:bodyPr/>
        <a:lstStyle/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CSPs offer both traditional databases and cloud-native databases</a:t>
          </a:r>
        </a:p>
      </dgm:t>
    </dgm:pt>
    <dgm:pt modelId="{C03BE9D7-EDE7-4731-AF6C-ACE68C6178F6}" type="parTrans" cxnId="{22418106-BCFF-4AB5-BB9B-A3BFF8F3173E}">
      <dgm:prSet/>
      <dgm:spPr/>
      <dgm:t>
        <a:bodyPr/>
        <a:lstStyle/>
        <a:p>
          <a:endParaRPr lang="en-US"/>
        </a:p>
      </dgm:t>
    </dgm:pt>
    <dgm:pt modelId="{96364792-3F84-4C19-B671-143D8DA41809}" type="sibTrans" cxnId="{22418106-BCFF-4AB5-BB9B-A3BFF8F3173E}">
      <dgm:prSet/>
      <dgm:spPr/>
      <dgm:t>
        <a:bodyPr/>
        <a:lstStyle/>
        <a:p>
          <a:endParaRPr lang="en-US"/>
        </a:p>
      </dgm:t>
    </dgm:pt>
    <dgm:pt modelId="{F47BAB62-1822-CF43-A6A9-AC79BD2D5EC1}">
      <dgm:prSet/>
      <dgm:spPr/>
      <dgm:t>
        <a:bodyPr/>
        <a:lstStyle/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You need to create a VM running an OS and your application</a:t>
          </a:r>
        </a:p>
      </dgm:t>
    </dgm:pt>
    <dgm:pt modelId="{A35B1BE4-E9A4-BC46-9755-4960F01DE59D}" type="parTrans" cxnId="{4933B857-DEDE-BA49-B625-530C4C59F4A3}">
      <dgm:prSet/>
      <dgm:spPr/>
      <dgm:t>
        <a:bodyPr/>
        <a:lstStyle/>
        <a:p>
          <a:endParaRPr lang="en-US"/>
        </a:p>
      </dgm:t>
    </dgm:pt>
    <dgm:pt modelId="{893C0590-3F03-184D-A747-9D14B5D7DAB8}" type="sibTrans" cxnId="{4933B857-DEDE-BA49-B625-530C4C59F4A3}">
      <dgm:prSet/>
      <dgm:spPr/>
      <dgm:t>
        <a:bodyPr/>
        <a:lstStyle/>
        <a:p>
          <a:endParaRPr lang="en-US"/>
        </a:p>
      </dgm:t>
    </dgm:pt>
    <dgm:pt modelId="{2DB20EF9-CACA-0A49-98ED-9CC414A35FBD}" type="pres">
      <dgm:prSet presAssocID="{D31A98C5-F981-423C-A693-9C024823AF20}" presName="linear" presStyleCnt="0">
        <dgm:presLayoutVars>
          <dgm:dir/>
          <dgm:animLvl val="lvl"/>
          <dgm:resizeHandles val="exact"/>
        </dgm:presLayoutVars>
      </dgm:prSet>
      <dgm:spPr/>
    </dgm:pt>
    <dgm:pt modelId="{61232A01-659C-3E49-96CB-6335372DF79E}" type="pres">
      <dgm:prSet presAssocID="{34D0BC61-126B-41C7-8304-F674418B8E3B}" presName="parentLin" presStyleCnt="0"/>
      <dgm:spPr/>
    </dgm:pt>
    <dgm:pt modelId="{59963A79-A587-9242-8B8E-68D086361FD8}" type="pres">
      <dgm:prSet presAssocID="{34D0BC61-126B-41C7-8304-F674418B8E3B}" presName="parentLeftMargin" presStyleLbl="node1" presStyleIdx="0" presStyleCnt="2"/>
      <dgm:spPr/>
    </dgm:pt>
    <dgm:pt modelId="{0F5E557E-F923-6641-8F4D-347AD1E6CC9F}" type="pres">
      <dgm:prSet presAssocID="{34D0BC61-126B-41C7-8304-F674418B8E3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2EFAD96-222B-9C44-BE51-FBAA951F5C30}" type="pres">
      <dgm:prSet presAssocID="{34D0BC61-126B-41C7-8304-F674418B8E3B}" presName="negativeSpace" presStyleCnt="0"/>
      <dgm:spPr/>
    </dgm:pt>
    <dgm:pt modelId="{F4DEE090-CBE6-BE4E-B9EB-93B08A119A72}" type="pres">
      <dgm:prSet presAssocID="{34D0BC61-126B-41C7-8304-F674418B8E3B}" presName="childText" presStyleLbl="conFgAcc1" presStyleIdx="0" presStyleCnt="2">
        <dgm:presLayoutVars>
          <dgm:bulletEnabled val="1"/>
        </dgm:presLayoutVars>
      </dgm:prSet>
      <dgm:spPr/>
    </dgm:pt>
    <dgm:pt modelId="{90A9A84D-0BBC-3848-8F4C-5ACC2A4101BA}" type="pres">
      <dgm:prSet presAssocID="{FAB30742-A83B-43F6-AE4A-16128A9EFBC6}" presName="spaceBetweenRectangles" presStyleCnt="0"/>
      <dgm:spPr/>
    </dgm:pt>
    <dgm:pt modelId="{0B3982AA-745C-7447-A731-F40CF211CCBE}" type="pres">
      <dgm:prSet presAssocID="{26E4655E-E306-4407-BF9A-279B814271E1}" presName="parentLin" presStyleCnt="0"/>
      <dgm:spPr/>
    </dgm:pt>
    <dgm:pt modelId="{EDF51454-4DBB-F44F-AD6D-C2C1960B627A}" type="pres">
      <dgm:prSet presAssocID="{26E4655E-E306-4407-BF9A-279B814271E1}" presName="parentLeftMargin" presStyleLbl="node1" presStyleIdx="0" presStyleCnt="2"/>
      <dgm:spPr/>
    </dgm:pt>
    <dgm:pt modelId="{7959597B-6ECD-424A-B358-3C0A1DCB9771}" type="pres">
      <dgm:prSet presAssocID="{26E4655E-E306-4407-BF9A-279B814271E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29B8E8B-0357-6F46-9100-80F879853EC1}" type="pres">
      <dgm:prSet presAssocID="{26E4655E-E306-4407-BF9A-279B814271E1}" presName="negativeSpace" presStyleCnt="0"/>
      <dgm:spPr/>
    </dgm:pt>
    <dgm:pt modelId="{153BBB46-CCD6-9D48-B862-CFB4802EF9FD}" type="pres">
      <dgm:prSet presAssocID="{26E4655E-E306-4407-BF9A-279B814271E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2418106-BCFF-4AB5-BB9B-A3BFF8F3173E}" srcId="{26E4655E-E306-4407-BF9A-279B814271E1}" destId="{316BB2CC-3D5B-404F-A139-C1CE59AE09BF}" srcOrd="1" destOrd="0" parTransId="{C03BE9D7-EDE7-4731-AF6C-ACE68C6178F6}" sibTransId="{96364792-3F84-4C19-B671-143D8DA41809}"/>
    <dgm:cxn modelId="{13D1A30D-0A7C-E840-8997-AF3948DACF13}" type="presOf" srcId="{26E4655E-E306-4407-BF9A-279B814271E1}" destId="{7959597B-6ECD-424A-B358-3C0A1DCB9771}" srcOrd="1" destOrd="0" presId="urn:microsoft.com/office/officeart/2005/8/layout/list1"/>
    <dgm:cxn modelId="{8C344111-20DD-6244-877F-70AD565C7C7B}" type="presOf" srcId="{3D323B95-5CA7-476C-BE22-45421BB245AE}" destId="{F4DEE090-CBE6-BE4E-B9EB-93B08A119A72}" srcOrd="0" destOrd="0" presId="urn:microsoft.com/office/officeart/2005/8/layout/list1"/>
    <dgm:cxn modelId="{322FBE1B-7305-C347-AF00-0F070E6879E8}" type="presOf" srcId="{F47BAB62-1822-CF43-A6A9-AC79BD2D5EC1}" destId="{F4DEE090-CBE6-BE4E-B9EB-93B08A119A72}" srcOrd="0" destOrd="1" presId="urn:microsoft.com/office/officeart/2005/8/layout/list1"/>
    <dgm:cxn modelId="{4933B857-DEDE-BA49-B625-530C4C59F4A3}" srcId="{34D0BC61-126B-41C7-8304-F674418B8E3B}" destId="{F47BAB62-1822-CF43-A6A9-AC79BD2D5EC1}" srcOrd="1" destOrd="0" parTransId="{A35B1BE4-E9A4-BC46-9755-4960F01DE59D}" sibTransId="{893C0590-3F03-184D-A747-9D14B5D7DAB8}"/>
    <dgm:cxn modelId="{5CA3CA69-A669-471C-A11D-18C5447F6AD7}" srcId="{D31A98C5-F981-423C-A693-9C024823AF20}" destId="{34D0BC61-126B-41C7-8304-F674418B8E3B}" srcOrd="0" destOrd="0" parTransId="{75D065F7-E8A0-4DC6-8BA2-7863AC1C78FE}" sibTransId="{FAB30742-A83B-43F6-AE4A-16128A9EFBC6}"/>
    <dgm:cxn modelId="{D849BC8C-AD9A-4B90-9713-838A586977D4}" srcId="{26E4655E-E306-4407-BF9A-279B814271E1}" destId="{BC4950B9-66C6-46B8-977E-835B4BEFA117}" srcOrd="0" destOrd="0" parTransId="{98631B66-643C-4691-B86D-2C3B38518EA6}" sibTransId="{4174E624-D92B-48EF-A566-9BBA020B8B6A}"/>
    <dgm:cxn modelId="{BC16568E-F248-E14B-BF34-694D61F74A96}" type="presOf" srcId="{34D0BC61-126B-41C7-8304-F674418B8E3B}" destId="{0F5E557E-F923-6641-8F4D-347AD1E6CC9F}" srcOrd="1" destOrd="0" presId="urn:microsoft.com/office/officeart/2005/8/layout/list1"/>
    <dgm:cxn modelId="{CA38EC9A-4E2A-4B44-9069-85560D0F2C00}" type="presOf" srcId="{34D0BC61-126B-41C7-8304-F674418B8E3B}" destId="{59963A79-A587-9242-8B8E-68D086361FD8}" srcOrd="0" destOrd="0" presId="urn:microsoft.com/office/officeart/2005/8/layout/list1"/>
    <dgm:cxn modelId="{76F91CA0-D65B-9947-A73C-757EBEBB0307}" type="presOf" srcId="{316BB2CC-3D5B-404F-A139-C1CE59AE09BF}" destId="{153BBB46-CCD6-9D48-B862-CFB4802EF9FD}" srcOrd="0" destOrd="1" presId="urn:microsoft.com/office/officeart/2005/8/layout/list1"/>
    <dgm:cxn modelId="{642F54B0-E30F-D044-922F-7F612B30EAA5}" type="presOf" srcId="{26E4655E-E306-4407-BF9A-279B814271E1}" destId="{EDF51454-4DBB-F44F-AD6D-C2C1960B627A}" srcOrd="0" destOrd="0" presId="urn:microsoft.com/office/officeart/2005/8/layout/list1"/>
    <dgm:cxn modelId="{0ED798B4-7604-45C2-940A-607BDB031B21}" srcId="{34D0BC61-126B-41C7-8304-F674418B8E3B}" destId="{3D323B95-5CA7-476C-BE22-45421BB245AE}" srcOrd="0" destOrd="0" parTransId="{CD673788-C5BC-4FA5-A28F-B00EED9AF185}" sibTransId="{EC5A5078-F16B-4F1C-BB64-639012666AA0}"/>
    <dgm:cxn modelId="{6C81E3D4-444B-4307-8CA4-AC8E286DD5D5}" srcId="{D31A98C5-F981-423C-A693-9C024823AF20}" destId="{26E4655E-E306-4407-BF9A-279B814271E1}" srcOrd="1" destOrd="0" parTransId="{617C693A-546C-4E8C-85A7-ED21731B98B6}" sibTransId="{38CB9CB8-4F6C-4E2E-8356-59B478710325}"/>
    <dgm:cxn modelId="{9F5F28E8-C8B5-4643-9647-0267828F2542}" type="presOf" srcId="{BC4950B9-66C6-46B8-977E-835B4BEFA117}" destId="{153BBB46-CCD6-9D48-B862-CFB4802EF9FD}" srcOrd="0" destOrd="0" presId="urn:microsoft.com/office/officeart/2005/8/layout/list1"/>
    <dgm:cxn modelId="{77EF76EA-B649-5C4B-90B7-584E75969AC5}" type="presOf" srcId="{D31A98C5-F981-423C-A693-9C024823AF20}" destId="{2DB20EF9-CACA-0A49-98ED-9CC414A35FBD}" srcOrd="0" destOrd="0" presId="urn:microsoft.com/office/officeart/2005/8/layout/list1"/>
    <dgm:cxn modelId="{87C8A65A-58F6-844C-9BF9-C45D4C774EC2}" type="presParOf" srcId="{2DB20EF9-CACA-0A49-98ED-9CC414A35FBD}" destId="{61232A01-659C-3E49-96CB-6335372DF79E}" srcOrd="0" destOrd="0" presId="urn:microsoft.com/office/officeart/2005/8/layout/list1"/>
    <dgm:cxn modelId="{1AB4EB54-259D-5D47-9DCF-F28C37528FA3}" type="presParOf" srcId="{61232A01-659C-3E49-96CB-6335372DF79E}" destId="{59963A79-A587-9242-8B8E-68D086361FD8}" srcOrd="0" destOrd="0" presId="urn:microsoft.com/office/officeart/2005/8/layout/list1"/>
    <dgm:cxn modelId="{53973A91-9670-6247-B457-86A38940815B}" type="presParOf" srcId="{61232A01-659C-3E49-96CB-6335372DF79E}" destId="{0F5E557E-F923-6641-8F4D-347AD1E6CC9F}" srcOrd="1" destOrd="0" presId="urn:microsoft.com/office/officeart/2005/8/layout/list1"/>
    <dgm:cxn modelId="{A7ACD2BD-9FF3-6F43-A2BE-00229AE9364A}" type="presParOf" srcId="{2DB20EF9-CACA-0A49-98ED-9CC414A35FBD}" destId="{42EFAD96-222B-9C44-BE51-FBAA951F5C30}" srcOrd="1" destOrd="0" presId="urn:microsoft.com/office/officeart/2005/8/layout/list1"/>
    <dgm:cxn modelId="{660E65DE-51E7-CB43-B338-495EDFA1F296}" type="presParOf" srcId="{2DB20EF9-CACA-0A49-98ED-9CC414A35FBD}" destId="{F4DEE090-CBE6-BE4E-B9EB-93B08A119A72}" srcOrd="2" destOrd="0" presId="urn:microsoft.com/office/officeart/2005/8/layout/list1"/>
    <dgm:cxn modelId="{1207AB86-E81F-EB49-B923-88FC749F32C4}" type="presParOf" srcId="{2DB20EF9-CACA-0A49-98ED-9CC414A35FBD}" destId="{90A9A84D-0BBC-3848-8F4C-5ACC2A4101BA}" srcOrd="3" destOrd="0" presId="urn:microsoft.com/office/officeart/2005/8/layout/list1"/>
    <dgm:cxn modelId="{6EA2F85A-A403-0940-9E92-F2EC878F3B45}" type="presParOf" srcId="{2DB20EF9-CACA-0A49-98ED-9CC414A35FBD}" destId="{0B3982AA-745C-7447-A731-F40CF211CCBE}" srcOrd="4" destOrd="0" presId="urn:microsoft.com/office/officeart/2005/8/layout/list1"/>
    <dgm:cxn modelId="{BDE881E1-C9F4-AD46-A07F-D6A65479BBAA}" type="presParOf" srcId="{0B3982AA-745C-7447-A731-F40CF211CCBE}" destId="{EDF51454-4DBB-F44F-AD6D-C2C1960B627A}" srcOrd="0" destOrd="0" presId="urn:microsoft.com/office/officeart/2005/8/layout/list1"/>
    <dgm:cxn modelId="{C2959C4F-061D-A446-8D2A-26749E53C6DD}" type="presParOf" srcId="{0B3982AA-745C-7447-A731-F40CF211CCBE}" destId="{7959597B-6ECD-424A-B358-3C0A1DCB9771}" srcOrd="1" destOrd="0" presId="urn:microsoft.com/office/officeart/2005/8/layout/list1"/>
    <dgm:cxn modelId="{B6DF878E-6976-5140-AB2D-78B339B3F724}" type="presParOf" srcId="{2DB20EF9-CACA-0A49-98ED-9CC414A35FBD}" destId="{D29B8E8B-0357-6F46-9100-80F879853EC1}" srcOrd="5" destOrd="0" presId="urn:microsoft.com/office/officeart/2005/8/layout/list1"/>
    <dgm:cxn modelId="{A4D1DC81-C686-0B49-9C40-64C5E22326C3}" type="presParOf" srcId="{2DB20EF9-CACA-0A49-98ED-9CC414A35FBD}" destId="{153BBB46-CCD6-9D48-B862-CFB4802EF9F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C48746-9AEF-4FE6-A9CE-17CB4B66DBD6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0F8511-C3E4-4AD8-B9B3-C72B5DABEE90}">
      <dgm:prSet/>
      <dgm:spPr/>
      <dgm:t>
        <a:bodyPr/>
        <a:lstStyle/>
        <a:p>
          <a:r>
            <a:rPr lang="en-US"/>
            <a:t>Key/ value databases</a:t>
          </a:r>
        </a:p>
      </dgm:t>
    </dgm:pt>
    <dgm:pt modelId="{59754888-0857-4162-9A1E-472FD573942E}" type="parTrans" cxnId="{10AC841F-DCBA-4143-A2D6-50AFD64759F2}">
      <dgm:prSet/>
      <dgm:spPr/>
      <dgm:t>
        <a:bodyPr/>
        <a:lstStyle/>
        <a:p>
          <a:endParaRPr lang="en-US"/>
        </a:p>
      </dgm:t>
    </dgm:pt>
    <dgm:pt modelId="{7BE82B75-C5C5-4104-A522-DFFBA7BCEE6C}" type="sibTrans" cxnId="{10AC841F-DCBA-4143-A2D6-50AFD64759F2}">
      <dgm:prSet/>
      <dgm:spPr/>
      <dgm:t>
        <a:bodyPr/>
        <a:lstStyle/>
        <a:p>
          <a:endParaRPr lang="en-US"/>
        </a:p>
      </dgm:t>
    </dgm:pt>
    <dgm:pt modelId="{91DEC915-5883-420B-B814-234D77A4CC43}">
      <dgm:prSet/>
      <dgm:spPr/>
      <dgm:t>
        <a:bodyPr/>
        <a:lstStyle/>
        <a:p>
          <a:r>
            <a:rPr lang="en-US"/>
            <a:t>Document databases</a:t>
          </a:r>
        </a:p>
      </dgm:t>
    </dgm:pt>
    <dgm:pt modelId="{52D024CA-4BFF-4D57-8505-B3C8A143798B}" type="parTrans" cxnId="{32953886-0250-470F-9507-D7592C5EF629}">
      <dgm:prSet/>
      <dgm:spPr/>
      <dgm:t>
        <a:bodyPr/>
        <a:lstStyle/>
        <a:p>
          <a:endParaRPr lang="en-US"/>
        </a:p>
      </dgm:t>
    </dgm:pt>
    <dgm:pt modelId="{9174A9EE-7DF1-4F2C-A445-F31ADA501CE5}" type="sibTrans" cxnId="{32953886-0250-470F-9507-D7592C5EF629}">
      <dgm:prSet/>
      <dgm:spPr/>
      <dgm:t>
        <a:bodyPr/>
        <a:lstStyle/>
        <a:p>
          <a:endParaRPr lang="en-US"/>
        </a:p>
      </dgm:t>
    </dgm:pt>
    <dgm:pt modelId="{4257BF15-8FFB-4112-BC73-AFCDFA6E5713}">
      <dgm:prSet/>
      <dgm:spPr/>
      <dgm:t>
        <a:bodyPr/>
        <a:lstStyle/>
        <a:p>
          <a:r>
            <a:rPr lang="en-US"/>
            <a:t>Graph databases</a:t>
          </a:r>
        </a:p>
      </dgm:t>
    </dgm:pt>
    <dgm:pt modelId="{823328BA-4480-4C5E-A31A-4F92BF6446E7}" type="parTrans" cxnId="{7C2FC235-F0FA-4210-A0B5-666C674F258B}">
      <dgm:prSet/>
      <dgm:spPr/>
      <dgm:t>
        <a:bodyPr/>
        <a:lstStyle/>
        <a:p>
          <a:endParaRPr lang="en-US"/>
        </a:p>
      </dgm:t>
    </dgm:pt>
    <dgm:pt modelId="{D85B9439-1B08-4FCD-8331-9169205A4AA9}" type="sibTrans" cxnId="{7C2FC235-F0FA-4210-A0B5-666C674F258B}">
      <dgm:prSet/>
      <dgm:spPr/>
      <dgm:t>
        <a:bodyPr/>
        <a:lstStyle/>
        <a:p>
          <a:endParaRPr lang="en-US"/>
        </a:p>
      </dgm:t>
    </dgm:pt>
    <dgm:pt modelId="{01FAC2DB-C890-4CB9-BC9A-4F1C4A430239}">
      <dgm:prSet/>
      <dgm:spPr/>
      <dgm:t>
        <a:bodyPr/>
        <a:lstStyle/>
        <a:p>
          <a:r>
            <a:rPr lang="en-US"/>
            <a:t>Search databases</a:t>
          </a:r>
        </a:p>
      </dgm:t>
    </dgm:pt>
    <dgm:pt modelId="{BF94165F-1A4A-44FB-A0F8-22A21EB5D024}" type="parTrans" cxnId="{74A3D256-2D51-4B76-B1C9-0EC582402F9B}">
      <dgm:prSet/>
      <dgm:spPr/>
      <dgm:t>
        <a:bodyPr/>
        <a:lstStyle/>
        <a:p>
          <a:endParaRPr lang="en-US"/>
        </a:p>
      </dgm:t>
    </dgm:pt>
    <dgm:pt modelId="{AF30311D-40ED-4E4A-A2CE-01BF03FCF067}" type="sibTrans" cxnId="{74A3D256-2D51-4B76-B1C9-0EC582402F9B}">
      <dgm:prSet/>
      <dgm:spPr/>
      <dgm:t>
        <a:bodyPr/>
        <a:lstStyle/>
        <a:p>
          <a:endParaRPr lang="en-US"/>
        </a:p>
      </dgm:t>
    </dgm:pt>
    <dgm:pt modelId="{B044B185-A471-407C-B8D1-59CD9FB01148}">
      <dgm:prSet/>
      <dgm:spPr/>
      <dgm:t>
        <a:bodyPr/>
        <a:lstStyle/>
        <a:p>
          <a:r>
            <a:rPr lang="en-US"/>
            <a:t>Time series databases</a:t>
          </a:r>
        </a:p>
      </dgm:t>
    </dgm:pt>
    <dgm:pt modelId="{69D407B7-5E59-41EE-B01D-012FBBDE1FB1}" type="parTrans" cxnId="{715C4C39-78FE-4421-B5A2-9C1D617E0E4F}">
      <dgm:prSet/>
      <dgm:spPr/>
      <dgm:t>
        <a:bodyPr/>
        <a:lstStyle/>
        <a:p>
          <a:endParaRPr lang="en-US"/>
        </a:p>
      </dgm:t>
    </dgm:pt>
    <dgm:pt modelId="{6F3A8079-3156-4DAB-A7D5-AFAFB3E28283}" type="sibTrans" cxnId="{715C4C39-78FE-4421-B5A2-9C1D617E0E4F}">
      <dgm:prSet/>
      <dgm:spPr/>
      <dgm:t>
        <a:bodyPr/>
        <a:lstStyle/>
        <a:p>
          <a:endParaRPr lang="en-US"/>
        </a:p>
      </dgm:t>
    </dgm:pt>
    <dgm:pt modelId="{6FF99A3C-DA74-4DF1-89FD-B6831E4D56C2}">
      <dgm:prSet/>
      <dgm:spPr/>
      <dgm:t>
        <a:bodyPr/>
        <a:lstStyle/>
        <a:p>
          <a:r>
            <a:rPr lang="en-US"/>
            <a:t>Ledger databases</a:t>
          </a:r>
        </a:p>
      </dgm:t>
    </dgm:pt>
    <dgm:pt modelId="{E82FEF96-91B5-4254-9B8D-946333F9B18E}" type="parTrans" cxnId="{FBE36AC9-7400-454E-A199-670C91D8D272}">
      <dgm:prSet/>
      <dgm:spPr/>
      <dgm:t>
        <a:bodyPr/>
        <a:lstStyle/>
        <a:p>
          <a:endParaRPr lang="en-US"/>
        </a:p>
      </dgm:t>
    </dgm:pt>
    <dgm:pt modelId="{5359E055-B03C-4F9D-8D79-9270985F7B18}" type="sibTrans" cxnId="{FBE36AC9-7400-454E-A199-670C91D8D272}">
      <dgm:prSet/>
      <dgm:spPr/>
      <dgm:t>
        <a:bodyPr/>
        <a:lstStyle/>
        <a:p>
          <a:endParaRPr lang="en-US"/>
        </a:p>
      </dgm:t>
    </dgm:pt>
    <dgm:pt modelId="{53E87D76-3D3F-4A49-B69D-448A1248F4E1}">
      <dgm:prSet/>
      <dgm:spPr/>
      <dgm:t>
        <a:bodyPr/>
        <a:lstStyle/>
        <a:p>
          <a:r>
            <a:rPr lang="en-US" dirty="0"/>
            <a:t>In-memory databases</a:t>
          </a:r>
        </a:p>
      </dgm:t>
    </dgm:pt>
    <dgm:pt modelId="{4E4AB7E6-AFCA-453B-B194-3AB94BC1274A}" type="parTrans" cxnId="{D1FB571F-0E49-43BE-9000-15BFF2586D55}">
      <dgm:prSet/>
      <dgm:spPr/>
      <dgm:t>
        <a:bodyPr/>
        <a:lstStyle/>
        <a:p>
          <a:endParaRPr lang="en-US"/>
        </a:p>
      </dgm:t>
    </dgm:pt>
    <dgm:pt modelId="{6C39FB85-568E-4075-8298-EBD9AEAD13F4}" type="sibTrans" cxnId="{D1FB571F-0E49-43BE-9000-15BFF2586D55}">
      <dgm:prSet/>
      <dgm:spPr/>
      <dgm:t>
        <a:bodyPr/>
        <a:lstStyle/>
        <a:p>
          <a:endParaRPr lang="en-US"/>
        </a:p>
      </dgm:t>
    </dgm:pt>
    <dgm:pt modelId="{B7227CAA-050D-1340-9D36-7451011FB563}">
      <dgm:prSet/>
      <dgm:spPr/>
      <dgm:t>
        <a:bodyPr/>
        <a:lstStyle/>
        <a:p>
          <a:r>
            <a:rPr lang="en-US" dirty="0"/>
            <a:t>Vector databases</a:t>
          </a:r>
        </a:p>
      </dgm:t>
    </dgm:pt>
    <dgm:pt modelId="{D240C165-7480-3F45-831C-49883DFD6E66}" type="parTrans" cxnId="{CBAC72B5-DB74-0A43-8463-36BF20B4C90C}">
      <dgm:prSet/>
      <dgm:spPr/>
      <dgm:t>
        <a:bodyPr/>
        <a:lstStyle/>
        <a:p>
          <a:endParaRPr lang="en-US"/>
        </a:p>
      </dgm:t>
    </dgm:pt>
    <dgm:pt modelId="{7C7E5CE8-C0F3-9145-80B2-5162BBA4718C}" type="sibTrans" cxnId="{CBAC72B5-DB74-0A43-8463-36BF20B4C90C}">
      <dgm:prSet/>
      <dgm:spPr/>
      <dgm:t>
        <a:bodyPr/>
        <a:lstStyle/>
        <a:p>
          <a:endParaRPr lang="en-US"/>
        </a:p>
      </dgm:t>
    </dgm:pt>
    <dgm:pt modelId="{920F5E6B-E73B-524F-9547-0D03E2AB29D7}" type="pres">
      <dgm:prSet presAssocID="{48C48746-9AEF-4FE6-A9CE-17CB4B66DBD6}" presName="diagram" presStyleCnt="0">
        <dgm:presLayoutVars>
          <dgm:dir/>
          <dgm:resizeHandles val="exact"/>
        </dgm:presLayoutVars>
      </dgm:prSet>
      <dgm:spPr/>
    </dgm:pt>
    <dgm:pt modelId="{7B033F55-6DBC-7446-9F67-E60BA152A13B}" type="pres">
      <dgm:prSet presAssocID="{510F8511-C3E4-4AD8-B9B3-C72B5DABEE90}" presName="node" presStyleLbl="node1" presStyleIdx="0" presStyleCnt="8">
        <dgm:presLayoutVars>
          <dgm:bulletEnabled val="1"/>
        </dgm:presLayoutVars>
      </dgm:prSet>
      <dgm:spPr/>
    </dgm:pt>
    <dgm:pt modelId="{FAFEE1A2-FF92-6541-ADE2-28A2EBDEA3A1}" type="pres">
      <dgm:prSet presAssocID="{7BE82B75-C5C5-4104-A522-DFFBA7BCEE6C}" presName="sibTrans" presStyleCnt="0"/>
      <dgm:spPr/>
    </dgm:pt>
    <dgm:pt modelId="{F8E865B5-AF4B-6049-A16C-9817943B743E}" type="pres">
      <dgm:prSet presAssocID="{91DEC915-5883-420B-B814-234D77A4CC43}" presName="node" presStyleLbl="node1" presStyleIdx="1" presStyleCnt="8">
        <dgm:presLayoutVars>
          <dgm:bulletEnabled val="1"/>
        </dgm:presLayoutVars>
      </dgm:prSet>
      <dgm:spPr/>
    </dgm:pt>
    <dgm:pt modelId="{54718015-6BA9-D14D-B515-B3CD159A8980}" type="pres">
      <dgm:prSet presAssocID="{9174A9EE-7DF1-4F2C-A445-F31ADA501CE5}" presName="sibTrans" presStyleCnt="0"/>
      <dgm:spPr/>
    </dgm:pt>
    <dgm:pt modelId="{841C3DBB-443C-3945-8F75-94A258163C81}" type="pres">
      <dgm:prSet presAssocID="{4257BF15-8FFB-4112-BC73-AFCDFA6E5713}" presName="node" presStyleLbl="node1" presStyleIdx="2" presStyleCnt="8">
        <dgm:presLayoutVars>
          <dgm:bulletEnabled val="1"/>
        </dgm:presLayoutVars>
      </dgm:prSet>
      <dgm:spPr/>
    </dgm:pt>
    <dgm:pt modelId="{4AD6CCA6-E890-E545-90E9-0749C29AA637}" type="pres">
      <dgm:prSet presAssocID="{D85B9439-1B08-4FCD-8331-9169205A4AA9}" presName="sibTrans" presStyleCnt="0"/>
      <dgm:spPr/>
    </dgm:pt>
    <dgm:pt modelId="{530859EC-CB34-564A-B45E-30E52B853980}" type="pres">
      <dgm:prSet presAssocID="{01FAC2DB-C890-4CB9-BC9A-4F1C4A430239}" presName="node" presStyleLbl="node1" presStyleIdx="3" presStyleCnt="8">
        <dgm:presLayoutVars>
          <dgm:bulletEnabled val="1"/>
        </dgm:presLayoutVars>
      </dgm:prSet>
      <dgm:spPr/>
    </dgm:pt>
    <dgm:pt modelId="{9FDB06F7-1D83-164F-B5A6-DDDE640B7706}" type="pres">
      <dgm:prSet presAssocID="{AF30311D-40ED-4E4A-A2CE-01BF03FCF067}" presName="sibTrans" presStyleCnt="0"/>
      <dgm:spPr/>
    </dgm:pt>
    <dgm:pt modelId="{0FD15BDF-14B0-1E4B-8CC7-D5A542D0B5AF}" type="pres">
      <dgm:prSet presAssocID="{B044B185-A471-407C-B8D1-59CD9FB01148}" presName="node" presStyleLbl="node1" presStyleIdx="4" presStyleCnt="8">
        <dgm:presLayoutVars>
          <dgm:bulletEnabled val="1"/>
        </dgm:presLayoutVars>
      </dgm:prSet>
      <dgm:spPr/>
    </dgm:pt>
    <dgm:pt modelId="{B92EB162-9DDE-7440-A332-22E4142DACC8}" type="pres">
      <dgm:prSet presAssocID="{6F3A8079-3156-4DAB-A7D5-AFAFB3E28283}" presName="sibTrans" presStyleCnt="0"/>
      <dgm:spPr/>
    </dgm:pt>
    <dgm:pt modelId="{86F77678-2BA2-BE48-9B2D-89542FD35BDC}" type="pres">
      <dgm:prSet presAssocID="{6FF99A3C-DA74-4DF1-89FD-B6831E4D56C2}" presName="node" presStyleLbl="node1" presStyleIdx="5" presStyleCnt="8">
        <dgm:presLayoutVars>
          <dgm:bulletEnabled val="1"/>
        </dgm:presLayoutVars>
      </dgm:prSet>
      <dgm:spPr/>
    </dgm:pt>
    <dgm:pt modelId="{DE98AD4E-0AF5-014F-B5E4-8A414F0DC76E}" type="pres">
      <dgm:prSet presAssocID="{5359E055-B03C-4F9D-8D79-9270985F7B18}" presName="sibTrans" presStyleCnt="0"/>
      <dgm:spPr/>
    </dgm:pt>
    <dgm:pt modelId="{DBD2E76B-DD3C-E54B-B41E-9CF0729BCCD9}" type="pres">
      <dgm:prSet presAssocID="{53E87D76-3D3F-4A49-B69D-448A1248F4E1}" presName="node" presStyleLbl="node1" presStyleIdx="6" presStyleCnt="8">
        <dgm:presLayoutVars>
          <dgm:bulletEnabled val="1"/>
        </dgm:presLayoutVars>
      </dgm:prSet>
      <dgm:spPr/>
    </dgm:pt>
    <dgm:pt modelId="{8477BE59-CB86-3E45-8856-B6CAE7316F09}" type="pres">
      <dgm:prSet presAssocID="{6C39FB85-568E-4075-8298-EBD9AEAD13F4}" presName="sibTrans" presStyleCnt="0"/>
      <dgm:spPr/>
    </dgm:pt>
    <dgm:pt modelId="{4D471DF9-B95E-A84D-9DB1-CAB9EEEDE4F7}" type="pres">
      <dgm:prSet presAssocID="{B7227CAA-050D-1340-9D36-7451011FB563}" presName="node" presStyleLbl="node1" presStyleIdx="7" presStyleCnt="8">
        <dgm:presLayoutVars>
          <dgm:bulletEnabled val="1"/>
        </dgm:presLayoutVars>
      </dgm:prSet>
      <dgm:spPr/>
    </dgm:pt>
  </dgm:ptLst>
  <dgm:cxnLst>
    <dgm:cxn modelId="{D1FB571F-0E49-43BE-9000-15BFF2586D55}" srcId="{48C48746-9AEF-4FE6-A9CE-17CB4B66DBD6}" destId="{53E87D76-3D3F-4A49-B69D-448A1248F4E1}" srcOrd="6" destOrd="0" parTransId="{4E4AB7E6-AFCA-453B-B194-3AB94BC1274A}" sibTransId="{6C39FB85-568E-4075-8298-EBD9AEAD13F4}"/>
    <dgm:cxn modelId="{10AC841F-DCBA-4143-A2D6-50AFD64759F2}" srcId="{48C48746-9AEF-4FE6-A9CE-17CB4B66DBD6}" destId="{510F8511-C3E4-4AD8-B9B3-C72B5DABEE90}" srcOrd="0" destOrd="0" parTransId="{59754888-0857-4162-9A1E-472FD573942E}" sibTransId="{7BE82B75-C5C5-4104-A522-DFFBA7BCEE6C}"/>
    <dgm:cxn modelId="{7C2FC235-F0FA-4210-A0B5-666C674F258B}" srcId="{48C48746-9AEF-4FE6-A9CE-17CB4B66DBD6}" destId="{4257BF15-8FFB-4112-BC73-AFCDFA6E5713}" srcOrd="2" destOrd="0" parTransId="{823328BA-4480-4C5E-A31A-4F92BF6446E7}" sibTransId="{D85B9439-1B08-4FCD-8331-9169205A4AA9}"/>
    <dgm:cxn modelId="{715C4C39-78FE-4421-B5A2-9C1D617E0E4F}" srcId="{48C48746-9AEF-4FE6-A9CE-17CB4B66DBD6}" destId="{B044B185-A471-407C-B8D1-59CD9FB01148}" srcOrd="4" destOrd="0" parTransId="{69D407B7-5E59-41EE-B01D-012FBBDE1FB1}" sibTransId="{6F3A8079-3156-4DAB-A7D5-AFAFB3E28283}"/>
    <dgm:cxn modelId="{74A3D256-2D51-4B76-B1C9-0EC582402F9B}" srcId="{48C48746-9AEF-4FE6-A9CE-17CB4B66DBD6}" destId="{01FAC2DB-C890-4CB9-BC9A-4F1C4A430239}" srcOrd="3" destOrd="0" parTransId="{BF94165F-1A4A-44FB-A0F8-22A21EB5D024}" sibTransId="{AF30311D-40ED-4E4A-A2CE-01BF03FCF067}"/>
    <dgm:cxn modelId="{B5D52B65-E237-E041-8424-C4A67D408837}" type="presOf" srcId="{01FAC2DB-C890-4CB9-BC9A-4F1C4A430239}" destId="{530859EC-CB34-564A-B45E-30E52B853980}" srcOrd="0" destOrd="0" presId="urn:microsoft.com/office/officeart/2005/8/layout/default"/>
    <dgm:cxn modelId="{B1C5B26F-4B36-394F-94EF-891ADC7B4E28}" type="presOf" srcId="{510F8511-C3E4-4AD8-B9B3-C72B5DABEE90}" destId="{7B033F55-6DBC-7446-9F67-E60BA152A13B}" srcOrd="0" destOrd="0" presId="urn:microsoft.com/office/officeart/2005/8/layout/default"/>
    <dgm:cxn modelId="{32953886-0250-470F-9507-D7592C5EF629}" srcId="{48C48746-9AEF-4FE6-A9CE-17CB4B66DBD6}" destId="{91DEC915-5883-420B-B814-234D77A4CC43}" srcOrd="1" destOrd="0" parTransId="{52D024CA-4BFF-4D57-8505-B3C8A143798B}" sibTransId="{9174A9EE-7DF1-4F2C-A445-F31ADA501CE5}"/>
    <dgm:cxn modelId="{49F6E8A7-BDB3-8A4A-86A7-3361A9FCF4FB}" type="presOf" srcId="{48C48746-9AEF-4FE6-A9CE-17CB4B66DBD6}" destId="{920F5E6B-E73B-524F-9547-0D03E2AB29D7}" srcOrd="0" destOrd="0" presId="urn:microsoft.com/office/officeart/2005/8/layout/default"/>
    <dgm:cxn modelId="{38FEC6A9-EB31-0145-B860-6F269BA2A2CD}" type="presOf" srcId="{6FF99A3C-DA74-4DF1-89FD-B6831E4D56C2}" destId="{86F77678-2BA2-BE48-9B2D-89542FD35BDC}" srcOrd="0" destOrd="0" presId="urn:microsoft.com/office/officeart/2005/8/layout/default"/>
    <dgm:cxn modelId="{31A89FAB-3269-0146-B497-43CA7DD2C752}" type="presOf" srcId="{91DEC915-5883-420B-B814-234D77A4CC43}" destId="{F8E865B5-AF4B-6049-A16C-9817943B743E}" srcOrd="0" destOrd="0" presId="urn:microsoft.com/office/officeart/2005/8/layout/default"/>
    <dgm:cxn modelId="{CBAC72B5-DB74-0A43-8463-36BF20B4C90C}" srcId="{48C48746-9AEF-4FE6-A9CE-17CB4B66DBD6}" destId="{B7227CAA-050D-1340-9D36-7451011FB563}" srcOrd="7" destOrd="0" parTransId="{D240C165-7480-3F45-831C-49883DFD6E66}" sibTransId="{7C7E5CE8-C0F3-9145-80B2-5162BBA4718C}"/>
    <dgm:cxn modelId="{8EDAB3B6-E2AD-CF42-A210-20554CB7EA80}" type="presOf" srcId="{B7227CAA-050D-1340-9D36-7451011FB563}" destId="{4D471DF9-B95E-A84D-9DB1-CAB9EEEDE4F7}" srcOrd="0" destOrd="0" presId="urn:microsoft.com/office/officeart/2005/8/layout/default"/>
    <dgm:cxn modelId="{EA593CC0-4376-2449-B814-3E84F85D5216}" type="presOf" srcId="{53E87D76-3D3F-4A49-B69D-448A1248F4E1}" destId="{DBD2E76B-DD3C-E54B-B41E-9CF0729BCCD9}" srcOrd="0" destOrd="0" presId="urn:microsoft.com/office/officeart/2005/8/layout/default"/>
    <dgm:cxn modelId="{FBE36AC9-7400-454E-A199-670C91D8D272}" srcId="{48C48746-9AEF-4FE6-A9CE-17CB4B66DBD6}" destId="{6FF99A3C-DA74-4DF1-89FD-B6831E4D56C2}" srcOrd="5" destOrd="0" parTransId="{E82FEF96-91B5-4254-9B8D-946333F9B18E}" sibTransId="{5359E055-B03C-4F9D-8D79-9270985F7B18}"/>
    <dgm:cxn modelId="{B41E0DD7-14DC-544A-AE46-11C6C116C43A}" type="presOf" srcId="{4257BF15-8FFB-4112-BC73-AFCDFA6E5713}" destId="{841C3DBB-443C-3945-8F75-94A258163C81}" srcOrd="0" destOrd="0" presId="urn:microsoft.com/office/officeart/2005/8/layout/default"/>
    <dgm:cxn modelId="{7D1E8AEC-6E0C-FE4B-891E-D9E23D02EA73}" type="presOf" srcId="{B044B185-A471-407C-B8D1-59CD9FB01148}" destId="{0FD15BDF-14B0-1E4B-8CC7-D5A542D0B5AF}" srcOrd="0" destOrd="0" presId="urn:microsoft.com/office/officeart/2005/8/layout/default"/>
    <dgm:cxn modelId="{B328902E-FC01-2E45-AF61-3465895F975D}" type="presParOf" srcId="{920F5E6B-E73B-524F-9547-0D03E2AB29D7}" destId="{7B033F55-6DBC-7446-9F67-E60BA152A13B}" srcOrd="0" destOrd="0" presId="urn:microsoft.com/office/officeart/2005/8/layout/default"/>
    <dgm:cxn modelId="{39AE8680-E065-714C-8AF3-43115A43DB34}" type="presParOf" srcId="{920F5E6B-E73B-524F-9547-0D03E2AB29D7}" destId="{FAFEE1A2-FF92-6541-ADE2-28A2EBDEA3A1}" srcOrd="1" destOrd="0" presId="urn:microsoft.com/office/officeart/2005/8/layout/default"/>
    <dgm:cxn modelId="{B7947FFA-39AD-424C-9116-F2114A2B7C04}" type="presParOf" srcId="{920F5E6B-E73B-524F-9547-0D03E2AB29D7}" destId="{F8E865B5-AF4B-6049-A16C-9817943B743E}" srcOrd="2" destOrd="0" presId="urn:microsoft.com/office/officeart/2005/8/layout/default"/>
    <dgm:cxn modelId="{17218A32-BA0B-9C47-B69D-D4B0C80E615C}" type="presParOf" srcId="{920F5E6B-E73B-524F-9547-0D03E2AB29D7}" destId="{54718015-6BA9-D14D-B515-B3CD159A8980}" srcOrd="3" destOrd="0" presId="urn:microsoft.com/office/officeart/2005/8/layout/default"/>
    <dgm:cxn modelId="{68880B2B-64CC-BD4E-AEA6-80CEA884FE8D}" type="presParOf" srcId="{920F5E6B-E73B-524F-9547-0D03E2AB29D7}" destId="{841C3DBB-443C-3945-8F75-94A258163C81}" srcOrd="4" destOrd="0" presId="urn:microsoft.com/office/officeart/2005/8/layout/default"/>
    <dgm:cxn modelId="{632F685B-8EEC-EA44-9E86-C07B430DD09F}" type="presParOf" srcId="{920F5E6B-E73B-524F-9547-0D03E2AB29D7}" destId="{4AD6CCA6-E890-E545-90E9-0749C29AA637}" srcOrd="5" destOrd="0" presId="urn:microsoft.com/office/officeart/2005/8/layout/default"/>
    <dgm:cxn modelId="{3C292F76-6A70-4148-97AF-F0F810BE8762}" type="presParOf" srcId="{920F5E6B-E73B-524F-9547-0D03E2AB29D7}" destId="{530859EC-CB34-564A-B45E-30E52B853980}" srcOrd="6" destOrd="0" presId="urn:microsoft.com/office/officeart/2005/8/layout/default"/>
    <dgm:cxn modelId="{9E9CFA42-2B02-CC45-863A-DD29EA226E58}" type="presParOf" srcId="{920F5E6B-E73B-524F-9547-0D03E2AB29D7}" destId="{9FDB06F7-1D83-164F-B5A6-DDDE640B7706}" srcOrd="7" destOrd="0" presId="urn:microsoft.com/office/officeart/2005/8/layout/default"/>
    <dgm:cxn modelId="{375B177D-033B-0E48-9790-132FB72F1B6D}" type="presParOf" srcId="{920F5E6B-E73B-524F-9547-0D03E2AB29D7}" destId="{0FD15BDF-14B0-1E4B-8CC7-D5A542D0B5AF}" srcOrd="8" destOrd="0" presId="urn:microsoft.com/office/officeart/2005/8/layout/default"/>
    <dgm:cxn modelId="{213E37C4-8511-134A-9F95-20460D637FB9}" type="presParOf" srcId="{920F5E6B-E73B-524F-9547-0D03E2AB29D7}" destId="{B92EB162-9DDE-7440-A332-22E4142DACC8}" srcOrd="9" destOrd="0" presId="urn:microsoft.com/office/officeart/2005/8/layout/default"/>
    <dgm:cxn modelId="{C06C4173-EFEE-D34D-A5A4-5CAD20323272}" type="presParOf" srcId="{920F5E6B-E73B-524F-9547-0D03E2AB29D7}" destId="{86F77678-2BA2-BE48-9B2D-89542FD35BDC}" srcOrd="10" destOrd="0" presId="urn:microsoft.com/office/officeart/2005/8/layout/default"/>
    <dgm:cxn modelId="{C4BDDF59-F346-A449-8ED5-C54E2BF62756}" type="presParOf" srcId="{920F5E6B-E73B-524F-9547-0D03E2AB29D7}" destId="{DE98AD4E-0AF5-014F-B5E4-8A414F0DC76E}" srcOrd="11" destOrd="0" presId="urn:microsoft.com/office/officeart/2005/8/layout/default"/>
    <dgm:cxn modelId="{D6A4B98D-623C-B645-BBCB-C895FE371659}" type="presParOf" srcId="{920F5E6B-E73B-524F-9547-0D03E2AB29D7}" destId="{DBD2E76B-DD3C-E54B-B41E-9CF0729BCCD9}" srcOrd="12" destOrd="0" presId="urn:microsoft.com/office/officeart/2005/8/layout/default"/>
    <dgm:cxn modelId="{70690CC2-1E1C-094F-B5EC-0BC97CA48DF6}" type="presParOf" srcId="{920F5E6B-E73B-524F-9547-0D03E2AB29D7}" destId="{8477BE59-CB86-3E45-8856-B6CAE7316F09}" srcOrd="13" destOrd="0" presId="urn:microsoft.com/office/officeart/2005/8/layout/default"/>
    <dgm:cxn modelId="{439854EF-4D27-2147-BDB8-DBCE62A50585}" type="presParOf" srcId="{920F5E6B-E73B-524F-9547-0D03E2AB29D7}" destId="{4D471DF9-B95E-A84D-9DB1-CAB9EEEDE4F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703C8A-9142-7F4C-8AC8-F0ED606F49D5}" type="doc">
      <dgm:prSet loTypeId="urn:microsoft.com/office/officeart/2005/8/layout/list1" loCatId="process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BDCFD9FD-1949-084B-9B75-5E00EC0338D4}">
      <dgm:prSet/>
      <dgm:spPr/>
      <dgm:t>
        <a:bodyPr/>
        <a:lstStyle/>
        <a:p>
          <a:r>
            <a:rPr lang="en-US" dirty="0"/>
            <a:t>Stores data in tables</a:t>
          </a:r>
        </a:p>
      </dgm:t>
    </dgm:pt>
    <dgm:pt modelId="{1104F9A6-2BA1-DF47-B945-81910A27C5D4}" type="parTrans" cxnId="{7734069C-57F5-B849-9F66-09A628FC50C5}">
      <dgm:prSet/>
      <dgm:spPr/>
      <dgm:t>
        <a:bodyPr/>
        <a:lstStyle/>
        <a:p>
          <a:endParaRPr lang="en-US"/>
        </a:p>
      </dgm:t>
    </dgm:pt>
    <dgm:pt modelId="{64E140F1-3A65-5D47-BA5F-A13010EEA3B6}" type="sibTrans" cxnId="{7734069C-57F5-B849-9F66-09A628FC50C5}">
      <dgm:prSet/>
      <dgm:spPr/>
      <dgm:t>
        <a:bodyPr/>
        <a:lstStyle/>
        <a:p>
          <a:endParaRPr lang="en-US"/>
        </a:p>
      </dgm:t>
    </dgm:pt>
    <dgm:pt modelId="{ADBACAC8-FB1A-BB4F-8C32-A28D1C7A9EA9}">
      <dgm:prSet/>
      <dgm:spPr/>
      <dgm:t>
        <a:bodyPr/>
        <a:lstStyle/>
        <a:p>
          <a:r>
            <a:rPr lang="en-US"/>
            <a:t>Need to define schema (structure of tables)</a:t>
          </a:r>
        </a:p>
      </dgm:t>
    </dgm:pt>
    <dgm:pt modelId="{442F1F29-3373-634B-8E4B-B2E18D62E0A6}" type="parTrans" cxnId="{A91B482D-A232-354D-A151-8404F693D134}">
      <dgm:prSet/>
      <dgm:spPr/>
      <dgm:t>
        <a:bodyPr/>
        <a:lstStyle/>
        <a:p>
          <a:endParaRPr lang="en-US"/>
        </a:p>
      </dgm:t>
    </dgm:pt>
    <dgm:pt modelId="{B4F798A2-D302-F24C-8194-B0763B672132}" type="sibTrans" cxnId="{A91B482D-A232-354D-A151-8404F693D134}">
      <dgm:prSet/>
      <dgm:spPr/>
      <dgm:t>
        <a:bodyPr/>
        <a:lstStyle/>
        <a:p>
          <a:endParaRPr lang="en-US"/>
        </a:p>
      </dgm:t>
    </dgm:pt>
    <dgm:pt modelId="{F11D4BEF-208E-7444-86B4-834A72643223}">
      <dgm:prSet/>
      <dgm:spPr/>
      <dgm:t>
        <a:bodyPr/>
        <a:lstStyle/>
        <a:p>
          <a:r>
            <a:rPr lang="en-US"/>
            <a:t>Structured data</a:t>
          </a:r>
        </a:p>
      </dgm:t>
    </dgm:pt>
    <dgm:pt modelId="{091D08A3-1F1B-0241-B70C-F991B2777833}" type="parTrans" cxnId="{D395BB88-DC3C-4844-B57E-F85676520F15}">
      <dgm:prSet/>
      <dgm:spPr/>
      <dgm:t>
        <a:bodyPr/>
        <a:lstStyle/>
        <a:p>
          <a:endParaRPr lang="en-US"/>
        </a:p>
      </dgm:t>
    </dgm:pt>
    <dgm:pt modelId="{DE93284A-9E1F-3441-B235-E69EA416C57F}" type="sibTrans" cxnId="{D395BB88-DC3C-4844-B57E-F85676520F15}">
      <dgm:prSet/>
      <dgm:spPr/>
      <dgm:t>
        <a:bodyPr/>
        <a:lstStyle/>
        <a:p>
          <a:endParaRPr lang="en-US"/>
        </a:p>
      </dgm:t>
    </dgm:pt>
    <dgm:pt modelId="{40776952-0000-144D-AE18-48BFB74C2BE1}">
      <dgm:prSet/>
      <dgm:spPr/>
      <dgm:t>
        <a:bodyPr/>
        <a:lstStyle/>
        <a:p>
          <a:r>
            <a:rPr lang="en-US"/>
            <a:t>ACID: Atomicity, consistency, isolation, durability</a:t>
          </a:r>
        </a:p>
      </dgm:t>
    </dgm:pt>
    <dgm:pt modelId="{3276C7FC-5E99-CA4F-959C-9CC6C44D7447}" type="parTrans" cxnId="{D26D52A2-A49F-3D4E-A3B7-3A07EDF6DB48}">
      <dgm:prSet/>
      <dgm:spPr/>
      <dgm:t>
        <a:bodyPr/>
        <a:lstStyle/>
        <a:p>
          <a:endParaRPr lang="en-US"/>
        </a:p>
      </dgm:t>
    </dgm:pt>
    <dgm:pt modelId="{CA34BDD1-7A4A-6C41-96FA-8931A0423A1E}" type="sibTrans" cxnId="{D26D52A2-A49F-3D4E-A3B7-3A07EDF6DB48}">
      <dgm:prSet/>
      <dgm:spPr/>
      <dgm:t>
        <a:bodyPr/>
        <a:lstStyle/>
        <a:p>
          <a:endParaRPr lang="en-US"/>
        </a:p>
      </dgm:t>
    </dgm:pt>
    <dgm:pt modelId="{910A88E3-A2CB-1A4C-809F-43A2797EF440}" type="pres">
      <dgm:prSet presAssocID="{2D703C8A-9142-7F4C-8AC8-F0ED606F49D5}" presName="linear" presStyleCnt="0">
        <dgm:presLayoutVars>
          <dgm:dir/>
          <dgm:animLvl val="lvl"/>
          <dgm:resizeHandles val="exact"/>
        </dgm:presLayoutVars>
      </dgm:prSet>
      <dgm:spPr/>
    </dgm:pt>
    <dgm:pt modelId="{85BE17D0-4946-DC4A-BF14-2491E2BA1AF5}" type="pres">
      <dgm:prSet presAssocID="{BDCFD9FD-1949-084B-9B75-5E00EC0338D4}" presName="parentLin" presStyleCnt="0"/>
      <dgm:spPr/>
    </dgm:pt>
    <dgm:pt modelId="{DF8F6EFD-CEAE-D445-BD62-1A8C3990D391}" type="pres">
      <dgm:prSet presAssocID="{BDCFD9FD-1949-084B-9B75-5E00EC0338D4}" presName="parentLeftMargin" presStyleLbl="node1" presStyleIdx="0" presStyleCnt="4"/>
      <dgm:spPr/>
    </dgm:pt>
    <dgm:pt modelId="{9E90801D-7678-7043-8DA3-76D9ADB4009F}" type="pres">
      <dgm:prSet presAssocID="{BDCFD9FD-1949-084B-9B75-5E00EC0338D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55E1DE7-E247-004A-9FEF-5BB8EF7B689A}" type="pres">
      <dgm:prSet presAssocID="{BDCFD9FD-1949-084B-9B75-5E00EC0338D4}" presName="negativeSpace" presStyleCnt="0"/>
      <dgm:spPr/>
    </dgm:pt>
    <dgm:pt modelId="{D3F74DFE-8D6A-C84C-8C87-85FBD740C2DB}" type="pres">
      <dgm:prSet presAssocID="{BDCFD9FD-1949-084B-9B75-5E00EC0338D4}" presName="childText" presStyleLbl="conFgAcc1" presStyleIdx="0" presStyleCnt="4">
        <dgm:presLayoutVars>
          <dgm:bulletEnabled val="1"/>
        </dgm:presLayoutVars>
      </dgm:prSet>
      <dgm:spPr/>
    </dgm:pt>
    <dgm:pt modelId="{6D8DFFC4-67CB-FF4C-81E9-29CE56486659}" type="pres">
      <dgm:prSet presAssocID="{64E140F1-3A65-5D47-BA5F-A13010EEA3B6}" presName="spaceBetweenRectangles" presStyleCnt="0"/>
      <dgm:spPr/>
    </dgm:pt>
    <dgm:pt modelId="{1D031D74-EF2F-0D4D-9D69-EFD2CD102A55}" type="pres">
      <dgm:prSet presAssocID="{ADBACAC8-FB1A-BB4F-8C32-A28D1C7A9EA9}" presName="parentLin" presStyleCnt="0"/>
      <dgm:spPr/>
    </dgm:pt>
    <dgm:pt modelId="{FD6B5364-41CA-314E-AF0C-CE8F01815F1C}" type="pres">
      <dgm:prSet presAssocID="{ADBACAC8-FB1A-BB4F-8C32-A28D1C7A9EA9}" presName="parentLeftMargin" presStyleLbl="node1" presStyleIdx="0" presStyleCnt="4"/>
      <dgm:spPr/>
    </dgm:pt>
    <dgm:pt modelId="{0ABF7197-DD11-E346-B931-F80EEACE46CF}" type="pres">
      <dgm:prSet presAssocID="{ADBACAC8-FB1A-BB4F-8C32-A28D1C7A9EA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71501F6-7E72-1C43-9906-6DB20ABB9836}" type="pres">
      <dgm:prSet presAssocID="{ADBACAC8-FB1A-BB4F-8C32-A28D1C7A9EA9}" presName="negativeSpace" presStyleCnt="0"/>
      <dgm:spPr/>
    </dgm:pt>
    <dgm:pt modelId="{86B274DE-A1CF-C042-A46F-F4BA288BCCEE}" type="pres">
      <dgm:prSet presAssocID="{ADBACAC8-FB1A-BB4F-8C32-A28D1C7A9EA9}" presName="childText" presStyleLbl="conFgAcc1" presStyleIdx="1" presStyleCnt="4">
        <dgm:presLayoutVars>
          <dgm:bulletEnabled val="1"/>
        </dgm:presLayoutVars>
      </dgm:prSet>
      <dgm:spPr/>
    </dgm:pt>
    <dgm:pt modelId="{1ECE9C64-0D45-C942-9E19-E23B390A2547}" type="pres">
      <dgm:prSet presAssocID="{B4F798A2-D302-F24C-8194-B0763B672132}" presName="spaceBetweenRectangles" presStyleCnt="0"/>
      <dgm:spPr/>
    </dgm:pt>
    <dgm:pt modelId="{009ADDD5-D9B7-8741-94A3-6CFDDDADCC14}" type="pres">
      <dgm:prSet presAssocID="{F11D4BEF-208E-7444-86B4-834A72643223}" presName="parentLin" presStyleCnt="0"/>
      <dgm:spPr/>
    </dgm:pt>
    <dgm:pt modelId="{101F3026-7A1B-1144-86E0-2EC3F4F3ABDD}" type="pres">
      <dgm:prSet presAssocID="{F11D4BEF-208E-7444-86B4-834A72643223}" presName="parentLeftMargin" presStyleLbl="node1" presStyleIdx="1" presStyleCnt="4"/>
      <dgm:spPr/>
    </dgm:pt>
    <dgm:pt modelId="{4BB808BD-5928-3B41-B90C-CD24B60374C6}" type="pres">
      <dgm:prSet presAssocID="{F11D4BEF-208E-7444-86B4-834A7264322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865006C-0972-364A-B866-167533691A43}" type="pres">
      <dgm:prSet presAssocID="{F11D4BEF-208E-7444-86B4-834A72643223}" presName="negativeSpace" presStyleCnt="0"/>
      <dgm:spPr/>
    </dgm:pt>
    <dgm:pt modelId="{EE7A8B28-642B-7045-8BD3-D0AD6295033D}" type="pres">
      <dgm:prSet presAssocID="{F11D4BEF-208E-7444-86B4-834A72643223}" presName="childText" presStyleLbl="conFgAcc1" presStyleIdx="2" presStyleCnt="4">
        <dgm:presLayoutVars>
          <dgm:bulletEnabled val="1"/>
        </dgm:presLayoutVars>
      </dgm:prSet>
      <dgm:spPr/>
    </dgm:pt>
    <dgm:pt modelId="{F1234077-E110-D541-A7DA-B8D8CDAB29C0}" type="pres">
      <dgm:prSet presAssocID="{DE93284A-9E1F-3441-B235-E69EA416C57F}" presName="spaceBetweenRectangles" presStyleCnt="0"/>
      <dgm:spPr/>
    </dgm:pt>
    <dgm:pt modelId="{9788DC82-DF15-424D-ACDD-53F20E53DB4E}" type="pres">
      <dgm:prSet presAssocID="{40776952-0000-144D-AE18-48BFB74C2BE1}" presName="parentLin" presStyleCnt="0"/>
      <dgm:spPr/>
    </dgm:pt>
    <dgm:pt modelId="{886CFFC8-EF69-B846-8B45-7475F87CE40C}" type="pres">
      <dgm:prSet presAssocID="{40776952-0000-144D-AE18-48BFB74C2BE1}" presName="parentLeftMargin" presStyleLbl="node1" presStyleIdx="2" presStyleCnt="4"/>
      <dgm:spPr/>
    </dgm:pt>
    <dgm:pt modelId="{33701935-CF42-CB4B-BEE6-04BAC0071DD2}" type="pres">
      <dgm:prSet presAssocID="{40776952-0000-144D-AE18-48BFB74C2BE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57A11FE-ADD6-A444-A224-7F17CEF41247}" type="pres">
      <dgm:prSet presAssocID="{40776952-0000-144D-AE18-48BFB74C2BE1}" presName="negativeSpace" presStyleCnt="0"/>
      <dgm:spPr/>
    </dgm:pt>
    <dgm:pt modelId="{62534505-48F3-734A-B78F-B1390D9AA572}" type="pres">
      <dgm:prSet presAssocID="{40776952-0000-144D-AE18-48BFB74C2BE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91B482D-A232-354D-A151-8404F693D134}" srcId="{2D703C8A-9142-7F4C-8AC8-F0ED606F49D5}" destId="{ADBACAC8-FB1A-BB4F-8C32-A28D1C7A9EA9}" srcOrd="1" destOrd="0" parTransId="{442F1F29-3373-634B-8E4B-B2E18D62E0A6}" sibTransId="{B4F798A2-D302-F24C-8194-B0763B672132}"/>
    <dgm:cxn modelId="{2C1E6E2E-BF16-684E-8B35-F19E907E79D8}" type="presOf" srcId="{40776952-0000-144D-AE18-48BFB74C2BE1}" destId="{886CFFC8-EF69-B846-8B45-7475F87CE40C}" srcOrd="0" destOrd="0" presId="urn:microsoft.com/office/officeart/2005/8/layout/list1"/>
    <dgm:cxn modelId="{51A88631-FCEE-2F49-BF2E-F4D380FD9F40}" type="presOf" srcId="{BDCFD9FD-1949-084B-9B75-5E00EC0338D4}" destId="{9E90801D-7678-7043-8DA3-76D9ADB4009F}" srcOrd="1" destOrd="0" presId="urn:microsoft.com/office/officeart/2005/8/layout/list1"/>
    <dgm:cxn modelId="{7E78AB4A-08E4-8141-97CE-BB9AC6CD7730}" type="presOf" srcId="{ADBACAC8-FB1A-BB4F-8C32-A28D1C7A9EA9}" destId="{FD6B5364-41CA-314E-AF0C-CE8F01815F1C}" srcOrd="0" destOrd="0" presId="urn:microsoft.com/office/officeart/2005/8/layout/list1"/>
    <dgm:cxn modelId="{A7B8035A-B83B-F440-8E40-C6635323BBFA}" type="presOf" srcId="{40776952-0000-144D-AE18-48BFB74C2BE1}" destId="{33701935-CF42-CB4B-BEE6-04BAC0071DD2}" srcOrd="1" destOrd="0" presId="urn:microsoft.com/office/officeart/2005/8/layout/list1"/>
    <dgm:cxn modelId="{FE88235E-3B12-E947-8E16-730A516F6E62}" type="presOf" srcId="{ADBACAC8-FB1A-BB4F-8C32-A28D1C7A9EA9}" destId="{0ABF7197-DD11-E346-B931-F80EEACE46CF}" srcOrd="1" destOrd="0" presId="urn:microsoft.com/office/officeart/2005/8/layout/list1"/>
    <dgm:cxn modelId="{D395BB88-DC3C-4844-B57E-F85676520F15}" srcId="{2D703C8A-9142-7F4C-8AC8-F0ED606F49D5}" destId="{F11D4BEF-208E-7444-86B4-834A72643223}" srcOrd="2" destOrd="0" parTransId="{091D08A3-1F1B-0241-B70C-F991B2777833}" sibTransId="{DE93284A-9E1F-3441-B235-E69EA416C57F}"/>
    <dgm:cxn modelId="{9C929790-CA34-1746-AE11-356B3DF39ED9}" type="presOf" srcId="{F11D4BEF-208E-7444-86B4-834A72643223}" destId="{4BB808BD-5928-3B41-B90C-CD24B60374C6}" srcOrd="1" destOrd="0" presId="urn:microsoft.com/office/officeart/2005/8/layout/list1"/>
    <dgm:cxn modelId="{3A9AE790-486E-3142-AFB1-644F08627C73}" type="presOf" srcId="{2D703C8A-9142-7F4C-8AC8-F0ED606F49D5}" destId="{910A88E3-A2CB-1A4C-809F-43A2797EF440}" srcOrd="0" destOrd="0" presId="urn:microsoft.com/office/officeart/2005/8/layout/list1"/>
    <dgm:cxn modelId="{7734069C-57F5-B849-9F66-09A628FC50C5}" srcId="{2D703C8A-9142-7F4C-8AC8-F0ED606F49D5}" destId="{BDCFD9FD-1949-084B-9B75-5E00EC0338D4}" srcOrd="0" destOrd="0" parTransId="{1104F9A6-2BA1-DF47-B945-81910A27C5D4}" sibTransId="{64E140F1-3A65-5D47-BA5F-A13010EEA3B6}"/>
    <dgm:cxn modelId="{D26D52A2-A49F-3D4E-A3B7-3A07EDF6DB48}" srcId="{2D703C8A-9142-7F4C-8AC8-F0ED606F49D5}" destId="{40776952-0000-144D-AE18-48BFB74C2BE1}" srcOrd="3" destOrd="0" parTransId="{3276C7FC-5E99-CA4F-959C-9CC6C44D7447}" sibTransId="{CA34BDD1-7A4A-6C41-96FA-8931A0423A1E}"/>
    <dgm:cxn modelId="{8386A7B1-1CD1-074C-8838-84B3CB12BC06}" type="presOf" srcId="{BDCFD9FD-1949-084B-9B75-5E00EC0338D4}" destId="{DF8F6EFD-CEAE-D445-BD62-1A8C3990D391}" srcOrd="0" destOrd="0" presId="urn:microsoft.com/office/officeart/2005/8/layout/list1"/>
    <dgm:cxn modelId="{E57FB7E9-9E22-384B-ACEA-20A8B2A99C42}" type="presOf" srcId="{F11D4BEF-208E-7444-86B4-834A72643223}" destId="{101F3026-7A1B-1144-86E0-2EC3F4F3ABDD}" srcOrd="0" destOrd="0" presId="urn:microsoft.com/office/officeart/2005/8/layout/list1"/>
    <dgm:cxn modelId="{C96CA9C6-F41B-1E47-9936-B194F391B13F}" type="presParOf" srcId="{910A88E3-A2CB-1A4C-809F-43A2797EF440}" destId="{85BE17D0-4946-DC4A-BF14-2491E2BA1AF5}" srcOrd="0" destOrd="0" presId="urn:microsoft.com/office/officeart/2005/8/layout/list1"/>
    <dgm:cxn modelId="{9A9CB76F-2B27-274B-896F-0C0D5145E377}" type="presParOf" srcId="{85BE17D0-4946-DC4A-BF14-2491E2BA1AF5}" destId="{DF8F6EFD-CEAE-D445-BD62-1A8C3990D391}" srcOrd="0" destOrd="0" presId="urn:microsoft.com/office/officeart/2005/8/layout/list1"/>
    <dgm:cxn modelId="{55A45F40-D795-754C-8FD5-EA69C89E336B}" type="presParOf" srcId="{85BE17D0-4946-DC4A-BF14-2491E2BA1AF5}" destId="{9E90801D-7678-7043-8DA3-76D9ADB4009F}" srcOrd="1" destOrd="0" presId="urn:microsoft.com/office/officeart/2005/8/layout/list1"/>
    <dgm:cxn modelId="{64EC893A-03B6-4640-B86D-F494E2C97053}" type="presParOf" srcId="{910A88E3-A2CB-1A4C-809F-43A2797EF440}" destId="{055E1DE7-E247-004A-9FEF-5BB8EF7B689A}" srcOrd="1" destOrd="0" presId="urn:microsoft.com/office/officeart/2005/8/layout/list1"/>
    <dgm:cxn modelId="{240405F1-EA91-5646-A2E6-3446DE54478A}" type="presParOf" srcId="{910A88E3-A2CB-1A4C-809F-43A2797EF440}" destId="{D3F74DFE-8D6A-C84C-8C87-85FBD740C2DB}" srcOrd="2" destOrd="0" presId="urn:microsoft.com/office/officeart/2005/8/layout/list1"/>
    <dgm:cxn modelId="{07ADBDB9-BDBE-9C44-8E0E-F22005375621}" type="presParOf" srcId="{910A88E3-A2CB-1A4C-809F-43A2797EF440}" destId="{6D8DFFC4-67CB-FF4C-81E9-29CE56486659}" srcOrd="3" destOrd="0" presId="urn:microsoft.com/office/officeart/2005/8/layout/list1"/>
    <dgm:cxn modelId="{0BDD330B-847E-5048-92B7-2D2ED726C0D6}" type="presParOf" srcId="{910A88E3-A2CB-1A4C-809F-43A2797EF440}" destId="{1D031D74-EF2F-0D4D-9D69-EFD2CD102A55}" srcOrd="4" destOrd="0" presId="urn:microsoft.com/office/officeart/2005/8/layout/list1"/>
    <dgm:cxn modelId="{C994EA64-EF6E-334D-BCE8-8DDAC2EF08EC}" type="presParOf" srcId="{1D031D74-EF2F-0D4D-9D69-EFD2CD102A55}" destId="{FD6B5364-41CA-314E-AF0C-CE8F01815F1C}" srcOrd="0" destOrd="0" presId="urn:microsoft.com/office/officeart/2005/8/layout/list1"/>
    <dgm:cxn modelId="{F9A8609D-4817-114E-9D28-B01970C882E0}" type="presParOf" srcId="{1D031D74-EF2F-0D4D-9D69-EFD2CD102A55}" destId="{0ABF7197-DD11-E346-B931-F80EEACE46CF}" srcOrd="1" destOrd="0" presId="urn:microsoft.com/office/officeart/2005/8/layout/list1"/>
    <dgm:cxn modelId="{E0D9229B-6B0D-064B-9BC8-D2808D2BE465}" type="presParOf" srcId="{910A88E3-A2CB-1A4C-809F-43A2797EF440}" destId="{571501F6-7E72-1C43-9906-6DB20ABB9836}" srcOrd="5" destOrd="0" presId="urn:microsoft.com/office/officeart/2005/8/layout/list1"/>
    <dgm:cxn modelId="{101F1D2F-5B50-3042-8A10-5A183B5283E5}" type="presParOf" srcId="{910A88E3-A2CB-1A4C-809F-43A2797EF440}" destId="{86B274DE-A1CF-C042-A46F-F4BA288BCCEE}" srcOrd="6" destOrd="0" presId="urn:microsoft.com/office/officeart/2005/8/layout/list1"/>
    <dgm:cxn modelId="{4601F97D-94E4-CB43-BBA2-9A9DC748CFA3}" type="presParOf" srcId="{910A88E3-A2CB-1A4C-809F-43A2797EF440}" destId="{1ECE9C64-0D45-C942-9E19-E23B390A2547}" srcOrd="7" destOrd="0" presId="urn:microsoft.com/office/officeart/2005/8/layout/list1"/>
    <dgm:cxn modelId="{821D904A-DCC4-6D49-8BD0-2E6E78FFCCA8}" type="presParOf" srcId="{910A88E3-A2CB-1A4C-809F-43A2797EF440}" destId="{009ADDD5-D9B7-8741-94A3-6CFDDDADCC14}" srcOrd="8" destOrd="0" presId="urn:microsoft.com/office/officeart/2005/8/layout/list1"/>
    <dgm:cxn modelId="{FE608D05-DEAC-424A-ACE7-B12722DCE7D9}" type="presParOf" srcId="{009ADDD5-D9B7-8741-94A3-6CFDDDADCC14}" destId="{101F3026-7A1B-1144-86E0-2EC3F4F3ABDD}" srcOrd="0" destOrd="0" presId="urn:microsoft.com/office/officeart/2005/8/layout/list1"/>
    <dgm:cxn modelId="{CE842CFA-E0AA-4245-84D0-FEBFF49C0D22}" type="presParOf" srcId="{009ADDD5-D9B7-8741-94A3-6CFDDDADCC14}" destId="{4BB808BD-5928-3B41-B90C-CD24B60374C6}" srcOrd="1" destOrd="0" presId="urn:microsoft.com/office/officeart/2005/8/layout/list1"/>
    <dgm:cxn modelId="{6D7AFF9D-C530-AB42-B19B-2A67387BE645}" type="presParOf" srcId="{910A88E3-A2CB-1A4C-809F-43A2797EF440}" destId="{B865006C-0972-364A-B866-167533691A43}" srcOrd="9" destOrd="0" presId="urn:microsoft.com/office/officeart/2005/8/layout/list1"/>
    <dgm:cxn modelId="{43D8201B-C4E1-2144-B46F-8E0083AB5D69}" type="presParOf" srcId="{910A88E3-A2CB-1A4C-809F-43A2797EF440}" destId="{EE7A8B28-642B-7045-8BD3-D0AD6295033D}" srcOrd="10" destOrd="0" presId="urn:microsoft.com/office/officeart/2005/8/layout/list1"/>
    <dgm:cxn modelId="{519AFFE5-EB86-A74D-B141-0DF00160F5A1}" type="presParOf" srcId="{910A88E3-A2CB-1A4C-809F-43A2797EF440}" destId="{F1234077-E110-D541-A7DA-B8D8CDAB29C0}" srcOrd="11" destOrd="0" presId="urn:microsoft.com/office/officeart/2005/8/layout/list1"/>
    <dgm:cxn modelId="{604206EF-A3A7-3E43-B92D-24ACB6AC01E6}" type="presParOf" srcId="{910A88E3-A2CB-1A4C-809F-43A2797EF440}" destId="{9788DC82-DF15-424D-ACDD-53F20E53DB4E}" srcOrd="12" destOrd="0" presId="urn:microsoft.com/office/officeart/2005/8/layout/list1"/>
    <dgm:cxn modelId="{7764B508-A300-344D-85BD-A3A91509954A}" type="presParOf" srcId="{9788DC82-DF15-424D-ACDD-53F20E53DB4E}" destId="{886CFFC8-EF69-B846-8B45-7475F87CE40C}" srcOrd="0" destOrd="0" presId="urn:microsoft.com/office/officeart/2005/8/layout/list1"/>
    <dgm:cxn modelId="{CD1FB55A-E3F4-AE42-8DAE-48BBA1B7B546}" type="presParOf" srcId="{9788DC82-DF15-424D-ACDD-53F20E53DB4E}" destId="{33701935-CF42-CB4B-BEE6-04BAC0071DD2}" srcOrd="1" destOrd="0" presId="urn:microsoft.com/office/officeart/2005/8/layout/list1"/>
    <dgm:cxn modelId="{211F95CE-AAAC-E648-8FAB-C52263ACA8E3}" type="presParOf" srcId="{910A88E3-A2CB-1A4C-809F-43A2797EF440}" destId="{657A11FE-ADD6-A444-A224-7F17CEF41247}" srcOrd="13" destOrd="0" presId="urn:microsoft.com/office/officeart/2005/8/layout/list1"/>
    <dgm:cxn modelId="{3BD66844-7CF5-0A45-89E1-8A48401D050C}" type="presParOf" srcId="{910A88E3-A2CB-1A4C-809F-43A2797EF440}" destId="{62534505-48F3-734A-B78F-B1390D9AA57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6B9D68-2594-4543-98A3-655E9A9025D2}" type="doc">
      <dgm:prSet loTypeId="urn:microsoft.com/office/officeart/2005/8/layout/list1" loCatId="process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33DC6C20-3550-6944-A36C-FF67DAF32912}">
      <dgm:prSet/>
      <dgm:spPr/>
      <dgm:t>
        <a:bodyPr/>
        <a:lstStyle/>
        <a:p>
          <a:r>
            <a:rPr lang="en-US" dirty="0"/>
            <a:t>Stores data as key-value, JSON, nodes, vectors, etc.</a:t>
          </a:r>
        </a:p>
      </dgm:t>
    </dgm:pt>
    <dgm:pt modelId="{79A34A1A-4BEE-C843-B49D-C13C3BBF63E2}" type="parTrans" cxnId="{C503BEAB-C550-3748-AA68-D4ECC8BFF994}">
      <dgm:prSet/>
      <dgm:spPr/>
      <dgm:t>
        <a:bodyPr/>
        <a:lstStyle/>
        <a:p>
          <a:endParaRPr lang="en-US"/>
        </a:p>
      </dgm:t>
    </dgm:pt>
    <dgm:pt modelId="{748CE9B8-5D71-CE4D-83D9-58BAECC7C1C9}" type="sibTrans" cxnId="{C503BEAB-C550-3748-AA68-D4ECC8BFF994}">
      <dgm:prSet/>
      <dgm:spPr/>
      <dgm:t>
        <a:bodyPr/>
        <a:lstStyle/>
        <a:p>
          <a:endParaRPr lang="en-US"/>
        </a:p>
      </dgm:t>
    </dgm:pt>
    <dgm:pt modelId="{C631842B-071F-A64F-805B-05E2DB2A9D63}">
      <dgm:prSet/>
      <dgm:spPr/>
      <dgm:t>
        <a:bodyPr/>
        <a:lstStyle/>
        <a:p>
          <a:r>
            <a:rPr lang="en-US"/>
            <a:t>Schema-less</a:t>
          </a:r>
        </a:p>
      </dgm:t>
    </dgm:pt>
    <dgm:pt modelId="{C33C24F5-3CA9-164C-BFA3-0B17AF21F091}" type="parTrans" cxnId="{3941B24E-303C-5248-B8B8-472D73025AB6}">
      <dgm:prSet/>
      <dgm:spPr/>
      <dgm:t>
        <a:bodyPr/>
        <a:lstStyle/>
        <a:p>
          <a:endParaRPr lang="en-US"/>
        </a:p>
      </dgm:t>
    </dgm:pt>
    <dgm:pt modelId="{BFB8FB3E-2C05-524F-952A-45C3C774A62B}" type="sibTrans" cxnId="{3941B24E-303C-5248-B8B8-472D73025AB6}">
      <dgm:prSet/>
      <dgm:spPr/>
      <dgm:t>
        <a:bodyPr/>
        <a:lstStyle/>
        <a:p>
          <a:endParaRPr lang="en-US"/>
        </a:p>
      </dgm:t>
    </dgm:pt>
    <dgm:pt modelId="{0F6A7630-C88D-424E-842E-7D8E3E421498}">
      <dgm:prSet/>
      <dgm:spPr/>
      <dgm:t>
        <a:bodyPr/>
        <a:lstStyle/>
        <a:p>
          <a:r>
            <a:rPr lang="en-US"/>
            <a:t>More flexible</a:t>
          </a:r>
        </a:p>
      </dgm:t>
    </dgm:pt>
    <dgm:pt modelId="{EDCED394-4E06-6342-ADB1-8E44707D6742}" type="parTrans" cxnId="{95BF6BD1-C3E9-7C4A-B3FD-00E1B90D974C}">
      <dgm:prSet/>
      <dgm:spPr/>
      <dgm:t>
        <a:bodyPr/>
        <a:lstStyle/>
        <a:p>
          <a:endParaRPr lang="en-US"/>
        </a:p>
      </dgm:t>
    </dgm:pt>
    <dgm:pt modelId="{630F6A92-B758-5742-8F74-DB3A87CE81A3}" type="sibTrans" cxnId="{95BF6BD1-C3E9-7C4A-B3FD-00E1B90D974C}">
      <dgm:prSet/>
      <dgm:spPr/>
      <dgm:t>
        <a:bodyPr/>
        <a:lstStyle/>
        <a:p>
          <a:endParaRPr lang="en-US"/>
        </a:p>
      </dgm:t>
    </dgm:pt>
    <dgm:pt modelId="{35C1713C-7FCC-C448-8975-9E228E78F515}">
      <dgm:prSet/>
      <dgm:spPr/>
      <dgm:t>
        <a:bodyPr/>
        <a:lstStyle/>
        <a:p>
          <a:r>
            <a:rPr lang="en-US"/>
            <a:t>BASE: Basically available, soft-state, eventually consistent</a:t>
          </a:r>
        </a:p>
      </dgm:t>
    </dgm:pt>
    <dgm:pt modelId="{2BB4C7D8-5400-8A4C-9D57-C6C58BD8B2D6}" type="parTrans" cxnId="{1E084D97-65D1-4446-B9E9-F5DBE69BFCB7}">
      <dgm:prSet/>
      <dgm:spPr/>
      <dgm:t>
        <a:bodyPr/>
        <a:lstStyle/>
        <a:p>
          <a:endParaRPr lang="en-US"/>
        </a:p>
      </dgm:t>
    </dgm:pt>
    <dgm:pt modelId="{6F802BF5-2CFC-1943-820E-71CE51BE2115}" type="sibTrans" cxnId="{1E084D97-65D1-4446-B9E9-F5DBE69BFCB7}">
      <dgm:prSet/>
      <dgm:spPr/>
      <dgm:t>
        <a:bodyPr/>
        <a:lstStyle/>
        <a:p>
          <a:endParaRPr lang="en-US"/>
        </a:p>
      </dgm:t>
    </dgm:pt>
    <dgm:pt modelId="{CC8C36D2-FFF7-B64A-AEA6-22934E241D05}" type="pres">
      <dgm:prSet presAssocID="{AC6B9D68-2594-4543-98A3-655E9A9025D2}" presName="linear" presStyleCnt="0">
        <dgm:presLayoutVars>
          <dgm:dir/>
          <dgm:animLvl val="lvl"/>
          <dgm:resizeHandles val="exact"/>
        </dgm:presLayoutVars>
      </dgm:prSet>
      <dgm:spPr/>
    </dgm:pt>
    <dgm:pt modelId="{E8BBB105-0903-674E-AF7F-3C5BA5C053E9}" type="pres">
      <dgm:prSet presAssocID="{33DC6C20-3550-6944-A36C-FF67DAF32912}" presName="parentLin" presStyleCnt="0"/>
      <dgm:spPr/>
    </dgm:pt>
    <dgm:pt modelId="{EBAB24E5-A60E-9343-9CFC-576FE742A475}" type="pres">
      <dgm:prSet presAssocID="{33DC6C20-3550-6944-A36C-FF67DAF32912}" presName="parentLeftMargin" presStyleLbl="node1" presStyleIdx="0" presStyleCnt="4"/>
      <dgm:spPr/>
    </dgm:pt>
    <dgm:pt modelId="{85337A55-2553-994C-881E-A5A31927085D}" type="pres">
      <dgm:prSet presAssocID="{33DC6C20-3550-6944-A36C-FF67DAF3291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19CE390-DC27-5943-A625-7F4792E52D12}" type="pres">
      <dgm:prSet presAssocID="{33DC6C20-3550-6944-A36C-FF67DAF32912}" presName="negativeSpace" presStyleCnt="0"/>
      <dgm:spPr/>
    </dgm:pt>
    <dgm:pt modelId="{6C319FA5-3A98-9042-BD01-0458747F2E24}" type="pres">
      <dgm:prSet presAssocID="{33DC6C20-3550-6944-A36C-FF67DAF32912}" presName="childText" presStyleLbl="conFgAcc1" presStyleIdx="0" presStyleCnt="4">
        <dgm:presLayoutVars>
          <dgm:bulletEnabled val="1"/>
        </dgm:presLayoutVars>
      </dgm:prSet>
      <dgm:spPr/>
    </dgm:pt>
    <dgm:pt modelId="{C4E11727-7273-E24A-A519-6BE8C5BB3DDC}" type="pres">
      <dgm:prSet presAssocID="{748CE9B8-5D71-CE4D-83D9-58BAECC7C1C9}" presName="spaceBetweenRectangles" presStyleCnt="0"/>
      <dgm:spPr/>
    </dgm:pt>
    <dgm:pt modelId="{9A85D40B-A9FC-6C4F-B6D2-FBC800F6E103}" type="pres">
      <dgm:prSet presAssocID="{C631842B-071F-A64F-805B-05E2DB2A9D63}" presName="parentLin" presStyleCnt="0"/>
      <dgm:spPr/>
    </dgm:pt>
    <dgm:pt modelId="{4B9DB94B-3A9C-2443-94A7-A10FE610662C}" type="pres">
      <dgm:prSet presAssocID="{C631842B-071F-A64F-805B-05E2DB2A9D63}" presName="parentLeftMargin" presStyleLbl="node1" presStyleIdx="0" presStyleCnt="4"/>
      <dgm:spPr/>
    </dgm:pt>
    <dgm:pt modelId="{803560AA-C4FE-EC4F-9927-6417BE3DEE6E}" type="pres">
      <dgm:prSet presAssocID="{C631842B-071F-A64F-805B-05E2DB2A9D6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DE049DE-938F-3540-BF0F-ABC7CD013A38}" type="pres">
      <dgm:prSet presAssocID="{C631842B-071F-A64F-805B-05E2DB2A9D63}" presName="negativeSpace" presStyleCnt="0"/>
      <dgm:spPr/>
    </dgm:pt>
    <dgm:pt modelId="{10B68F25-B0AE-F045-98E8-8FAB6DBD9873}" type="pres">
      <dgm:prSet presAssocID="{C631842B-071F-A64F-805B-05E2DB2A9D63}" presName="childText" presStyleLbl="conFgAcc1" presStyleIdx="1" presStyleCnt="4">
        <dgm:presLayoutVars>
          <dgm:bulletEnabled val="1"/>
        </dgm:presLayoutVars>
      </dgm:prSet>
      <dgm:spPr/>
    </dgm:pt>
    <dgm:pt modelId="{7B359AD6-DB4A-1145-B079-C2870CEDE021}" type="pres">
      <dgm:prSet presAssocID="{BFB8FB3E-2C05-524F-952A-45C3C774A62B}" presName="spaceBetweenRectangles" presStyleCnt="0"/>
      <dgm:spPr/>
    </dgm:pt>
    <dgm:pt modelId="{CEF40FAE-6261-8B4B-B8FB-D6F027B771DD}" type="pres">
      <dgm:prSet presAssocID="{0F6A7630-C88D-424E-842E-7D8E3E421498}" presName="parentLin" presStyleCnt="0"/>
      <dgm:spPr/>
    </dgm:pt>
    <dgm:pt modelId="{8267C4EC-FA3F-D643-B99B-32083EAFE5CA}" type="pres">
      <dgm:prSet presAssocID="{0F6A7630-C88D-424E-842E-7D8E3E421498}" presName="parentLeftMargin" presStyleLbl="node1" presStyleIdx="1" presStyleCnt="4"/>
      <dgm:spPr/>
    </dgm:pt>
    <dgm:pt modelId="{585A5278-5FB1-9249-A35A-98E50844759A}" type="pres">
      <dgm:prSet presAssocID="{0F6A7630-C88D-424E-842E-7D8E3E42149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4A7D9D5-DA2A-604A-8C4E-FFB54FD0BA47}" type="pres">
      <dgm:prSet presAssocID="{0F6A7630-C88D-424E-842E-7D8E3E421498}" presName="negativeSpace" presStyleCnt="0"/>
      <dgm:spPr/>
    </dgm:pt>
    <dgm:pt modelId="{F56A6D3A-12AA-8043-8362-9493DE0E9480}" type="pres">
      <dgm:prSet presAssocID="{0F6A7630-C88D-424E-842E-7D8E3E421498}" presName="childText" presStyleLbl="conFgAcc1" presStyleIdx="2" presStyleCnt="4">
        <dgm:presLayoutVars>
          <dgm:bulletEnabled val="1"/>
        </dgm:presLayoutVars>
      </dgm:prSet>
      <dgm:spPr/>
    </dgm:pt>
    <dgm:pt modelId="{A6CB60AB-DBA1-5242-BEE5-1BFEC5F975B7}" type="pres">
      <dgm:prSet presAssocID="{630F6A92-B758-5742-8F74-DB3A87CE81A3}" presName="spaceBetweenRectangles" presStyleCnt="0"/>
      <dgm:spPr/>
    </dgm:pt>
    <dgm:pt modelId="{F6DB771E-9E51-2C41-B384-128EDDC255E5}" type="pres">
      <dgm:prSet presAssocID="{35C1713C-7FCC-C448-8975-9E228E78F515}" presName="parentLin" presStyleCnt="0"/>
      <dgm:spPr/>
    </dgm:pt>
    <dgm:pt modelId="{A8C3792A-EECF-324C-AD70-25C110A3CB5C}" type="pres">
      <dgm:prSet presAssocID="{35C1713C-7FCC-C448-8975-9E228E78F515}" presName="parentLeftMargin" presStyleLbl="node1" presStyleIdx="2" presStyleCnt="4"/>
      <dgm:spPr/>
    </dgm:pt>
    <dgm:pt modelId="{6F094A2A-E19C-0145-9435-3E8472E2AAA2}" type="pres">
      <dgm:prSet presAssocID="{35C1713C-7FCC-C448-8975-9E228E78F51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59D6F65-4EB0-F14F-9290-1A9186E28AFB}" type="pres">
      <dgm:prSet presAssocID="{35C1713C-7FCC-C448-8975-9E228E78F515}" presName="negativeSpace" presStyleCnt="0"/>
      <dgm:spPr/>
    </dgm:pt>
    <dgm:pt modelId="{E2DA5C6B-12DB-144A-B084-A7092A0933D5}" type="pres">
      <dgm:prSet presAssocID="{35C1713C-7FCC-C448-8975-9E228E78F51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3FD8303-3394-4146-B4A8-08952FDD6FB3}" type="presOf" srcId="{C631842B-071F-A64F-805B-05E2DB2A9D63}" destId="{803560AA-C4FE-EC4F-9927-6417BE3DEE6E}" srcOrd="1" destOrd="0" presId="urn:microsoft.com/office/officeart/2005/8/layout/list1"/>
    <dgm:cxn modelId="{8AA7B10A-1554-AA4A-83D1-129C988E9443}" type="presOf" srcId="{35C1713C-7FCC-C448-8975-9E228E78F515}" destId="{A8C3792A-EECF-324C-AD70-25C110A3CB5C}" srcOrd="0" destOrd="0" presId="urn:microsoft.com/office/officeart/2005/8/layout/list1"/>
    <dgm:cxn modelId="{84836122-5853-4644-A225-06CBF5D083BE}" type="presOf" srcId="{33DC6C20-3550-6944-A36C-FF67DAF32912}" destId="{85337A55-2553-994C-881E-A5A31927085D}" srcOrd="1" destOrd="0" presId="urn:microsoft.com/office/officeart/2005/8/layout/list1"/>
    <dgm:cxn modelId="{EC27883E-216E-EB4B-B200-853E43BE7011}" type="presOf" srcId="{33DC6C20-3550-6944-A36C-FF67DAF32912}" destId="{EBAB24E5-A60E-9343-9CFC-576FE742A475}" srcOrd="0" destOrd="0" presId="urn:microsoft.com/office/officeart/2005/8/layout/list1"/>
    <dgm:cxn modelId="{3941B24E-303C-5248-B8B8-472D73025AB6}" srcId="{AC6B9D68-2594-4543-98A3-655E9A9025D2}" destId="{C631842B-071F-A64F-805B-05E2DB2A9D63}" srcOrd="1" destOrd="0" parTransId="{C33C24F5-3CA9-164C-BFA3-0B17AF21F091}" sibTransId="{BFB8FB3E-2C05-524F-952A-45C3C774A62B}"/>
    <dgm:cxn modelId="{FD218D6A-DDFC-AD42-929C-E908B13D8D21}" type="presOf" srcId="{35C1713C-7FCC-C448-8975-9E228E78F515}" destId="{6F094A2A-E19C-0145-9435-3E8472E2AAA2}" srcOrd="1" destOrd="0" presId="urn:microsoft.com/office/officeart/2005/8/layout/list1"/>
    <dgm:cxn modelId="{9F51AE70-E06F-794D-8560-96788B65EAE9}" type="presOf" srcId="{AC6B9D68-2594-4543-98A3-655E9A9025D2}" destId="{CC8C36D2-FFF7-B64A-AEA6-22934E241D05}" srcOrd="0" destOrd="0" presId="urn:microsoft.com/office/officeart/2005/8/layout/list1"/>
    <dgm:cxn modelId="{737B428B-ED6D-5840-B3E2-CB5096D303BF}" type="presOf" srcId="{0F6A7630-C88D-424E-842E-7D8E3E421498}" destId="{585A5278-5FB1-9249-A35A-98E50844759A}" srcOrd="1" destOrd="0" presId="urn:microsoft.com/office/officeart/2005/8/layout/list1"/>
    <dgm:cxn modelId="{1E084D97-65D1-4446-B9E9-F5DBE69BFCB7}" srcId="{AC6B9D68-2594-4543-98A3-655E9A9025D2}" destId="{35C1713C-7FCC-C448-8975-9E228E78F515}" srcOrd="3" destOrd="0" parTransId="{2BB4C7D8-5400-8A4C-9D57-C6C58BD8B2D6}" sibTransId="{6F802BF5-2CFC-1943-820E-71CE51BE2115}"/>
    <dgm:cxn modelId="{C503BEAB-C550-3748-AA68-D4ECC8BFF994}" srcId="{AC6B9D68-2594-4543-98A3-655E9A9025D2}" destId="{33DC6C20-3550-6944-A36C-FF67DAF32912}" srcOrd="0" destOrd="0" parTransId="{79A34A1A-4BEE-C843-B49D-C13C3BBF63E2}" sibTransId="{748CE9B8-5D71-CE4D-83D9-58BAECC7C1C9}"/>
    <dgm:cxn modelId="{95BF6BD1-C3E9-7C4A-B3FD-00E1B90D974C}" srcId="{AC6B9D68-2594-4543-98A3-655E9A9025D2}" destId="{0F6A7630-C88D-424E-842E-7D8E3E421498}" srcOrd="2" destOrd="0" parTransId="{EDCED394-4E06-6342-ADB1-8E44707D6742}" sibTransId="{630F6A92-B758-5742-8F74-DB3A87CE81A3}"/>
    <dgm:cxn modelId="{DFB0A1E3-B69F-0A4F-9888-C7ACCBB839B5}" type="presOf" srcId="{0F6A7630-C88D-424E-842E-7D8E3E421498}" destId="{8267C4EC-FA3F-D643-B99B-32083EAFE5CA}" srcOrd="0" destOrd="0" presId="urn:microsoft.com/office/officeart/2005/8/layout/list1"/>
    <dgm:cxn modelId="{0324CBED-9F74-794D-8D69-038B502AC0B8}" type="presOf" srcId="{C631842B-071F-A64F-805B-05E2DB2A9D63}" destId="{4B9DB94B-3A9C-2443-94A7-A10FE610662C}" srcOrd="0" destOrd="0" presId="urn:microsoft.com/office/officeart/2005/8/layout/list1"/>
    <dgm:cxn modelId="{39783E75-84C3-C241-A4EF-BB5B96C9D385}" type="presParOf" srcId="{CC8C36D2-FFF7-B64A-AEA6-22934E241D05}" destId="{E8BBB105-0903-674E-AF7F-3C5BA5C053E9}" srcOrd="0" destOrd="0" presId="urn:microsoft.com/office/officeart/2005/8/layout/list1"/>
    <dgm:cxn modelId="{81DDAE4F-06D8-B748-924F-A39B80A60C6A}" type="presParOf" srcId="{E8BBB105-0903-674E-AF7F-3C5BA5C053E9}" destId="{EBAB24E5-A60E-9343-9CFC-576FE742A475}" srcOrd="0" destOrd="0" presId="urn:microsoft.com/office/officeart/2005/8/layout/list1"/>
    <dgm:cxn modelId="{4203BC7C-7BD4-674D-BC4A-8EDB05A6D94D}" type="presParOf" srcId="{E8BBB105-0903-674E-AF7F-3C5BA5C053E9}" destId="{85337A55-2553-994C-881E-A5A31927085D}" srcOrd="1" destOrd="0" presId="urn:microsoft.com/office/officeart/2005/8/layout/list1"/>
    <dgm:cxn modelId="{E19841C5-7571-F94B-98F3-22C52FACDF72}" type="presParOf" srcId="{CC8C36D2-FFF7-B64A-AEA6-22934E241D05}" destId="{919CE390-DC27-5943-A625-7F4792E52D12}" srcOrd="1" destOrd="0" presId="urn:microsoft.com/office/officeart/2005/8/layout/list1"/>
    <dgm:cxn modelId="{3AE25BE0-7226-AC49-8577-8B17E1716FB7}" type="presParOf" srcId="{CC8C36D2-FFF7-B64A-AEA6-22934E241D05}" destId="{6C319FA5-3A98-9042-BD01-0458747F2E24}" srcOrd="2" destOrd="0" presId="urn:microsoft.com/office/officeart/2005/8/layout/list1"/>
    <dgm:cxn modelId="{FB4A9681-61CC-2748-B3D1-358AD7FECD45}" type="presParOf" srcId="{CC8C36D2-FFF7-B64A-AEA6-22934E241D05}" destId="{C4E11727-7273-E24A-A519-6BE8C5BB3DDC}" srcOrd="3" destOrd="0" presId="urn:microsoft.com/office/officeart/2005/8/layout/list1"/>
    <dgm:cxn modelId="{ADD5B66C-8C56-CE4E-81C7-75D508056268}" type="presParOf" srcId="{CC8C36D2-FFF7-B64A-AEA6-22934E241D05}" destId="{9A85D40B-A9FC-6C4F-B6D2-FBC800F6E103}" srcOrd="4" destOrd="0" presId="urn:microsoft.com/office/officeart/2005/8/layout/list1"/>
    <dgm:cxn modelId="{C4276164-F61B-A64C-9B32-19138DD04711}" type="presParOf" srcId="{9A85D40B-A9FC-6C4F-B6D2-FBC800F6E103}" destId="{4B9DB94B-3A9C-2443-94A7-A10FE610662C}" srcOrd="0" destOrd="0" presId="urn:microsoft.com/office/officeart/2005/8/layout/list1"/>
    <dgm:cxn modelId="{42564A86-7F88-3F4B-9B55-AEDDE1A87EF8}" type="presParOf" srcId="{9A85D40B-A9FC-6C4F-B6D2-FBC800F6E103}" destId="{803560AA-C4FE-EC4F-9927-6417BE3DEE6E}" srcOrd="1" destOrd="0" presId="urn:microsoft.com/office/officeart/2005/8/layout/list1"/>
    <dgm:cxn modelId="{7459A449-3987-0245-8F89-6D5607FB3F96}" type="presParOf" srcId="{CC8C36D2-FFF7-B64A-AEA6-22934E241D05}" destId="{FDE049DE-938F-3540-BF0F-ABC7CD013A38}" srcOrd="5" destOrd="0" presId="urn:microsoft.com/office/officeart/2005/8/layout/list1"/>
    <dgm:cxn modelId="{05F22117-B10F-774F-AF10-A08A443CA42C}" type="presParOf" srcId="{CC8C36D2-FFF7-B64A-AEA6-22934E241D05}" destId="{10B68F25-B0AE-F045-98E8-8FAB6DBD9873}" srcOrd="6" destOrd="0" presId="urn:microsoft.com/office/officeart/2005/8/layout/list1"/>
    <dgm:cxn modelId="{E89C6E45-1154-C247-92E4-C50717EF7B11}" type="presParOf" srcId="{CC8C36D2-FFF7-B64A-AEA6-22934E241D05}" destId="{7B359AD6-DB4A-1145-B079-C2870CEDE021}" srcOrd="7" destOrd="0" presId="urn:microsoft.com/office/officeart/2005/8/layout/list1"/>
    <dgm:cxn modelId="{AB5A6438-E176-4B4A-BD60-71394D720234}" type="presParOf" srcId="{CC8C36D2-FFF7-B64A-AEA6-22934E241D05}" destId="{CEF40FAE-6261-8B4B-B8FB-D6F027B771DD}" srcOrd="8" destOrd="0" presId="urn:microsoft.com/office/officeart/2005/8/layout/list1"/>
    <dgm:cxn modelId="{A4824CF5-8BE1-4547-84A1-3EDFF71B9083}" type="presParOf" srcId="{CEF40FAE-6261-8B4B-B8FB-D6F027B771DD}" destId="{8267C4EC-FA3F-D643-B99B-32083EAFE5CA}" srcOrd="0" destOrd="0" presId="urn:microsoft.com/office/officeart/2005/8/layout/list1"/>
    <dgm:cxn modelId="{31163628-F21D-4E42-A36C-B8BBE3F13C8D}" type="presParOf" srcId="{CEF40FAE-6261-8B4B-B8FB-D6F027B771DD}" destId="{585A5278-5FB1-9249-A35A-98E50844759A}" srcOrd="1" destOrd="0" presId="urn:microsoft.com/office/officeart/2005/8/layout/list1"/>
    <dgm:cxn modelId="{9A99D564-E2D0-854C-BBB8-6411ADC927EA}" type="presParOf" srcId="{CC8C36D2-FFF7-B64A-AEA6-22934E241D05}" destId="{14A7D9D5-DA2A-604A-8C4E-FFB54FD0BA47}" srcOrd="9" destOrd="0" presId="urn:microsoft.com/office/officeart/2005/8/layout/list1"/>
    <dgm:cxn modelId="{A2520AC6-E467-0D42-A933-066FFC9EE450}" type="presParOf" srcId="{CC8C36D2-FFF7-B64A-AEA6-22934E241D05}" destId="{F56A6D3A-12AA-8043-8362-9493DE0E9480}" srcOrd="10" destOrd="0" presId="urn:microsoft.com/office/officeart/2005/8/layout/list1"/>
    <dgm:cxn modelId="{37CF6DF1-A124-8948-900B-FF5545F61FB0}" type="presParOf" srcId="{CC8C36D2-FFF7-B64A-AEA6-22934E241D05}" destId="{A6CB60AB-DBA1-5242-BEE5-1BFEC5F975B7}" srcOrd="11" destOrd="0" presId="urn:microsoft.com/office/officeart/2005/8/layout/list1"/>
    <dgm:cxn modelId="{DE4446C2-8933-5C4B-9466-2129C15CBDB5}" type="presParOf" srcId="{CC8C36D2-FFF7-B64A-AEA6-22934E241D05}" destId="{F6DB771E-9E51-2C41-B384-128EDDC255E5}" srcOrd="12" destOrd="0" presId="urn:microsoft.com/office/officeart/2005/8/layout/list1"/>
    <dgm:cxn modelId="{3EAE5065-ABC3-DE41-AA9E-690A9D8F234E}" type="presParOf" srcId="{F6DB771E-9E51-2C41-B384-128EDDC255E5}" destId="{A8C3792A-EECF-324C-AD70-25C110A3CB5C}" srcOrd="0" destOrd="0" presId="urn:microsoft.com/office/officeart/2005/8/layout/list1"/>
    <dgm:cxn modelId="{4786D860-E907-D240-8C90-60EAFB0D3B95}" type="presParOf" srcId="{F6DB771E-9E51-2C41-B384-128EDDC255E5}" destId="{6F094A2A-E19C-0145-9435-3E8472E2AAA2}" srcOrd="1" destOrd="0" presId="urn:microsoft.com/office/officeart/2005/8/layout/list1"/>
    <dgm:cxn modelId="{8FD3A94F-3D8F-FA46-BDC5-B34215098DFC}" type="presParOf" srcId="{CC8C36D2-FFF7-B64A-AEA6-22934E241D05}" destId="{B59D6F65-4EB0-F14F-9290-1A9186E28AFB}" srcOrd="13" destOrd="0" presId="urn:microsoft.com/office/officeart/2005/8/layout/list1"/>
    <dgm:cxn modelId="{1470ADB9-C018-AF4D-933B-3C1A0D7D018F}" type="presParOf" srcId="{CC8C36D2-FFF7-B64A-AEA6-22934E241D05}" destId="{E2DA5C6B-12DB-144A-B084-A7092A0933D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BD9B4D5-F655-4C47-BBAE-B40F9B7075B0}" type="doc">
      <dgm:prSet loTypeId="urn:microsoft.com/office/officeart/2008/layout/LinedList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EA31F7-DFB5-4342-8BA8-91FADCDD0F25}">
      <dgm:prSet/>
      <dgm:spPr/>
      <dgm:t>
        <a:bodyPr/>
        <a:lstStyle/>
        <a:p>
          <a:r>
            <a:rPr lang="en-US" dirty="0"/>
            <a:t> Relies on disk subsystem</a:t>
          </a:r>
        </a:p>
      </dgm:t>
    </dgm:pt>
    <dgm:pt modelId="{40C81109-0966-4346-BAF3-57A563D891D5}" type="parTrans" cxnId="{12BB8885-4EF7-EF4E-B47A-A6D29CC43130}">
      <dgm:prSet/>
      <dgm:spPr/>
      <dgm:t>
        <a:bodyPr/>
        <a:lstStyle/>
        <a:p>
          <a:endParaRPr lang="en-US"/>
        </a:p>
      </dgm:t>
    </dgm:pt>
    <dgm:pt modelId="{FA4C3C49-B69D-DA4E-8A8E-7BDD51034384}" type="sibTrans" cxnId="{12BB8885-4EF7-EF4E-B47A-A6D29CC43130}">
      <dgm:prSet/>
      <dgm:spPr/>
      <dgm:t>
        <a:bodyPr/>
        <a:lstStyle/>
        <a:p>
          <a:endParaRPr lang="en-US"/>
        </a:p>
      </dgm:t>
    </dgm:pt>
    <dgm:pt modelId="{F3F0F0F1-D9E9-7E44-B60B-2C81E0965142}">
      <dgm:prSet/>
      <dgm:spPr/>
      <dgm:t>
        <a:bodyPr/>
        <a:lstStyle/>
        <a:p>
          <a:r>
            <a:rPr lang="en-US" dirty="0"/>
            <a:t>Use SSD, optimize the disk by configuring with RAID (Redundant array of independent disks) arrays</a:t>
          </a:r>
        </a:p>
      </dgm:t>
    </dgm:pt>
    <dgm:pt modelId="{922D2C29-59BF-7C44-9F21-EDB2AD5D78A2}" type="parTrans" cxnId="{D02D5B39-57BE-C848-AF5A-E467F7A895C2}">
      <dgm:prSet/>
      <dgm:spPr/>
      <dgm:t>
        <a:bodyPr/>
        <a:lstStyle/>
        <a:p>
          <a:endParaRPr lang="en-US"/>
        </a:p>
      </dgm:t>
    </dgm:pt>
    <dgm:pt modelId="{7873BDC6-E833-704D-B421-96732A30C997}" type="sibTrans" cxnId="{D02D5B39-57BE-C848-AF5A-E467F7A895C2}">
      <dgm:prSet/>
      <dgm:spPr/>
      <dgm:t>
        <a:bodyPr/>
        <a:lstStyle/>
        <a:p>
          <a:endParaRPr lang="en-US"/>
        </a:p>
      </dgm:t>
    </dgm:pt>
    <dgm:pt modelId="{49B0F1AC-302A-0E40-ADB6-F333904227BC}">
      <dgm:prSet/>
      <dgm:spPr/>
      <dgm:t>
        <a:bodyPr/>
        <a:lstStyle/>
        <a:p>
          <a:r>
            <a:rPr lang="en-US" dirty="0"/>
            <a:t>Need to optimize indexes, table structures, queries</a:t>
          </a:r>
        </a:p>
      </dgm:t>
    </dgm:pt>
    <dgm:pt modelId="{CD54D06E-F86A-F542-8B0B-4EC691A55566}" type="parTrans" cxnId="{8A3D3CE5-10FC-FD40-8AB6-15E470B05954}">
      <dgm:prSet/>
      <dgm:spPr/>
      <dgm:t>
        <a:bodyPr/>
        <a:lstStyle/>
        <a:p>
          <a:endParaRPr lang="en-US"/>
        </a:p>
      </dgm:t>
    </dgm:pt>
    <dgm:pt modelId="{44DC68DC-7803-4740-9314-2B6C5747A1A0}" type="sibTrans" cxnId="{8A3D3CE5-10FC-FD40-8AB6-15E470B05954}">
      <dgm:prSet/>
      <dgm:spPr/>
      <dgm:t>
        <a:bodyPr/>
        <a:lstStyle/>
        <a:p>
          <a:endParaRPr lang="en-US"/>
        </a:p>
      </dgm:t>
    </dgm:pt>
    <dgm:pt modelId="{B361BD69-5699-E946-88D5-141174DBB591}" type="pres">
      <dgm:prSet presAssocID="{9BD9B4D5-F655-4C47-BBAE-B40F9B7075B0}" presName="vert0" presStyleCnt="0">
        <dgm:presLayoutVars>
          <dgm:dir/>
          <dgm:animOne val="branch"/>
          <dgm:animLvl val="lvl"/>
        </dgm:presLayoutVars>
      </dgm:prSet>
      <dgm:spPr/>
    </dgm:pt>
    <dgm:pt modelId="{9D7373F7-60B7-1C42-BFA7-6C137015AB09}" type="pres">
      <dgm:prSet presAssocID="{90EA31F7-DFB5-4342-8BA8-91FADCDD0F25}" presName="thickLine" presStyleLbl="alignNode1" presStyleIdx="0" presStyleCnt="3"/>
      <dgm:spPr/>
    </dgm:pt>
    <dgm:pt modelId="{DCB64377-5B8E-9448-BF61-16EBC911B142}" type="pres">
      <dgm:prSet presAssocID="{90EA31F7-DFB5-4342-8BA8-91FADCDD0F25}" presName="horz1" presStyleCnt="0"/>
      <dgm:spPr/>
    </dgm:pt>
    <dgm:pt modelId="{663C89B6-C2C0-AD48-865B-D3C0892A472C}" type="pres">
      <dgm:prSet presAssocID="{90EA31F7-DFB5-4342-8BA8-91FADCDD0F25}" presName="tx1" presStyleLbl="revTx" presStyleIdx="0" presStyleCnt="3"/>
      <dgm:spPr/>
    </dgm:pt>
    <dgm:pt modelId="{0FB620CA-F91E-AE45-B838-9BE0DA2F659D}" type="pres">
      <dgm:prSet presAssocID="{90EA31F7-DFB5-4342-8BA8-91FADCDD0F25}" presName="vert1" presStyleCnt="0"/>
      <dgm:spPr/>
    </dgm:pt>
    <dgm:pt modelId="{82965888-5A52-F94D-8723-2C2085FB4290}" type="pres">
      <dgm:prSet presAssocID="{F3F0F0F1-D9E9-7E44-B60B-2C81E0965142}" presName="thickLine" presStyleLbl="alignNode1" presStyleIdx="1" presStyleCnt="3"/>
      <dgm:spPr/>
    </dgm:pt>
    <dgm:pt modelId="{6234A625-674A-134B-B3DF-E186DED1CC61}" type="pres">
      <dgm:prSet presAssocID="{F3F0F0F1-D9E9-7E44-B60B-2C81E0965142}" presName="horz1" presStyleCnt="0"/>
      <dgm:spPr/>
    </dgm:pt>
    <dgm:pt modelId="{6F16B5DA-C157-6E48-AB02-B1E3CFE4FA39}" type="pres">
      <dgm:prSet presAssocID="{F3F0F0F1-D9E9-7E44-B60B-2C81E0965142}" presName="tx1" presStyleLbl="revTx" presStyleIdx="1" presStyleCnt="3"/>
      <dgm:spPr/>
    </dgm:pt>
    <dgm:pt modelId="{077FB955-3E20-EA4D-A8CB-57B7F5E2CA09}" type="pres">
      <dgm:prSet presAssocID="{F3F0F0F1-D9E9-7E44-B60B-2C81E0965142}" presName="vert1" presStyleCnt="0"/>
      <dgm:spPr/>
    </dgm:pt>
    <dgm:pt modelId="{CD149CC1-2C6B-524B-AA48-4686CB33EAC4}" type="pres">
      <dgm:prSet presAssocID="{49B0F1AC-302A-0E40-ADB6-F333904227BC}" presName="thickLine" presStyleLbl="alignNode1" presStyleIdx="2" presStyleCnt="3"/>
      <dgm:spPr/>
    </dgm:pt>
    <dgm:pt modelId="{891260A7-7013-1B42-B08F-B58E81F8AA8C}" type="pres">
      <dgm:prSet presAssocID="{49B0F1AC-302A-0E40-ADB6-F333904227BC}" presName="horz1" presStyleCnt="0"/>
      <dgm:spPr/>
    </dgm:pt>
    <dgm:pt modelId="{CA67AE92-44D4-B640-9671-7F54F51A0FEB}" type="pres">
      <dgm:prSet presAssocID="{49B0F1AC-302A-0E40-ADB6-F333904227BC}" presName="tx1" presStyleLbl="revTx" presStyleIdx="2" presStyleCnt="3"/>
      <dgm:spPr/>
    </dgm:pt>
    <dgm:pt modelId="{FD6E7679-0BE6-5742-AD1F-21662FC8F81E}" type="pres">
      <dgm:prSet presAssocID="{49B0F1AC-302A-0E40-ADB6-F333904227BC}" presName="vert1" presStyleCnt="0"/>
      <dgm:spPr/>
    </dgm:pt>
  </dgm:ptLst>
  <dgm:cxnLst>
    <dgm:cxn modelId="{D02D5B39-57BE-C848-AF5A-E467F7A895C2}" srcId="{9BD9B4D5-F655-4C47-BBAE-B40F9B7075B0}" destId="{F3F0F0F1-D9E9-7E44-B60B-2C81E0965142}" srcOrd="1" destOrd="0" parTransId="{922D2C29-59BF-7C44-9F21-EDB2AD5D78A2}" sibTransId="{7873BDC6-E833-704D-B421-96732A30C997}"/>
    <dgm:cxn modelId="{0876C73B-4B34-6F4D-BC22-9F85047780AD}" type="presOf" srcId="{F3F0F0F1-D9E9-7E44-B60B-2C81E0965142}" destId="{6F16B5DA-C157-6E48-AB02-B1E3CFE4FA39}" srcOrd="0" destOrd="0" presId="urn:microsoft.com/office/officeart/2008/layout/LinedList"/>
    <dgm:cxn modelId="{12BB8885-4EF7-EF4E-B47A-A6D29CC43130}" srcId="{9BD9B4D5-F655-4C47-BBAE-B40F9B7075B0}" destId="{90EA31F7-DFB5-4342-8BA8-91FADCDD0F25}" srcOrd="0" destOrd="0" parTransId="{40C81109-0966-4346-BAF3-57A563D891D5}" sibTransId="{FA4C3C49-B69D-DA4E-8A8E-7BDD51034384}"/>
    <dgm:cxn modelId="{586012B4-4FD0-284E-9B4C-6E12EB7BBAB1}" type="presOf" srcId="{9BD9B4D5-F655-4C47-BBAE-B40F9B7075B0}" destId="{B361BD69-5699-E946-88D5-141174DBB591}" srcOrd="0" destOrd="0" presId="urn:microsoft.com/office/officeart/2008/layout/LinedList"/>
    <dgm:cxn modelId="{A4733CB5-BC89-C045-93D8-8F052E42F6D7}" type="presOf" srcId="{49B0F1AC-302A-0E40-ADB6-F333904227BC}" destId="{CA67AE92-44D4-B640-9671-7F54F51A0FEB}" srcOrd="0" destOrd="0" presId="urn:microsoft.com/office/officeart/2008/layout/LinedList"/>
    <dgm:cxn modelId="{8A3D3CE5-10FC-FD40-8AB6-15E470B05954}" srcId="{9BD9B4D5-F655-4C47-BBAE-B40F9B7075B0}" destId="{49B0F1AC-302A-0E40-ADB6-F333904227BC}" srcOrd="2" destOrd="0" parTransId="{CD54D06E-F86A-F542-8B0B-4EC691A55566}" sibTransId="{44DC68DC-7803-4740-9314-2B6C5747A1A0}"/>
    <dgm:cxn modelId="{FC79B4E7-5B82-8B49-88E4-05CB43756A12}" type="presOf" srcId="{90EA31F7-DFB5-4342-8BA8-91FADCDD0F25}" destId="{663C89B6-C2C0-AD48-865B-D3C0892A472C}" srcOrd="0" destOrd="0" presId="urn:microsoft.com/office/officeart/2008/layout/LinedList"/>
    <dgm:cxn modelId="{33C7C6A4-CF03-F64B-8019-8CE7475F8CE2}" type="presParOf" srcId="{B361BD69-5699-E946-88D5-141174DBB591}" destId="{9D7373F7-60B7-1C42-BFA7-6C137015AB09}" srcOrd="0" destOrd="0" presId="urn:microsoft.com/office/officeart/2008/layout/LinedList"/>
    <dgm:cxn modelId="{172E21FF-89DF-1B42-BA85-7A47467E800D}" type="presParOf" srcId="{B361BD69-5699-E946-88D5-141174DBB591}" destId="{DCB64377-5B8E-9448-BF61-16EBC911B142}" srcOrd="1" destOrd="0" presId="urn:microsoft.com/office/officeart/2008/layout/LinedList"/>
    <dgm:cxn modelId="{EBF4B777-6FDE-034F-8206-7718D4E74514}" type="presParOf" srcId="{DCB64377-5B8E-9448-BF61-16EBC911B142}" destId="{663C89B6-C2C0-AD48-865B-D3C0892A472C}" srcOrd="0" destOrd="0" presId="urn:microsoft.com/office/officeart/2008/layout/LinedList"/>
    <dgm:cxn modelId="{1F7B492E-1D2C-E44F-9D70-9E261BAA608F}" type="presParOf" srcId="{DCB64377-5B8E-9448-BF61-16EBC911B142}" destId="{0FB620CA-F91E-AE45-B838-9BE0DA2F659D}" srcOrd="1" destOrd="0" presId="urn:microsoft.com/office/officeart/2008/layout/LinedList"/>
    <dgm:cxn modelId="{35E939CC-4E13-F14A-8492-354B40EB0B7D}" type="presParOf" srcId="{B361BD69-5699-E946-88D5-141174DBB591}" destId="{82965888-5A52-F94D-8723-2C2085FB4290}" srcOrd="2" destOrd="0" presId="urn:microsoft.com/office/officeart/2008/layout/LinedList"/>
    <dgm:cxn modelId="{B138473A-59CE-E84D-AB2F-C990D4A176E9}" type="presParOf" srcId="{B361BD69-5699-E946-88D5-141174DBB591}" destId="{6234A625-674A-134B-B3DF-E186DED1CC61}" srcOrd="3" destOrd="0" presId="urn:microsoft.com/office/officeart/2008/layout/LinedList"/>
    <dgm:cxn modelId="{C03444CB-588A-E245-B2D1-D449DF001BE6}" type="presParOf" srcId="{6234A625-674A-134B-B3DF-E186DED1CC61}" destId="{6F16B5DA-C157-6E48-AB02-B1E3CFE4FA39}" srcOrd="0" destOrd="0" presId="urn:microsoft.com/office/officeart/2008/layout/LinedList"/>
    <dgm:cxn modelId="{7A9AFBCC-374D-024C-A0B7-6C12A25D9E36}" type="presParOf" srcId="{6234A625-674A-134B-B3DF-E186DED1CC61}" destId="{077FB955-3E20-EA4D-A8CB-57B7F5E2CA09}" srcOrd="1" destOrd="0" presId="urn:microsoft.com/office/officeart/2008/layout/LinedList"/>
    <dgm:cxn modelId="{10C80707-0D5E-2849-A0DD-DC04B3E1C89F}" type="presParOf" srcId="{B361BD69-5699-E946-88D5-141174DBB591}" destId="{CD149CC1-2C6B-524B-AA48-4686CB33EAC4}" srcOrd="4" destOrd="0" presId="urn:microsoft.com/office/officeart/2008/layout/LinedList"/>
    <dgm:cxn modelId="{81E0F4C6-9871-FE45-9745-CDA87E9EC542}" type="presParOf" srcId="{B361BD69-5699-E946-88D5-141174DBB591}" destId="{891260A7-7013-1B42-B08F-B58E81F8AA8C}" srcOrd="5" destOrd="0" presId="urn:microsoft.com/office/officeart/2008/layout/LinedList"/>
    <dgm:cxn modelId="{0F897DFE-09A8-3049-B17F-E72C31F05239}" type="presParOf" srcId="{891260A7-7013-1B42-B08F-B58E81F8AA8C}" destId="{CA67AE92-44D4-B640-9671-7F54F51A0FEB}" srcOrd="0" destOrd="0" presId="urn:microsoft.com/office/officeart/2008/layout/LinedList"/>
    <dgm:cxn modelId="{2034AB5A-1DEE-4A4D-B4B8-AC8EA6C1F7AB}" type="presParOf" srcId="{891260A7-7013-1B42-B08F-B58E81F8AA8C}" destId="{FD6E7679-0BE6-5742-AD1F-21662FC8F81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C472427-5A85-C14A-80B4-084D686DCBBA}" type="doc">
      <dgm:prSet loTypeId="urn:microsoft.com/office/officeart/2008/layout/LinedList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0487D3-DDC8-A54B-8409-90D3D4686E38}">
      <dgm:prSet/>
      <dgm:spPr/>
      <dgm:t>
        <a:bodyPr/>
        <a:lstStyle/>
        <a:p>
          <a:r>
            <a:rPr lang="en-US" dirty="0"/>
            <a:t>Depends on network latency, hardware cluster size, calling application</a:t>
          </a:r>
        </a:p>
      </dgm:t>
    </dgm:pt>
    <dgm:pt modelId="{61177450-DBFE-274D-A298-EF8DE16BE3DA}" type="parTrans" cxnId="{B70D36A5-F35C-9A48-A4B9-D3CED771699F}">
      <dgm:prSet/>
      <dgm:spPr/>
      <dgm:t>
        <a:bodyPr/>
        <a:lstStyle/>
        <a:p>
          <a:endParaRPr lang="en-US"/>
        </a:p>
      </dgm:t>
    </dgm:pt>
    <dgm:pt modelId="{E126137D-5462-0342-96A3-F3BA8305E770}" type="sibTrans" cxnId="{B70D36A5-F35C-9A48-A4B9-D3CED771699F}">
      <dgm:prSet/>
      <dgm:spPr/>
      <dgm:t>
        <a:bodyPr/>
        <a:lstStyle/>
        <a:p>
          <a:endParaRPr lang="en-US"/>
        </a:p>
      </dgm:t>
    </dgm:pt>
    <dgm:pt modelId="{9D375A51-7C8C-1F4B-A24A-1DC6B2CE4086}">
      <dgm:prSet/>
      <dgm:spPr/>
      <dgm:t>
        <a:bodyPr/>
        <a:lstStyle/>
        <a:p>
          <a:r>
            <a:rPr lang="en-US" dirty="0"/>
            <a:t>Increase cluster size, minimize network latency, index and cache</a:t>
          </a:r>
        </a:p>
      </dgm:t>
    </dgm:pt>
    <dgm:pt modelId="{660896AC-65C8-014A-8497-6358D72028EC}" type="parTrans" cxnId="{5D6286C8-C215-5941-812A-44DD6D323596}">
      <dgm:prSet/>
      <dgm:spPr/>
      <dgm:t>
        <a:bodyPr/>
        <a:lstStyle/>
        <a:p>
          <a:endParaRPr lang="en-US"/>
        </a:p>
      </dgm:t>
    </dgm:pt>
    <dgm:pt modelId="{EBB4B498-090E-BA4E-A933-F489984BFAC3}" type="sibTrans" cxnId="{5D6286C8-C215-5941-812A-44DD6D323596}">
      <dgm:prSet/>
      <dgm:spPr/>
      <dgm:t>
        <a:bodyPr/>
        <a:lstStyle/>
        <a:p>
          <a:endParaRPr lang="en-US"/>
        </a:p>
      </dgm:t>
    </dgm:pt>
    <dgm:pt modelId="{88326A0D-A292-FB45-BFE3-8A0815027E66}">
      <dgm:prSet/>
      <dgm:spPr/>
      <dgm:t>
        <a:bodyPr/>
        <a:lstStyle/>
        <a:p>
          <a:r>
            <a:rPr lang="en-US" dirty="0"/>
            <a:t>Higher performance and scalability for specific use cases</a:t>
          </a:r>
        </a:p>
      </dgm:t>
    </dgm:pt>
    <dgm:pt modelId="{9541F175-EA6E-2444-940A-CC39C39A5D2B}" type="parTrans" cxnId="{349457B7-14BB-F448-8829-1579F5FF36C3}">
      <dgm:prSet/>
      <dgm:spPr/>
      <dgm:t>
        <a:bodyPr/>
        <a:lstStyle/>
        <a:p>
          <a:endParaRPr lang="en-US"/>
        </a:p>
      </dgm:t>
    </dgm:pt>
    <dgm:pt modelId="{6504AE10-066C-B448-9AEB-ED42E4AD6050}" type="sibTrans" cxnId="{349457B7-14BB-F448-8829-1579F5FF36C3}">
      <dgm:prSet/>
      <dgm:spPr/>
      <dgm:t>
        <a:bodyPr/>
        <a:lstStyle/>
        <a:p>
          <a:endParaRPr lang="en-US"/>
        </a:p>
      </dgm:t>
    </dgm:pt>
    <dgm:pt modelId="{B03228CA-0DB0-9B41-86DA-B45426F91E4F}" type="pres">
      <dgm:prSet presAssocID="{6C472427-5A85-C14A-80B4-084D686DCBBA}" presName="vert0" presStyleCnt="0">
        <dgm:presLayoutVars>
          <dgm:dir/>
          <dgm:animOne val="branch"/>
          <dgm:animLvl val="lvl"/>
        </dgm:presLayoutVars>
      </dgm:prSet>
      <dgm:spPr/>
    </dgm:pt>
    <dgm:pt modelId="{F67022C3-6A38-FA42-A3B0-E9A6799FD6E5}" type="pres">
      <dgm:prSet presAssocID="{CB0487D3-DDC8-A54B-8409-90D3D4686E38}" presName="thickLine" presStyleLbl="alignNode1" presStyleIdx="0" presStyleCnt="3"/>
      <dgm:spPr/>
    </dgm:pt>
    <dgm:pt modelId="{8C40FFDE-A4EE-BB41-BFEC-07D1F5A62805}" type="pres">
      <dgm:prSet presAssocID="{CB0487D3-DDC8-A54B-8409-90D3D4686E38}" presName="horz1" presStyleCnt="0"/>
      <dgm:spPr/>
    </dgm:pt>
    <dgm:pt modelId="{AD9186B0-2843-1F46-BD92-E3CC43C1E6D7}" type="pres">
      <dgm:prSet presAssocID="{CB0487D3-DDC8-A54B-8409-90D3D4686E38}" presName="tx1" presStyleLbl="revTx" presStyleIdx="0" presStyleCnt="3"/>
      <dgm:spPr/>
    </dgm:pt>
    <dgm:pt modelId="{14A1FFE7-EBE4-4446-9E16-CFD82F9623C9}" type="pres">
      <dgm:prSet presAssocID="{CB0487D3-DDC8-A54B-8409-90D3D4686E38}" presName="vert1" presStyleCnt="0"/>
      <dgm:spPr/>
    </dgm:pt>
    <dgm:pt modelId="{567FCB54-B9B6-6742-A552-45E0217DDFF4}" type="pres">
      <dgm:prSet presAssocID="{9D375A51-7C8C-1F4B-A24A-1DC6B2CE4086}" presName="thickLine" presStyleLbl="alignNode1" presStyleIdx="1" presStyleCnt="3"/>
      <dgm:spPr/>
    </dgm:pt>
    <dgm:pt modelId="{EFAFDEEE-3AFB-DB40-B317-AF0B5A1BC2EC}" type="pres">
      <dgm:prSet presAssocID="{9D375A51-7C8C-1F4B-A24A-1DC6B2CE4086}" presName="horz1" presStyleCnt="0"/>
      <dgm:spPr/>
    </dgm:pt>
    <dgm:pt modelId="{A52C50C4-AEB9-DC46-AE25-C20D796B4CCE}" type="pres">
      <dgm:prSet presAssocID="{9D375A51-7C8C-1F4B-A24A-1DC6B2CE4086}" presName="tx1" presStyleLbl="revTx" presStyleIdx="1" presStyleCnt="3"/>
      <dgm:spPr/>
    </dgm:pt>
    <dgm:pt modelId="{FBD07200-A353-9141-9691-1070F684187D}" type="pres">
      <dgm:prSet presAssocID="{9D375A51-7C8C-1F4B-A24A-1DC6B2CE4086}" presName="vert1" presStyleCnt="0"/>
      <dgm:spPr/>
    </dgm:pt>
    <dgm:pt modelId="{943B0114-F0A6-9143-8C14-D85678995EB1}" type="pres">
      <dgm:prSet presAssocID="{88326A0D-A292-FB45-BFE3-8A0815027E66}" presName="thickLine" presStyleLbl="alignNode1" presStyleIdx="2" presStyleCnt="3"/>
      <dgm:spPr/>
    </dgm:pt>
    <dgm:pt modelId="{B576E20C-1F83-5A42-9996-837ECBBD5171}" type="pres">
      <dgm:prSet presAssocID="{88326A0D-A292-FB45-BFE3-8A0815027E66}" presName="horz1" presStyleCnt="0"/>
      <dgm:spPr/>
    </dgm:pt>
    <dgm:pt modelId="{C91CC750-A42C-5F4C-9FD6-6677B7D6E4B7}" type="pres">
      <dgm:prSet presAssocID="{88326A0D-A292-FB45-BFE3-8A0815027E66}" presName="tx1" presStyleLbl="revTx" presStyleIdx="2" presStyleCnt="3"/>
      <dgm:spPr/>
    </dgm:pt>
    <dgm:pt modelId="{8E908309-39BC-304A-B6F7-A5D93F644DB6}" type="pres">
      <dgm:prSet presAssocID="{88326A0D-A292-FB45-BFE3-8A0815027E66}" presName="vert1" presStyleCnt="0"/>
      <dgm:spPr/>
    </dgm:pt>
  </dgm:ptLst>
  <dgm:cxnLst>
    <dgm:cxn modelId="{4536DF29-BD9E-674B-9A2A-D7D62BDE7426}" type="presOf" srcId="{88326A0D-A292-FB45-BFE3-8A0815027E66}" destId="{C91CC750-A42C-5F4C-9FD6-6677B7D6E4B7}" srcOrd="0" destOrd="0" presId="urn:microsoft.com/office/officeart/2008/layout/LinedList"/>
    <dgm:cxn modelId="{83C8C570-FA99-1C4A-A32D-E95E04212054}" type="presOf" srcId="{CB0487D3-DDC8-A54B-8409-90D3D4686E38}" destId="{AD9186B0-2843-1F46-BD92-E3CC43C1E6D7}" srcOrd="0" destOrd="0" presId="urn:microsoft.com/office/officeart/2008/layout/LinedList"/>
    <dgm:cxn modelId="{BEA2EF9D-808C-CB43-A9A7-DCE4761975D0}" type="presOf" srcId="{6C472427-5A85-C14A-80B4-084D686DCBBA}" destId="{B03228CA-0DB0-9B41-86DA-B45426F91E4F}" srcOrd="0" destOrd="0" presId="urn:microsoft.com/office/officeart/2008/layout/LinedList"/>
    <dgm:cxn modelId="{B70D36A5-F35C-9A48-A4B9-D3CED771699F}" srcId="{6C472427-5A85-C14A-80B4-084D686DCBBA}" destId="{CB0487D3-DDC8-A54B-8409-90D3D4686E38}" srcOrd="0" destOrd="0" parTransId="{61177450-DBFE-274D-A298-EF8DE16BE3DA}" sibTransId="{E126137D-5462-0342-96A3-F3BA8305E770}"/>
    <dgm:cxn modelId="{349457B7-14BB-F448-8829-1579F5FF36C3}" srcId="{6C472427-5A85-C14A-80B4-084D686DCBBA}" destId="{88326A0D-A292-FB45-BFE3-8A0815027E66}" srcOrd="2" destOrd="0" parTransId="{9541F175-EA6E-2444-940A-CC39C39A5D2B}" sibTransId="{6504AE10-066C-B448-9AEB-ED42E4AD6050}"/>
    <dgm:cxn modelId="{5D6286C8-C215-5941-812A-44DD6D323596}" srcId="{6C472427-5A85-C14A-80B4-084D686DCBBA}" destId="{9D375A51-7C8C-1F4B-A24A-1DC6B2CE4086}" srcOrd="1" destOrd="0" parTransId="{660896AC-65C8-014A-8497-6358D72028EC}" sibTransId="{EBB4B498-090E-BA4E-A933-F489984BFAC3}"/>
    <dgm:cxn modelId="{C23467E5-5F18-F64D-9AD6-BF0BAAA026AF}" type="presOf" srcId="{9D375A51-7C8C-1F4B-A24A-1DC6B2CE4086}" destId="{A52C50C4-AEB9-DC46-AE25-C20D796B4CCE}" srcOrd="0" destOrd="0" presId="urn:microsoft.com/office/officeart/2008/layout/LinedList"/>
    <dgm:cxn modelId="{22E2FB57-C472-974E-BCC6-72697AD9F336}" type="presParOf" srcId="{B03228CA-0DB0-9B41-86DA-B45426F91E4F}" destId="{F67022C3-6A38-FA42-A3B0-E9A6799FD6E5}" srcOrd="0" destOrd="0" presId="urn:microsoft.com/office/officeart/2008/layout/LinedList"/>
    <dgm:cxn modelId="{5A538138-EE1F-3141-8904-3B55D7F5BF08}" type="presParOf" srcId="{B03228CA-0DB0-9B41-86DA-B45426F91E4F}" destId="{8C40FFDE-A4EE-BB41-BFEC-07D1F5A62805}" srcOrd="1" destOrd="0" presId="urn:microsoft.com/office/officeart/2008/layout/LinedList"/>
    <dgm:cxn modelId="{8B92E211-7471-314F-BBDE-7D9B717D8665}" type="presParOf" srcId="{8C40FFDE-A4EE-BB41-BFEC-07D1F5A62805}" destId="{AD9186B0-2843-1F46-BD92-E3CC43C1E6D7}" srcOrd="0" destOrd="0" presId="urn:microsoft.com/office/officeart/2008/layout/LinedList"/>
    <dgm:cxn modelId="{30E8D0F9-3237-7944-B9F8-60053480A452}" type="presParOf" srcId="{8C40FFDE-A4EE-BB41-BFEC-07D1F5A62805}" destId="{14A1FFE7-EBE4-4446-9E16-CFD82F9623C9}" srcOrd="1" destOrd="0" presId="urn:microsoft.com/office/officeart/2008/layout/LinedList"/>
    <dgm:cxn modelId="{F456A6A4-52FB-8C4D-9733-68C1CDCCB7CF}" type="presParOf" srcId="{B03228CA-0DB0-9B41-86DA-B45426F91E4F}" destId="{567FCB54-B9B6-6742-A552-45E0217DDFF4}" srcOrd="2" destOrd="0" presId="urn:microsoft.com/office/officeart/2008/layout/LinedList"/>
    <dgm:cxn modelId="{0775493D-E839-504E-A173-331EA9C0051B}" type="presParOf" srcId="{B03228CA-0DB0-9B41-86DA-B45426F91E4F}" destId="{EFAFDEEE-3AFB-DB40-B317-AF0B5A1BC2EC}" srcOrd="3" destOrd="0" presId="urn:microsoft.com/office/officeart/2008/layout/LinedList"/>
    <dgm:cxn modelId="{00568844-9FFA-2043-AC5D-8C8B6531AF44}" type="presParOf" srcId="{EFAFDEEE-3AFB-DB40-B317-AF0B5A1BC2EC}" destId="{A52C50C4-AEB9-DC46-AE25-C20D796B4CCE}" srcOrd="0" destOrd="0" presId="urn:microsoft.com/office/officeart/2008/layout/LinedList"/>
    <dgm:cxn modelId="{C7E3FAD3-9F30-804B-B7B4-D9B6EB381269}" type="presParOf" srcId="{EFAFDEEE-3AFB-DB40-B317-AF0B5A1BC2EC}" destId="{FBD07200-A353-9141-9691-1070F684187D}" srcOrd="1" destOrd="0" presId="urn:microsoft.com/office/officeart/2008/layout/LinedList"/>
    <dgm:cxn modelId="{1B347439-3B2B-1A43-B498-9CF9A63563FB}" type="presParOf" srcId="{B03228CA-0DB0-9B41-86DA-B45426F91E4F}" destId="{943B0114-F0A6-9143-8C14-D85678995EB1}" srcOrd="4" destOrd="0" presId="urn:microsoft.com/office/officeart/2008/layout/LinedList"/>
    <dgm:cxn modelId="{D29F0866-A1F1-4043-A638-E307021FC556}" type="presParOf" srcId="{B03228CA-0DB0-9B41-86DA-B45426F91E4F}" destId="{B576E20C-1F83-5A42-9996-837ECBBD5171}" srcOrd="5" destOrd="0" presId="urn:microsoft.com/office/officeart/2008/layout/LinedList"/>
    <dgm:cxn modelId="{2C1BFD53-A809-2D46-A639-AA828148959F}" type="presParOf" srcId="{B576E20C-1F83-5A42-9996-837ECBBD5171}" destId="{C91CC750-A42C-5F4C-9FD6-6677B7D6E4B7}" srcOrd="0" destOrd="0" presId="urn:microsoft.com/office/officeart/2008/layout/LinedList"/>
    <dgm:cxn modelId="{5CEEA28E-5A7E-F04F-AA6C-A7BF9A9DC60F}" type="presParOf" srcId="{B576E20C-1F83-5A42-9996-837ECBBD5171}" destId="{8E908309-39BC-304A-B6F7-A5D93F644DB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DCBC7D-DF17-ED4C-BE15-9E9E9088E860}" type="doc">
      <dgm:prSet loTypeId="urn:microsoft.com/office/officeart/2008/layout/LinedList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3D09A13-FA57-5F4F-B0A0-49D8A9CAC1C9}">
      <dgm:prSet/>
      <dgm:spPr/>
      <dgm:t>
        <a:bodyPr/>
        <a:lstStyle/>
        <a:p>
          <a:r>
            <a:rPr lang="en-US"/>
            <a:t>Less complex process communication</a:t>
          </a:r>
        </a:p>
      </dgm:t>
    </dgm:pt>
    <dgm:pt modelId="{5C1B1A60-7A6A-C944-9229-2015B5BFFD86}" type="parTrans" cxnId="{7AB092AD-8AD7-6D4C-BC1F-8CD3263E1CCC}">
      <dgm:prSet/>
      <dgm:spPr/>
      <dgm:t>
        <a:bodyPr/>
        <a:lstStyle/>
        <a:p>
          <a:endParaRPr lang="en-US"/>
        </a:p>
      </dgm:t>
    </dgm:pt>
    <dgm:pt modelId="{9AC0A00A-1A30-6141-8D45-7B844552FC0B}" type="sibTrans" cxnId="{7AB092AD-8AD7-6D4C-BC1F-8CD3263E1CCC}">
      <dgm:prSet/>
      <dgm:spPr/>
      <dgm:t>
        <a:bodyPr/>
        <a:lstStyle/>
        <a:p>
          <a:endParaRPr lang="en-US"/>
        </a:p>
      </dgm:t>
    </dgm:pt>
    <dgm:pt modelId="{CCCCD934-0E3F-3F43-8E08-E74A011DF37F}">
      <dgm:prSet/>
      <dgm:spPr/>
      <dgm:t>
        <a:bodyPr/>
        <a:lstStyle/>
        <a:p>
          <a:r>
            <a:rPr lang="en-US"/>
            <a:t>Less complicated maintenance</a:t>
          </a:r>
        </a:p>
      </dgm:t>
    </dgm:pt>
    <dgm:pt modelId="{35210C3B-1FBC-3E4E-8258-34F34A75F2CB}" type="parTrans" cxnId="{15F1D747-2440-8241-A3E2-D3F9095F3CC6}">
      <dgm:prSet/>
      <dgm:spPr/>
      <dgm:t>
        <a:bodyPr/>
        <a:lstStyle/>
        <a:p>
          <a:endParaRPr lang="en-US"/>
        </a:p>
      </dgm:t>
    </dgm:pt>
    <dgm:pt modelId="{6404349D-4FB8-3B49-ABEB-E3AD8DFBE6B1}" type="sibTrans" cxnId="{15F1D747-2440-8241-A3E2-D3F9095F3CC6}">
      <dgm:prSet/>
      <dgm:spPr/>
      <dgm:t>
        <a:bodyPr/>
        <a:lstStyle/>
        <a:p>
          <a:endParaRPr lang="en-US"/>
        </a:p>
      </dgm:t>
    </dgm:pt>
    <dgm:pt modelId="{2C21FBAA-4336-CB42-A235-C71B739E4C36}">
      <dgm:prSet/>
      <dgm:spPr/>
      <dgm:t>
        <a:bodyPr/>
        <a:lstStyle/>
        <a:p>
          <a:r>
            <a:rPr lang="en-US"/>
            <a:t>Less need for software changes</a:t>
          </a:r>
        </a:p>
      </dgm:t>
    </dgm:pt>
    <dgm:pt modelId="{C7C58807-3904-0245-8445-FCAB33CD9D9C}" type="parTrans" cxnId="{A29F8F3C-A9E8-5243-BE4A-78E0F39B07CB}">
      <dgm:prSet/>
      <dgm:spPr/>
      <dgm:t>
        <a:bodyPr/>
        <a:lstStyle/>
        <a:p>
          <a:endParaRPr lang="en-US"/>
        </a:p>
      </dgm:t>
    </dgm:pt>
    <dgm:pt modelId="{23A645E7-7F8B-EC43-B71C-83197709D5BB}" type="sibTrans" cxnId="{A29F8F3C-A9E8-5243-BE4A-78E0F39B07CB}">
      <dgm:prSet/>
      <dgm:spPr/>
      <dgm:t>
        <a:bodyPr/>
        <a:lstStyle/>
        <a:p>
          <a:endParaRPr lang="en-US"/>
        </a:p>
      </dgm:t>
    </dgm:pt>
    <dgm:pt modelId="{263B1866-6F50-FC41-8041-369A4E655CB5}" type="pres">
      <dgm:prSet presAssocID="{66DCBC7D-DF17-ED4C-BE15-9E9E9088E860}" presName="vert0" presStyleCnt="0">
        <dgm:presLayoutVars>
          <dgm:dir/>
          <dgm:animOne val="branch"/>
          <dgm:animLvl val="lvl"/>
        </dgm:presLayoutVars>
      </dgm:prSet>
      <dgm:spPr/>
    </dgm:pt>
    <dgm:pt modelId="{79AB867B-7279-854C-AB45-2386DCA52F6D}" type="pres">
      <dgm:prSet presAssocID="{B3D09A13-FA57-5F4F-B0A0-49D8A9CAC1C9}" presName="thickLine" presStyleLbl="alignNode1" presStyleIdx="0" presStyleCnt="3"/>
      <dgm:spPr/>
    </dgm:pt>
    <dgm:pt modelId="{96F130F1-B474-E245-AFFF-448588741F12}" type="pres">
      <dgm:prSet presAssocID="{B3D09A13-FA57-5F4F-B0A0-49D8A9CAC1C9}" presName="horz1" presStyleCnt="0"/>
      <dgm:spPr/>
    </dgm:pt>
    <dgm:pt modelId="{D9CD59A0-5A99-E942-9E87-09BC56122A7A}" type="pres">
      <dgm:prSet presAssocID="{B3D09A13-FA57-5F4F-B0A0-49D8A9CAC1C9}" presName="tx1" presStyleLbl="revTx" presStyleIdx="0" presStyleCnt="3"/>
      <dgm:spPr/>
    </dgm:pt>
    <dgm:pt modelId="{DFFA61EF-498E-5442-928C-646AE7415212}" type="pres">
      <dgm:prSet presAssocID="{B3D09A13-FA57-5F4F-B0A0-49D8A9CAC1C9}" presName="vert1" presStyleCnt="0"/>
      <dgm:spPr/>
    </dgm:pt>
    <dgm:pt modelId="{537E5E88-3EC2-6946-B14A-F18B726369E0}" type="pres">
      <dgm:prSet presAssocID="{CCCCD934-0E3F-3F43-8E08-E74A011DF37F}" presName="thickLine" presStyleLbl="alignNode1" presStyleIdx="1" presStyleCnt="3"/>
      <dgm:spPr/>
    </dgm:pt>
    <dgm:pt modelId="{C6AA14BC-4F23-324C-9A66-DB72ADCE722D}" type="pres">
      <dgm:prSet presAssocID="{CCCCD934-0E3F-3F43-8E08-E74A011DF37F}" presName="horz1" presStyleCnt="0"/>
      <dgm:spPr/>
    </dgm:pt>
    <dgm:pt modelId="{C82EAA06-8458-7A49-9FB7-ADDFB1E90FAB}" type="pres">
      <dgm:prSet presAssocID="{CCCCD934-0E3F-3F43-8E08-E74A011DF37F}" presName="tx1" presStyleLbl="revTx" presStyleIdx="1" presStyleCnt="3"/>
      <dgm:spPr/>
    </dgm:pt>
    <dgm:pt modelId="{30735A91-A47A-7D4E-B8C0-7BCBD2486736}" type="pres">
      <dgm:prSet presAssocID="{CCCCD934-0E3F-3F43-8E08-E74A011DF37F}" presName="vert1" presStyleCnt="0"/>
      <dgm:spPr/>
    </dgm:pt>
    <dgm:pt modelId="{0C96E47B-0407-A04A-A636-27E5FFBFC958}" type="pres">
      <dgm:prSet presAssocID="{2C21FBAA-4336-CB42-A235-C71B739E4C36}" presName="thickLine" presStyleLbl="alignNode1" presStyleIdx="2" presStyleCnt="3"/>
      <dgm:spPr/>
    </dgm:pt>
    <dgm:pt modelId="{E18B6313-47D6-FA48-9335-D605A249DDC9}" type="pres">
      <dgm:prSet presAssocID="{2C21FBAA-4336-CB42-A235-C71B739E4C36}" presName="horz1" presStyleCnt="0"/>
      <dgm:spPr/>
    </dgm:pt>
    <dgm:pt modelId="{4FF0DC6A-1DF0-0840-9C9D-90E9ABDCB4F3}" type="pres">
      <dgm:prSet presAssocID="{2C21FBAA-4336-CB42-A235-C71B739E4C36}" presName="tx1" presStyleLbl="revTx" presStyleIdx="2" presStyleCnt="3"/>
      <dgm:spPr/>
    </dgm:pt>
    <dgm:pt modelId="{A066C70E-EF30-F644-8A0A-EBDDE513EC7B}" type="pres">
      <dgm:prSet presAssocID="{2C21FBAA-4336-CB42-A235-C71B739E4C36}" presName="vert1" presStyleCnt="0"/>
      <dgm:spPr/>
    </dgm:pt>
  </dgm:ptLst>
  <dgm:cxnLst>
    <dgm:cxn modelId="{03C97F0F-2458-D04D-94E6-008EF259D485}" type="presOf" srcId="{CCCCD934-0E3F-3F43-8E08-E74A011DF37F}" destId="{C82EAA06-8458-7A49-9FB7-ADDFB1E90FAB}" srcOrd="0" destOrd="0" presId="urn:microsoft.com/office/officeart/2008/layout/LinedList"/>
    <dgm:cxn modelId="{60B8743C-8F69-304E-9903-7370954D27D1}" type="presOf" srcId="{2C21FBAA-4336-CB42-A235-C71B739E4C36}" destId="{4FF0DC6A-1DF0-0840-9C9D-90E9ABDCB4F3}" srcOrd="0" destOrd="0" presId="urn:microsoft.com/office/officeart/2008/layout/LinedList"/>
    <dgm:cxn modelId="{A29F8F3C-A9E8-5243-BE4A-78E0F39B07CB}" srcId="{66DCBC7D-DF17-ED4C-BE15-9E9E9088E860}" destId="{2C21FBAA-4336-CB42-A235-C71B739E4C36}" srcOrd="2" destOrd="0" parTransId="{C7C58807-3904-0245-8445-FCAB33CD9D9C}" sibTransId="{23A645E7-7F8B-EC43-B71C-83197709D5BB}"/>
    <dgm:cxn modelId="{DC601542-BEA5-8045-A42C-FB4A6DC151F1}" type="presOf" srcId="{B3D09A13-FA57-5F4F-B0A0-49D8A9CAC1C9}" destId="{D9CD59A0-5A99-E942-9E87-09BC56122A7A}" srcOrd="0" destOrd="0" presId="urn:microsoft.com/office/officeart/2008/layout/LinedList"/>
    <dgm:cxn modelId="{15F1D747-2440-8241-A3E2-D3F9095F3CC6}" srcId="{66DCBC7D-DF17-ED4C-BE15-9E9E9088E860}" destId="{CCCCD934-0E3F-3F43-8E08-E74A011DF37F}" srcOrd="1" destOrd="0" parTransId="{35210C3B-1FBC-3E4E-8258-34F34A75F2CB}" sibTransId="{6404349D-4FB8-3B49-ABEB-E3AD8DFBE6B1}"/>
    <dgm:cxn modelId="{D8C10D88-7628-5A4A-9BFD-8DBD3E5C66DE}" type="presOf" srcId="{66DCBC7D-DF17-ED4C-BE15-9E9E9088E860}" destId="{263B1866-6F50-FC41-8041-369A4E655CB5}" srcOrd="0" destOrd="0" presId="urn:microsoft.com/office/officeart/2008/layout/LinedList"/>
    <dgm:cxn modelId="{7AB092AD-8AD7-6D4C-BC1F-8CD3263E1CCC}" srcId="{66DCBC7D-DF17-ED4C-BE15-9E9E9088E860}" destId="{B3D09A13-FA57-5F4F-B0A0-49D8A9CAC1C9}" srcOrd="0" destOrd="0" parTransId="{5C1B1A60-7A6A-C944-9229-2015B5BFFD86}" sibTransId="{9AC0A00A-1A30-6141-8D45-7B844552FC0B}"/>
    <dgm:cxn modelId="{FF1A1175-C4F7-4A46-818B-F352424AE57E}" type="presParOf" srcId="{263B1866-6F50-FC41-8041-369A4E655CB5}" destId="{79AB867B-7279-854C-AB45-2386DCA52F6D}" srcOrd="0" destOrd="0" presId="urn:microsoft.com/office/officeart/2008/layout/LinedList"/>
    <dgm:cxn modelId="{FE310376-AE3A-D34D-9442-25AB1DD3931F}" type="presParOf" srcId="{263B1866-6F50-FC41-8041-369A4E655CB5}" destId="{96F130F1-B474-E245-AFFF-448588741F12}" srcOrd="1" destOrd="0" presId="urn:microsoft.com/office/officeart/2008/layout/LinedList"/>
    <dgm:cxn modelId="{3180AC89-D322-F949-97A6-1F50AB60FB9B}" type="presParOf" srcId="{96F130F1-B474-E245-AFFF-448588741F12}" destId="{D9CD59A0-5A99-E942-9E87-09BC56122A7A}" srcOrd="0" destOrd="0" presId="urn:microsoft.com/office/officeart/2008/layout/LinedList"/>
    <dgm:cxn modelId="{D75971B9-3F7E-D648-B370-25423FBBBB17}" type="presParOf" srcId="{96F130F1-B474-E245-AFFF-448588741F12}" destId="{DFFA61EF-498E-5442-928C-646AE7415212}" srcOrd="1" destOrd="0" presId="urn:microsoft.com/office/officeart/2008/layout/LinedList"/>
    <dgm:cxn modelId="{F8144B2A-A09C-F642-9123-7306289B21D0}" type="presParOf" srcId="{263B1866-6F50-FC41-8041-369A4E655CB5}" destId="{537E5E88-3EC2-6946-B14A-F18B726369E0}" srcOrd="2" destOrd="0" presId="urn:microsoft.com/office/officeart/2008/layout/LinedList"/>
    <dgm:cxn modelId="{0926FB0A-37B7-D648-B09A-CA3041AE05CC}" type="presParOf" srcId="{263B1866-6F50-FC41-8041-369A4E655CB5}" destId="{C6AA14BC-4F23-324C-9A66-DB72ADCE722D}" srcOrd="3" destOrd="0" presId="urn:microsoft.com/office/officeart/2008/layout/LinedList"/>
    <dgm:cxn modelId="{D48E240D-C934-A948-BC5A-D649E49261D5}" type="presParOf" srcId="{C6AA14BC-4F23-324C-9A66-DB72ADCE722D}" destId="{C82EAA06-8458-7A49-9FB7-ADDFB1E90FAB}" srcOrd="0" destOrd="0" presId="urn:microsoft.com/office/officeart/2008/layout/LinedList"/>
    <dgm:cxn modelId="{E7B0FC16-9AD9-8B4A-8134-692A77697665}" type="presParOf" srcId="{C6AA14BC-4F23-324C-9A66-DB72ADCE722D}" destId="{30735A91-A47A-7D4E-B8C0-7BCBD2486736}" srcOrd="1" destOrd="0" presId="urn:microsoft.com/office/officeart/2008/layout/LinedList"/>
    <dgm:cxn modelId="{06E46FEC-9E6C-9046-908A-E06946A6424D}" type="presParOf" srcId="{263B1866-6F50-FC41-8041-369A4E655CB5}" destId="{0C96E47B-0407-A04A-A636-27E5FFBFC958}" srcOrd="4" destOrd="0" presId="urn:microsoft.com/office/officeart/2008/layout/LinedList"/>
    <dgm:cxn modelId="{2C5DB33B-15DD-2A40-9F66-FDE8DEE03B3C}" type="presParOf" srcId="{263B1866-6F50-FC41-8041-369A4E655CB5}" destId="{E18B6313-47D6-FA48-9335-D605A249DDC9}" srcOrd="5" destOrd="0" presId="urn:microsoft.com/office/officeart/2008/layout/LinedList"/>
    <dgm:cxn modelId="{60C597A5-06C0-654B-9581-477D74C25E78}" type="presParOf" srcId="{E18B6313-47D6-FA48-9335-D605A249DDC9}" destId="{4FF0DC6A-1DF0-0840-9C9D-90E9ABDCB4F3}" srcOrd="0" destOrd="0" presId="urn:microsoft.com/office/officeart/2008/layout/LinedList"/>
    <dgm:cxn modelId="{63B02E6D-F561-824B-A457-BD6886796553}" type="presParOf" srcId="{E18B6313-47D6-FA48-9335-D605A249DDC9}" destId="{A066C70E-EF30-F644-8A0A-EBDDE513EC7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B7334-CE28-444C-AA3A-DB55432C204C}">
      <dsp:nvSpPr>
        <dsp:cNvPr id="0" name=""/>
        <dsp:cNvSpPr/>
      </dsp:nvSpPr>
      <dsp:spPr>
        <a:xfrm>
          <a:off x="193" y="169622"/>
          <a:ext cx="2336229" cy="28034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Quiz</a:t>
          </a:r>
          <a:r>
            <a:rPr lang="en-US" sz="2000" kern="1200" baseline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3 Opens Today (Due on Sunday at midnight)</a:t>
          </a:r>
          <a:endParaRPr lang="en-US" sz="20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93" y="1291012"/>
        <a:ext cx="2336229" cy="1682085"/>
      </dsp:txXfrm>
    </dsp:sp>
    <dsp:sp modelId="{C4F032C2-E593-5542-9242-2B938B1BF7EE}">
      <dsp:nvSpPr>
        <dsp:cNvPr id="0" name=""/>
        <dsp:cNvSpPr/>
      </dsp:nvSpPr>
      <dsp:spPr>
        <a:xfrm>
          <a:off x="193" y="169622"/>
          <a:ext cx="2336229" cy="11213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01</a:t>
          </a:r>
        </a:p>
      </dsp:txBody>
      <dsp:txXfrm>
        <a:off x="193" y="169622"/>
        <a:ext cx="2336229" cy="1121390"/>
      </dsp:txXfrm>
    </dsp:sp>
    <dsp:sp modelId="{0256F8B2-C23A-F544-ADC8-D360DC5C42E7}">
      <dsp:nvSpPr>
        <dsp:cNvPr id="0" name=""/>
        <dsp:cNvSpPr/>
      </dsp:nvSpPr>
      <dsp:spPr>
        <a:xfrm>
          <a:off x="2523321" y="169622"/>
          <a:ext cx="2336229" cy="2803475"/>
        </a:xfrm>
        <a:prstGeom prst="rect">
          <a:avLst/>
        </a:prstGeom>
        <a:gradFill rotWithShape="0">
          <a:gsLst>
            <a:gs pos="0">
              <a:schemeClr val="accent5">
                <a:hueOff val="1420348"/>
                <a:satOff val="-9402"/>
                <a:lumOff val="-163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1420348"/>
                <a:satOff val="-9402"/>
                <a:lumOff val="-163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1420348"/>
              <a:satOff val="-9402"/>
              <a:lumOff val="-163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Assignment 3 Due MONDAY at midnight</a:t>
          </a:r>
        </a:p>
      </dsp:txBody>
      <dsp:txXfrm>
        <a:off x="2523321" y="1291012"/>
        <a:ext cx="2336229" cy="1682085"/>
      </dsp:txXfrm>
    </dsp:sp>
    <dsp:sp modelId="{6B473AA8-08DC-0D48-94C8-7189F1FA46A4}">
      <dsp:nvSpPr>
        <dsp:cNvPr id="0" name=""/>
        <dsp:cNvSpPr/>
      </dsp:nvSpPr>
      <dsp:spPr>
        <a:xfrm>
          <a:off x="2523321" y="169622"/>
          <a:ext cx="2336229" cy="11213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02</a:t>
          </a:r>
        </a:p>
      </dsp:txBody>
      <dsp:txXfrm>
        <a:off x="2523321" y="169622"/>
        <a:ext cx="2336229" cy="1121390"/>
      </dsp:txXfrm>
    </dsp:sp>
    <dsp:sp modelId="{CE967CA0-7818-A245-87A4-C69CCA60CDB1}">
      <dsp:nvSpPr>
        <dsp:cNvPr id="0" name=""/>
        <dsp:cNvSpPr/>
      </dsp:nvSpPr>
      <dsp:spPr>
        <a:xfrm>
          <a:off x="5046449" y="169622"/>
          <a:ext cx="2336229" cy="2803475"/>
        </a:xfrm>
        <a:prstGeom prst="rect">
          <a:avLst/>
        </a:prstGeom>
        <a:gradFill rotWithShape="0">
          <a:gsLst>
            <a:gs pos="0">
              <a:schemeClr val="accent5">
                <a:hueOff val="2840696"/>
                <a:satOff val="-18805"/>
                <a:lumOff val="-326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2840696"/>
                <a:satOff val="-18805"/>
                <a:lumOff val="-326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2840696"/>
              <a:satOff val="-18805"/>
              <a:lumOff val="-326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Remember that classes are online next week</a:t>
          </a:r>
        </a:p>
      </dsp:txBody>
      <dsp:txXfrm>
        <a:off x="5046449" y="1291012"/>
        <a:ext cx="2336229" cy="1682085"/>
      </dsp:txXfrm>
    </dsp:sp>
    <dsp:sp modelId="{15753A13-55F6-1F45-9332-8D16252D27A3}">
      <dsp:nvSpPr>
        <dsp:cNvPr id="0" name=""/>
        <dsp:cNvSpPr/>
      </dsp:nvSpPr>
      <dsp:spPr>
        <a:xfrm>
          <a:off x="5046449" y="169622"/>
          <a:ext cx="2336229" cy="11213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03</a:t>
          </a:r>
        </a:p>
      </dsp:txBody>
      <dsp:txXfrm>
        <a:off x="5046449" y="169622"/>
        <a:ext cx="2336229" cy="1121390"/>
      </dsp:txXfrm>
    </dsp:sp>
    <dsp:sp modelId="{39CBD724-1314-5144-BE8A-46B9075A7C97}">
      <dsp:nvSpPr>
        <dsp:cNvPr id="0" name=""/>
        <dsp:cNvSpPr/>
      </dsp:nvSpPr>
      <dsp:spPr>
        <a:xfrm>
          <a:off x="7569577" y="169622"/>
          <a:ext cx="2336229" cy="2803475"/>
        </a:xfrm>
        <a:prstGeom prst="rect">
          <a:avLst/>
        </a:prstGeom>
        <a:gradFill rotWithShape="0">
          <a:gsLst>
            <a:gs pos="0">
              <a:schemeClr val="accent5">
                <a:hueOff val="4261045"/>
                <a:satOff val="-28207"/>
                <a:lumOff val="-490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4261045"/>
                <a:satOff val="-28207"/>
                <a:lumOff val="-490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4261045"/>
              <a:satOff val="-28207"/>
              <a:lumOff val="-49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Group</a:t>
          </a:r>
          <a:r>
            <a:rPr lang="en-US" sz="2000" kern="1200" baseline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project formation- Slack me if there are any issued</a:t>
          </a:r>
          <a:endParaRPr lang="en-US" sz="20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569577" y="1291012"/>
        <a:ext cx="2336229" cy="1682085"/>
      </dsp:txXfrm>
    </dsp:sp>
    <dsp:sp modelId="{8F250542-9C45-8742-83D0-4E62F08E757A}">
      <dsp:nvSpPr>
        <dsp:cNvPr id="0" name=""/>
        <dsp:cNvSpPr/>
      </dsp:nvSpPr>
      <dsp:spPr>
        <a:xfrm>
          <a:off x="7569577" y="169622"/>
          <a:ext cx="2336229" cy="11213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04</a:t>
          </a:r>
        </a:p>
      </dsp:txBody>
      <dsp:txXfrm>
        <a:off x="7569577" y="169622"/>
        <a:ext cx="2336229" cy="112139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D149F-8500-EF49-B63A-00E7B124CFA4}">
      <dsp:nvSpPr>
        <dsp:cNvPr id="0" name=""/>
        <dsp:cNvSpPr/>
      </dsp:nvSpPr>
      <dsp:spPr>
        <a:xfrm>
          <a:off x="0" y="1327"/>
          <a:ext cx="48752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A0311-664E-654E-A06C-F7EBF66A6F58}">
      <dsp:nvSpPr>
        <dsp:cNvPr id="0" name=""/>
        <dsp:cNvSpPr/>
      </dsp:nvSpPr>
      <dsp:spPr>
        <a:xfrm>
          <a:off x="0" y="1327"/>
          <a:ext cx="4875210" cy="905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Higher possibility for downtime</a:t>
          </a:r>
        </a:p>
      </dsp:txBody>
      <dsp:txXfrm>
        <a:off x="0" y="1327"/>
        <a:ext cx="4875210" cy="905048"/>
      </dsp:txXfrm>
    </dsp:sp>
    <dsp:sp modelId="{9EE98583-DCFE-A04C-8822-3CEC173EA8BF}">
      <dsp:nvSpPr>
        <dsp:cNvPr id="0" name=""/>
        <dsp:cNvSpPr/>
      </dsp:nvSpPr>
      <dsp:spPr>
        <a:xfrm>
          <a:off x="0" y="906376"/>
          <a:ext cx="48752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481D4-1B66-0D43-84BA-212B0E182905}">
      <dsp:nvSpPr>
        <dsp:cNvPr id="0" name=""/>
        <dsp:cNvSpPr/>
      </dsp:nvSpPr>
      <dsp:spPr>
        <a:xfrm>
          <a:off x="0" y="906376"/>
          <a:ext cx="4875210" cy="905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Single point of failure</a:t>
          </a:r>
        </a:p>
      </dsp:txBody>
      <dsp:txXfrm>
        <a:off x="0" y="906376"/>
        <a:ext cx="4875210" cy="905048"/>
      </dsp:txXfrm>
    </dsp:sp>
    <dsp:sp modelId="{42DB0F9F-A5B0-B64B-A61D-3546ED8F9965}">
      <dsp:nvSpPr>
        <dsp:cNvPr id="0" name=""/>
        <dsp:cNvSpPr/>
      </dsp:nvSpPr>
      <dsp:spPr>
        <a:xfrm>
          <a:off x="0" y="1811424"/>
          <a:ext cx="48752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14DB8-D735-704E-B412-79ECBD72D4C3}">
      <dsp:nvSpPr>
        <dsp:cNvPr id="0" name=""/>
        <dsp:cNvSpPr/>
      </dsp:nvSpPr>
      <dsp:spPr>
        <a:xfrm>
          <a:off x="0" y="1811424"/>
          <a:ext cx="4875210" cy="905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Upgrade limitations</a:t>
          </a:r>
        </a:p>
      </dsp:txBody>
      <dsp:txXfrm>
        <a:off x="0" y="1811424"/>
        <a:ext cx="4875210" cy="9050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43FE5-DA11-EE41-A9A6-1B3D1FF1247E}">
      <dsp:nvSpPr>
        <dsp:cNvPr id="0" name=""/>
        <dsp:cNvSpPr/>
      </dsp:nvSpPr>
      <dsp:spPr>
        <a:xfrm>
          <a:off x="0" y="1327"/>
          <a:ext cx="48783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64CCA-56B5-F747-B408-931BF72EFDEE}">
      <dsp:nvSpPr>
        <dsp:cNvPr id="0" name=""/>
        <dsp:cNvSpPr/>
      </dsp:nvSpPr>
      <dsp:spPr>
        <a:xfrm>
          <a:off x="0" y="1327"/>
          <a:ext cx="4878390" cy="905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Fewer periods of downtime</a:t>
          </a:r>
        </a:p>
      </dsp:txBody>
      <dsp:txXfrm>
        <a:off x="0" y="1327"/>
        <a:ext cx="4878390" cy="905048"/>
      </dsp:txXfrm>
    </dsp:sp>
    <dsp:sp modelId="{2B793E4C-8E9C-6D41-B86E-EAD792E2301F}">
      <dsp:nvSpPr>
        <dsp:cNvPr id="0" name=""/>
        <dsp:cNvSpPr/>
      </dsp:nvSpPr>
      <dsp:spPr>
        <a:xfrm>
          <a:off x="0" y="906376"/>
          <a:ext cx="48783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BD2C3-8471-064D-9DBC-2B30270B6EF6}">
      <dsp:nvSpPr>
        <dsp:cNvPr id="0" name=""/>
        <dsp:cNvSpPr/>
      </dsp:nvSpPr>
      <dsp:spPr>
        <a:xfrm>
          <a:off x="0" y="906376"/>
          <a:ext cx="4878390" cy="905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Increase resilience and fault tolerance</a:t>
          </a:r>
        </a:p>
      </dsp:txBody>
      <dsp:txXfrm>
        <a:off x="0" y="906376"/>
        <a:ext cx="4878390" cy="905048"/>
      </dsp:txXfrm>
    </dsp:sp>
    <dsp:sp modelId="{5CEFB0CF-6C65-4249-A67F-356B5E746D79}">
      <dsp:nvSpPr>
        <dsp:cNvPr id="0" name=""/>
        <dsp:cNvSpPr/>
      </dsp:nvSpPr>
      <dsp:spPr>
        <a:xfrm>
          <a:off x="0" y="1811424"/>
          <a:ext cx="48783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16E14-AF0D-EA4D-9732-842D1F0BE160}">
      <dsp:nvSpPr>
        <dsp:cNvPr id="0" name=""/>
        <dsp:cNvSpPr/>
      </dsp:nvSpPr>
      <dsp:spPr>
        <a:xfrm>
          <a:off x="0" y="1811424"/>
          <a:ext cx="4878390" cy="905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Increased performance</a:t>
          </a:r>
        </a:p>
      </dsp:txBody>
      <dsp:txXfrm>
        <a:off x="0" y="1811424"/>
        <a:ext cx="4878390" cy="90504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3C916-2BDE-E344-9152-73C47552556E}">
      <dsp:nvSpPr>
        <dsp:cNvPr id="0" name=""/>
        <dsp:cNvSpPr/>
      </dsp:nvSpPr>
      <dsp:spPr>
        <a:xfrm>
          <a:off x="0" y="0"/>
          <a:ext cx="48752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1F7AE-99EB-C04A-ACBA-BF90985F7D04}">
      <dsp:nvSpPr>
        <dsp:cNvPr id="0" name=""/>
        <dsp:cNvSpPr/>
      </dsp:nvSpPr>
      <dsp:spPr>
        <a:xfrm>
          <a:off x="0" y="0"/>
          <a:ext cx="4875210" cy="971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Increased complexity of maintenance and operations</a:t>
          </a:r>
        </a:p>
      </dsp:txBody>
      <dsp:txXfrm>
        <a:off x="0" y="0"/>
        <a:ext cx="4875210" cy="971885"/>
      </dsp:txXfrm>
    </dsp:sp>
    <dsp:sp modelId="{B797161D-530E-624D-ADEF-81C9BBE8BA2E}">
      <dsp:nvSpPr>
        <dsp:cNvPr id="0" name=""/>
        <dsp:cNvSpPr/>
      </dsp:nvSpPr>
      <dsp:spPr>
        <a:xfrm>
          <a:off x="0" y="971885"/>
          <a:ext cx="48752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47C6A-4292-A248-AABD-89A3B1AFD234}">
      <dsp:nvSpPr>
        <dsp:cNvPr id="0" name=""/>
        <dsp:cNvSpPr/>
      </dsp:nvSpPr>
      <dsp:spPr>
        <a:xfrm>
          <a:off x="0" y="971885"/>
          <a:ext cx="4875210" cy="971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Increased initial costs</a:t>
          </a:r>
        </a:p>
      </dsp:txBody>
      <dsp:txXfrm>
        <a:off x="0" y="971885"/>
        <a:ext cx="4875210" cy="97188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FDBC7-EE80-C44A-8A50-AEFD9ABED2FC}">
      <dsp:nvSpPr>
        <dsp:cNvPr id="0" name=""/>
        <dsp:cNvSpPr/>
      </dsp:nvSpPr>
      <dsp:spPr>
        <a:xfrm>
          <a:off x="5015654" y="2175579"/>
          <a:ext cx="1671408" cy="1671408"/>
        </a:xfrm>
        <a:prstGeom prst="ellipse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NoSQL</a:t>
          </a:r>
        </a:p>
      </dsp:txBody>
      <dsp:txXfrm>
        <a:off x="5260426" y="2420351"/>
        <a:ext cx="1181864" cy="1181864"/>
      </dsp:txXfrm>
    </dsp:sp>
    <dsp:sp modelId="{10F91ECE-81BD-4147-A3E7-7BFA0D655B2B}">
      <dsp:nvSpPr>
        <dsp:cNvPr id="0" name=""/>
        <dsp:cNvSpPr/>
      </dsp:nvSpPr>
      <dsp:spPr>
        <a:xfrm rot="16200000">
          <a:off x="5674479" y="1567716"/>
          <a:ext cx="353758" cy="56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727543" y="1734436"/>
        <a:ext cx="247631" cy="340966"/>
      </dsp:txXfrm>
    </dsp:sp>
    <dsp:sp modelId="{5F57CBC0-978C-A046-A2EF-04E00E532F31}">
      <dsp:nvSpPr>
        <dsp:cNvPr id="0" name=""/>
        <dsp:cNvSpPr/>
      </dsp:nvSpPr>
      <dsp:spPr>
        <a:xfrm>
          <a:off x="5099224" y="3841"/>
          <a:ext cx="1504267" cy="1504267"/>
        </a:xfrm>
        <a:prstGeom prst="ellipse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High availability</a:t>
          </a:r>
          <a:endParaRPr lang="en-US" sz="1600" kern="1200" dirty="0"/>
        </a:p>
      </dsp:txBody>
      <dsp:txXfrm>
        <a:off x="5319519" y="224136"/>
        <a:ext cx="1063677" cy="1063677"/>
      </dsp:txXfrm>
    </dsp:sp>
    <dsp:sp modelId="{30321E79-9816-9549-B231-FB1F546E2E66}">
      <dsp:nvSpPr>
        <dsp:cNvPr id="0" name=""/>
        <dsp:cNvSpPr/>
      </dsp:nvSpPr>
      <dsp:spPr>
        <a:xfrm rot="19285714">
          <a:off x="6580955" y="2004252"/>
          <a:ext cx="353758" cy="56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45991"/>
            <a:satOff val="-144"/>
            <a:lumOff val="34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592532" y="2150993"/>
        <a:ext cx="247631" cy="340966"/>
      </dsp:txXfrm>
    </dsp:sp>
    <dsp:sp modelId="{78CFCC2B-D4BC-FF4C-B263-D200C030C96B}">
      <dsp:nvSpPr>
        <dsp:cNvPr id="0" name=""/>
        <dsp:cNvSpPr/>
      </dsp:nvSpPr>
      <dsp:spPr>
        <a:xfrm>
          <a:off x="6862495" y="852988"/>
          <a:ext cx="1504267" cy="1504267"/>
        </a:xfrm>
        <a:prstGeom prst="ellipse">
          <a:avLst/>
        </a:prstGeom>
        <a:solidFill>
          <a:schemeClr val="accent4">
            <a:shade val="80000"/>
            <a:hueOff val="46003"/>
            <a:satOff val="852"/>
            <a:lumOff val="39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Easy replication</a:t>
          </a:r>
          <a:endParaRPr lang="en-US" sz="1600" kern="1200" dirty="0"/>
        </a:p>
      </dsp:txBody>
      <dsp:txXfrm>
        <a:off x="7082790" y="1073283"/>
        <a:ext cx="1063677" cy="1063677"/>
      </dsp:txXfrm>
    </dsp:sp>
    <dsp:sp modelId="{08B55AE4-2B71-E54F-9FEA-B76990573A3A}">
      <dsp:nvSpPr>
        <dsp:cNvPr id="0" name=""/>
        <dsp:cNvSpPr/>
      </dsp:nvSpPr>
      <dsp:spPr>
        <a:xfrm rot="771429">
          <a:off x="6804836" y="2985140"/>
          <a:ext cx="353758" cy="56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91982"/>
            <a:satOff val="-288"/>
            <a:lumOff val="691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806166" y="3086988"/>
        <a:ext cx="247631" cy="340966"/>
      </dsp:txXfrm>
    </dsp:sp>
    <dsp:sp modelId="{EA192658-4B54-CA4F-93B0-184B7E662BE4}">
      <dsp:nvSpPr>
        <dsp:cNvPr id="0" name=""/>
        <dsp:cNvSpPr/>
      </dsp:nvSpPr>
      <dsp:spPr>
        <a:xfrm>
          <a:off x="7297987" y="2761002"/>
          <a:ext cx="1504267" cy="1504267"/>
        </a:xfrm>
        <a:prstGeom prst="ellipse">
          <a:avLst/>
        </a:prstGeom>
        <a:solidFill>
          <a:schemeClr val="accent4">
            <a:shade val="80000"/>
            <a:hueOff val="92007"/>
            <a:satOff val="1705"/>
            <a:lumOff val="78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Fast performance</a:t>
          </a:r>
          <a:endParaRPr lang="en-US" sz="1600" kern="1200" dirty="0"/>
        </a:p>
      </dsp:txBody>
      <dsp:txXfrm>
        <a:off x="7518282" y="2981297"/>
        <a:ext cx="1063677" cy="1063677"/>
      </dsp:txXfrm>
    </dsp:sp>
    <dsp:sp modelId="{92C384D5-DC99-8E42-BC28-7F202907F33C}">
      <dsp:nvSpPr>
        <dsp:cNvPr id="0" name=""/>
        <dsp:cNvSpPr/>
      </dsp:nvSpPr>
      <dsp:spPr>
        <a:xfrm rot="3857143">
          <a:off x="6177535" y="3771751"/>
          <a:ext cx="353758" cy="56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137973"/>
            <a:satOff val="-432"/>
            <a:lumOff val="103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207575" y="3837598"/>
        <a:ext cx="247631" cy="340966"/>
      </dsp:txXfrm>
    </dsp:sp>
    <dsp:sp modelId="{794C2965-11ED-3949-8568-956B6A36DDC7}">
      <dsp:nvSpPr>
        <dsp:cNvPr id="0" name=""/>
        <dsp:cNvSpPr/>
      </dsp:nvSpPr>
      <dsp:spPr>
        <a:xfrm>
          <a:off x="6077766" y="4291111"/>
          <a:ext cx="1504267" cy="1504267"/>
        </a:xfrm>
        <a:prstGeom prst="ellipse">
          <a:avLst/>
        </a:prstGeom>
        <a:solidFill>
          <a:schemeClr val="accent4">
            <a:shade val="80000"/>
            <a:hueOff val="138010"/>
            <a:satOff val="2557"/>
            <a:lumOff val="1184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Big data capacity</a:t>
          </a:r>
          <a:endParaRPr lang="en-US" sz="1600" kern="1200" dirty="0"/>
        </a:p>
      </dsp:txBody>
      <dsp:txXfrm>
        <a:off x="6298061" y="4511406"/>
        <a:ext cx="1063677" cy="1063677"/>
      </dsp:txXfrm>
    </dsp:sp>
    <dsp:sp modelId="{E293290A-B851-F44A-B804-174E2E5D86B1}">
      <dsp:nvSpPr>
        <dsp:cNvPr id="0" name=""/>
        <dsp:cNvSpPr/>
      </dsp:nvSpPr>
      <dsp:spPr>
        <a:xfrm rot="6942857">
          <a:off x="5171422" y="3771751"/>
          <a:ext cx="353758" cy="56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183964"/>
            <a:satOff val="-576"/>
            <a:lumOff val="138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10800000">
        <a:off x="5247509" y="3837598"/>
        <a:ext cx="247631" cy="340966"/>
      </dsp:txXfrm>
    </dsp:sp>
    <dsp:sp modelId="{99A47D32-986F-AE45-AEFB-AFDEDB840AB8}">
      <dsp:nvSpPr>
        <dsp:cNvPr id="0" name=""/>
        <dsp:cNvSpPr/>
      </dsp:nvSpPr>
      <dsp:spPr>
        <a:xfrm>
          <a:off x="4120683" y="4291111"/>
          <a:ext cx="1504267" cy="1504267"/>
        </a:xfrm>
        <a:prstGeom prst="ellipse">
          <a:avLst/>
        </a:prstGeom>
        <a:solidFill>
          <a:schemeClr val="accent4">
            <a:shade val="80000"/>
            <a:hueOff val="184014"/>
            <a:satOff val="3410"/>
            <a:lumOff val="157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Many kinds of data</a:t>
          </a:r>
          <a:endParaRPr lang="en-US" sz="1600" kern="1200" dirty="0"/>
        </a:p>
      </dsp:txBody>
      <dsp:txXfrm>
        <a:off x="4340978" y="4511406"/>
        <a:ext cx="1063677" cy="1063677"/>
      </dsp:txXfrm>
    </dsp:sp>
    <dsp:sp modelId="{35436957-9F23-AB4B-AAE2-34FEFB54342D}">
      <dsp:nvSpPr>
        <dsp:cNvPr id="0" name=""/>
        <dsp:cNvSpPr/>
      </dsp:nvSpPr>
      <dsp:spPr>
        <a:xfrm rot="10028571">
          <a:off x="4544121" y="2985140"/>
          <a:ext cx="353758" cy="56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229955"/>
            <a:satOff val="-720"/>
            <a:lumOff val="172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10800000">
        <a:off x="4648918" y="3086988"/>
        <a:ext cx="247631" cy="340966"/>
      </dsp:txXfrm>
    </dsp:sp>
    <dsp:sp modelId="{AD14090B-CE0F-384B-A684-0C4D877E65D9}">
      <dsp:nvSpPr>
        <dsp:cNvPr id="0" name=""/>
        <dsp:cNvSpPr/>
      </dsp:nvSpPr>
      <dsp:spPr>
        <a:xfrm>
          <a:off x="2900462" y="2761002"/>
          <a:ext cx="1504267" cy="1504267"/>
        </a:xfrm>
        <a:prstGeom prst="ellipse">
          <a:avLst/>
        </a:prstGeom>
        <a:solidFill>
          <a:schemeClr val="accent4">
            <a:shade val="80000"/>
            <a:hueOff val="230017"/>
            <a:satOff val="4262"/>
            <a:lumOff val="197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Many kinds of relationships</a:t>
          </a:r>
          <a:endParaRPr lang="en-US" sz="1600" kern="1200" dirty="0"/>
        </a:p>
      </dsp:txBody>
      <dsp:txXfrm>
        <a:off x="3120757" y="2981297"/>
        <a:ext cx="1063677" cy="1063677"/>
      </dsp:txXfrm>
    </dsp:sp>
    <dsp:sp modelId="{C9540CE6-2FFD-7B47-BBBB-69C279285E5B}">
      <dsp:nvSpPr>
        <dsp:cNvPr id="0" name=""/>
        <dsp:cNvSpPr/>
      </dsp:nvSpPr>
      <dsp:spPr>
        <a:xfrm rot="13114286">
          <a:off x="4768002" y="2004252"/>
          <a:ext cx="353758" cy="56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275945"/>
            <a:satOff val="-864"/>
            <a:lumOff val="20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10800000">
        <a:off x="4862552" y="2150993"/>
        <a:ext cx="247631" cy="340966"/>
      </dsp:txXfrm>
    </dsp:sp>
    <dsp:sp modelId="{C31F1321-50F5-344B-BFEF-EAD66F82AF93}">
      <dsp:nvSpPr>
        <dsp:cNvPr id="0" name=""/>
        <dsp:cNvSpPr/>
      </dsp:nvSpPr>
      <dsp:spPr>
        <a:xfrm>
          <a:off x="3335954" y="852988"/>
          <a:ext cx="1504267" cy="1504267"/>
        </a:xfrm>
        <a:prstGeom prst="ellipse">
          <a:avLst/>
        </a:prstGeom>
        <a:solidFill>
          <a:schemeClr val="accent4">
            <a:shade val="80000"/>
            <a:hueOff val="276021"/>
            <a:satOff val="5115"/>
            <a:lumOff val="2368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High scalability</a:t>
          </a:r>
          <a:endParaRPr lang="en-US" sz="1600" kern="1200" dirty="0"/>
        </a:p>
      </dsp:txBody>
      <dsp:txXfrm>
        <a:off x="3556249" y="1073283"/>
        <a:ext cx="1063677" cy="106367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41920-A8F2-E84D-8765-97271979248E}">
      <dsp:nvSpPr>
        <dsp:cNvPr id="0" name=""/>
        <dsp:cNvSpPr/>
      </dsp:nvSpPr>
      <dsp:spPr>
        <a:xfrm>
          <a:off x="2729338" y="950"/>
          <a:ext cx="2191616" cy="1075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CSP handles</a:t>
          </a:r>
        </a:p>
      </dsp:txBody>
      <dsp:txXfrm>
        <a:off x="2760826" y="32438"/>
        <a:ext cx="2128640" cy="1012099"/>
      </dsp:txXfrm>
    </dsp:sp>
    <dsp:sp modelId="{AC5E27E0-A188-544C-A955-FB50F7F5BD1B}">
      <dsp:nvSpPr>
        <dsp:cNvPr id="0" name=""/>
        <dsp:cNvSpPr/>
      </dsp:nvSpPr>
      <dsp:spPr>
        <a:xfrm>
          <a:off x="2948500" y="1076026"/>
          <a:ext cx="219161" cy="459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9355"/>
              </a:lnTo>
              <a:lnTo>
                <a:pt x="219161" y="45935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31FB6-CCB0-F545-8674-7520FC1DD515}">
      <dsp:nvSpPr>
        <dsp:cNvPr id="0" name=""/>
        <dsp:cNvSpPr/>
      </dsp:nvSpPr>
      <dsp:spPr>
        <a:xfrm>
          <a:off x="3167661" y="1229144"/>
          <a:ext cx="979958" cy="612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Installation</a:t>
          </a:r>
        </a:p>
      </dsp:txBody>
      <dsp:txXfrm>
        <a:off x="3185600" y="1247083"/>
        <a:ext cx="944080" cy="576596"/>
      </dsp:txXfrm>
    </dsp:sp>
    <dsp:sp modelId="{4954CD35-88E1-3E42-B081-C2FE98C08FE2}">
      <dsp:nvSpPr>
        <dsp:cNvPr id="0" name=""/>
        <dsp:cNvSpPr/>
      </dsp:nvSpPr>
      <dsp:spPr>
        <a:xfrm>
          <a:off x="2948500" y="1076026"/>
          <a:ext cx="219161" cy="1224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4948"/>
              </a:lnTo>
              <a:lnTo>
                <a:pt x="219161" y="12249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BCE563-6DAC-8C42-9C17-CA4DA149CAA0}">
      <dsp:nvSpPr>
        <dsp:cNvPr id="0" name=""/>
        <dsp:cNvSpPr/>
      </dsp:nvSpPr>
      <dsp:spPr>
        <a:xfrm>
          <a:off x="3167661" y="1994737"/>
          <a:ext cx="979958" cy="612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Updates</a:t>
          </a:r>
        </a:p>
      </dsp:txBody>
      <dsp:txXfrm>
        <a:off x="3185600" y="2012676"/>
        <a:ext cx="944080" cy="576596"/>
      </dsp:txXfrm>
    </dsp:sp>
    <dsp:sp modelId="{20952B39-173A-EB4E-808A-CDD6D13F280F}">
      <dsp:nvSpPr>
        <dsp:cNvPr id="0" name=""/>
        <dsp:cNvSpPr/>
      </dsp:nvSpPr>
      <dsp:spPr>
        <a:xfrm>
          <a:off x="2948500" y="1076026"/>
          <a:ext cx="219161" cy="1990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0541"/>
              </a:lnTo>
              <a:lnTo>
                <a:pt x="219161" y="199054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B22BC-30E2-2A48-BB39-4EAB0C7D65F8}">
      <dsp:nvSpPr>
        <dsp:cNvPr id="0" name=""/>
        <dsp:cNvSpPr/>
      </dsp:nvSpPr>
      <dsp:spPr>
        <a:xfrm>
          <a:off x="3167661" y="2760330"/>
          <a:ext cx="979958" cy="612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Configuration</a:t>
          </a:r>
        </a:p>
      </dsp:txBody>
      <dsp:txXfrm>
        <a:off x="3185600" y="2778269"/>
        <a:ext cx="944080" cy="576596"/>
      </dsp:txXfrm>
    </dsp:sp>
    <dsp:sp modelId="{DBAA925A-D7B6-E345-8C96-FAA1C94CD8B4}">
      <dsp:nvSpPr>
        <dsp:cNvPr id="0" name=""/>
        <dsp:cNvSpPr/>
      </dsp:nvSpPr>
      <dsp:spPr>
        <a:xfrm>
          <a:off x="2948500" y="1076026"/>
          <a:ext cx="219161" cy="2756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133"/>
              </a:lnTo>
              <a:lnTo>
                <a:pt x="219161" y="275613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9A45E3-AB87-4E41-B4A7-715F31152CA2}">
      <dsp:nvSpPr>
        <dsp:cNvPr id="0" name=""/>
        <dsp:cNvSpPr/>
      </dsp:nvSpPr>
      <dsp:spPr>
        <a:xfrm>
          <a:off x="3167661" y="3525922"/>
          <a:ext cx="979958" cy="612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Backups</a:t>
          </a:r>
        </a:p>
      </dsp:txBody>
      <dsp:txXfrm>
        <a:off x="3185600" y="3543861"/>
        <a:ext cx="944080" cy="576596"/>
      </dsp:txXfrm>
    </dsp:sp>
    <dsp:sp modelId="{07C8D048-D45E-5E46-8FE6-AF3551DA6108}">
      <dsp:nvSpPr>
        <dsp:cNvPr id="0" name=""/>
        <dsp:cNvSpPr/>
      </dsp:nvSpPr>
      <dsp:spPr>
        <a:xfrm>
          <a:off x="2948500" y="1076026"/>
          <a:ext cx="219161" cy="3521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1726"/>
              </a:lnTo>
              <a:lnTo>
                <a:pt x="219161" y="352172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3F648-4278-2C42-88FD-0A5E898F065D}">
      <dsp:nvSpPr>
        <dsp:cNvPr id="0" name=""/>
        <dsp:cNvSpPr/>
      </dsp:nvSpPr>
      <dsp:spPr>
        <a:xfrm>
          <a:off x="3167661" y="4291515"/>
          <a:ext cx="979958" cy="612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Scaling</a:t>
          </a:r>
        </a:p>
      </dsp:txBody>
      <dsp:txXfrm>
        <a:off x="3185600" y="4309454"/>
        <a:ext cx="944080" cy="576596"/>
      </dsp:txXfrm>
    </dsp:sp>
    <dsp:sp modelId="{2FFA99D4-4D19-8D46-B254-7BB63D414DFF}">
      <dsp:nvSpPr>
        <dsp:cNvPr id="0" name=""/>
        <dsp:cNvSpPr/>
      </dsp:nvSpPr>
      <dsp:spPr>
        <a:xfrm>
          <a:off x="5227191" y="950"/>
          <a:ext cx="1949468" cy="1223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Customer handles</a:t>
          </a:r>
        </a:p>
      </dsp:txBody>
      <dsp:txXfrm>
        <a:off x="5263023" y="36782"/>
        <a:ext cx="1877804" cy="1151734"/>
      </dsp:txXfrm>
    </dsp:sp>
    <dsp:sp modelId="{0871B19C-9E48-DB4C-8012-D518F1BBFBA9}">
      <dsp:nvSpPr>
        <dsp:cNvPr id="0" name=""/>
        <dsp:cNvSpPr/>
      </dsp:nvSpPr>
      <dsp:spPr>
        <a:xfrm>
          <a:off x="5422138" y="1224349"/>
          <a:ext cx="194946" cy="459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9355"/>
              </a:lnTo>
              <a:lnTo>
                <a:pt x="194946" y="45935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BBBEEC-6508-9541-9EB5-6A69661D2D15}">
      <dsp:nvSpPr>
        <dsp:cNvPr id="0" name=""/>
        <dsp:cNvSpPr/>
      </dsp:nvSpPr>
      <dsp:spPr>
        <a:xfrm>
          <a:off x="5617085" y="1377467"/>
          <a:ext cx="979958" cy="612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Collation</a:t>
          </a:r>
        </a:p>
      </dsp:txBody>
      <dsp:txXfrm>
        <a:off x="5635024" y="1395406"/>
        <a:ext cx="944080" cy="576596"/>
      </dsp:txXfrm>
    </dsp:sp>
    <dsp:sp modelId="{C9E64F0E-A05F-D749-8B9F-361F9E5066D4}">
      <dsp:nvSpPr>
        <dsp:cNvPr id="0" name=""/>
        <dsp:cNvSpPr/>
      </dsp:nvSpPr>
      <dsp:spPr>
        <a:xfrm>
          <a:off x="5422138" y="1224349"/>
          <a:ext cx="194946" cy="1224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4948"/>
              </a:lnTo>
              <a:lnTo>
                <a:pt x="194946" y="12249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3F394-000A-5148-88F2-D757CD389577}">
      <dsp:nvSpPr>
        <dsp:cNvPr id="0" name=""/>
        <dsp:cNvSpPr/>
      </dsp:nvSpPr>
      <dsp:spPr>
        <a:xfrm>
          <a:off x="5617085" y="2143060"/>
          <a:ext cx="979958" cy="612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Cursors</a:t>
          </a:r>
        </a:p>
      </dsp:txBody>
      <dsp:txXfrm>
        <a:off x="5635024" y="2160999"/>
        <a:ext cx="944080" cy="576596"/>
      </dsp:txXfrm>
    </dsp:sp>
    <dsp:sp modelId="{C8FA1549-6390-D941-86E5-36CE0B238D76}">
      <dsp:nvSpPr>
        <dsp:cNvPr id="0" name=""/>
        <dsp:cNvSpPr/>
      </dsp:nvSpPr>
      <dsp:spPr>
        <a:xfrm>
          <a:off x="5422138" y="1224349"/>
          <a:ext cx="194946" cy="1990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0541"/>
              </a:lnTo>
              <a:lnTo>
                <a:pt x="194946" y="199054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2A9E6B-310C-CD4D-BAE8-E7584842DCD2}">
      <dsp:nvSpPr>
        <dsp:cNvPr id="0" name=""/>
        <dsp:cNvSpPr/>
      </dsp:nvSpPr>
      <dsp:spPr>
        <a:xfrm>
          <a:off x="5617085" y="2908653"/>
          <a:ext cx="979958" cy="612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Connections</a:t>
          </a:r>
        </a:p>
      </dsp:txBody>
      <dsp:txXfrm>
        <a:off x="5635024" y="2926592"/>
        <a:ext cx="944080" cy="576596"/>
      </dsp:txXfrm>
    </dsp:sp>
    <dsp:sp modelId="{B3B35087-2670-444D-8A19-E48756F50400}">
      <dsp:nvSpPr>
        <dsp:cNvPr id="0" name=""/>
        <dsp:cNvSpPr/>
      </dsp:nvSpPr>
      <dsp:spPr>
        <a:xfrm>
          <a:off x="5422138" y="1224349"/>
          <a:ext cx="194946" cy="2756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133"/>
              </a:lnTo>
              <a:lnTo>
                <a:pt x="194946" y="275613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F911D-1DEC-0048-AD92-92F43CBC280A}">
      <dsp:nvSpPr>
        <dsp:cNvPr id="0" name=""/>
        <dsp:cNvSpPr/>
      </dsp:nvSpPr>
      <dsp:spPr>
        <a:xfrm>
          <a:off x="5617085" y="3674245"/>
          <a:ext cx="979958" cy="612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Schemas</a:t>
          </a:r>
        </a:p>
      </dsp:txBody>
      <dsp:txXfrm>
        <a:off x="5635024" y="3692184"/>
        <a:ext cx="944080" cy="576596"/>
      </dsp:txXfrm>
    </dsp:sp>
    <dsp:sp modelId="{17B5DC1E-BB22-A546-B6BA-ED18D5998E74}">
      <dsp:nvSpPr>
        <dsp:cNvPr id="0" name=""/>
        <dsp:cNvSpPr/>
      </dsp:nvSpPr>
      <dsp:spPr>
        <a:xfrm>
          <a:off x="5422138" y="1224349"/>
          <a:ext cx="194946" cy="3521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1726"/>
              </a:lnTo>
              <a:lnTo>
                <a:pt x="194946" y="352172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A051D-1A46-234E-9C72-99B2000B6B54}">
      <dsp:nvSpPr>
        <dsp:cNvPr id="0" name=""/>
        <dsp:cNvSpPr/>
      </dsp:nvSpPr>
      <dsp:spPr>
        <a:xfrm>
          <a:off x="5617085" y="4439838"/>
          <a:ext cx="979958" cy="612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provenance</a:t>
          </a:r>
        </a:p>
      </dsp:txBody>
      <dsp:txXfrm>
        <a:off x="5635024" y="4457777"/>
        <a:ext cx="944080" cy="5765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7C3CB-7321-6A40-B2FB-0CC087F41DB6}">
      <dsp:nvSpPr>
        <dsp:cNvPr id="0" name=""/>
        <dsp:cNvSpPr/>
      </dsp:nvSpPr>
      <dsp:spPr>
        <a:xfrm>
          <a:off x="0" y="416105"/>
          <a:ext cx="6692748" cy="10434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432" tIns="520700" rIns="519432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Cloud</a:t>
          </a:r>
          <a:r>
            <a:rPr lang="en-US" sz="2500" kern="1200" dirty="0"/>
            <a:t> </a:t>
          </a:r>
          <a:r>
            <a:rPr lang="en-US" sz="25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databases</a:t>
          </a:r>
        </a:p>
      </dsp:txBody>
      <dsp:txXfrm>
        <a:off x="0" y="416105"/>
        <a:ext cx="6692748" cy="1043437"/>
      </dsp:txXfrm>
    </dsp:sp>
    <dsp:sp modelId="{C108615D-3B09-9942-922C-6212F8A22228}">
      <dsp:nvSpPr>
        <dsp:cNvPr id="0" name=""/>
        <dsp:cNvSpPr/>
      </dsp:nvSpPr>
      <dsp:spPr>
        <a:xfrm>
          <a:off x="334637" y="47105"/>
          <a:ext cx="4684923" cy="73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79" tIns="0" rIns="177079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Agenda</a:t>
          </a:r>
        </a:p>
      </dsp:txBody>
      <dsp:txXfrm>
        <a:off x="370663" y="83131"/>
        <a:ext cx="4612871" cy="665948"/>
      </dsp:txXfrm>
    </dsp:sp>
    <dsp:sp modelId="{E0C06397-84E7-B741-87C6-30A8FDD1C373}">
      <dsp:nvSpPr>
        <dsp:cNvPr id="0" name=""/>
        <dsp:cNvSpPr/>
      </dsp:nvSpPr>
      <dsp:spPr>
        <a:xfrm>
          <a:off x="0" y="1963543"/>
          <a:ext cx="6692748" cy="2244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788082"/>
              <a:satOff val="-14551"/>
              <a:lumOff val="-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432" tIns="520700" rIns="519432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Self-managed databases in the cloud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NoSQL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Cloud managed databases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Cloud native databases</a:t>
          </a:r>
        </a:p>
      </dsp:txBody>
      <dsp:txXfrm>
        <a:off x="0" y="1963543"/>
        <a:ext cx="6692748" cy="2244375"/>
      </dsp:txXfrm>
    </dsp:sp>
    <dsp:sp modelId="{F1600258-4B56-984C-A555-1528D0BEC4D7}">
      <dsp:nvSpPr>
        <dsp:cNvPr id="0" name=""/>
        <dsp:cNvSpPr/>
      </dsp:nvSpPr>
      <dsp:spPr>
        <a:xfrm>
          <a:off x="334637" y="1594543"/>
          <a:ext cx="4684923" cy="738000"/>
        </a:xfrm>
        <a:prstGeom prst="roundRect">
          <a:avLst/>
        </a:prstGeom>
        <a:gradFill rotWithShape="0">
          <a:gsLst>
            <a:gs pos="0">
              <a:schemeClr val="accent2">
                <a:hueOff val="4788082"/>
                <a:satOff val="-14551"/>
                <a:lumOff val="-19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4788082"/>
                <a:satOff val="-14551"/>
                <a:lumOff val="-19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79" tIns="0" rIns="177079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What’s</a:t>
          </a:r>
          <a:r>
            <a:rPr lang="en-US" sz="2500" kern="1200" dirty="0"/>
            <a:t> covered in this lecture:</a:t>
          </a:r>
        </a:p>
      </dsp:txBody>
      <dsp:txXfrm>
        <a:off x="370663" y="1630569"/>
        <a:ext cx="4612871" cy="665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EE090-CBE6-BE4E-B9EB-93B08A119A72}">
      <dsp:nvSpPr>
        <dsp:cNvPr id="0" name=""/>
        <dsp:cNvSpPr/>
      </dsp:nvSpPr>
      <dsp:spPr>
        <a:xfrm>
          <a:off x="0" y="396198"/>
          <a:ext cx="6676481" cy="1819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8169" tIns="437388" rIns="51816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CSP provides hardware, hypervisor to run VM, and API or tools to manage your deployment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You need to create a VM running an OS and your application</a:t>
          </a:r>
        </a:p>
      </dsp:txBody>
      <dsp:txXfrm>
        <a:off x="0" y="396198"/>
        <a:ext cx="6676481" cy="1819125"/>
      </dsp:txXfrm>
    </dsp:sp>
    <dsp:sp modelId="{0F5E557E-F923-6641-8F4D-347AD1E6CC9F}">
      <dsp:nvSpPr>
        <dsp:cNvPr id="0" name=""/>
        <dsp:cNvSpPr/>
      </dsp:nvSpPr>
      <dsp:spPr>
        <a:xfrm>
          <a:off x="333824" y="86238"/>
          <a:ext cx="4673536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649" tIns="0" rIns="17664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SELF-MANAGED</a:t>
          </a:r>
        </a:p>
      </dsp:txBody>
      <dsp:txXfrm>
        <a:off x="364086" y="116500"/>
        <a:ext cx="4613012" cy="559396"/>
      </dsp:txXfrm>
    </dsp:sp>
    <dsp:sp modelId="{153BBB46-CCD6-9D48-B862-CFB4802EF9FD}">
      <dsp:nvSpPr>
        <dsp:cNvPr id="0" name=""/>
        <dsp:cNvSpPr/>
      </dsp:nvSpPr>
      <dsp:spPr>
        <a:xfrm>
          <a:off x="0" y="2638683"/>
          <a:ext cx="6676481" cy="20837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8169" tIns="437388" rIns="51816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The CSP provides hardware and server software; the CSP updates, configures, and backups the database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CSPs offer both traditional databases and cloud-native databases</a:t>
          </a:r>
        </a:p>
      </dsp:txBody>
      <dsp:txXfrm>
        <a:off x="0" y="2638683"/>
        <a:ext cx="6676481" cy="2083724"/>
      </dsp:txXfrm>
    </dsp:sp>
    <dsp:sp modelId="{7959597B-6ECD-424A-B358-3C0A1DCB9771}">
      <dsp:nvSpPr>
        <dsp:cNvPr id="0" name=""/>
        <dsp:cNvSpPr/>
      </dsp:nvSpPr>
      <dsp:spPr>
        <a:xfrm>
          <a:off x="333824" y="2328723"/>
          <a:ext cx="4673536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649" tIns="0" rIns="17664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(CLOUD) MANAGED</a:t>
          </a:r>
        </a:p>
      </dsp:txBody>
      <dsp:txXfrm>
        <a:off x="364086" y="2358985"/>
        <a:ext cx="4613012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33F55-6DBC-7446-9F67-E60BA152A13B}">
      <dsp:nvSpPr>
        <dsp:cNvPr id="0" name=""/>
        <dsp:cNvSpPr/>
      </dsp:nvSpPr>
      <dsp:spPr>
        <a:xfrm>
          <a:off x="2902" y="295883"/>
          <a:ext cx="2302370" cy="138142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Key/ value databases</a:t>
          </a:r>
        </a:p>
      </dsp:txBody>
      <dsp:txXfrm>
        <a:off x="2902" y="295883"/>
        <a:ext cx="2302370" cy="1381422"/>
      </dsp:txXfrm>
    </dsp:sp>
    <dsp:sp modelId="{F8E865B5-AF4B-6049-A16C-9817943B743E}">
      <dsp:nvSpPr>
        <dsp:cNvPr id="0" name=""/>
        <dsp:cNvSpPr/>
      </dsp:nvSpPr>
      <dsp:spPr>
        <a:xfrm>
          <a:off x="2535510" y="295883"/>
          <a:ext cx="2302370" cy="138142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Document databases</a:t>
          </a:r>
        </a:p>
      </dsp:txBody>
      <dsp:txXfrm>
        <a:off x="2535510" y="295883"/>
        <a:ext cx="2302370" cy="1381422"/>
      </dsp:txXfrm>
    </dsp:sp>
    <dsp:sp modelId="{841C3DBB-443C-3945-8F75-94A258163C81}">
      <dsp:nvSpPr>
        <dsp:cNvPr id="0" name=""/>
        <dsp:cNvSpPr/>
      </dsp:nvSpPr>
      <dsp:spPr>
        <a:xfrm>
          <a:off x="5068118" y="295883"/>
          <a:ext cx="2302370" cy="138142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Graph databases</a:t>
          </a:r>
        </a:p>
      </dsp:txBody>
      <dsp:txXfrm>
        <a:off x="5068118" y="295883"/>
        <a:ext cx="2302370" cy="1381422"/>
      </dsp:txXfrm>
    </dsp:sp>
    <dsp:sp modelId="{530859EC-CB34-564A-B45E-30E52B853980}">
      <dsp:nvSpPr>
        <dsp:cNvPr id="0" name=""/>
        <dsp:cNvSpPr/>
      </dsp:nvSpPr>
      <dsp:spPr>
        <a:xfrm>
          <a:off x="7600725" y="295883"/>
          <a:ext cx="2302370" cy="13814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Search databases</a:t>
          </a:r>
        </a:p>
      </dsp:txBody>
      <dsp:txXfrm>
        <a:off x="7600725" y="295883"/>
        <a:ext cx="2302370" cy="1381422"/>
      </dsp:txXfrm>
    </dsp:sp>
    <dsp:sp modelId="{0FD15BDF-14B0-1E4B-8CC7-D5A542D0B5AF}">
      <dsp:nvSpPr>
        <dsp:cNvPr id="0" name=""/>
        <dsp:cNvSpPr/>
      </dsp:nvSpPr>
      <dsp:spPr>
        <a:xfrm>
          <a:off x="2902" y="1907543"/>
          <a:ext cx="2302370" cy="13814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Time series databases</a:t>
          </a:r>
        </a:p>
      </dsp:txBody>
      <dsp:txXfrm>
        <a:off x="2902" y="1907543"/>
        <a:ext cx="2302370" cy="1381422"/>
      </dsp:txXfrm>
    </dsp:sp>
    <dsp:sp modelId="{86F77678-2BA2-BE48-9B2D-89542FD35BDC}">
      <dsp:nvSpPr>
        <dsp:cNvPr id="0" name=""/>
        <dsp:cNvSpPr/>
      </dsp:nvSpPr>
      <dsp:spPr>
        <a:xfrm>
          <a:off x="2535510" y="1907543"/>
          <a:ext cx="2302370" cy="138142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Ledger databases</a:t>
          </a:r>
        </a:p>
      </dsp:txBody>
      <dsp:txXfrm>
        <a:off x="2535510" y="1907543"/>
        <a:ext cx="2302370" cy="1381422"/>
      </dsp:txXfrm>
    </dsp:sp>
    <dsp:sp modelId="{DBD2E76B-DD3C-E54B-B41E-9CF0729BCCD9}">
      <dsp:nvSpPr>
        <dsp:cNvPr id="0" name=""/>
        <dsp:cNvSpPr/>
      </dsp:nvSpPr>
      <dsp:spPr>
        <a:xfrm>
          <a:off x="5068118" y="1907543"/>
          <a:ext cx="2302370" cy="138142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In-memory databases</a:t>
          </a:r>
        </a:p>
      </dsp:txBody>
      <dsp:txXfrm>
        <a:off x="5068118" y="1907543"/>
        <a:ext cx="2302370" cy="1381422"/>
      </dsp:txXfrm>
    </dsp:sp>
    <dsp:sp modelId="{4D471DF9-B95E-A84D-9DB1-CAB9EEEDE4F7}">
      <dsp:nvSpPr>
        <dsp:cNvPr id="0" name=""/>
        <dsp:cNvSpPr/>
      </dsp:nvSpPr>
      <dsp:spPr>
        <a:xfrm>
          <a:off x="7600725" y="1907543"/>
          <a:ext cx="2302370" cy="138142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Vector databases</a:t>
          </a:r>
        </a:p>
      </dsp:txBody>
      <dsp:txXfrm>
        <a:off x="7600725" y="1907543"/>
        <a:ext cx="2302370" cy="13814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74DFE-8D6A-C84C-8C87-85FBD740C2DB}">
      <dsp:nvSpPr>
        <dsp:cNvPr id="0" name=""/>
        <dsp:cNvSpPr/>
      </dsp:nvSpPr>
      <dsp:spPr>
        <a:xfrm>
          <a:off x="0" y="460490"/>
          <a:ext cx="4878390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90801D-7678-7043-8DA3-76D9ADB4009F}">
      <dsp:nvSpPr>
        <dsp:cNvPr id="0" name=""/>
        <dsp:cNvSpPr/>
      </dsp:nvSpPr>
      <dsp:spPr>
        <a:xfrm>
          <a:off x="243919" y="135770"/>
          <a:ext cx="3414873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074" tIns="0" rIns="12907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Stores data in tables</a:t>
          </a:r>
        </a:p>
      </dsp:txBody>
      <dsp:txXfrm>
        <a:off x="275622" y="167473"/>
        <a:ext cx="3351467" cy="586034"/>
      </dsp:txXfrm>
    </dsp:sp>
    <dsp:sp modelId="{86B274DE-A1CF-C042-A46F-F4BA288BCCEE}">
      <dsp:nvSpPr>
        <dsp:cNvPr id="0" name=""/>
        <dsp:cNvSpPr/>
      </dsp:nvSpPr>
      <dsp:spPr>
        <a:xfrm>
          <a:off x="0" y="1458410"/>
          <a:ext cx="4878390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1338175"/>
              <a:satOff val="2781"/>
              <a:lumOff val="-5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F7197-DD11-E346-B931-F80EEACE46CF}">
      <dsp:nvSpPr>
        <dsp:cNvPr id="0" name=""/>
        <dsp:cNvSpPr/>
      </dsp:nvSpPr>
      <dsp:spPr>
        <a:xfrm>
          <a:off x="243919" y="1133690"/>
          <a:ext cx="3414873" cy="649440"/>
        </a:xfrm>
        <a:prstGeom prst="roundRect">
          <a:avLst/>
        </a:prstGeom>
        <a:solidFill>
          <a:schemeClr val="accent3">
            <a:hueOff val="1338175"/>
            <a:satOff val="2781"/>
            <a:lumOff val="-5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074" tIns="0" rIns="12907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Need to define schema (structure of tables)</a:t>
          </a:r>
        </a:p>
      </dsp:txBody>
      <dsp:txXfrm>
        <a:off x="275622" y="1165393"/>
        <a:ext cx="3351467" cy="586034"/>
      </dsp:txXfrm>
    </dsp:sp>
    <dsp:sp modelId="{EE7A8B28-642B-7045-8BD3-D0AD6295033D}">
      <dsp:nvSpPr>
        <dsp:cNvPr id="0" name=""/>
        <dsp:cNvSpPr/>
      </dsp:nvSpPr>
      <dsp:spPr>
        <a:xfrm>
          <a:off x="0" y="2456330"/>
          <a:ext cx="4878390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2676350"/>
              <a:satOff val="5561"/>
              <a:lumOff val="-1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B808BD-5928-3B41-B90C-CD24B60374C6}">
      <dsp:nvSpPr>
        <dsp:cNvPr id="0" name=""/>
        <dsp:cNvSpPr/>
      </dsp:nvSpPr>
      <dsp:spPr>
        <a:xfrm>
          <a:off x="243919" y="2131610"/>
          <a:ext cx="3414873" cy="649440"/>
        </a:xfrm>
        <a:prstGeom prst="roundRect">
          <a:avLst/>
        </a:prstGeom>
        <a:solidFill>
          <a:schemeClr val="accent3">
            <a:hueOff val="2676350"/>
            <a:satOff val="5561"/>
            <a:lumOff val="-10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074" tIns="0" rIns="12907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Structured data</a:t>
          </a:r>
        </a:p>
      </dsp:txBody>
      <dsp:txXfrm>
        <a:off x="275622" y="2163313"/>
        <a:ext cx="3351467" cy="586034"/>
      </dsp:txXfrm>
    </dsp:sp>
    <dsp:sp modelId="{62534505-48F3-734A-B78F-B1390D9AA572}">
      <dsp:nvSpPr>
        <dsp:cNvPr id="0" name=""/>
        <dsp:cNvSpPr/>
      </dsp:nvSpPr>
      <dsp:spPr>
        <a:xfrm>
          <a:off x="0" y="3454250"/>
          <a:ext cx="4878390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4014525"/>
              <a:satOff val="8342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701935-CF42-CB4B-BEE6-04BAC0071DD2}">
      <dsp:nvSpPr>
        <dsp:cNvPr id="0" name=""/>
        <dsp:cNvSpPr/>
      </dsp:nvSpPr>
      <dsp:spPr>
        <a:xfrm>
          <a:off x="243919" y="3129529"/>
          <a:ext cx="3414873" cy="649440"/>
        </a:xfrm>
        <a:prstGeom prst="roundRect">
          <a:avLst/>
        </a:prstGeom>
        <a:solidFill>
          <a:schemeClr val="accent3">
            <a:hueOff val="4014525"/>
            <a:satOff val="8342"/>
            <a:lumOff val="-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074" tIns="0" rIns="12907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ACID: Atomicity, consistency, isolation, durability</a:t>
          </a:r>
        </a:p>
      </dsp:txBody>
      <dsp:txXfrm>
        <a:off x="275622" y="3161232"/>
        <a:ext cx="3351467" cy="5860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19FA5-3A98-9042-BD01-0458747F2E24}">
      <dsp:nvSpPr>
        <dsp:cNvPr id="0" name=""/>
        <dsp:cNvSpPr/>
      </dsp:nvSpPr>
      <dsp:spPr>
        <a:xfrm>
          <a:off x="0" y="400332"/>
          <a:ext cx="5546558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37A55-2553-994C-881E-A5A31927085D}">
      <dsp:nvSpPr>
        <dsp:cNvPr id="0" name=""/>
        <dsp:cNvSpPr/>
      </dsp:nvSpPr>
      <dsp:spPr>
        <a:xfrm>
          <a:off x="277327" y="75612"/>
          <a:ext cx="3882590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753" tIns="0" rIns="1467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Stores data as key-value, JSON, nodes, vectors, etc.</a:t>
          </a:r>
        </a:p>
      </dsp:txBody>
      <dsp:txXfrm>
        <a:off x="309030" y="107315"/>
        <a:ext cx="3819184" cy="586034"/>
      </dsp:txXfrm>
    </dsp:sp>
    <dsp:sp modelId="{10B68F25-B0AE-F045-98E8-8FAB6DBD9873}">
      <dsp:nvSpPr>
        <dsp:cNvPr id="0" name=""/>
        <dsp:cNvSpPr/>
      </dsp:nvSpPr>
      <dsp:spPr>
        <a:xfrm>
          <a:off x="0" y="1398252"/>
          <a:ext cx="5546558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1338175"/>
              <a:satOff val="2781"/>
              <a:lumOff val="-5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560AA-C4FE-EC4F-9927-6417BE3DEE6E}">
      <dsp:nvSpPr>
        <dsp:cNvPr id="0" name=""/>
        <dsp:cNvSpPr/>
      </dsp:nvSpPr>
      <dsp:spPr>
        <a:xfrm>
          <a:off x="277327" y="1073532"/>
          <a:ext cx="3882590" cy="649440"/>
        </a:xfrm>
        <a:prstGeom prst="roundRect">
          <a:avLst/>
        </a:prstGeom>
        <a:solidFill>
          <a:schemeClr val="accent3">
            <a:hueOff val="1338175"/>
            <a:satOff val="2781"/>
            <a:lumOff val="-5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753" tIns="0" rIns="1467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Schema-less</a:t>
          </a:r>
        </a:p>
      </dsp:txBody>
      <dsp:txXfrm>
        <a:off x="309030" y="1105235"/>
        <a:ext cx="3819184" cy="586034"/>
      </dsp:txXfrm>
    </dsp:sp>
    <dsp:sp modelId="{F56A6D3A-12AA-8043-8362-9493DE0E9480}">
      <dsp:nvSpPr>
        <dsp:cNvPr id="0" name=""/>
        <dsp:cNvSpPr/>
      </dsp:nvSpPr>
      <dsp:spPr>
        <a:xfrm>
          <a:off x="0" y="2396172"/>
          <a:ext cx="5546558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2676350"/>
              <a:satOff val="5561"/>
              <a:lumOff val="-1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5A5278-5FB1-9249-A35A-98E50844759A}">
      <dsp:nvSpPr>
        <dsp:cNvPr id="0" name=""/>
        <dsp:cNvSpPr/>
      </dsp:nvSpPr>
      <dsp:spPr>
        <a:xfrm>
          <a:off x="277327" y="2071451"/>
          <a:ext cx="3882590" cy="649440"/>
        </a:xfrm>
        <a:prstGeom prst="roundRect">
          <a:avLst/>
        </a:prstGeom>
        <a:solidFill>
          <a:schemeClr val="accent3">
            <a:hueOff val="2676350"/>
            <a:satOff val="5561"/>
            <a:lumOff val="-10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753" tIns="0" rIns="1467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More flexible</a:t>
          </a:r>
        </a:p>
      </dsp:txBody>
      <dsp:txXfrm>
        <a:off x="309030" y="2103154"/>
        <a:ext cx="3819184" cy="586034"/>
      </dsp:txXfrm>
    </dsp:sp>
    <dsp:sp modelId="{E2DA5C6B-12DB-144A-B084-A7092A0933D5}">
      <dsp:nvSpPr>
        <dsp:cNvPr id="0" name=""/>
        <dsp:cNvSpPr/>
      </dsp:nvSpPr>
      <dsp:spPr>
        <a:xfrm>
          <a:off x="0" y="3394092"/>
          <a:ext cx="5546558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4014525"/>
              <a:satOff val="8342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94A2A-E19C-0145-9435-3E8472E2AAA2}">
      <dsp:nvSpPr>
        <dsp:cNvPr id="0" name=""/>
        <dsp:cNvSpPr/>
      </dsp:nvSpPr>
      <dsp:spPr>
        <a:xfrm>
          <a:off x="277327" y="3069371"/>
          <a:ext cx="3882590" cy="649440"/>
        </a:xfrm>
        <a:prstGeom prst="roundRect">
          <a:avLst/>
        </a:prstGeom>
        <a:solidFill>
          <a:schemeClr val="accent3">
            <a:hueOff val="4014525"/>
            <a:satOff val="8342"/>
            <a:lumOff val="-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753" tIns="0" rIns="1467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BASE: Basically available, soft-state, eventually consistent</a:t>
          </a:r>
        </a:p>
      </dsp:txBody>
      <dsp:txXfrm>
        <a:off x="309030" y="3101074"/>
        <a:ext cx="3819184" cy="5860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373F7-60B7-1C42-BFA7-6C137015AB09}">
      <dsp:nvSpPr>
        <dsp:cNvPr id="0" name=""/>
        <dsp:cNvSpPr/>
      </dsp:nvSpPr>
      <dsp:spPr>
        <a:xfrm>
          <a:off x="0" y="1327"/>
          <a:ext cx="48783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C89B6-C2C0-AD48-865B-D3C0892A472C}">
      <dsp:nvSpPr>
        <dsp:cNvPr id="0" name=""/>
        <dsp:cNvSpPr/>
      </dsp:nvSpPr>
      <dsp:spPr>
        <a:xfrm>
          <a:off x="0" y="1327"/>
          <a:ext cx="4878390" cy="905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Relies on disk subsystem</a:t>
          </a:r>
        </a:p>
      </dsp:txBody>
      <dsp:txXfrm>
        <a:off x="0" y="1327"/>
        <a:ext cx="4878390" cy="905048"/>
      </dsp:txXfrm>
    </dsp:sp>
    <dsp:sp modelId="{82965888-5A52-F94D-8723-2C2085FB4290}">
      <dsp:nvSpPr>
        <dsp:cNvPr id="0" name=""/>
        <dsp:cNvSpPr/>
      </dsp:nvSpPr>
      <dsp:spPr>
        <a:xfrm>
          <a:off x="0" y="906376"/>
          <a:ext cx="48783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6B5DA-C157-6E48-AB02-B1E3CFE4FA39}">
      <dsp:nvSpPr>
        <dsp:cNvPr id="0" name=""/>
        <dsp:cNvSpPr/>
      </dsp:nvSpPr>
      <dsp:spPr>
        <a:xfrm>
          <a:off x="0" y="906376"/>
          <a:ext cx="4878390" cy="905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SSD, optimize the disk by configuring with RAID (Redundant array of independent disks) arrays</a:t>
          </a:r>
        </a:p>
      </dsp:txBody>
      <dsp:txXfrm>
        <a:off x="0" y="906376"/>
        <a:ext cx="4878390" cy="905048"/>
      </dsp:txXfrm>
    </dsp:sp>
    <dsp:sp modelId="{CD149CC1-2C6B-524B-AA48-4686CB33EAC4}">
      <dsp:nvSpPr>
        <dsp:cNvPr id="0" name=""/>
        <dsp:cNvSpPr/>
      </dsp:nvSpPr>
      <dsp:spPr>
        <a:xfrm>
          <a:off x="0" y="1811424"/>
          <a:ext cx="48783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67AE92-44D4-B640-9671-7F54F51A0FEB}">
      <dsp:nvSpPr>
        <dsp:cNvPr id="0" name=""/>
        <dsp:cNvSpPr/>
      </dsp:nvSpPr>
      <dsp:spPr>
        <a:xfrm>
          <a:off x="0" y="1811424"/>
          <a:ext cx="4878390" cy="905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Need to optimize indexes, table structures, queries</a:t>
          </a:r>
        </a:p>
      </dsp:txBody>
      <dsp:txXfrm>
        <a:off x="0" y="1811424"/>
        <a:ext cx="4878390" cy="9050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022C3-6A38-FA42-A3B0-E9A6799FD6E5}">
      <dsp:nvSpPr>
        <dsp:cNvPr id="0" name=""/>
        <dsp:cNvSpPr/>
      </dsp:nvSpPr>
      <dsp:spPr>
        <a:xfrm>
          <a:off x="0" y="1327"/>
          <a:ext cx="48752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186B0-2843-1F46-BD92-E3CC43C1E6D7}">
      <dsp:nvSpPr>
        <dsp:cNvPr id="0" name=""/>
        <dsp:cNvSpPr/>
      </dsp:nvSpPr>
      <dsp:spPr>
        <a:xfrm>
          <a:off x="0" y="1327"/>
          <a:ext cx="4875210" cy="905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Depends on network latency, hardware cluster size, calling application</a:t>
          </a:r>
        </a:p>
      </dsp:txBody>
      <dsp:txXfrm>
        <a:off x="0" y="1327"/>
        <a:ext cx="4875210" cy="905048"/>
      </dsp:txXfrm>
    </dsp:sp>
    <dsp:sp modelId="{567FCB54-B9B6-6742-A552-45E0217DDFF4}">
      <dsp:nvSpPr>
        <dsp:cNvPr id="0" name=""/>
        <dsp:cNvSpPr/>
      </dsp:nvSpPr>
      <dsp:spPr>
        <a:xfrm>
          <a:off x="0" y="906376"/>
          <a:ext cx="48752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C50C4-AEB9-DC46-AE25-C20D796B4CCE}">
      <dsp:nvSpPr>
        <dsp:cNvPr id="0" name=""/>
        <dsp:cNvSpPr/>
      </dsp:nvSpPr>
      <dsp:spPr>
        <a:xfrm>
          <a:off x="0" y="906376"/>
          <a:ext cx="4875210" cy="905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Increase cluster size, minimize network latency, index and cache</a:t>
          </a:r>
        </a:p>
      </dsp:txBody>
      <dsp:txXfrm>
        <a:off x="0" y="906376"/>
        <a:ext cx="4875210" cy="905048"/>
      </dsp:txXfrm>
    </dsp:sp>
    <dsp:sp modelId="{943B0114-F0A6-9143-8C14-D85678995EB1}">
      <dsp:nvSpPr>
        <dsp:cNvPr id="0" name=""/>
        <dsp:cNvSpPr/>
      </dsp:nvSpPr>
      <dsp:spPr>
        <a:xfrm>
          <a:off x="0" y="1811424"/>
          <a:ext cx="48752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CC750-A42C-5F4C-9FD6-6677B7D6E4B7}">
      <dsp:nvSpPr>
        <dsp:cNvPr id="0" name=""/>
        <dsp:cNvSpPr/>
      </dsp:nvSpPr>
      <dsp:spPr>
        <a:xfrm>
          <a:off x="0" y="1811424"/>
          <a:ext cx="4875210" cy="905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Higher performance and scalability for specific use cases</a:t>
          </a:r>
        </a:p>
      </dsp:txBody>
      <dsp:txXfrm>
        <a:off x="0" y="1811424"/>
        <a:ext cx="4875210" cy="9050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B867B-7279-854C-AB45-2386DCA52F6D}">
      <dsp:nvSpPr>
        <dsp:cNvPr id="0" name=""/>
        <dsp:cNvSpPr/>
      </dsp:nvSpPr>
      <dsp:spPr>
        <a:xfrm>
          <a:off x="0" y="1327"/>
          <a:ext cx="48783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CD59A0-5A99-E942-9E87-09BC56122A7A}">
      <dsp:nvSpPr>
        <dsp:cNvPr id="0" name=""/>
        <dsp:cNvSpPr/>
      </dsp:nvSpPr>
      <dsp:spPr>
        <a:xfrm>
          <a:off x="0" y="1327"/>
          <a:ext cx="4878390" cy="905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Less complex process communication</a:t>
          </a:r>
        </a:p>
      </dsp:txBody>
      <dsp:txXfrm>
        <a:off x="0" y="1327"/>
        <a:ext cx="4878390" cy="905048"/>
      </dsp:txXfrm>
    </dsp:sp>
    <dsp:sp modelId="{537E5E88-3EC2-6946-B14A-F18B726369E0}">
      <dsp:nvSpPr>
        <dsp:cNvPr id="0" name=""/>
        <dsp:cNvSpPr/>
      </dsp:nvSpPr>
      <dsp:spPr>
        <a:xfrm>
          <a:off x="0" y="906376"/>
          <a:ext cx="48783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EAA06-8458-7A49-9FB7-ADDFB1E90FAB}">
      <dsp:nvSpPr>
        <dsp:cNvPr id="0" name=""/>
        <dsp:cNvSpPr/>
      </dsp:nvSpPr>
      <dsp:spPr>
        <a:xfrm>
          <a:off x="0" y="906376"/>
          <a:ext cx="4878390" cy="905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Less complicated maintenance</a:t>
          </a:r>
        </a:p>
      </dsp:txBody>
      <dsp:txXfrm>
        <a:off x="0" y="906376"/>
        <a:ext cx="4878390" cy="905048"/>
      </dsp:txXfrm>
    </dsp:sp>
    <dsp:sp modelId="{0C96E47B-0407-A04A-A636-27E5FFBFC958}">
      <dsp:nvSpPr>
        <dsp:cNvPr id="0" name=""/>
        <dsp:cNvSpPr/>
      </dsp:nvSpPr>
      <dsp:spPr>
        <a:xfrm>
          <a:off x="0" y="1811424"/>
          <a:ext cx="48783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0DC6A-1DF0-0840-9C9D-90E9ABDCB4F3}">
      <dsp:nvSpPr>
        <dsp:cNvPr id="0" name=""/>
        <dsp:cNvSpPr/>
      </dsp:nvSpPr>
      <dsp:spPr>
        <a:xfrm>
          <a:off x="0" y="1811424"/>
          <a:ext cx="4878390" cy="905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Less need for software changes</a:t>
          </a:r>
        </a:p>
      </dsp:txBody>
      <dsp:txXfrm>
        <a:off x="0" y="1811424"/>
        <a:ext cx="4878390" cy="905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CE1C3-BE5B-9249-AB0B-71BC1D648B76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576A2-7C12-5D46-82D1-8A836AC17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2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65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68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54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74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30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60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63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9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02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02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37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662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5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6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450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CSP can provide a license for proprietary DBs and includes that cost with the cost of the cloud service.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352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880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232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369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702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16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077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969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457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16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39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07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48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24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7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81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9131878-877B-CC4D-941C-154C37B5FC4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3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20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3313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22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94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80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38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7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3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5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8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1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8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4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8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9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19131878-877B-CC4D-941C-154C37B5FC49}" type="datetimeFigureOut">
              <a:rPr lang="en-US" smtClean="0"/>
              <a:pPr/>
              <a:t>9/10/24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 cap="all" baseline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F94E1087-390E-644C-9E4B-B1801D427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77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 cap="all" baseline="0">
          <a:solidFill>
            <a:schemeClr val="tx1"/>
          </a:solidFill>
          <a:latin typeface="Roboto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notesSlide" Target="../notesSlides/notesSlide11.xml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1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" panose="02000000000000000000" pitchFamily="2" charset="0"/>
              </a:endParaRPr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3BADD6-8D40-9B49-9390-124F86742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MIS 547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D316C-B9A1-353B-C296-C9C9E3DC8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4129702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CE5A-B006-6780-9D0E-140461D7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6685"/>
            <a:ext cx="9905998" cy="485570"/>
          </a:xfrm>
        </p:spPr>
        <p:txBody>
          <a:bodyPr>
            <a:normAutofit fontScale="90000"/>
          </a:bodyPr>
          <a:lstStyle/>
          <a:p>
            <a:r>
              <a:rPr lang="en-US" dirty="0"/>
              <a:t>Traditional SQL Databases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F0A3E63-43B5-2455-67C3-B9F9AB0B8004}"/>
              </a:ext>
            </a:extLst>
          </p:cNvPr>
          <p:cNvSpPr/>
          <p:nvPr/>
        </p:nvSpPr>
        <p:spPr>
          <a:xfrm>
            <a:off x="2191430" y="1209660"/>
            <a:ext cx="2802886" cy="7802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Roboto" panose="02000000000000000000" pitchFamily="2" charset="0"/>
              </a:rPr>
              <a:t>SELF-MANAGED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7E9AED-72DC-BDC7-BF85-F47DE531064B}"/>
              </a:ext>
            </a:extLst>
          </p:cNvPr>
          <p:cNvSpPr/>
          <p:nvPr/>
        </p:nvSpPr>
        <p:spPr>
          <a:xfrm>
            <a:off x="1664862" y="3561134"/>
            <a:ext cx="1484288" cy="48557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Roboto" panose="02000000000000000000" pitchFamily="2" charset="0"/>
              </a:rPr>
              <a:t>SQL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05A37ED-3DF2-18A6-B262-82D1D1876DD6}"/>
              </a:ext>
            </a:extLst>
          </p:cNvPr>
          <p:cNvSpPr/>
          <p:nvPr/>
        </p:nvSpPr>
        <p:spPr>
          <a:xfrm>
            <a:off x="2623244" y="2588566"/>
            <a:ext cx="1939257" cy="48557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</a:rPr>
              <a:t>TRADITIONAL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652A49-85EB-88F1-C731-2F4EF9579433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3592873" y="1989892"/>
            <a:ext cx="0" cy="5986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C2709F-C98C-88E9-D66F-C9BE2574E2ED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2407006" y="3074136"/>
            <a:ext cx="1185867" cy="48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C43E548-6893-8CA9-DA53-AF3B3AF81443}"/>
              </a:ext>
            </a:extLst>
          </p:cNvPr>
          <p:cNvSpPr/>
          <p:nvPr/>
        </p:nvSpPr>
        <p:spPr>
          <a:xfrm>
            <a:off x="1467379" y="4436464"/>
            <a:ext cx="1892029" cy="33074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MySQL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6B31FC9-E87F-D4BF-7545-180AB6E496F1}"/>
              </a:ext>
            </a:extLst>
          </p:cNvPr>
          <p:cNvSpPr/>
          <p:nvPr/>
        </p:nvSpPr>
        <p:spPr>
          <a:xfrm>
            <a:off x="1467378" y="4837958"/>
            <a:ext cx="1892029" cy="33074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SQL Server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08FFB1D-F125-045D-1924-CEC590E937EF}"/>
              </a:ext>
            </a:extLst>
          </p:cNvPr>
          <p:cNvSpPr/>
          <p:nvPr/>
        </p:nvSpPr>
        <p:spPr>
          <a:xfrm>
            <a:off x="1465561" y="5230680"/>
            <a:ext cx="1892029" cy="33074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Oracle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A49A703-7421-921C-2191-FE5A23C04FD5}"/>
              </a:ext>
            </a:extLst>
          </p:cNvPr>
          <p:cNvSpPr/>
          <p:nvPr/>
        </p:nvSpPr>
        <p:spPr>
          <a:xfrm>
            <a:off x="1467378" y="5642857"/>
            <a:ext cx="1892029" cy="33074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PostgreSQL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16D47C9-9F88-1405-3232-10172535632A}"/>
              </a:ext>
            </a:extLst>
          </p:cNvPr>
          <p:cNvSpPr/>
          <p:nvPr/>
        </p:nvSpPr>
        <p:spPr>
          <a:xfrm>
            <a:off x="1446106" y="6044778"/>
            <a:ext cx="1892029" cy="33074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MariaDB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8997AE-87CF-BB7A-0224-D6E92B1CE7E7}"/>
              </a:ext>
            </a:extLst>
          </p:cNvPr>
          <p:cNvCxnSpPr>
            <a:stCxn id="5" idx="2"/>
            <a:endCxn id="39" idx="0"/>
          </p:cNvCxnSpPr>
          <p:nvPr/>
        </p:nvCxnSpPr>
        <p:spPr>
          <a:xfrm>
            <a:off x="2407006" y="4046704"/>
            <a:ext cx="6388" cy="38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FB3A25-7369-F550-07BD-09FC4956A2B3}"/>
              </a:ext>
            </a:extLst>
          </p:cNvPr>
          <p:cNvSpPr txBox="1"/>
          <p:nvPr/>
        </p:nvSpPr>
        <p:spPr>
          <a:xfrm>
            <a:off x="4264045" y="5192088"/>
            <a:ext cx="1939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Examples of SQL databases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B81495A8-9FA5-677D-FD9B-C99DE2326938}"/>
              </a:ext>
            </a:extLst>
          </p:cNvPr>
          <p:cNvSpPr/>
          <p:nvPr/>
        </p:nvSpPr>
        <p:spPr>
          <a:xfrm>
            <a:off x="3592873" y="4584032"/>
            <a:ext cx="437706" cy="16122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198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CE5A-B006-6780-9D0E-140461D7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6685"/>
            <a:ext cx="9905998" cy="485570"/>
          </a:xfrm>
        </p:spPr>
        <p:txBody>
          <a:bodyPr>
            <a:normAutofit fontScale="90000"/>
          </a:bodyPr>
          <a:lstStyle/>
          <a:p>
            <a:r>
              <a:rPr lang="en-US" dirty="0"/>
              <a:t>Traditional Databases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F0A3E63-43B5-2455-67C3-B9F9AB0B8004}"/>
              </a:ext>
            </a:extLst>
          </p:cNvPr>
          <p:cNvSpPr/>
          <p:nvPr/>
        </p:nvSpPr>
        <p:spPr>
          <a:xfrm>
            <a:off x="2191430" y="1209660"/>
            <a:ext cx="2802886" cy="7802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Roboto" panose="02000000000000000000" pitchFamily="2" charset="0"/>
              </a:rPr>
              <a:t>SELF-MANAGED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7E9AED-72DC-BDC7-BF85-F47DE531064B}"/>
              </a:ext>
            </a:extLst>
          </p:cNvPr>
          <p:cNvSpPr/>
          <p:nvPr/>
        </p:nvSpPr>
        <p:spPr>
          <a:xfrm>
            <a:off x="1664862" y="3561134"/>
            <a:ext cx="1484288" cy="48557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Roboto" panose="02000000000000000000" pitchFamily="2" charset="0"/>
              </a:rPr>
              <a:t>SQL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05A37ED-3DF2-18A6-B262-82D1D1876DD6}"/>
              </a:ext>
            </a:extLst>
          </p:cNvPr>
          <p:cNvSpPr/>
          <p:nvPr/>
        </p:nvSpPr>
        <p:spPr>
          <a:xfrm>
            <a:off x="2623244" y="2588566"/>
            <a:ext cx="1939257" cy="48557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</a:rPr>
              <a:t>TRADITIONAL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652A49-85EB-88F1-C731-2F4EF9579433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3592873" y="1989892"/>
            <a:ext cx="0" cy="5986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C2709F-C98C-88E9-D66F-C9BE2574E2ED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2407006" y="3074136"/>
            <a:ext cx="1185867" cy="48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C43E548-6893-8CA9-DA53-AF3B3AF81443}"/>
              </a:ext>
            </a:extLst>
          </p:cNvPr>
          <p:cNvSpPr/>
          <p:nvPr/>
        </p:nvSpPr>
        <p:spPr>
          <a:xfrm>
            <a:off x="1467379" y="4436464"/>
            <a:ext cx="1892029" cy="33074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MySQL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6B31FC9-E87F-D4BF-7545-180AB6E496F1}"/>
              </a:ext>
            </a:extLst>
          </p:cNvPr>
          <p:cNvSpPr/>
          <p:nvPr/>
        </p:nvSpPr>
        <p:spPr>
          <a:xfrm>
            <a:off x="1467378" y="4837958"/>
            <a:ext cx="1892029" cy="33074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SQL Server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08FFB1D-F125-045D-1924-CEC590E937EF}"/>
              </a:ext>
            </a:extLst>
          </p:cNvPr>
          <p:cNvSpPr/>
          <p:nvPr/>
        </p:nvSpPr>
        <p:spPr>
          <a:xfrm>
            <a:off x="1465561" y="5230680"/>
            <a:ext cx="1892029" cy="33074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Oracle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A49A703-7421-921C-2191-FE5A23C04FD5}"/>
              </a:ext>
            </a:extLst>
          </p:cNvPr>
          <p:cNvSpPr/>
          <p:nvPr/>
        </p:nvSpPr>
        <p:spPr>
          <a:xfrm>
            <a:off x="1467378" y="5642857"/>
            <a:ext cx="1892029" cy="33074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PostgreSQL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16D47C9-9F88-1405-3232-10172535632A}"/>
              </a:ext>
            </a:extLst>
          </p:cNvPr>
          <p:cNvSpPr/>
          <p:nvPr/>
        </p:nvSpPr>
        <p:spPr>
          <a:xfrm>
            <a:off x="1446106" y="6044778"/>
            <a:ext cx="1892029" cy="33074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MariaDB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8997AE-87CF-BB7A-0224-D6E92B1CE7E7}"/>
              </a:ext>
            </a:extLst>
          </p:cNvPr>
          <p:cNvCxnSpPr>
            <a:stCxn id="5" idx="2"/>
            <a:endCxn id="39" idx="0"/>
          </p:cNvCxnSpPr>
          <p:nvPr/>
        </p:nvCxnSpPr>
        <p:spPr>
          <a:xfrm>
            <a:off x="2407006" y="4046704"/>
            <a:ext cx="6388" cy="38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94E7D11-ACE9-A77E-7E3E-A7882CFE1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113404"/>
              </p:ext>
            </p:extLst>
          </p:nvPr>
        </p:nvGraphicFramePr>
        <p:xfrm>
          <a:off x="5375719" y="1961616"/>
          <a:ext cx="648741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803">
                  <a:extLst>
                    <a:ext uri="{9D8B030D-6E8A-4147-A177-3AD203B41FA5}">
                      <a16:colId xmlns:a16="http://schemas.microsoft.com/office/drawing/2014/main" val="1106489337"/>
                    </a:ext>
                  </a:extLst>
                </a:gridCol>
                <a:gridCol w="1573634">
                  <a:extLst>
                    <a:ext uri="{9D8B030D-6E8A-4147-A177-3AD203B41FA5}">
                      <a16:colId xmlns:a16="http://schemas.microsoft.com/office/drawing/2014/main" val="4094232641"/>
                    </a:ext>
                  </a:extLst>
                </a:gridCol>
                <a:gridCol w="1332512">
                  <a:extLst>
                    <a:ext uri="{9D8B030D-6E8A-4147-A177-3AD203B41FA5}">
                      <a16:colId xmlns:a16="http://schemas.microsoft.com/office/drawing/2014/main" val="1321250126"/>
                    </a:ext>
                  </a:extLst>
                </a:gridCol>
                <a:gridCol w="2195468">
                  <a:extLst>
                    <a:ext uri="{9D8B030D-6E8A-4147-A177-3AD203B41FA5}">
                      <a16:colId xmlns:a16="http://schemas.microsoft.com/office/drawing/2014/main" val="458978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Vendor/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SQL 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What makes it cool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14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488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Oracle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958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PostgreSQL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33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MariaDB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356046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15EDA1CD-8F37-A095-FBAA-2997CAFCDBF2}"/>
              </a:ext>
            </a:extLst>
          </p:cNvPr>
          <p:cNvSpPr txBox="1"/>
          <p:nvPr/>
        </p:nvSpPr>
        <p:spPr>
          <a:xfrm>
            <a:off x="6208294" y="1368943"/>
            <a:ext cx="4572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Comparing common SQL databases</a:t>
            </a:r>
          </a:p>
        </p:txBody>
      </p:sp>
    </p:spTree>
    <p:extLst>
      <p:ext uri="{BB962C8B-B14F-4D97-AF65-F5344CB8AC3E}">
        <p14:creationId xmlns:p14="http://schemas.microsoft.com/office/powerpoint/2010/main" val="467086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CE5A-B006-6780-9D0E-140461D7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6685"/>
            <a:ext cx="9905998" cy="485570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Cloud Databases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F0A3E63-43B5-2455-67C3-B9F9AB0B8004}"/>
              </a:ext>
            </a:extLst>
          </p:cNvPr>
          <p:cNvSpPr/>
          <p:nvPr/>
        </p:nvSpPr>
        <p:spPr>
          <a:xfrm>
            <a:off x="2191430" y="1209660"/>
            <a:ext cx="2802886" cy="7802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Roboto" panose="02000000000000000000" pitchFamily="2" charset="0"/>
              </a:rPr>
              <a:t>SELF-MANAGED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A28B054-3597-4901-3582-BEF541399FE5}"/>
              </a:ext>
            </a:extLst>
          </p:cNvPr>
          <p:cNvSpPr/>
          <p:nvPr/>
        </p:nvSpPr>
        <p:spPr>
          <a:xfrm>
            <a:off x="4097923" y="3561135"/>
            <a:ext cx="1462389" cy="48557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Roboto" panose="02000000000000000000" pitchFamily="2" charset="0"/>
              </a:rPr>
              <a:t>NoSQL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05A37ED-3DF2-18A6-B262-82D1D1876DD6}"/>
              </a:ext>
            </a:extLst>
          </p:cNvPr>
          <p:cNvSpPr/>
          <p:nvPr/>
        </p:nvSpPr>
        <p:spPr>
          <a:xfrm>
            <a:off x="2623244" y="2588566"/>
            <a:ext cx="1939257" cy="48557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</a:rPr>
              <a:t>TRADITIONAL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652A49-85EB-88F1-C731-2F4EF9579433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3592873" y="1989892"/>
            <a:ext cx="0" cy="5986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72096A-38A5-CADD-C187-17F4EE705905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3592873" y="3074136"/>
            <a:ext cx="1236245" cy="48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09AE2F8-EE30-13F4-3A05-F0B87009AE02}"/>
              </a:ext>
            </a:extLst>
          </p:cNvPr>
          <p:cNvSpPr/>
          <p:nvPr/>
        </p:nvSpPr>
        <p:spPr>
          <a:xfrm>
            <a:off x="3936014" y="4481668"/>
            <a:ext cx="1892029" cy="33074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MongoDB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F4BDFD4-5E8B-6D79-EF46-397F1C5784DC}"/>
              </a:ext>
            </a:extLst>
          </p:cNvPr>
          <p:cNvSpPr/>
          <p:nvPr/>
        </p:nvSpPr>
        <p:spPr>
          <a:xfrm>
            <a:off x="3936014" y="4904120"/>
            <a:ext cx="1892029" cy="33074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Cassandra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5EA7FD3-3213-A77F-D044-5725F45239A5}"/>
              </a:ext>
            </a:extLst>
          </p:cNvPr>
          <p:cNvSpPr/>
          <p:nvPr/>
        </p:nvSpPr>
        <p:spPr>
          <a:xfrm>
            <a:off x="3971684" y="5328895"/>
            <a:ext cx="1892029" cy="33074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CouchDB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41D9BD-19B8-4D50-E73E-E0F6BB6BDD09}"/>
              </a:ext>
            </a:extLst>
          </p:cNvPr>
          <p:cNvCxnSpPr>
            <a:stCxn id="6" idx="2"/>
          </p:cNvCxnSpPr>
          <p:nvPr/>
        </p:nvCxnSpPr>
        <p:spPr>
          <a:xfrm flipH="1">
            <a:off x="4829117" y="4046705"/>
            <a:ext cx="1" cy="45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D66EF07-56B1-9B1D-D3AC-38488DAC096A}"/>
              </a:ext>
            </a:extLst>
          </p:cNvPr>
          <p:cNvSpPr/>
          <p:nvPr/>
        </p:nvSpPr>
        <p:spPr>
          <a:xfrm>
            <a:off x="3971684" y="5749342"/>
            <a:ext cx="1892029" cy="33074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Redis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8CC1EA7F-3706-46DA-E8F4-15601674D345}"/>
              </a:ext>
            </a:extLst>
          </p:cNvPr>
          <p:cNvSpPr/>
          <p:nvPr/>
        </p:nvSpPr>
        <p:spPr>
          <a:xfrm>
            <a:off x="6096000" y="4608095"/>
            <a:ext cx="316832" cy="13750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FC443B-83AE-1458-A63D-E1F90A461443}"/>
              </a:ext>
            </a:extLst>
          </p:cNvPr>
          <p:cNvSpPr txBox="1"/>
          <p:nvPr/>
        </p:nvSpPr>
        <p:spPr>
          <a:xfrm>
            <a:off x="6680789" y="5077930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Examples of NoSQL Databases</a:t>
            </a:r>
          </a:p>
        </p:txBody>
      </p:sp>
    </p:spTree>
    <p:extLst>
      <p:ext uri="{BB962C8B-B14F-4D97-AF65-F5344CB8AC3E}">
        <p14:creationId xmlns:p14="http://schemas.microsoft.com/office/powerpoint/2010/main" val="4105487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CBA1-6C07-524A-5011-3CF8CA9A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What are NoSQL Databases?</a:t>
            </a:r>
          </a:p>
        </p:txBody>
      </p:sp>
    </p:spTree>
    <p:extLst>
      <p:ext uri="{BB962C8B-B14F-4D97-AF65-F5344CB8AC3E}">
        <p14:creationId xmlns:p14="http://schemas.microsoft.com/office/powerpoint/2010/main" val="2776307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AEB0-F025-944B-F304-0249BF15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6C16B-98ED-32D9-FA8C-FD7B9C5BC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 (sometimes called Not Only SQL) databases operate on a different paradigm than the more familiar SQL databases.</a:t>
            </a:r>
          </a:p>
          <a:p>
            <a:r>
              <a:rPr lang="en-US" dirty="0"/>
              <a:t>Capable of storing more diverse datatypes and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375153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1E67-F89D-49EF-41C9-4D2165725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0315"/>
            <a:ext cx="9906000" cy="980434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Relational Vs Non-Relational DATABASES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CB293-6530-A571-9462-C393DC63E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5714" y="1569410"/>
            <a:ext cx="4649783" cy="823912"/>
          </a:xfrm>
        </p:spPr>
        <p:txBody>
          <a:bodyPr/>
          <a:lstStyle/>
          <a:p>
            <a:r>
              <a:rPr lang="en-US" dirty="0"/>
              <a:t>Relational</a:t>
            </a:r>
          </a:p>
        </p:txBody>
      </p:sp>
      <p:pic>
        <p:nvPicPr>
          <p:cNvPr id="7" name="Picture 2" descr="What is a Relational Database? Definition and FAQs | HEAVY.AI">
            <a:extLst>
              <a:ext uri="{FF2B5EF4-FFF2-40B4-BE49-F238E27FC236}">
                <a16:creationId xmlns:a16="http://schemas.microsoft.com/office/drawing/2014/main" id="{DA416623-448E-76CE-82EB-EEE190F01E0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" t="9535" r="5960"/>
          <a:stretch/>
        </p:blipFill>
        <p:spPr bwMode="auto">
          <a:xfrm>
            <a:off x="344558" y="2451652"/>
            <a:ext cx="6228522" cy="28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007814-BA0F-05E6-BF37-D1A7F07EE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58617" y="1569410"/>
            <a:ext cx="4646602" cy="823912"/>
          </a:xfrm>
        </p:spPr>
        <p:txBody>
          <a:bodyPr/>
          <a:lstStyle/>
          <a:p>
            <a:r>
              <a:rPr lang="en-US" dirty="0"/>
              <a:t>Non-Relational</a:t>
            </a:r>
          </a:p>
        </p:txBody>
      </p:sp>
      <p:pic>
        <p:nvPicPr>
          <p:cNvPr id="8" name="Picture 4" descr="Non-relational data and NoSQL - Azure Architecture Center | Microsoft Learn">
            <a:extLst>
              <a:ext uri="{FF2B5EF4-FFF2-40B4-BE49-F238E27FC236}">
                <a16:creationId xmlns:a16="http://schemas.microsoft.com/office/drawing/2014/main" id="{0F408CFC-F697-544D-80A4-B5DCD843A7ED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6158" y="2451651"/>
            <a:ext cx="3936168" cy="424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697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18DE-977E-FED7-0FD8-E80CF505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NoSQL Databases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2A92F2-9C18-7AE0-356C-B803715FE6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329488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69089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D588-F9AB-8A68-0EB6-F4AF3CAA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VS. Non-Relational DATABASES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4607E-8C7F-27B8-9656-043EEEA39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8" y="1685131"/>
            <a:ext cx="4649783" cy="823912"/>
          </a:xfrm>
        </p:spPr>
        <p:txBody>
          <a:bodyPr/>
          <a:lstStyle/>
          <a:p>
            <a:r>
              <a:rPr lang="en-US" dirty="0"/>
              <a:t>Relational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050B933-334B-990F-11D7-E5D3CCDAC3D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76779285"/>
              </p:ext>
            </p:extLst>
          </p:nvPr>
        </p:nvGraphicFramePr>
        <p:xfrm>
          <a:off x="1141410" y="2509043"/>
          <a:ext cx="4878391" cy="4144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DA1FE-5C8F-291C-5745-8DCFE6032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9" y="1685131"/>
            <a:ext cx="4646602" cy="823912"/>
          </a:xfrm>
        </p:spPr>
        <p:txBody>
          <a:bodyPr/>
          <a:lstStyle/>
          <a:p>
            <a:r>
              <a:rPr lang="en-US" dirty="0"/>
              <a:t>Non-Relational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C8CF086-1399-1CF4-F400-28D2E0CBF92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19316585"/>
              </p:ext>
            </p:extLst>
          </p:nvPr>
        </p:nvGraphicFramePr>
        <p:xfrm>
          <a:off x="6172200" y="2509043"/>
          <a:ext cx="5546558" cy="4024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735306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5D5D-D597-E5C0-F206-CA0B7BAA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Vs. Non-Relational Database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F4C9C-B173-496C-DD71-DEE147A54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8397" y="2097797"/>
            <a:ext cx="4649783" cy="823912"/>
          </a:xfrm>
        </p:spPr>
        <p:txBody>
          <a:bodyPr/>
          <a:lstStyle/>
          <a:p>
            <a:r>
              <a:rPr lang="en-US" dirty="0"/>
              <a:t>Relational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5DD3BA2-5D95-16A8-F38F-BC8AA991DB6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012986"/>
              </p:ext>
            </p:extLst>
          </p:nvPr>
        </p:nvGraphicFramePr>
        <p:xfrm>
          <a:off x="2164094" y="3073397"/>
          <a:ext cx="4878391" cy="2717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2A212-5502-DF2E-52DA-7C801C2A4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2369" y="2173286"/>
            <a:ext cx="4646602" cy="823912"/>
          </a:xfrm>
        </p:spPr>
        <p:txBody>
          <a:bodyPr/>
          <a:lstStyle/>
          <a:p>
            <a:r>
              <a:rPr lang="en-US" dirty="0"/>
              <a:t>Non-Relational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F0B2472-3EAB-6867-13AF-D46D5EF00F9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49927817"/>
              </p:ext>
            </p:extLst>
          </p:nvPr>
        </p:nvGraphicFramePr>
        <p:xfrm>
          <a:off x="7194884" y="3073397"/>
          <a:ext cx="4875210" cy="2717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37CC28A-4B02-BD93-B917-042A2022AF86}"/>
              </a:ext>
            </a:extLst>
          </p:cNvPr>
          <p:cNvSpPr txBox="1"/>
          <p:nvPr/>
        </p:nvSpPr>
        <p:spPr>
          <a:xfrm>
            <a:off x="474913" y="3073396"/>
            <a:ext cx="153678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Performance factors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9D28A3-6C4D-2987-EB6B-C974982B3A75}"/>
              </a:ext>
            </a:extLst>
          </p:cNvPr>
          <p:cNvSpPr txBox="1"/>
          <p:nvPr/>
        </p:nvSpPr>
        <p:spPr>
          <a:xfrm>
            <a:off x="474912" y="3970632"/>
            <a:ext cx="153678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Performance improvement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616F2D-7D71-B942-2C94-3F7FC54DB383}"/>
              </a:ext>
            </a:extLst>
          </p:cNvPr>
          <p:cNvSpPr txBox="1"/>
          <p:nvPr/>
        </p:nvSpPr>
        <p:spPr>
          <a:xfrm>
            <a:off x="474912" y="4867868"/>
            <a:ext cx="153678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Performance </a:t>
            </a:r>
          </a:p>
          <a:p>
            <a:r>
              <a:rPr lang="en-US" dirty="0">
                <a:latin typeface="Roboto" panose="02000000000000000000" pitchFamily="2" charset="0"/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252690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BE8E8-BBB8-73E1-06C8-DE92EF1E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Relational and Non-Relational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71981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A384-C361-8E2C-A89A-D2E44418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Admin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22D8A0-E4F3-C968-A03C-C2B199314B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84083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0156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E587-5495-4BF6-A024-CE6D5B67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07167"/>
          </a:xfrm>
        </p:spPr>
        <p:txBody>
          <a:bodyPr>
            <a:normAutofit fontScale="90000"/>
          </a:bodyPr>
          <a:lstStyle/>
          <a:p>
            <a:r>
              <a:rPr lang="en-US" dirty="0"/>
              <a:t>Recall: Vertical and horizontal SCALING</a:t>
            </a:r>
          </a:p>
        </p:txBody>
      </p:sp>
      <p:pic>
        <p:nvPicPr>
          <p:cNvPr id="1026" name="Picture 2" descr="Horizontal vs. vertical scaling">
            <a:extLst>
              <a:ext uri="{FF2B5EF4-FFF2-40B4-BE49-F238E27FC236}">
                <a16:creationId xmlns:a16="http://schemas.microsoft.com/office/drawing/2014/main" id="{F54D7BAF-24BF-CE47-2550-2A5D489CA1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5" t="13643" r="6353" b="9020"/>
          <a:stretch/>
        </p:blipFill>
        <p:spPr bwMode="auto">
          <a:xfrm>
            <a:off x="2006159" y="1401692"/>
            <a:ext cx="7624223" cy="512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567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8634-FD95-85DB-B4F7-7B9AC424B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7439"/>
            <a:ext cx="9905998" cy="529346"/>
          </a:xfrm>
        </p:spPr>
        <p:txBody>
          <a:bodyPr>
            <a:normAutofit fontScale="90000"/>
          </a:bodyPr>
          <a:lstStyle/>
          <a:p>
            <a:r>
              <a:rPr lang="en-US" dirty="0"/>
              <a:t>Recall: vertical and horizontal Scaling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A9C1CEA-6521-DE85-8909-4C0F7D87E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683213"/>
              </p:ext>
            </p:extLst>
          </p:nvPr>
        </p:nvGraphicFramePr>
        <p:xfrm>
          <a:off x="536693" y="1364300"/>
          <a:ext cx="11115438" cy="5107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259">
                  <a:extLst>
                    <a:ext uri="{9D8B030D-6E8A-4147-A177-3AD203B41FA5}">
                      <a16:colId xmlns:a16="http://schemas.microsoft.com/office/drawing/2014/main" val="1141230192"/>
                    </a:ext>
                  </a:extLst>
                </a:gridCol>
                <a:gridCol w="4656221">
                  <a:extLst>
                    <a:ext uri="{9D8B030D-6E8A-4147-A177-3AD203B41FA5}">
                      <a16:colId xmlns:a16="http://schemas.microsoft.com/office/drawing/2014/main" val="2965034841"/>
                    </a:ext>
                  </a:extLst>
                </a:gridCol>
                <a:gridCol w="4644958">
                  <a:extLst>
                    <a:ext uri="{9D8B030D-6E8A-4147-A177-3AD203B41FA5}">
                      <a16:colId xmlns:a16="http://schemas.microsoft.com/office/drawing/2014/main" val="481876832"/>
                    </a:ext>
                  </a:extLst>
                </a:gridCol>
              </a:tblGrid>
              <a:tr h="655026">
                <a:tc>
                  <a:txBody>
                    <a:bodyPr/>
                    <a:lstStyle/>
                    <a:p>
                      <a:endParaRPr lang="en-US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Horizontal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Vertical Scaling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68602"/>
                  </a:ext>
                </a:extLst>
              </a:tr>
              <a:tr h="655026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Increase of decrease the number of nodes in a system to handle an increase or decrease in workload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Increase or decrease the resources of a single node in a system to handle increased or reduced workload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0633"/>
                  </a:ext>
                </a:extLst>
              </a:tr>
              <a:tr h="435116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Add or reduce the # of VMs in a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Add or reduce the CPU or memory of 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665781"/>
                  </a:ext>
                </a:extLst>
              </a:tr>
              <a:tr h="655026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Workload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Workload is distributed across multiple nodes; parts of the workload resides on these different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 single node handles the entire workload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398169"/>
                  </a:ext>
                </a:extLst>
              </a:tr>
              <a:tr h="409074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Higher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410574"/>
                  </a:ext>
                </a:extLst>
              </a:tr>
              <a:tr h="469231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Downtime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772217"/>
                  </a:ext>
                </a:extLst>
              </a:tr>
              <a:tr h="655026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Load balancing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Necessary to actively distribute workload across the multiple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Not required in the single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223842"/>
                  </a:ext>
                </a:extLst>
              </a:tr>
              <a:tr h="655026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Takes more time, expertise, and effort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Takes less time, expertise, and effort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542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259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71C73-AF15-5F86-0C93-BEBE7717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Scaling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EA9C9-035A-6A8C-6FAE-0D1F54166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7F9FED3-E200-8F91-AD94-76EFFA4E8A4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51350389"/>
              </p:ext>
            </p:extLst>
          </p:nvPr>
        </p:nvGraphicFramePr>
        <p:xfrm>
          <a:off x="1141410" y="3073397"/>
          <a:ext cx="4878391" cy="2717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66B18-849B-400C-3906-C57A720A6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4BAA5C5-DBB5-D5AA-14CA-1D5368F0A379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122514286"/>
              </p:ext>
            </p:extLst>
          </p:nvPr>
        </p:nvGraphicFramePr>
        <p:xfrm>
          <a:off x="6172200" y="3073397"/>
          <a:ext cx="4875210" cy="2717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037977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7ECA-3B1C-9F2F-0DD9-76B28BB5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Scaling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89507-634D-1EC7-BF87-F3C8E57FC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2388401-29C4-A4A5-2C80-366F7D9BE2E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0357941"/>
              </p:ext>
            </p:extLst>
          </p:nvPr>
        </p:nvGraphicFramePr>
        <p:xfrm>
          <a:off x="1141410" y="3073397"/>
          <a:ext cx="4878391" cy="2717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38988-43F8-FE4A-2853-DA4458DA3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0064EB9-4448-1FAD-0709-C16DC917A89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45124983"/>
              </p:ext>
            </p:extLst>
          </p:nvPr>
        </p:nvGraphicFramePr>
        <p:xfrm>
          <a:off x="6172200" y="3073397"/>
          <a:ext cx="4875210" cy="1943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101007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A7210-EC0D-E754-63FC-04D5B8D6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Relational Vs. Non-Relational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A91E-3304-C984-AE48-20B9E964F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and non-relational databases have different considerations when scaling.</a:t>
            </a:r>
          </a:p>
          <a:p>
            <a:r>
              <a:rPr lang="en-US" dirty="0"/>
              <a:t>To scale SQL (relational) databases we must very carefully manage indices.</a:t>
            </a:r>
          </a:p>
          <a:p>
            <a:pPr lvl="1"/>
            <a:r>
              <a:rPr lang="en-US" dirty="0"/>
              <a:t>Recall the idea of database sharding from MIS531</a:t>
            </a:r>
          </a:p>
          <a:p>
            <a:r>
              <a:rPr lang="en-US" dirty="0"/>
              <a:t>In NoSQL databases, scaling can be handled in a very different way...</a:t>
            </a:r>
          </a:p>
        </p:txBody>
      </p:sp>
    </p:spTree>
    <p:extLst>
      <p:ext uri="{BB962C8B-B14F-4D97-AF65-F5344CB8AC3E}">
        <p14:creationId xmlns:p14="http://schemas.microsoft.com/office/powerpoint/2010/main" val="2248151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FB4D-F267-757D-3728-34B4CC61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Databases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2E49E-3BAB-25AB-293A-718FD971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7" y="1685131"/>
            <a:ext cx="4649783" cy="823912"/>
          </a:xfrm>
        </p:spPr>
        <p:txBody>
          <a:bodyPr/>
          <a:lstStyle/>
          <a:p>
            <a:r>
              <a:rPr lang="en-US" dirty="0"/>
              <a:t>Relational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285AD-C90E-4DA4-DB02-86ECF3ACC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9" y="1725160"/>
            <a:ext cx="4646602" cy="823912"/>
          </a:xfrm>
        </p:spPr>
        <p:txBody>
          <a:bodyPr/>
          <a:lstStyle/>
          <a:p>
            <a:r>
              <a:rPr lang="en-US" dirty="0"/>
              <a:t>Non-Relational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60AEA0E-B8E4-7876-64EF-74CB674651E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01" y="2721480"/>
            <a:ext cx="5528702" cy="277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A6CAA7C-13B1-3522-D3F9-141135C521AB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486" y="2719203"/>
            <a:ext cx="6102137" cy="278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559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467F-8B45-27F4-7FE9-0FB200E3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308" y="293665"/>
            <a:ext cx="9905998" cy="729019"/>
          </a:xfrm>
        </p:spPr>
        <p:txBody>
          <a:bodyPr/>
          <a:lstStyle/>
          <a:p>
            <a:r>
              <a:rPr lang="en-US" dirty="0"/>
              <a:t>NoSQL Databases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940A488-5819-0ACE-44AB-55B4935BD8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5267481"/>
              </p:ext>
            </p:extLst>
          </p:nvPr>
        </p:nvGraphicFramePr>
        <p:xfrm>
          <a:off x="84221" y="801209"/>
          <a:ext cx="11702717" cy="5799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4579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C470-EF3D-9003-0783-344AB5C52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NOSQL Databases: Case Studies</a:t>
            </a:r>
          </a:p>
        </p:txBody>
      </p:sp>
    </p:spTree>
    <p:extLst>
      <p:ext uri="{BB962C8B-B14F-4D97-AF65-F5344CB8AC3E}">
        <p14:creationId xmlns:p14="http://schemas.microsoft.com/office/powerpoint/2010/main" val="2423737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C5D7-73B9-C58F-A2A9-7BE9410F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B29C9-7228-7C25-81E1-5467EDC6B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007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is a vector?</a:t>
            </a:r>
          </a:p>
          <a:p>
            <a:pPr lvl="1"/>
            <a:r>
              <a:rPr lang="en-US" dirty="0"/>
              <a:t>A 1 x n dimensional numeric representation of data</a:t>
            </a:r>
          </a:p>
          <a:p>
            <a:pPr lvl="1"/>
            <a:r>
              <a:rPr lang="en-US" dirty="0"/>
              <a:t>We often represent text as high-dimensional vectors</a:t>
            </a:r>
          </a:p>
          <a:p>
            <a:pPr lvl="1"/>
            <a:r>
              <a:rPr lang="en-US" dirty="0"/>
              <a:t>These vectors are generated using embedding techniques, ranging from simple n-grams to complex transformer-based techniques</a:t>
            </a:r>
          </a:p>
          <a:p>
            <a:pPr lvl="2"/>
            <a:r>
              <a:rPr lang="en-US" dirty="0"/>
              <a:t>CBOW</a:t>
            </a:r>
          </a:p>
          <a:p>
            <a:pPr lvl="2"/>
            <a:r>
              <a:rPr lang="en-US" dirty="0"/>
              <a:t>Word2Vec</a:t>
            </a:r>
          </a:p>
          <a:p>
            <a:pPr lvl="2"/>
            <a:r>
              <a:rPr lang="en-US" dirty="0"/>
              <a:t>BERT (Bidirectional Encoding Representation Transformer)</a:t>
            </a:r>
          </a:p>
          <a:p>
            <a:pPr lvl="2"/>
            <a:r>
              <a:rPr lang="en-US" dirty="0"/>
              <a:t>Global Vectors (</a:t>
            </a:r>
            <a:r>
              <a:rPr lang="en-US" dirty="0" err="1"/>
              <a:t>GLoVE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ELMo</a:t>
            </a:r>
            <a:r>
              <a:rPr lang="en-US" dirty="0"/>
              <a:t> (Embeddings from Language Models)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28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F6007-0080-E9D7-7EB3-BE84B5F9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81261-763E-C234-E419-CCB12C3EE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736" y="2255277"/>
            <a:ext cx="3180067" cy="7083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Frequently used in NLP and Semantic Search</a:t>
            </a:r>
          </a:p>
        </p:txBody>
      </p:sp>
      <p:pic>
        <p:nvPicPr>
          <p:cNvPr id="1026" name="Picture 2" descr="The 5 Best Vector Databases | A List With Examples | DataCamp">
            <a:extLst>
              <a:ext uri="{FF2B5EF4-FFF2-40B4-BE49-F238E27FC236}">
                <a16:creationId xmlns:a16="http://schemas.microsoft.com/office/drawing/2014/main" id="{3922CB76-D791-AEA8-70E6-07C907C80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740" y="2097088"/>
            <a:ext cx="7181479" cy="426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83D04-E830-2257-0022-5DADBB8C4F2C}"/>
              </a:ext>
            </a:extLst>
          </p:cNvPr>
          <p:cNvSpPr txBox="1"/>
          <p:nvPr/>
        </p:nvSpPr>
        <p:spPr>
          <a:xfrm>
            <a:off x="184259" y="6388274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DataCamp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64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4E31-158C-92FE-1D6A-79DEE6CB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for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2717E-0B12-C43B-ECBE-C82C0E189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0571"/>
            <a:ext cx="9905999" cy="3200818"/>
          </a:xfrm>
        </p:spPr>
        <p:txBody>
          <a:bodyPr/>
          <a:lstStyle/>
          <a:p>
            <a:r>
              <a:rPr lang="en-US" dirty="0"/>
              <a:t>This lecture assumes that you have some familiarity with SQL databases. Specifically, you should be familiar with:</a:t>
            </a:r>
          </a:p>
          <a:p>
            <a:pPr lvl="1"/>
            <a:r>
              <a:rPr lang="en-US" dirty="0"/>
              <a:t>One or more relational databases, such as MySQL, PostgreSQL, Microsoft SQL Server, etc. </a:t>
            </a:r>
          </a:p>
          <a:p>
            <a:pPr lvl="1"/>
            <a:r>
              <a:rPr lang="en-US" dirty="0"/>
              <a:t>The basic structure/schemas of relational databases, including row-oriented data, entities and attributes, primary keys, and foreign keys.</a:t>
            </a:r>
          </a:p>
          <a:p>
            <a:pPr lvl="1"/>
            <a:r>
              <a:rPr lang="en-US" dirty="0"/>
              <a:t>Querying SQL databases.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2D09E-673A-185C-D554-C77333748AF9}"/>
              </a:ext>
            </a:extLst>
          </p:cNvPr>
          <p:cNvSpPr txBox="1"/>
          <p:nvPr/>
        </p:nvSpPr>
        <p:spPr>
          <a:xfrm>
            <a:off x="1141411" y="5101389"/>
            <a:ext cx="89394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you aren’t familiar with SQL and relational databases, I strongly recommend that before you continue this lecture, you review the following mini-course on SQL and relational databases: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5304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5FD9-D6BE-0782-84C7-14A94281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Stores</a:t>
            </a:r>
          </a:p>
        </p:txBody>
      </p:sp>
      <p:pic>
        <p:nvPicPr>
          <p:cNvPr id="2050" name="Picture 2" descr="Key-Value Store">
            <a:extLst>
              <a:ext uri="{FF2B5EF4-FFF2-40B4-BE49-F238E27FC236}">
                <a16:creationId xmlns:a16="http://schemas.microsoft.com/office/drawing/2014/main" id="{8DE0DEA1-5E95-83CD-5BFC-0BCF8FEC5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535" y="1042016"/>
            <a:ext cx="3248416" cy="519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AD845D-4077-4A1B-1735-48C446848064}"/>
              </a:ext>
            </a:extLst>
          </p:cNvPr>
          <p:cNvSpPr txBox="1"/>
          <p:nvPr/>
        </p:nvSpPr>
        <p:spPr>
          <a:xfrm>
            <a:off x="7089732" y="65010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Hazlecast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BD8BF7-575E-6A2A-8B85-090AC9C41351}"/>
              </a:ext>
            </a:extLst>
          </p:cNvPr>
          <p:cNvSpPr txBox="1"/>
          <p:nvPr/>
        </p:nvSpPr>
        <p:spPr>
          <a:xfrm>
            <a:off x="789140" y="2097088"/>
            <a:ext cx="5306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Key value databases store data as a series of unique identifiers, called keys, which each have a value associated with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Values can be nested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provides flexibility in your data model</a:t>
            </a:r>
          </a:p>
        </p:txBody>
      </p:sp>
      <p:pic>
        <p:nvPicPr>
          <p:cNvPr id="2052" name="Picture 4" descr="Redis : A Comprehensive Guide | TO THE ...">
            <a:extLst>
              <a:ext uri="{FF2B5EF4-FFF2-40B4-BE49-F238E27FC236}">
                <a16:creationId xmlns:a16="http://schemas.microsoft.com/office/drawing/2014/main" id="{DB749887-B597-F844-81ED-A9680E7E8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364350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19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3DAE-5C6D-A722-B815-538B236E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9A0BB-2589-F6B7-8483-C12F87973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432670" cy="3541714"/>
          </a:xfrm>
        </p:spPr>
        <p:txBody>
          <a:bodyPr/>
          <a:lstStyle/>
          <a:p>
            <a:r>
              <a:rPr lang="en-US" dirty="0"/>
              <a:t>Manage data as “documents”</a:t>
            </a:r>
          </a:p>
          <a:p>
            <a:r>
              <a:rPr lang="en-US" dirty="0"/>
              <a:t>Each document contains a JSON (or JSON-like) blob</a:t>
            </a:r>
          </a:p>
          <a:p>
            <a:r>
              <a:rPr lang="en-US" dirty="0"/>
              <a:t>Each document can have unique fields</a:t>
            </a:r>
          </a:p>
          <a:p>
            <a:r>
              <a:rPr lang="en-US" dirty="0"/>
              <a:t>Documents are organized into collections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8DFE2A-EA77-75BB-096F-B6CA70125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818892"/>
              </p:ext>
            </p:extLst>
          </p:nvPr>
        </p:nvGraphicFramePr>
        <p:xfrm>
          <a:off x="6893492" y="259080"/>
          <a:ext cx="4432672" cy="63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733">
                  <a:extLst>
                    <a:ext uri="{9D8B030D-6E8A-4147-A177-3AD203B41FA5}">
                      <a16:colId xmlns:a16="http://schemas.microsoft.com/office/drawing/2014/main" val="1976715662"/>
                    </a:ext>
                  </a:extLst>
                </a:gridCol>
                <a:gridCol w="2795939">
                  <a:extLst>
                    <a:ext uri="{9D8B030D-6E8A-4147-A177-3AD203B41FA5}">
                      <a16:colId xmlns:a16="http://schemas.microsoft.com/office/drawing/2014/main" val="4152000415"/>
                    </a:ext>
                  </a:extLst>
                </a:gridCol>
              </a:tblGrid>
              <a:tr h="276045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258875"/>
                  </a:ext>
                </a:extLst>
              </a:tr>
              <a:tr h="10523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document1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{</a:t>
                      </a:r>
                      <a:b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“id”:1,</a:t>
                      </a:r>
                      <a:b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“name”: “</a:t>
                      </a:r>
                      <a:r>
                        <a:rPr lang="en-US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ProfZ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”,</a:t>
                      </a:r>
                    </a:p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“active”: ”true”,</a:t>
                      </a:r>
                    </a:p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“</a:t>
                      </a:r>
                      <a:r>
                        <a:rPr lang="en-US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is_student”:”false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”,</a:t>
                      </a:r>
                    </a:p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“orgs”: {</a:t>
                      </a:r>
                    </a:p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  “org1”:”DO”,</a:t>
                      </a:r>
                    </a:p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  “org2”: “UA”, </a:t>
                      </a:r>
                    </a:p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  “org3”:ZC</a:t>
                      </a:r>
                    </a:p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  }</a:t>
                      </a:r>
                    </a:p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1878"/>
                  </a:ext>
                </a:extLst>
              </a:tr>
              <a:tr h="10523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document2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{</a:t>
                      </a:r>
                    </a:p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“id”:2,</a:t>
                      </a:r>
                    </a:p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“</a:t>
                      </a:r>
                      <a:r>
                        <a:rPr lang="en-US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name”:”Payton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”,</a:t>
                      </a:r>
                    </a:p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“</a:t>
                      </a:r>
                      <a:r>
                        <a:rPr lang="en-US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active”:”true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”,</a:t>
                      </a:r>
                    </a:p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“</a:t>
                      </a:r>
                      <a:r>
                        <a:rPr lang="en-US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is_student”:”false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”,</a:t>
                      </a:r>
                    </a:p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“orgs”: {</a:t>
                      </a:r>
                    </a:p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   “org1”:”USAF”</a:t>
                      </a:r>
                    </a:p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  }</a:t>
                      </a:r>
                    </a:p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50817"/>
                  </a:ext>
                </a:extLst>
              </a:tr>
              <a:tr h="10523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document3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{</a:t>
                      </a:r>
                    </a:p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“id”:3</a:t>
                      </a:r>
                    </a:p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“</a:t>
                      </a:r>
                      <a:r>
                        <a:rPr lang="en-US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name”:”Vetri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”,</a:t>
                      </a:r>
                    </a:p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“</a:t>
                      </a:r>
                      <a:r>
                        <a:rPr lang="en-US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active”:”true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”,</a:t>
                      </a:r>
                    </a:p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“</a:t>
                      </a:r>
                      <a:r>
                        <a:rPr lang="en-US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is_student”:”true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</a:p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“</a:t>
                      </a:r>
                      <a:r>
                        <a:rPr lang="en-US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is_TA”:”true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”</a:t>
                      </a:r>
                    </a:p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628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007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CE5A-B006-6780-9D0E-140461D7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26" y="399227"/>
            <a:ext cx="10684041" cy="48557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Self-Manage your Database in the Cloud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6EB907F-E01E-3CC0-4D4B-E8920164644B}"/>
              </a:ext>
            </a:extLst>
          </p:cNvPr>
          <p:cNvGrpSpPr/>
          <p:nvPr/>
        </p:nvGrpSpPr>
        <p:grpSpPr>
          <a:xfrm>
            <a:off x="180473" y="1475973"/>
            <a:ext cx="3332747" cy="3826042"/>
            <a:chOff x="1467718" y="1209660"/>
            <a:chExt cx="4395995" cy="5175392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BF0A3E63-43B5-2455-67C3-B9F9AB0B8004}"/>
                </a:ext>
              </a:extLst>
            </p:cNvPr>
            <p:cNvSpPr/>
            <p:nvPr/>
          </p:nvSpPr>
          <p:spPr>
            <a:xfrm>
              <a:off x="2191430" y="1209660"/>
              <a:ext cx="2802886" cy="78023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Roboto" panose="02000000000000000000" pitchFamily="2" charset="0"/>
                </a:rPr>
                <a:t>SELF-MANAGED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A7E9AED-72DC-BDC7-BF85-F47DE531064B}"/>
                </a:ext>
              </a:extLst>
            </p:cNvPr>
            <p:cNvSpPr/>
            <p:nvPr/>
          </p:nvSpPr>
          <p:spPr>
            <a:xfrm>
              <a:off x="1683476" y="3570668"/>
              <a:ext cx="1484290" cy="48557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Roboto" panose="02000000000000000000" pitchFamily="2" charset="0"/>
                </a:rPr>
                <a:t>SQL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A28B054-3597-4901-3582-BEF541399FE5}"/>
                </a:ext>
              </a:extLst>
            </p:cNvPr>
            <p:cNvSpPr/>
            <p:nvPr/>
          </p:nvSpPr>
          <p:spPr>
            <a:xfrm>
              <a:off x="4097923" y="3561135"/>
              <a:ext cx="1462389" cy="48557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Roboto" panose="02000000000000000000" pitchFamily="2" charset="0"/>
                </a:rPr>
                <a:t>NoSQL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05A37ED-3DF2-18A6-B262-82D1D1876DD6}"/>
                </a:ext>
              </a:extLst>
            </p:cNvPr>
            <p:cNvSpPr/>
            <p:nvPr/>
          </p:nvSpPr>
          <p:spPr>
            <a:xfrm>
              <a:off x="2501050" y="2588566"/>
              <a:ext cx="2205872" cy="48557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" panose="02000000000000000000" pitchFamily="2" charset="0"/>
                </a:rPr>
                <a:t>TRADITIONAL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7652A49-85EB-88F1-C731-2F4EF9579433}"/>
                </a:ext>
              </a:extLst>
            </p:cNvPr>
            <p:cNvCxnSpPr>
              <a:cxnSpLocks/>
              <a:stCxn id="3" idx="2"/>
              <a:endCxn id="7" idx="0"/>
            </p:cNvCxnSpPr>
            <p:nvPr/>
          </p:nvCxnSpPr>
          <p:spPr>
            <a:xfrm>
              <a:off x="3592873" y="1989892"/>
              <a:ext cx="11113" cy="5986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2C2709F-C98C-88E9-D66F-C9BE2574E2ED}"/>
                </a:ext>
              </a:extLst>
            </p:cNvPr>
            <p:cNvCxnSpPr>
              <a:cxnSpLocks/>
              <a:stCxn id="7" idx="2"/>
              <a:endCxn id="5" idx="0"/>
            </p:cNvCxnSpPr>
            <p:nvPr/>
          </p:nvCxnSpPr>
          <p:spPr>
            <a:xfrm flipH="1">
              <a:off x="2425621" y="3074136"/>
              <a:ext cx="1178366" cy="496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72096A-38A5-CADD-C187-17F4EE705905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3603986" y="3074136"/>
              <a:ext cx="1225132" cy="486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3C43E548-6893-8CA9-DA53-AF3B3AF81443}"/>
                </a:ext>
              </a:extLst>
            </p:cNvPr>
            <p:cNvSpPr/>
            <p:nvPr/>
          </p:nvSpPr>
          <p:spPr>
            <a:xfrm>
              <a:off x="1488991" y="4445998"/>
              <a:ext cx="1892032" cy="33073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MySQL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E6B31FC9-E87F-D4BF-7545-180AB6E496F1}"/>
                </a:ext>
              </a:extLst>
            </p:cNvPr>
            <p:cNvSpPr/>
            <p:nvPr/>
          </p:nvSpPr>
          <p:spPr>
            <a:xfrm>
              <a:off x="1488991" y="4847492"/>
              <a:ext cx="1892032" cy="33073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SQL Server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F08FFB1D-F125-045D-1924-CEC590E937EF}"/>
                </a:ext>
              </a:extLst>
            </p:cNvPr>
            <p:cNvSpPr/>
            <p:nvPr/>
          </p:nvSpPr>
          <p:spPr>
            <a:xfrm>
              <a:off x="1487173" y="5240214"/>
              <a:ext cx="1892032" cy="33073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Oracle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DA49A703-7421-921C-2191-FE5A23C04FD5}"/>
                </a:ext>
              </a:extLst>
            </p:cNvPr>
            <p:cNvSpPr/>
            <p:nvPr/>
          </p:nvSpPr>
          <p:spPr>
            <a:xfrm>
              <a:off x="1488991" y="5652391"/>
              <a:ext cx="1892032" cy="33073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PostgreSQL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916D47C9-9F88-1405-3232-10172535632A}"/>
                </a:ext>
              </a:extLst>
            </p:cNvPr>
            <p:cNvSpPr/>
            <p:nvPr/>
          </p:nvSpPr>
          <p:spPr>
            <a:xfrm>
              <a:off x="1467718" y="6054313"/>
              <a:ext cx="1892032" cy="33073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MariaDB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88997AE-87CF-BB7A-0224-D6E92B1CE7E7}"/>
                </a:ext>
              </a:extLst>
            </p:cNvPr>
            <p:cNvCxnSpPr>
              <a:stCxn id="5" idx="2"/>
              <a:endCxn id="39" idx="0"/>
            </p:cNvCxnSpPr>
            <p:nvPr/>
          </p:nvCxnSpPr>
          <p:spPr>
            <a:xfrm>
              <a:off x="2425622" y="4056238"/>
              <a:ext cx="9388" cy="389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009AE2F8-EE30-13F4-3A05-F0B87009AE02}"/>
                </a:ext>
              </a:extLst>
            </p:cNvPr>
            <p:cNvSpPr/>
            <p:nvPr/>
          </p:nvSpPr>
          <p:spPr>
            <a:xfrm>
              <a:off x="3936014" y="4481668"/>
              <a:ext cx="1892029" cy="33074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MongoDB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F4BDFD4-5E8B-6D79-EF46-397F1C5784DC}"/>
                </a:ext>
              </a:extLst>
            </p:cNvPr>
            <p:cNvSpPr/>
            <p:nvPr/>
          </p:nvSpPr>
          <p:spPr>
            <a:xfrm>
              <a:off x="3936014" y="4904120"/>
              <a:ext cx="1892029" cy="33074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Cassandra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A5EA7FD3-3213-A77F-D044-5725F45239A5}"/>
                </a:ext>
              </a:extLst>
            </p:cNvPr>
            <p:cNvSpPr/>
            <p:nvPr/>
          </p:nvSpPr>
          <p:spPr>
            <a:xfrm>
              <a:off x="3971684" y="5328895"/>
              <a:ext cx="1892029" cy="33074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CouchDB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141D9BD-19B8-4D50-E73E-E0F6BB6BDD09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4829117" y="4046705"/>
              <a:ext cx="1" cy="459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4D66EF07-56B1-9B1D-D3AC-38488DAC096A}"/>
                </a:ext>
              </a:extLst>
            </p:cNvPr>
            <p:cNvSpPr/>
            <p:nvPr/>
          </p:nvSpPr>
          <p:spPr>
            <a:xfrm>
              <a:off x="3971684" y="5749342"/>
              <a:ext cx="1892029" cy="33074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Redis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5C6D858-6E20-DD1E-6DD1-772207F1310B}"/>
              </a:ext>
            </a:extLst>
          </p:cNvPr>
          <p:cNvSpPr txBox="1"/>
          <p:nvPr/>
        </p:nvSpPr>
        <p:spPr>
          <a:xfrm>
            <a:off x="4987660" y="2390460"/>
            <a:ext cx="59490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When you use a self-managed database, you have all of the same installation, configuration, security, availability, and management considerations that you may have with an on-prem database.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B0CAAD4C-0EEC-FC8F-EAEC-F5F574FC2DA4}"/>
              </a:ext>
            </a:extLst>
          </p:cNvPr>
          <p:cNvSpPr/>
          <p:nvPr/>
        </p:nvSpPr>
        <p:spPr>
          <a:xfrm>
            <a:off x="3982453" y="1475973"/>
            <a:ext cx="625642" cy="36005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4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CE5A-B006-6780-9D0E-140461D7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26" y="399227"/>
            <a:ext cx="10684041" cy="48557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Self-Manage your Database in the Cloud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6EB907F-E01E-3CC0-4D4B-E8920164644B}"/>
              </a:ext>
            </a:extLst>
          </p:cNvPr>
          <p:cNvGrpSpPr/>
          <p:nvPr/>
        </p:nvGrpSpPr>
        <p:grpSpPr>
          <a:xfrm>
            <a:off x="144378" y="1424395"/>
            <a:ext cx="3332747" cy="3826042"/>
            <a:chOff x="1467718" y="1209660"/>
            <a:chExt cx="4395995" cy="5175392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BF0A3E63-43B5-2455-67C3-B9F9AB0B8004}"/>
                </a:ext>
              </a:extLst>
            </p:cNvPr>
            <p:cNvSpPr/>
            <p:nvPr/>
          </p:nvSpPr>
          <p:spPr>
            <a:xfrm>
              <a:off x="2191430" y="1209660"/>
              <a:ext cx="2802886" cy="78023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Roboto" panose="02000000000000000000" pitchFamily="2" charset="0"/>
                </a:rPr>
                <a:t>SELF-MANAGED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A7E9AED-72DC-BDC7-BF85-F47DE531064B}"/>
                </a:ext>
              </a:extLst>
            </p:cNvPr>
            <p:cNvSpPr/>
            <p:nvPr/>
          </p:nvSpPr>
          <p:spPr>
            <a:xfrm>
              <a:off x="1683476" y="3570668"/>
              <a:ext cx="1484290" cy="48557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Roboto" panose="02000000000000000000" pitchFamily="2" charset="0"/>
                </a:rPr>
                <a:t>SQL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A28B054-3597-4901-3582-BEF541399FE5}"/>
                </a:ext>
              </a:extLst>
            </p:cNvPr>
            <p:cNvSpPr/>
            <p:nvPr/>
          </p:nvSpPr>
          <p:spPr>
            <a:xfrm>
              <a:off x="4097923" y="3561135"/>
              <a:ext cx="1462389" cy="48557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Roboto" panose="02000000000000000000" pitchFamily="2" charset="0"/>
                </a:rPr>
                <a:t>NoSQL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05A37ED-3DF2-18A6-B262-82D1D1876DD6}"/>
                </a:ext>
              </a:extLst>
            </p:cNvPr>
            <p:cNvSpPr/>
            <p:nvPr/>
          </p:nvSpPr>
          <p:spPr>
            <a:xfrm>
              <a:off x="2501050" y="2588566"/>
              <a:ext cx="2205872" cy="48557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" panose="02000000000000000000" pitchFamily="2" charset="0"/>
                </a:rPr>
                <a:t>TRADITIONAL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7652A49-85EB-88F1-C731-2F4EF9579433}"/>
                </a:ext>
              </a:extLst>
            </p:cNvPr>
            <p:cNvCxnSpPr>
              <a:cxnSpLocks/>
              <a:stCxn id="3" idx="2"/>
              <a:endCxn id="7" idx="0"/>
            </p:cNvCxnSpPr>
            <p:nvPr/>
          </p:nvCxnSpPr>
          <p:spPr>
            <a:xfrm>
              <a:off x="3592873" y="1989892"/>
              <a:ext cx="11113" cy="5986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2C2709F-C98C-88E9-D66F-C9BE2574E2ED}"/>
                </a:ext>
              </a:extLst>
            </p:cNvPr>
            <p:cNvCxnSpPr>
              <a:cxnSpLocks/>
              <a:stCxn id="7" idx="2"/>
              <a:endCxn id="5" idx="0"/>
            </p:cNvCxnSpPr>
            <p:nvPr/>
          </p:nvCxnSpPr>
          <p:spPr>
            <a:xfrm flipH="1">
              <a:off x="2425621" y="3074136"/>
              <a:ext cx="1178366" cy="496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72096A-38A5-CADD-C187-17F4EE705905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3603986" y="3074136"/>
              <a:ext cx="1225132" cy="486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3C43E548-6893-8CA9-DA53-AF3B3AF81443}"/>
                </a:ext>
              </a:extLst>
            </p:cNvPr>
            <p:cNvSpPr/>
            <p:nvPr/>
          </p:nvSpPr>
          <p:spPr>
            <a:xfrm>
              <a:off x="1488991" y="4445998"/>
              <a:ext cx="1892032" cy="33073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MySQL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E6B31FC9-E87F-D4BF-7545-180AB6E496F1}"/>
                </a:ext>
              </a:extLst>
            </p:cNvPr>
            <p:cNvSpPr/>
            <p:nvPr/>
          </p:nvSpPr>
          <p:spPr>
            <a:xfrm>
              <a:off x="1488991" y="4847492"/>
              <a:ext cx="1892032" cy="33073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SQL Server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F08FFB1D-F125-045D-1924-CEC590E937EF}"/>
                </a:ext>
              </a:extLst>
            </p:cNvPr>
            <p:cNvSpPr/>
            <p:nvPr/>
          </p:nvSpPr>
          <p:spPr>
            <a:xfrm>
              <a:off x="1487173" y="5240214"/>
              <a:ext cx="1892032" cy="33073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Oracle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DA49A703-7421-921C-2191-FE5A23C04FD5}"/>
                </a:ext>
              </a:extLst>
            </p:cNvPr>
            <p:cNvSpPr/>
            <p:nvPr/>
          </p:nvSpPr>
          <p:spPr>
            <a:xfrm>
              <a:off x="1488991" y="5652391"/>
              <a:ext cx="1892032" cy="33073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PostgreSQL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916D47C9-9F88-1405-3232-10172535632A}"/>
                </a:ext>
              </a:extLst>
            </p:cNvPr>
            <p:cNvSpPr/>
            <p:nvPr/>
          </p:nvSpPr>
          <p:spPr>
            <a:xfrm>
              <a:off x="1467718" y="6054313"/>
              <a:ext cx="1892032" cy="33073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MariaDB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88997AE-87CF-BB7A-0224-D6E92B1CE7E7}"/>
                </a:ext>
              </a:extLst>
            </p:cNvPr>
            <p:cNvCxnSpPr>
              <a:stCxn id="5" idx="2"/>
              <a:endCxn id="39" idx="0"/>
            </p:cNvCxnSpPr>
            <p:nvPr/>
          </p:nvCxnSpPr>
          <p:spPr>
            <a:xfrm>
              <a:off x="2425622" y="4056238"/>
              <a:ext cx="9388" cy="389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009AE2F8-EE30-13F4-3A05-F0B87009AE02}"/>
                </a:ext>
              </a:extLst>
            </p:cNvPr>
            <p:cNvSpPr/>
            <p:nvPr/>
          </p:nvSpPr>
          <p:spPr>
            <a:xfrm>
              <a:off x="3936014" y="4481668"/>
              <a:ext cx="1892029" cy="33074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MongoDB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F4BDFD4-5E8B-6D79-EF46-397F1C5784DC}"/>
                </a:ext>
              </a:extLst>
            </p:cNvPr>
            <p:cNvSpPr/>
            <p:nvPr/>
          </p:nvSpPr>
          <p:spPr>
            <a:xfrm>
              <a:off x="3936014" y="4904120"/>
              <a:ext cx="1892029" cy="33074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Cassandra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A5EA7FD3-3213-A77F-D044-5725F45239A5}"/>
                </a:ext>
              </a:extLst>
            </p:cNvPr>
            <p:cNvSpPr/>
            <p:nvPr/>
          </p:nvSpPr>
          <p:spPr>
            <a:xfrm>
              <a:off x="3971684" y="5328895"/>
              <a:ext cx="1892029" cy="33074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CouchDB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141D9BD-19B8-4D50-E73E-E0F6BB6BDD09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4829117" y="4046705"/>
              <a:ext cx="1" cy="459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4D66EF07-56B1-9B1D-D3AC-38488DAC096A}"/>
                </a:ext>
              </a:extLst>
            </p:cNvPr>
            <p:cNvSpPr/>
            <p:nvPr/>
          </p:nvSpPr>
          <p:spPr>
            <a:xfrm>
              <a:off x="3971684" y="5749342"/>
              <a:ext cx="1892029" cy="33074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Redis</a:t>
              </a:r>
            </a:p>
          </p:txBody>
        </p:sp>
      </p:grpSp>
      <p:sp>
        <p:nvSpPr>
          <p:cNvPr id="4" name="Can 3">
            <a:extLst>
              <a:ext uri="{FF2B5EF4-FFF2-40B4-BE49-F238E27FC236}">
                <a16:creationId xmlns:a16="http://schemas.microsoft.com/office/drawing/2014/main" id="{DB3AF721-E8D5-AFBE-425A-C067A7ECB7F5}"/>
              </a:ext>
            </a:extLst>
          </p:cNvPr>
          <p:cNvSpPr/>
          <p:nvPr/>
        </p:nvSpPr>
        <p:spPr>
          <a:xfrm>
            <a:off x="10157978" y="5192802"/>
            <a:ext cx="1401978" cy="1543801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Block Storage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47880C9-51A8-0946-8226-DEC5F9FA312A}"/>
              </a:ext>
            </a:extLst>
          </p:cNvPr>
          <p:cNvSpPr/>
          <p:nvPr/>
        </p:nvSpPr>
        <p:spPr>
          <a:xfrm>
            <a:off x="6820382" y="5250437"/>
            <a:ext cx="2867119" cy="14277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</a:rPr>
              <a:t>VM</a:t>
            </a:r>
          </a:p>
          <a:p>
            <a:pPr algn="ctr"/>
            <a:r>
              <a:rPr lang="en-US" sz="1400" dirty="0">
                <a:latin typeface="Roboto" panose="02000000000000000000" pitchFamily="2" charset="0"/>
              </a:rPr>
              <a:t> (Storage or Memory Optimized, depending on the size/type of the DB)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B4156B-73B4-CD90-1096-1FFFFDCA97FA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>
            <a:off x="9687501" y="5964289"/>
            <a:ext cx="470477" cy="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CBDC37-BDCD-7F09-83F5-3DF59F5133E1}"/>
              </a:ext>
            </a:extLst>
          </p:cNvPr>
          <p:cNvSpPr txBox="1"/>
          <p:nvPr/>
        </p:nvSpPr>
        <p:spPr>
          <a:xfrm>
            <a:off x="4113277" y="5467845"/>
            <a:ext cx="2707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Step 1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Create a VM &amp; attach block storage</a:t>
            </a:r>
          </a:p>
        </p:txBody>
      </p:sp>
    </p:spTree>
    <p:extLst>
      <p:ext uri="{BB962C8B-B14F-4D97-AF65-F5344CB8AC3E}">
        <p14:creationId xmlns:p14="http://schemas.microsoft.com/office/powerpoint/2010/main" val="1613478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CE5A-B006-6780-9D0E-140461D7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26" y="399227"/>
            <a:ext cx="10684041" cy="48557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Self-Manage your Database in the Cloud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6EB907F-E01E-3CC0-4D4B-E8920164644B}"/>
              </a:ext>
            </a:extLst>
          </p:cNvPr>
          <p:cNvGrpSpPr/>
          <p:nvPr/>
        </p:nvGrpSpPr>
        <p:grpSpPr>
          <a:xfrm>
            <a:off x="144378" y="1424395"/>
            <a:ext cx="3332747" cy="3826042"/>
            <a:chOff x="1467718" y="1209660"/>
            <a:chExt cx="4395995" cy="5175392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BF0A3E63-43B5-2455-67C3-B9F9AB0B8004}"/>
                </a:ext>
              </a:extLst>
            </p:cNvPr>
            <p:cNvSpPr/>
            <p:nvPr/>
          </p:nvSpPr>
          <p:spPr>
            <a:xfrm>
              <a:off x="2191430" y="1209660"/>
              <a:ext cx="2802886" cy="78023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Roboto" panose="02000000000000000000" pitchFamily="2" charset="0"/>
                </a:rPr>
                <a:t>SELF-MANAGED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A7E9AED-72DC-BDC7-BF85-F47DE531064B}"/>
                </a:ext>
              </a:extLst>
            </p:cNvPr>
            <p:cNvSpPr/>
            <p:nvPr/>
          </p:nvSpPr>
          <p:spPr>
            <a:xfrm>
              <a:off x="1683476" y="3570668"/>
              <a:ext cx="1484290" cy="48557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Roboto" panose="02000000000000000000" pitchFamily="2" charset="0"/>
                </a:rPr>
                <a:t>SQL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A28B054-3597-4901-3582-BEF541399FE5}"/>
                </a:ext>
              </a:extLst>
            </p:cNvPr>
            <p:cNvSpPr/>
            <p:nvPr/>
          </p:nvSpPr>
          <p:spPr>
            <a:xfrm>
              <a:off x="4097923" y="3561135"/>
              <a:ext cx="1462389" cy="48557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Roboto" panose="02000000000000000000" pitchFamily="2" charset="0"/>
                </a:rPr>
                <a:t>NoSQL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05A37ED-3DF2-18A6-B262-82D1D1876DD6}"/>
                </a:ext>
              </a:extLst>
            </p:cNvPr>
            <p:cNvSpPr/>
            <p:nvPr/>
          </p:nvSpPr>
          <p:spPr>
            <a:xfrm>
              <a:off x="2501050" y="2588566"/>
              <a:ext cx="2205872" cy="48557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" panose="02000000000000000000" pitchFamily="2" charset="0"/>
                </a:rPr>
                <a:t>TRADITIONAL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7652A49-85EB-88F1-C731-2F4EF9579433}"/>
                </a:ext>
              </a:extLst>
            </p:cNvPr>
            <p:cNvCxnSpPr>
              <a:cxnSpLocks/>
              <a:stCxn id="3" idx="2"/>
              <a:endCxn id="7" idx="0"/>
            </p:cNvCxnSpPr>
            <p:nvPr/>
          </p:nvCxnSpPr>
          <p:spPr>
            <a:xfrm>
              <a:off x="3592873" y="1989892"/>
              <a:ext cx="11113" cy="5986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2C2709F-C98C-88E9-D66F-C9BE2574E2ED}"/>
                </a:ext>
              </a:extLst>
            </p:cNvPr>
            <p:cNvCxnSpPr>
              <a:cxnSpLocks/>
              <a:stCxn id="7" idx="2"/>
              <a:endCxn id="5" idx="0"/>
            </p:cNvCxnSpPr>
            <p:nvPr/>
          </p:nvCxnSpPr>
          <p:spPr>
            <a:xfrm flipH="1">
              <a:off x="2425621" y="3074136"/>
              <a:ext cx="1178366" cy="496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72096A-38A5-CADD-C187-17F4EE705905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3603986" y="3074136"/>
              <a:ext cx="1225132" cy="486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3C43E548-6893-8CA9-DA53-AF3B3AF81443}"/>
                </a:ext>
              </a:extLst>
            </p:cNvPr>
            <p:cNvSpPr/>
            <p:nvPr/>
          </p:nvSpPr>
          <p:spPr>
            <a:xfrm>
              <a:off x="1488991" y="4445998"/>
              <a:ext cx="1892032" cy="33073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MySQL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E6B31FC9-E87F-D4BF-7545-180AB6E496F1}"/>
                </a:ext>
              </a:extLst>
            </p:cNvPr>
            <p:cNvSpPr/>
            <p:nvPr/>
          </p:nvSpPr>
          <p:spPr>
            <a:xfrm>
              <a:off x="1488991" y="4847492"/>
              <a:ext cx="1892032" cy="33073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SQL Server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F08FFB1D-F125-045D-1924-CEC590E937EF}"/>
                </a:ext>
              </a:extLst>
            </p:cNvPr>
            <p:cNvSpPr/>
            <p:nvPr/>
          </p:nvSpPr>
          <p:spPr>
            <a:xfrm>
              <a:off x="1487173" y="5240214"/>
              <a:ext cx="1892032" cy="33073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Oracle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DA49A703-7421-921C-2191-FE5A23C04FD5}"/>
                </a:ext>
              </a:extLst>
            </p:cNvPr>
            <p:cNvSpPr/>
            <p:nvPr/>
          </p:nvSpPr>
          <p:spPr>
            <a:xfrm>
              <a:off x="1488991" y="5652391"/>
              <a:ext cx="1892032" cy="33073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PostgreSQL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916D47C9-9F88-1405-3232-10172535632A}"/>
                </a:ext>
              </a:extLst>
            </p:cNvPr>
            <p:cNvSpPr/>
            <p:nvPr/>
          </p:nvSpPr>
          <p:spPr>
            <a:xfrm>
              <a:off x="1467718" y="6054313"/>
              <a:ext cx="1892032" cy="33073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MariaDB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88997AE-87CF-BB7A-0224-D6E92B1CE7E7}"/>
                </a:ext>
              </a:extLst>
            </p:cNvPr>
            <p:cNvCxnSpPr>
              <a:stCxn id="5" idx="2"/>
              <a:endCxn id="39" idx="0"/>
            </p:cNvCxnSpPr>
            <p:nvPr/>
          </p:nvCxnSpPr>
          <p:spPr>
            <a:xfrm>
              <a:off x="2425622" y="4056238"/>
              <a:ext cx="9388" cy="389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009AE2F8-EE30-13F4-3A05-F0B87009AE02}"/>
                </a:ext>
              </a:extLst>
            </p:cNvPr>
            <p:cNvSpPr/>
            <p:nvPr/>
          </p:nvSpPr>
          <p:spPr>
            <a:xfrm>
              <a:off x="3936014" y="4481668"/>
              <a:ext cx="1892029" cy="33074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MongoDB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F4BDFD4-5E8B-6D79-EF46-397F1C5784DC}"/>
                </a:ext>
              </a:extLst>
            </p:cNvPr>
            <p:cNvSpPr/>
            <p:nvPr/>
          </p:nvSpPr>
          <p:spPr>
            <a:xfrm>
              <a:off x="3936014" y="4904120"/>
              <a:ext cx="1892029" cy="33074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Cassandra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A5EA7FD3-3213-A77F-D044-5725F45239A5}"/>
                </a:ext>
              </a:extLst>
            </p:cNvPr>
            <p:cNvSpPr/>
            <p:nvPr/>
          </p:nvSpPr>
          <p:spPr>
            <a:xfrm>
              <a:off x="3971684" y="5328895"/>
              <a:ext cx="1892029" cy="33074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CouchDB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141D9BD-19B8-4D50-E73E-E0F6BB6BDD09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4829117" y="4046705"/>
              <a:ext cx="1" cy="459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4D66EF07-56B1-9B1D-D3AC-38488DAC096A}"/>
                </a:ext>
              </a:extLst>
            </p:cNvPr>
            <p:cNvSpPr/>
            <p:nvPr/>
          </p:nvSpPr>
          <p:spPr>
            <a:xfrm>
              <a:off x="3971684" y="5749342"/>
              <a:ext cx="1892029" cy="33074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Redis</a:t>
              </a:r>
            </a:p>
          </p:txBody>
        </p:sp>
      </p:grpSp>
      <p:sp>
        <p:nvSpPr>
          <p:cNvPr id="4" name="Can 3">
            <a:extLst>
              <a:ext uri="{FF2B5EF4-FFF2-40B4-BE49-F238E27FC236}">
                <a16:creationId xmlns:a16="http://schemas.microsoft.com/office/drawing/2014/main" id="{DB3AF721-E8D5-AFBE-425A-C067A7ECB7F5}"/>
              </a:ext>
            </a:extLst>
          </p:cNvPr>
          <p:cNvSpPr/>
          <p:nvPr/>
        </p:nvSpPr>
        <p:spPr>
          <a:xfrm>
            <a:off x="10157978" y="5192802"/>
            <a:ext cx="1401978" cy="1543801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Block Storage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47880C9-51A8-0946-8226-DEC5F9FA312A}"/>
              </a:ext>
            </a:extLst>
          </p:cNvPr>
          <p:cNvSpPr/>
          <p:nvPr/>
        </p:nvSpPr>
        <p:spPr>
          <a:xfrm>
            <a:off x="6820382" y="5250437"/>
            <a:ext cx="2867119" cy="14277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</a:rPr>
              <a:t>VM</a:t>
            </a:r>
          </a:p>
          <a:p>
            <a:pPr algn="ctr"/>
            <a:r>
              <a:rPr lang="en-US" sz="1400" dirty="0">
                <a:latin typeface="Roboto" panose="02000000000000000000" pitchFamily="2" charset="0"/>
              </a:rPr>
              <a:t> (Storage or Memory Optimized, depending on the size/type of the DB)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B4156B-73B4-CD90-1096-1FFFFDCA97FA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>
            <a:off x="9687501" y="5964289"/>
            <a:ext cx="470477" cy="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2CFEBDE-4423-220F-3A23-EF20391772E9}"/>
              </a:ext>
            </a:extLst>
          </p:cNvPr>
          <p:cNvSpPr/>
          <p:nvPr/>
        </p:nvSpPr>
        <p:spPr>
          <a:xfrm>
            <a:off x="6820382" y="4775470"/>
            <a:ext cx="2707105" cy="3527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</a:rPr>
              <a:t>Database server software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CBDC37-BDCD-7F09-83F5-3DF59F5133E1}"/>
              </a:ext>
            </a:extLst>
          </p:cNvPr>
          <p:cNvSpPr txBox="1"/>
          <p:nvPr/>
        </p:nvSpPr>
        <p:spPr>
          <a:xfrm>
            <a:off x="4113277" y="4668493"/>
            <a:ext cx="2707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Step 2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Install a DB server on the VM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9DA0FC-A757-2139-908D-577129788AD8}"/>
              </a:ext>
            </a:extLst>
          </p:cNvPr>
          <p:cNvSpPr txBox="1"/>
          <p:nvPr/>
        </p:nvSpPr>
        <p:spPr>
          <a:xfrm>
            <a:off x="3422417" y="5939477"/>
            <a:ext cx="3310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Note: specialized images that are optimized for a particular database may be available from the CSP!</a:t>
            </a:r>
          </a:p>
        </p:txBody>
      </p:sp>
    </p:spTree>
    <p:extLst>
      <p:ext uri="{BB962C8B-B14F-4D97-AF65-F5344CB8AC3E}">
        <p14:creationId xmlns:p14="http://schemas.microsoft.com/office/powerpoint/2010/main" val="1912657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CE5A-B006-6780-9D0E-140461D7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26" y="399227"/>
            <a:ext cx="10684041" cy="48557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Self-Manage your Database in the Cloud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6EB907F-E01E-3CC0-4D4B-E8920164644B}"/>
              </a:ext>
            </a:extLst>
          </p:cNvPr>
          <p:cNvGrpSpPr/>
          <p:nvPr/>
        </p:nvGrpSpPr>
        <p:grpSpPr>
          <a:xfrm>
            <a:off x="144378" y="1424395"/>
            <a:ext cx="3332747" cy="3826042"/>
            <a:chOff x="1467718" y="1209660"/>
            <a:chExt cx="4395995" cy="5175392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BF0A3E63-43B5-2455-67C3-B9F9AB0B8004}"/>
                </a:ext>
              </a:extLst>
            </p:cNvPr>
            <p:cNvSpPr/>
            <p:nvPr/>
          </p:nvSpPr>
          <p:spPr>
            <a:xfrm>
              <a:off x="2191430" y="1209660"/>
              <a:ext cx="2802886" cy="78023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Roboto" panose="02000000000000000000" pitchFamily="2" charset="0"/>
                </a:rPr>
                <a:t>SELF-MANAGED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A7E9AED-72DC-BDC7-BF85-F47DE531064B}"/>
                </a:ext>
              </a:extLst>
            </p:cNvPr>
            <p:cNvSpPr/>
            <p:nvPr/>
          </p:nvSpPr>
          <p:spPr>
            <a:xfrm>
              <a:off x="1683476" y="3570668"/>
              <a:ext cx="1484290" cy="48557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Roboto" panose="02000000000000000000" pitchFamily="2" charset="0"/>
                </a:rPr>
                <a:t>SQL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A28B054-3597-4901-3582-BEF541399FE5}"/>
                </a:ext>
              </a:extLst>
            </p:cNvPr>
            <p:cNvSpPr/>
            <p:nvPr/>
          </p:nvSpPr>
          <p:spPr>
            <a:xfrm>
              <a:off x="4097923" y="3561135"/>
              <a:ext cx="1462389" cy="48557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Roboto" panose="02000000000000000000" pitchFamily="2" charset="0"/>
                </a:rPr>
                <a:t>NoSQL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05A37ED-3DF2-18A6-B262-82D1D1876DD6}"/>
                </a:ext>
              </a:extLst>
            </p:cNvPr>
            <p:cNvSpPr/>
            <p:nvPr/>
          </p:nvSpPr>
          <p:spPr>
            <a:xfrm>
              <a:off x="2501050" y="2588566"/>
              <a:ext cx="2205872" cy="48557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" panose="02000000000000000000" pitchFamily="2" charset="0"/>
                </a:rPr>
                <a:t>TRADITIONAL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7652A49-85EB-88F1-C731-2F4EF9579433}"/>
                </a:ext>
              </a:extLst>
            </p:cNvPr>
            <p:cNvCxnSpPr>
              <a:cxnSpLocks/>
              <a:stCxn id="3" idx="2"/>
              <a:endCxn id="7" idx="0"/>
            </p:cNvCxnSpPr>
            <p:nvPr/>
          </p:nvCxnSpPr>
          <p:spPr>
            <a:xfrm>
              <a:off x="3592873" y="1989892"/>
              <a:ext cx="11113" cy="5986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2C2709F-C98C-88E9-D66F-C9BE2574E2ED}"/>
                </a:ext>
              </a:extLst>
            </p:cNvPr>
            <p:cNvCxnSpPr>
              <a:cxnSpLocks/>
              <a:stCxn id="7" idx="2"/>
              <a:endCxn id="5" idx="0"/>
            </p:cNvCxnSpPr>
            <p:nvPr/>
          </p:nvCxnSpPr>
          <p:spPr>
            <a:xfrm flipH="1">
              <a:off x="2425621" y="3074136"/>
              <a:ext cx="1178366" cy="496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72096A-38A5-CADD-C187-17F4EE705905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3603986" y="3074136"/>
              <a:ext cx="1225132" cy="486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3C43E548-6893-8CA9-DA53-AF3B3AF81443}"/>
                </a:ext>
              </a:extLst>
            </p:cNvPr>
            <p:cNvSpPr/>
            <p:nvPr/>
          </p:nvSpPr>
          <p:spPr>
            <a:xfrm>
              <a:off x="1488991" y="4445998"/>
              <a:ext cx="1892032" cy="33073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MySQL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E6B31FC9-E87F-D4BF-7545-180AB6E496F1}"/>
                </a:ext>
              </a:extLst>
            </p:cNvPr>
            <p:cNvSpPr/>
            <p:nvPr/>
          </p:nvSpPr>
          <p:spPr>
            <a:xfrm>
              <a:off x="1488991" y="4847492"/>
              <a:ext cx="1892032" cy="33073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SQL Server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F08FFB1D-F125-045D-1924-CEC590E937EF}"/>
                </a:ext>
              </a:extLst>
            </p:cNvPr>
            <p:cNvSpPr/>
            <p:nvPr/>
          </p:nvSpPr>
          <p:spPr>
            <a:xfrm>
              <a:off x="1487173" y="5240214"/>
              <a:ext cx="1892032" cy="33073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Oracle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DA49A703-7421-921C-2191-FE5A23C04FD5}"/>
                </a:ext>
              </a:extLst>
            </p:cNvPr>
            <p:cNvSpPr/>
            <p:nvPr/>
          </p:nvSpPr>
          <p:spPr>
            <a:xfrm>
              <a:off x="1488991" y="5652391"/>
              <a:ext cx="1892032" cy="33073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PostgreSQL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916D47C9-9F88-1405-3232-10172535632A}"/>
                </a:ext>
              </a:extLst>
            </p:cNvPr>
            <p:cNvSpPr/>
            <p:nvPr/>
          </p:nvSpPr>
          <p:spPr>
            <a:xfrm>
              <a:off x="1467718" y="6054313"/>
              <a:ext cx="1892032" cy="33073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MariaDB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88997AE-87CF-BB7A-0224-D6E92B1CE7E7}"/>
                </a:ext>
              </a:extLst>
            </p:cNvPr>
            <p:cNvCxnSpPr>
              <a:stCxn id="5" idx="2"/>
              <a:endCxn id="39" idx="0"/>
            </p:cNvCxnSpPr>
            <p:nvPr/>
          </p:nvCxnSpPr>
          <p:spPr>
            <a:xfrm>
              <a:off x="2425622" y="4056238"/>
              <a:ext cx="9388" cy="389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009AE2F8-EE30-13F4-3A05-F0B87009AE02}"/>
                </a:ext>
              </a:extLst>
            </p:cNvPr>
            <p:cNvSpPr/>
            <p:nvPr/>
          </p:nvSpPr>
          <p:spPr>
            <a:xfrm>
              <a:off x="3936014" y="4481668"/>
              <a:ext cx="1892029" cy="33074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MongoDB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F4BDFD4-5E8B-6D79-EF46-397F1C5784DC}"/>
                </a:ext>
              </a:extLst>
            </p:cNvPr>
            <p:cNvSpPr/>
            <p:nvPr/>
          </p:nvSpPr>
          <p:spPr>
            <a:xfrm>
              <a:off x="3936014" y="4904120"/>
              <a:ext cx="1892029" cy="33074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Cassandra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A5EA7FD3-3213-A77F-D044-5725F45239A5}"/>
                </a:ext>
              </a:extLst>
            </p:cNvPr>
            <p:cNvSpPr/>
            <p:nvPr/>
          </p:nvSpPr>
          <p:spPr>
            <a:xfrm>
              <a:off x="3971684" y="5328895"/>
              <a:ext cx="1892029" cy="33074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CouchDB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141D9BD-19B8-4D50-E73E-E0F6BB6BDD09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4829117" y="4046705"/>
              <a:ext cx="1" cy="459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4D66EF07-56B1-9B1D-D3AC-38488DAC096A}"/>
                </a:ext>
              </a:extLst>
            </p:cNvPr>
            <p:cNvSpPr/>
            <p:nvPr/>
          </p:nvSpPr>
          <p:spPr>
            <a:xfrm>
              <a:off x="3971684" y="5749342"/>
              <a:ext cx="1892029" cy="33074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Redis</a:t>
              </a:r>
            </a:p>
          </p:txBody>
        </p:sp>
      </p:grpSp>
      <p:sp>
        <p:nvSpPr>
          <p:cNvPr id="4" name="Can 3">
            <a:extLst>
              <a:ext uri="{FF2B5EF4-FFF2-40B4-BE49-F238E27FC236}">
                <a16:creationId xmlns:a16="http://schemas.microsoft.com/office/drawing/2014/main" id="{DB3AF721-E8D5-AFBE-425A-C067A7ECB7F5}"/>
              </a:ext>
            </a:extLst>
          </p:cNvPr>
          <p:cNvSpPr/>
          <p:nvPr/>
        </p:nvSpPr>
        <p:spPr>
          <a:xfrm>
            <a:off x="10157978" y="5192802"/>
            <a:ext cx="1401978" cy="1543801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Block Storage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47880C9-51A8-0946-8226-DEC5F9FA312A}"/>
              </a:ext>
            </a:extLst>
          </p:cNvPr>
          <p:cNvSpPr/>
          <p:nvPr/>
        </p:nvSpPr>
        <p:spPr>
          <a:xfrm>
            <a:off x="6820382" y="5250437"/>
            <a:ext cx="2867119" cy="14277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</a:rPr>
              <a:t>VM</a:t>
            </a:r>
          </a:p>
          <a:p>
            <a:pPr algn="ctr"/>
            <a:r>
              <a:rPr lang="en-US" sz="1400" dirty="0">
                <a:latin typeface="Roboto" panose="02000000000000000000" pitchFamily="2" charset="0"/>
              </a:rPr>
              <a:t> (Storage or Memory Optimized, depending on the size/type of the DB)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B4156B-73B4-CD90-1096-1FFFFDCA97FA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>
            <a:off x="9687501" y="5964289"/>
            <a:ext cx="470477" cy="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B012D99-8A1E-A0B7-1A38-25C60B555455}"/>
              </a:ext>
            </a:extLst>
          </p:cNvPr>
          <p:cNvSpPr/>
          <p:nvPr/>
        </p:nvSpPr>
        <p:spPr>
          <a:xfrm>
            <a:off x="6820382" y="4315780"/>
            <a:ext cx="2707105" cy="3527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</a:rPr>
              <a:t>Network stack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CFEBDE-4423-220F-3A23-EF20391772E9}"/>
              </a:ext>
            </a:extLst>
          </p:cNvPr>
          <p:cNvSpPr/>
          <p:nvPr/>
        </p:nvSpPr>
        <p:spPr>
          <a:xfrm>
            <a:off x="6820382" y="4775470"/>
            <a:ext cx="2707105" cy="3527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</a:rPr>
              <a:t>Database server software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CBDC37-BDCD-7F09-83F5-3DF59F5133E1}"/>
              </a:ext>
            </a:extLst>
          </p:cNvPr>
          <p:cNvSpPr txBox="1"/>
          <p:nvPr/>
        </p:nvSpPr>
        <p:spPr>
          <a:xfrm>
            <a:off x="4336141" y="4229215"/>
            <a:ext cx="2070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Step 3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Configure network stack</a:t>
            </a:r>
          </a:p>
        </p:txBody>
      </p:sp>
    </p:spTree>
    <p:extLst>
      <p:ext uri="{BB962C8B-B14F-4D97-AF65-F5344CB8AC3E}">
        <p14:creationId xmlns:p14="http://schemas.microsoft.com/office/powerpoint/2010/main" val="3243562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CE5A-B006-6780-9D0E-140461D7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26" y="399227"/>
            <a:ext cx="10684041" cy="48557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Self-Manage your Database in the Cloud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6EB907F-E01E-3CC0-4D4B-E8920164644B}"/>
              </a:ext>
            </a:extLst>
          </p:cNvPr>
          <p:cNvGrpSpPr/>
          <p:nvPr/>
        </p:nvGrpSpPr>
        <p:grpSpPr>
          <a:xfrm>
            <a:off x="144378" y="1424395"/>
            <a:ext cx="3332747" cy="3826042"/>
            <a:chOff x="1467718" y="1209660"/>
            <a:chExt cx="4395995" cy="5175392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BF0A3E63-43B5-2455-67C3-B9F9AB0B8004}"/>
                </a:ext>
              </a:extLst>
            </p:cNvPr>
            <p:cNvSpPr/>
            <p:nvPr/>
          </p:nvSpPr>
          <p:spPr>
            <a:xfrm>
              <a:off x="2191430" y="1209660"/>
              <a:ext cx="2802886" cy="78023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Roboto" panose="02000000000000000000" pitchFamily="2" charset="0"/>
                </a:rPr>
                <a:t>SELF-MANAGED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A7E9AED-72DC-BDC7-BF85-F47DE531064B}"/>
                </a:ext>
              </a:extLst>
            </p:cNvPr>
            <p:cNvSpPr/>
            <p:nvPr/>
          </p:nvSpPr>
          <p:spPr>
            <a:xfrm>
              <a:off x="1683476" y="3570668"/>
              <a:ext cx="1484290" cy="48557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Roboto" panose="02000000000000000000" pitchFamily="2" charset="0"/>
                </a:rPr>
                <a:t>SQL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A28B054-3597-4901-3582-BEF541399FE5}"/>
                </a:ext>
              </a:extLst>
            </p:cNvPr>
            <p:cNvSpPr/>
            <p:nvPr/>
          </p:nvSpPr>
          <p:spPr>
            <a:xfrm>
              <a:off x="4097923" y="3561135"/>
              <a:ext cx="1462389" cy="48557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Roboto" panose="02000000000000000000" pitchFamily="2" charset="0"/>
                </a:rPr>
                <a:t>NoSQL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05A37ED-3DF2-18A6-B262-82D1D1876DD6}"/>
                </a:ext>
              </a:extLst>
            </p:cNvPr>
            <p:cNvSpPr/>
            <p:nvPr/>
          </p:nvSpPr>
          <p:spPr>
            <a:xfrm>
              <a:off x="2501050" y="2588566"/>
              <a:ext cx="2205872" cy="48557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" panose="02000000000000000000" pitchFamily="2" charset="0"/>
                </a:rPr>
                <a:t>TRADITIONAL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7652A49-85EB-88F1-C731-2F4EF9579433}"/>
                </a:ext>
              </a:extLst>
            </p:cNvPr>
            <p:cNvCxnSpPr>
              <a:cxnSpLocks/>
              <a:stCxn id="3" idx="2"/>
              <a:endCxn id="7" idx="0"/>
            </p:cNvCxnSpPr>
            <p:nvPr/>
          </p:nvCxnSpPr>
          <p:spPr>
            <a:xfrm>
              <a:off x="3592873" y="1989892"/>
              <a:ext cx="11113" cy="5986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2C2709F-C98C-88E9-D66F-C9BE2574E2ED}"/>
                </a:ext>
              </a:extLst>
            </p:cNvPr>
            <p:cNvCxnSpPr>
              <a:cxnSpLocks/>
              <a:stCxn id="7" idx="2"/>
              <a:endCxn id="5" idx="0"/>
            </p:cNvCxnSpPr>
            <p:nvPr/>
          </p:nvCxnSpPr>
          <p:spPr>
            <a:xfrm flipH="1">
              <a:off x="2425621" y="3074136"/>
              <a:ext cx="1178366" cy="496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72096A-38A5-CADD-C187-17F4EE705905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3603986" y="3074136"/>
              <a:ext cx="1225132" cy="486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3C43E548-6893-8CA9-DA53-AF3B3AF81443}"/>
                </a:ext>
              </a:extLst>
            </p:cNvPr>
            <p:cNvSpPr/>
            <p:nvPr/>
          </p:nvSpPr>
          <p:spPr>
            <a:xfrm>
              <a:off x="1488991" y="4445998"/>
              <a:ext cx="1892032" cy="33073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MySQL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E6B31FC9-E87F-D4BF-7545-180AB6E496F1}"/>
                </a:ext>
              </a:extLst>
            </p:cNvPr>
            <p:cNvSpPr/>
            <p:nvPr/>
          </p:nvSpPr>
          <p:spPr>
            <a:xfrm>
              <a:off x="1488991" y="4847492"/>
              <a:ext cx="1892032" cy="33073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SQL Server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F08FFB1D-F125-045D-1924-CEC590E937EF}"/>
                </a:ext>
              </a:extLst>
            </p:cNvPr>
            <p:cNvSpPr/>
            <p:nvPr/>
          </p:nvSpPr>
          <p:spPr>
            <a:xfrm>
              <a:off x="1487173" y="5240214"/>
              <a:ext cx="1892032" cy="33073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Oracle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DA49A703-7421-921C-2191-FE5A23C04FD5}"/>
                </a:ext>
              </a:extLst>
            </p:cNvPr>
            <p:cNvSpPr/>
            <p:nvPr/>
          </p:nvSpPr>
          <p:spPr>
            <a:xfrm>
              <a:off x="1488991" y="5652391"/>
              <a:ext cx="1892032" cy="33073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PostgreSQL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916D47C9-9F88-1405-3232-10172535632A}"/>
                </a:ext>
              </a:extLst>
            </p:cNvPr>
            <p:cNvSpPr/>
            <p:nvPr/>
          </p:nvSpPr>
          <p:spPr>
            <a:xfrm>
              <a:off x="1467718" y="6054313"/>
              <a:ext cx="1892032" cy="33073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MariaDB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88997AE-87CF-BB7A-0224-D6E92B1CE7E7}"/>
                </a:ext>
              </a:extLst>
            </p:cNvPr>
            <p:cNvCxnSpPr>
              <a:stCxn id="5" idx="2"/>
              <a:endCxn id="39" idx="0"/>
            </p:cNvCxnSpPr>
            <p:nvPr/>
          </p:nvCxnSpPr>
          <p:spPr>
            <a:xfrm>
              <a:off x="2425622" y="4056238"/>
              <a:ext cx="9388" cy="389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009AE2F8-EE30-13F4-3A05-F0B87009AE02}"/>
                </a:ext>
              </a:extLst>
            </p:cNvPr>
            <p:cNvSpPr/>
            <p:nvPr/>
          </p:nvSpPr>
          <p:spPr>
            <a:xfrm>
              <a:off x="3936014" y="4481668"/>
              <a:ext cx="1892029" cy="33074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MongoDB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F4BDFD4-5E8B-6D79-EF46-397F1C5784DC}"/>
                </a:ext>
              </a:extLst>
            </p:cNvPr>
            <p:cNvSpPr/>
            <p:nvPr/>
          </p:nvSpPr>
          <p:spPr>
            <a:xfrm>
              <a:off x="3936014" y="4904120"/>
              <a:ext cx="1892029" cy="33074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Cassandra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A5EA7FD3-3213-A77F-D044-5725F45239A5}"/>
                </a:ext>
              </a:extLst>
            </p:cNvPr>
            <p:cNvSpPr/>
            <p:nvPr/>
          </p:nvSpPr>
          <p:spPr>
            <a:xfrm>
              <a:off x="3971684" y="5328895"/>
              <a:ext cx="1892029" cy="33074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CouchDB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141D9BD-19B8-4D50-E73E-E0F6BB6BDD09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4829117" y="4046705"/>
              <a:ext cx="1" cy="459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4D66EF07-56B1-9B1D-D3AC-38488DAC096A}"/>
                </a:ext>
              </a:extLst>
            </p:cNvPr>
            <p:cNvSpPr/>
            <p:nvPr/>
          </p:nvSpPr>
          <p:spPr>
            <a:xfrm>
              <a:off x="3971684" y="5749342"/>
              <a:ext cx="1892029" cy="33074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Redis</a:t>
              </a:r>
            </a:p>
          </p:txBody>
        </p:sp>
      </p:grpSp>
      <p:sp>
        <p:nvSpPr>
          <p:cNvPr id="4" name="Can 3">
            <a:extLst>
              <a:ext uri="{FF2B5EF4-FFF2-40B4-BE49-F238E27FC236}">
                <a16:creationId xmlns:a16="http://schemas.microsoft.com/office/drawing/2014/main" id="{DB3AF721-E8D5-AFBE-425A-C067A7ECB7F5}"/>
              </a:ext>
            </a:extLst>
          </p:cNvPr>
          <p:cNvSpPr/>
          <p:nvPr/>
        </p:nvSpPr>
        <p:spPr>
          <a:xfrm>
            <a:off x="10157978" y="5192802"/>
            <a:ext cx="1401978" cy="1543801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Block Storage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47880C9-51A8-0946-8226-DEC5F9FA312A}"/>
              </a:ext>
            </a:extLst>
          </p:cNvPr>
          <p:cNvSpPr/>
          <p:nvPr/>
        </p:nvSpPr>
        <p:spPr>
          <a:xfrm>
            <a:off x="6820382" y="5250437"/>
            <a:ext cx="2867119" cy="14277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</a:rPr>
              <a:t>VM</a:t>
            </a:r>
          </a:p>
          <a:p>
            <a:pPr algn="ctr"/>
            <a:r>
              <a:rPr lang="en-US" sz="1400" dirty="0">
                <a:latin typeface="Roboto" panose="02000000000000000000" pitchFamily="2" charset="0"/>
              </a:rPr>
              <a:t> (Storage or Memory Optimized, depending on the size/type of the DB)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B4156B-73B4-CD90-1096-1FFFFDCA97FA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>
            <a:off x="9687501" y="5964289"/>
            <a:ext cx="470477" cy="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B012D99-8A1E-A0B7-1A38-25C60B555455}"/>
              </a:ext>
            </a:extLst>
          </p:cNvPr>
          <p:cNvSpPr/>
          <p:nvPr/>
        </p:nvSpPr>
        <p:spPr>
          <a:xfrm>
            <a:off x="6820382" y="4315780"/>
            <a:ext cx="2707105" cy="3527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</a:rPr>
              <a:t>Network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2C63C7-3B3B-C5C4-4109-3B72D729C415}"/>
              </a:ext>
            </a:extLst>
          </p:cNvPr>
          <p:cNvSpPr/>
          <p:nvPr/>
        </p:nvSpPr>
        <p:spPr>
          <a:xfrm>
            <a:off x="6820382" y="3896196"/>
            <a:ext cx="2707105" cy="3126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</a:rPr>
              <a:t>Users &amp; Permissions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CFEBDE-4423-220F-3A23-EF20391772E9}"/>
              </a:ext>
            </a:extLst>
          </p:cNvPr>
          <p:cNvSpPr/>
          <p:nvPr/>
        </p:nvSpPr>
        <p:spPr>
          <a:xfrm>
            <a:off x="6820382" y="4775470"/>
            <a:ext cx="2707105" cy="3527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</a:rPr>
              <a:t>Database server software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CBDC37-BDCD-7F09-83F5-3DF59F5133E1}"/>
              </a:ext>
            </a:extLst>
          </p:cNvPr>
          <p:cNvSpPr txBox="1"/>
          <p:nvPr/>
        </p:nvSpPr>
        <p:spPr>
          <a:xfrm>
            <a:off x="4336141" y="3839754"/>
            <a:ext cx="2070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Step 4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Configure users and access</a:t>
            </a:r>
          </a:p>
        </p:txBody>
      </p:sp>
    </p:spTree>
    <p:extLst>
      <p:ext uri="{BB962C8B-B14F-4D97-AF65-F5344CB8AC3E}">
        <p14:creationId xmlns:p14="http://schemas.microsoft.com/office/powerpoint/2010/main" val="1541524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CE5A-B006-6780-9D0E-140461D7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26" y="399227"/>
            <a:ext cx="10684041" cy="48557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Self-Manage your Database in the Cloud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6EB907F-E01E-3CC0-4D4B-E8920164644B}"/>
              </a:ext>
            </a:extLst>
          </p:cNvPr>
          <p:cNvGrpSpPr/>
          <p:nvPr/>
        </p:nvGrpSpPr>
        <p:grpSpPr>
          <a:xfrm>
            <a:off x="144378" y="1424395"/>
            <a:ext cx="3332747" cy="3826042"/>
            <a:chOff x="1467718" y="1209660"/>
            <a:chExt cx="4395995" cy="5175392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BF0A3E63-43B5-2455-67C3-B9F9AB0B8004}"/>
                </a:ext>
              </a:extLst>
            </p:cNvPr>
            <p:cNvSpPr/>
            <p:nvPr/>
          </p:nvSpPr>
          <p:spPr>
            <a:xfrm>
              <a:off x="2191430" y="1209660"/>
              <a:ext cx="2802886" cy="78023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Roboto" panose="02000000000000000000" pitchFamily="2" charset="0"/>
                </a:rPr>
                <a:t>SELF-MANAGED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A7E9AED-72DC-BDC7-BF85-F47DE531064B}"/>
                </a:ext>
              </a:extLst>
            </p:cNvPr>
            <p:cNvSpPr/>
            <p:nvPr/>
          </p:nvSpPr>
          <p:spPr>
            <a:xfrm>
              <a:off x="1683476" y="3570668"/>
              <a:ext cx="1484290" cy="48557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Roboto" panose="02000000000000000000" pitchFamily="2" charset="0"/>
                </a:rPr>
                <a:t>SQL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A28B054-3597-4901-3582-BEF541399FE5}"/>
                </a:ext>
              </a:extLst>
            </p:cNvPr>
            <p:cNvSpPr/>
            <p:nvPr/>
          </p:nvSpPr>
          <p:spPr>
            <a:xfrm>
              <a:off x="4097923" y="3561135"/>
              <a:ext cx="1462389" cy="48557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Roboto" panose="02000000000000000000" pitchFamily="2" charset="0"/>
                </a:rPr>
                <a:t>NoSQL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05A37ED-3DF2-18A6-B262-82D1D1876DD6}"/>
                </a:ext>
              </a:extLst>
            </p:cNvPr>
            <p:cNvSpPr/>
            <p:nvPr/>
          </p:nvSpPr>
          <p:spPr>
            <a:xfrm>
              <a:off x="2501050" y="2588566"/>
              <a:ext cx="2205872" cy="48557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" panose="02000000000000000000" pitchFamily="2" charset="0"/>
                </a:rPr>
                <a:t>TRADITIONAL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7652A49-85EB-88F1-C731-2F4EF9579433}"/>
                </a:ext>
              </a:extLst>
            </p:cNvPr>
            <p:cNvCxnSpPr>
              <a:cxnSpLocks/>
              <a:stCxn id="3" idx="2"/>
              <a:endCxn id="7" idx="0"/>
            </p:cNvCxnSpPr>
            <p:nvPr/>
          </p:nvCxnSpPr>
          <p:spPr>
            <a:xfrm>
              <a:off x="3592873" y="1989892"/>
              <a:ext cx="11113" cy="5986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2C2709F-C98C-88E9-D66F-C9BE2574E2ED}"/>
                </a:ext>
              </a:extLst>
            </p:cNvPr>
            <p:cNvCxnSpPr>
              <a:cxnSpLocks/>
              <a:stCxn id="7" idx="2"/>
              <a:endCxn id="5" idx="0"/>
            </p:cNvCxnSpPr>
            <p:nvPr/>
          </p:nvCxnSpPr>
          <p:spPr>
            <a:xfrm flipH="1">
              <a:off x="2425621" y="3074136"/>
              <a:ext cx="1178366" cy="496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72096A-38A5-CADD-C187-17F4EE705905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3603986" y="3074136"/>
              <a:ext cx="1225132" cy="486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3C43E548-6893-8CA9-DA53-AF3B3AF81443}"/>
                </a:ext>
              </a:extLst>
            </p:cNvPr>
            <p:cNvSpPr/>
            <p:nvPr/>
          </p:nvSpPr>
          <p:spPr>
            <a:xfrm>
              <a:off x="1488991" y="4445998"/>
              <a:ext cx="1892032" cy="33073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MySQL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E6B31FC9-E87F-D4BF-7545-180AB6E496F1}"/>
                </a:ext>
              </a:extLst>
            </p:cNvPr>
            <p:cNvSpPr/>
            <p:nvPr/>
          </p:nvSpPr>
          <p:spPr>
            <a:xfrm>
              <a:off x="1488991" y="4847492"/>
              <a:ext cx="1892032" cy="33073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SQL Server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F08FFB1D-F125-045D-1924-CEC590E937EF}"/>
                </a:ext>
              </a:extLst>
            </p:cNvPr>
            <p:cNvSpPr/>
            <p:nvPr/>
          </p:nvSpPr>
          <p:spPr>
            <a:xfrm>
              <a:off x="1487173" y="5240214"/>
              <a:ext cx="1892032" cy="33073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Oracle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DA49A703-7421-921C-2191-FE5A23C04FD5}"/>
                </a:ext>
              </a:extLst>
            </p:cNvPr>
            <p:cNvSpPr/>
            <p:nvPr/>
          </p:nvSpPr>
          <p:spPr>
            <a:xfrm>
              <a:off x="1488991" y="5652391"/>
              <a:ext cx="1892032" cy="33073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PostgreSQL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916D47C9-9F88-1405-3232-10172535632A}"/>
                </a:ext>
              </a:extLst>
            </p:cNvPr>
            <p:cNvSpPr/>
            <p:nvPr/>
          </p:nvSpPr>
          <p:spPr>
            <a:xfrm>
              <a:off x="1467718" y="6054313"/>
              <a:ext cx="1892032" cy="33073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MariaDB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88997AE-87CF-BB7A-0224-D6E92B1CE7E7}"/>
                </a:ext>
              </a:extLst>
            </p:cNvPr>
            <p:cNvCxnSpPr>
              <a:stCxn id="5" idx="2"/>
              <a:endCxn id="39" idx="0"/>
            </p:cNvCxnSpPr>
            <p:nvPr/>
          </p:nvCxnSpPr>
          <p:spPr>
            <a:xfrm>
              <a:off x="2425622" y="4056238"/>
              <a:ext cx="9388" cy="389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009AE2F8-EE30-13F4-3A05-F0B87009AE02}"/>
                </a:ext>
              </a:extLst>
            </p:cNvPr>
            <p:cNvSpPr/>
            <p:nvPr/>
          </p:nvSpPr>
          <p:spPr>
            <a:xfrm>
              <a:off x="3936014" y="4481668"/>
              <a:ext cx="1892029" cy="33074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MongoDB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F4BDFD4-5E8B-6D79-EF46-397F1C5784DC}"/>
                </a:ext>
              </a:extLst>
            </p:cNvPr>
            <p:cNvSpPr/>
            <p:nvPr/>
          </p:nvSpPr>
          <p:spPr>
            <a:xfrm>
              <a:off x="3936014" y="4904120"/>
              <a:ext cx="1892029" cy="33074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Cassandra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A5EA7FD3-3213-A77F-D044-5725F45239A5}"/>
                </a:ext>
              </a:extLst>
            </p:cNvPr>
            <p:cNvSpPr/>
            <p:nvPr/>
          </p:nvSpPr>
          <p:spPr>
            <a:xfrm>
              <a:off x="3971684" y="5328895"/>
              <a:ext cx="1892029" cy="33074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CouchDB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141D9BD-19B8-4D50-E73E-E0F6BB6BDD09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4829117" y="4046705"/>
              <a:ext cx="1" cy="459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4D66EF07-56B1-9B1D-D3AC-38488DAC096A}"/>
                </a:ext>
              </a:extLst>
            </p:cNvPr>
            <p:cNvSpPr/>
            <p:nvPr/>
          </p:nvSpPr>
          <p:spPr>
            <a:xfrm>
              <a:off x="3971684" y="5749342"/>
              <a:ext cx="1892029" cy="33074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Redis</a:t>
              </a:r>
            </a:p>
          </p:txBody>
        </p:sp>
      </p:grpSp>
      <p:sp>
        <p:nvSpPr>
          <p:cNvPr id="4" name="Can 3">
            <a:extLst>
              <a:ext uri="{FF2B5EF4-FFF2-40B4-BE49-F238E27FC236}">
                <a16:creationId xmlns:a16="http://schemas.microsoft.com/office/drawing/2014/main" id="{DB3AF721-E8D5-AFBE-425A-C067A7ECB7F5}"/>
              </a:ext>
            </a:extLst>
          </p:cNvPr>
          <p:cNvSpPr/>
          <p:nvPr/>
        </p:nvSpPr>
        <p:spPr>
          <a:xfrm>
            <a:off x="10157978" y="5192802"/>
            <a:ext cx="1401978" cy="1543801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Block Storage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47880C9-51A8-0946-8226-DEC5F9FA312A}"/>
              </a:ext>
            </a:extLst>
          </p:cNvPr>
          <p:cNvSpPr/>
          <p:nvPr/>
        </p:nvSpPr>
        <p:spPr>
          <a:xfrm>
            <a:off x="6820382" y="5250437"/>
            <a:ext cx="2867119" cy="14277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</a:rPr>
              <a:t>VM</a:t>
            </a:r>
          </a:p>
          <a:p>
            <a:pPr algn="ctr"/>
            <a:r>
              <a:rPr lang="en-US" sz="1400" dirty="0">
                <a:latin typeface="Roboto" panose="02000000000000000000" pitchFamily="2" charset="0"/>
              </a:rPr>
              <a:t> (Storage or Memory Optimized, depending on the size/type of the DB)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B4156B-73B4-CD90-1096-1FFFFDCA97FA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>
            <a:off x="9687501" y="5964289"/>
            <a:ext cx="470477" cy="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B012D99-8A1E-A0B7-1A38-25C60B555455}"/>
              </a:ext>
            </a:extLst>
          </p:cNvPr>
          <p:cNvSpPr/>
          <p:nvPr/>
        </p:nvSpPr>
        <p:spPr>
          <a:xfrm>
            <a:off x="6820382" y="4315780"/>
            <a:ext cx="2707105" cy="3527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</a:rPr>
              <a:t>Network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2C63C7-3B3B-C5C4-4109-3B72D729C415}"/>
              </a:ext>
            </a:extLst>
          </p:cNvPr>
          <p:cNvSpPr/>
          <p:nvPr/>
        </p:nvSpPr>
        <p:spPr>
          <a:xfrm>
            <a:off x="6820382" y="3896196"/>
            <a:ext cx="2707105" cy="3126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</a:rPr>
              <a:t>Users &amp; Permissions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2CCAC9-2F18-9A18-3EED-B9515257E6D5}"/>
              </a:ext>
            </a:extLst>
          </p:cNvPr>
          <p:cNvSpPr/>
          <p:nvPr/>
        </p:nvSpPr>
        <p:spPr>
          <a:xfrm>
            <a:off x="6820382" y="3482356"/>
            <a:ext cx="2707102" cy="3126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</a:rPr>
              <a:t>Schema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CFEBDE-4423-220F-3A23-EF20391772E9}"/>
              </a:ext>
            </a:extLst>
          </p:cNvPr>
          <p:cNvSpPr/>
          <p:nvPr/>
        </p:nvSpPr>
        <p:spPr>
          <a:xfrm>
            <a:off x="6820382" y="4775470"/>
            <a:ext cx="2707105" cy="3527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</a:rPr>
              <a:t>Database server software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CBDC37-BDCD-7F09-83F5-3DF59F5133E1}"/>
              </a:ext>
            </a:extLst>
          </p:cNvPr>
          <p:cNvSpPr txBox="1"/>
          <p:nvPr/>
        </p:nvSpPr>
        <p:spPr>
          <a:xfrm>
            <a:off x="4547930" y="3429000"/>
            <a:ext cx="2070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Step 5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Define schemas</a:t>
            </a:r>
          </a:p>
        </p:txBody>
      </p:sp>
    </p:spTree>
    <p:extLst>
      <p:ext uri="{BB962C8B-B14F-4D97-AF65-F5344CB8AC3E}">
        <p14:creationId xmlns:p14="http://schemas.microsoft.com/office/powerpoint/2010/main" val="2463773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CE5A-B006-6780-9D0E-140461D7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26" y="399227"/>
            <a:ext cx="10684041" cy="48557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Self-Manage your Database in the Cloud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6EB907F-E01E-3CC0-4D4B-E8920164644B}"/>
              </a:ext>
            </a:extLst>
          </p:cNvPr>
          <p:cNvGrpSpPr/>
          <p:nvPr/>
        </p:nvGrpSpPr>
        <p:grpSpPr>
          <a:xfrm>
            <a:off x="144378" y="1424395"/>
            <a:ext cx="3332747" cy="3826042"/>
            <a:chOff x="1467718" y="1209660"/>
            <a:chExt cx="4395995" cy="5175392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BF0A3E63-43B5-2455-67C3-B9F9AB0B8004}"/>
                </a:ext>
              </a:extLst>
            </p:cNvPr>
            <p:cNvSpPr/>
            <p:nvPr/>
          </p:nvSpPr>
          <p:spPr>
            <a:xfrm>
              <a:off x="2191430" y="1209660"/>
              <a:ext cx="2802886" cy="78023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Roboto" panose="02000000000000000000" pitchFamily="2" charset="0"/>
                </a:rPr>
                <a:t>SELF-MANAGED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A7E9AED-72DC-BDC7-BF85-F47DE531064B}"/>
                </a:ext>
              </a:extLst>
            </p:cNvPr>
            <p:cNvSpPr/>
            <p:nvPr/>
          </p:nvSpPr>
          <p:spPr>
            <a:xfrm>
              <a:off x="1683476" y="3570668"/>
              <a:ext cx="1484290" cy="48557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Roboto" panose="02000000000000000000" pitchFamily="2" charset="0"/>
                </a:rPr>
                <a:t>SQL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A28B054-3597-4901-3582-BEF541399FE5}"/>
                </a:ext>
              </a:extLst>
            </p:cNvPr>
            <p:cNvSpPr/>
            <p:nvPr/>
          </p:nvSpPr>
          <p:spPr>
            <a:xfrm>
              <a:off x="4097923" y="3561135"/>
              <a:ext cx="1462389" cy="48557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Roboto" panose="02000000000000000000" pitchFamily="2" charset="0"/>
                </a:rPr>
                <a:t>NoSQL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05A37ED-3DF2-18A6-B262-82D1D1876DD6}"/>
                </a:ext>
              </a:extLst>
            </p:cNvPr>
            <p:cNvSpPr/>
            <p:nvPr/>
          </p:nvSpPr>
          <p:spPr>
            <a:xfrm>
              <a:off x="2501050" y="2588566"/>
              <a:ext cx="2205872" cy="48557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" panose="02000000000000000000" pitchFamily="2" charset="0"/>
                </a:rPr>
                <a:t>TRADITIONAL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7652A49-85EB-88F1-C731-2F4EF9579433}"/>
                </a:ext>
              </a:extLst>
            </p:cNvPr>
            <p:cNvCxnSpPr>
              <a:cxnSpLocks/>
              <a:stCxn id="3" idx="2"/>
              <a:endCxn id="7" idx="0"/>
            </p:cNvCxnSpPr>
            <p:nvPr/>
          </p:nvCxnSpPr>
          <p:spPr>
            <a:xfrm>
              <a:off x="3592873" y="1989892"/>
              <a:ext cx="11113" cy="5986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2C2709F-C98C-88E9-D66F-C9BE2574E2ED}"/>
                </a:ext>
              </a:extLst>
            </p:cNvPr>
            <p:cNvCxnSpPr>
              <a:cxnSpLocks/>
              <a:stCxn id="7" idx="2"/>
              <a:endCxn id="5" idx="0"/>
            </p:cNvCxnSpPr>
            <p:nvPr/>
          </p:nvCxnSpPr>
          <p:spPr>
            <a:xfrm flipH="1">
              <a:off x="2425621" y="3074136"/>
              <a:ext cx="1178366" cy="496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72096A-38A5-CADD-C187-17F4EE705905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3603986" y="3074136"/>
              <a:ext cx="1225132" cy="486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3C43E548-6893-8CA9-DA53-AF3B3AF81443}"/>
                </a:ext>
              </a:extLst>
            </p:cNvPr>
            <p:cNvSpPr/>
            <p:nvPr/>
          </p:nvSpPr>
          <p:spPr>
            <a:xfrm>
              <a:off x="1488991" y="4445998"/>
              <a:ext cx="1892032" cy="33073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MySQL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E6B31FC9-E87F-D4BF-7545-180AB6E496F1}"/>
                </a:ext>
              </a:extLst>
            </p:cNvPr>
            <p:cNvSpPr/>
            <p:nvPr/>
          </p:nvSpPr>
          <p:spPr>
            <a:xfrm>
              <a:off x="1488991" y="4847492"/>
              <a:ext cx="1892032" cy="33073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SQL Server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F08FFB1D-F125-045D-1924-CEC590E937EF}"/>
                </a:ext>
              </a:extLst>
            </p:cNvPr>
            <p:cNvSpPr/>
            <p:nvPr/>
          </p:nvSpPr>
          <p:spPr>
            <a:xfrm>
              <a:off x="1487173" y="5240214"/>
              <a:ext cx="1892032" cy="33073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Oracle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DA49A703-7421-921C-2191-FE5A23C04FD5}"/>
                </a:ext>
              </a:extLst>
            </p:cNvPr>
            <p:cNvSpPr/>
            <p:nvPr/>
          </p:nvSpPr>
          <p:spPr>
            <a:xfrm>
              <a:off x="1488991" y="5652391"/>
              <a:ext cx="1892032" cy="33073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PostgreSQL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916D47C9-9F88-1405-3232-10172535632A}"/>
                </a:ext>
              </a:extLst>
            </p:cNvPr>
            <p:cNvSpPr/>
            <p:nvPr/>
          </p:nvSpPr>
          <p:spPr>
            <a:xfrm>
              <a:off x="1467718" y="6054313"/>
              <a:ext cx="1892032" cy="33073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MariaDB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88997AE-87CF-BB7A-0224-D6E92B1CE7E7}"/>
                </a:ext>
              </a:extLst>
            </p:cNvPr>
            <p:cNvCxnSpPr>
              <a:stCxn id="5" idx="2"/>
              <a:endCxn id="39" idx="0"/>
            </p:cNvCxnSpPr>
            <p:nvPr/>
          </p:nvCxnSpPr>
          <p:spPr>
            <a:xfrm>
              <a:off x="2425622" y="4056238"/>
              <a:ext cx="9388" cy="389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009AE2F8-EE30-13F4-3A05-F0B87009AE02}"/>
                </a:ext>
              </a:extLst>
            </p:cNvPr>
            <p:cNvSpPr/>
            <p:nvPr/>
          </p:nvSpPr>
          <p:spPr>
            <a:xfrm>
              <a:off x="3936014" y="4481668"/>
              <a:ext cx="1892029" cy="33074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MongoDB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F4BDFD4-5E8B-6D79-EF46-397F1C5784DC}"/>
                </a:ext>
              </a:extLst>
            </p:cNvPr>
            <p:cNvSpPr/>
            <p:nvPr/>
          </p:nvSpPr>
          <p:spPr>
            <a:xfrm>
              <a:off x="3936014" y="4904120"/>
              <a:ext cx="1892029" cy="33074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Cassandra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A5EA7FD3-3213-A77F-D044-5725F45239A5}"/>
                </a:ext>
              </a:extLst>
            </p:cNvPr>
            <p:cNvSpPr/>
            <p:nvPr/>
          </p:nvSpPr>
          <p:spPr>
            <a:xfrm>
              <a:off x="3971684" y="5328895"/>
              <a:ext cx="1892029" cy="33074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CouchDB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141D9BD-19B8-4D50-E73E-E0F6BB6BDD09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4829117" y="4046705"/>
              <a:ext cx="1" cy="459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4D66EF07-56B1-9B1D-D3AC-38488DAC096A}"/>
                </a:ext>
              </a:extLst>
            </p:cNvPr>
            <p:cNvSpPr/>
            <p:nvPr/>
          </p:nvSpPr>
          <p:spPr>
            <a:xfrm>
              <a:off x="3971684" y="5749342"/>
              <a:ext cx="1892029" cy="33074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Redis</a:t>
              </a:r>
            </a:p>
          </p:txBody>
        </p:sp>
      </p:grpSp>
      <p:sp>
        <p:nvSpPr>
          <p:cNvPr id="4" name="Can 3">
            <a:extLst>
              <a:ext uri="{FF2B5EF4-FFF2-40B4-BE49-F238E27FC236}">
                <a16:creationId xmlns:a16="http://schemas.microsoft.com/office/drawing/2014/main" id="{DB3AF721-E8D5-AFBE-425A-C067A7ECB7F5}"/>
              </a:ext>
            </a:extLst>
          </p:cNvPr>
          <p:cNvSpPr/>
          <p:nvPr/>
        </p:nvSpPr>
        <p:spPr>
          <a:xfrm>
            <a:off x="10157978" y="5192802"/>
            <a:ext cx="1401978" cy="1543801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Block Storage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47880C9-51A8-0946-8226-DEC5F9FA312A}"/>
              </a:ext>
            </a:extLst>
          </p:cNvPr>
          <p:cNvSpPr/>
          <p:nvPr/>
        </p:nvSpPr>
        <p:spPr>
          <a:xfrm>
            <a:off x="6820382" y="5250437"/>
            <a:ext cx="2867119" cy="14277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</a:rPr>
              <a:t>VM</a:t>
            </a:r>
          </a:p>
          <a:p>
            <a:pPr algn="ctr"/>
            <a:r>
              <a:rPr lang="en-US" sz="1400" dirty="0">
                <a:latin typeface="Roboto" panose="02000000000000000000" pitchFamily="2" charset="0"/>
              </a:rPr>
              <a:t> (Storage or Memory Optimized, depending on the size/type of the DB)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B4156B-73B4-CD90-1096-1FFFFDCA97FA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>
            <a:off x="9687501" y="5964289"/>
            <a:ext cx="470477" cy="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B012D99-8A1E-A0B7-1A38-25C60B555455}"/>
              </a:ext>
            </a:extLst>
          </p:cNvPr>
          <p:cNvSpPr/>
          <p:nvPr/>
        </p:nvSpPr>
        <p:spPr>
          <a:xfrm>
            <a:off x="6820382" y="4315780"/>
            <a:ext cx="2707105" cy="3527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</a:rPr>
              <a:t>Network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2C63C7-3B3B-C5C4-4109-3B72D729C415}"/>
              </a:ext>
            </a:extLst>
          </p:cNvPr>
          <p:cNvSpPr/>
          <p:nvPr/>
        </p:nvSpPr>
        <p:spPr>
          <a:xfrm>
            <a:off x="6820382" y="3896196"/>
            <a:ext cx="2707105" cy="3126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</a:rPr>
              <a:t>Users &amp; Permissions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2CCAC9-2F18-9A18-3EED-B9515257E6D5}"/>
              </a:ext>
            </a:extLst>
          </p:cNvPr>
          <p:cNvSpPr/>
          <p:nvPr/>
        </p:nvSpPr>
        <p:spPr>
          <a:xfrm>
            <a:off x="6820382" y="3482356"/>
            <a:ext cx="2707102" cy="3126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</a:rPr>
              <a:t>Schema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CFEBDE-4423-220F-3A23-EF20391772E9}"/>
              </a:ext>
            </a:extLst>
          </p:cNvPr>
          <p:cNvSpPr/>
          <p:nvPr/>
        </p:nvSpPr>
        <p:spPr>
          <a:xfrm>
            <a:off x="6820382" y="4775470"/>
            <a:ext cx="2707105" cy="3527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</a:rPr>
              <a:t>Database server software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CBDC37-BDCD-7F09-83F5-3DF59F5133E1}"/>
              </a:ext>
            </a:extLst>
          </p:cNvPr>
          <p:cNvSpPr txBox="1"/>
          <p:nvPr/>
        </p:nvSpPr>
        <p:spPr>
          <a:xfrm>
            <a:off x="4528379" y="2001202"/>
            <a:ext cx="4907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Ongoing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Patching, version upgrades, performance monitoring, security monitoring, optimizing redundancy, scaling, etc.</a:t>
            </a:r>
          </a:p>
        </p:txBody>
      </p:sp>
    </p:spTree>
    <p:extLst>
      <p:ext uri="{BB962C8B-B14F-4D97-AF65-F5344CB8AC3E}">
        <p14:creationId xmlns:p14="http://schemas.microsoft.com/office/powerpoint/2010/main" val="504068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F096-29A9-2C37-46B0-68AFE037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Databases</a:t>
            </a:r>
          </a:p>
        </p:txBody>
      </p:sp>
    </p:spTree>
    <p:extLst>
      <p:ext uri="{BB962C8B-B14F-4D97-AF65-F5344CB8AC3E}">
        <p14:creationId xmlns:p14="http://schemas.microsoft.com/office/powerpoint/2010/main" val="358339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7CCA7-D8CE-FD63-844C-E74940AC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29" y="1134681"/>
            <a:ext cx="3071899" cy="42550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Databases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BBF5C4-F590-CD77-9CE8-C1E53683FA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371195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40019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FA98-A3F4-163D-CAA0-67216F6B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1992-A519-9DE3-F5D8-F28FDCC6A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“Managed databases” == “Cloud Managed databases”</a:t>
            </a:r>
          </a:p>
          <a:p>
            <a:r>
              <a:rPr lang="en-US" dirty="0"/>
              <a:t>”Managed database” will never mean user-managed or self-managed database. </a:t>
            </a:r>
          </a:p>
          <a:p>
            <a:r>
              <a:rPr lang="en-US" dirty="0"/>
              <a:t>In managed databases, the CSP handles a lot of the heavy lifting for running databases in the cloud. </a:t>
            </a:r>
          </a:p>
          <a:p>
            <a:pPr lvl="1"/>
            <a:r>
              <a:rPr lang="en-US" dirty="0"/>
              <a:t>Because the CSP runs the DB, you are limited to the choices the CSP makes around DB offerings, versioning, and patching.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532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E7A6-CE2A-D221-8075-291A453C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Managed Databases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C9FDD6-B57B-0477-0842-2BEA0E04C4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411261"/>
              </p:ext>
            </p:extLst>
          </p:nvPr>
        </p:nvGraphicFramePr>
        <p:xfrm>
          <a:off x="1141412" y="1275347"/>
          <a:ext cx="9905999" cy="5053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6425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8071-6EBC-35EC-16F6-BB84C9F5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Responsibility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6BAAE-CE7B-1638-7BB7-2D3BB4D6C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responsibility: security of the cloud</a:t>
            </a:r>
          </a:p>
          <a:p>
            <a:r>
              <a:rPr lang="en-US" dirty="0"/>
              <a:t>Customer responsibility: security in the cloud</a:t>
            </a:r>
          </a:p>
          <a:p>
            <a:pPr lvl="1"/>
            <a:r>
              <a:rPr lang="en-US" dirty="0"/>
              <a:t>Access management</a:t>
            </a:r>
          </a:p>
          <a:p>
            <a:pPr lvl="1"/>
            <a:r>
              <a:rPr lang="en-US" dirty="0"/>
              <a:t>Monitoring</a:t>
            </a:r>
          </a:p>
          <a:p>
            <a:pPr lvl="1"/>
            <a:r>
              <a:rPr lang="en-US" dirty="0"/>
              <a:t>Auditing access attempts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320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BA9F-A4CF-01F0-464C-BCBE863BA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59859"/>
            <a:ext cx="9905998" cy="587712"/>
          </a:xfrm>
        </p:spPr>
        <p:txBody>
          <a:bodyPr/>
          <a:lstStyle/>
          <a:p>
            <a:r>
              <a:rPr lang="en-US" dirty="0"/>
              <a:t>Cloud Databases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66A89E7-22A7-A587-4CAE-BFB0FB5F669B}"/>
              </a:ext>
            </a:extLst>
          </p:cNvPr>
          <p:cNvSpPr/>
          <p:nvPr/>
        </p:nvSpPr>
        <p:spPr>
          <a:xfrm>
            <a:off x="2114182" y="1673156"/>
            <a:ext cx="343058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Roboto" panose="02000000000000000000" pitchFamily="2" charset="0"/>
              </a:rPr>
              <a:t>SELF-MANAGED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373A375-C9CE-0A52-C387-9F846359B280}"/>
              </a:ext>
            </a:extLst>
          </p:cNvPr>
          <p:cNvSpPr/>
          <p:nvPr/>
        </p:nvSpPr>
        <p:spPr>
          <a:xfrm>
            <a:off x="6955310" y="1673156"/>
            <a:ext cx="343058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Roboto" panose="02000000000000000000" pitchFamily="2" charset="0"/>
              </a:rPr>
              <a:t>(CLOUD) MANAGED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579C96-0686-4A90-1725-27E4265A3A67}"/>
              </a:ext>
            </a:extLst>
          </p:cNvPr>
          <p:cNvSpPr/>
          <p:nvPr/>
        </p:nvSpPr>
        <p:spPr>
          <a:xfrm>
            <a:off x="1957639" y="5116749"/>
            <a:ext cx="1816691" cy="56906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Roboto" panose="02000000000000000000" pitchFamily="2" charset="0"/>
              </a:rPr>
              <a:t>SQL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EB8D692-9DCE-D69F-4A50-F9039D9EDF5D}"/>
              </a:ext>
            </a:extLst>
          </p:cNvPr>
          <p:cNvSpPr/>
          <p:nvPr/>
        </p:nvSpPr>
        <p:spPr>
          <a:xfrm>
            <a:off x="3965659" y="5116749"/>
            <a:ext cx="1789888" cy="56906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Roboto" panose="02000000000000000000" pitchFamily="2" charset="0"/>
              </a:rPr>
              <a:t>NoSQL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2FB15BA-67AF-22A2-439A-20C50E12FE92}"/>
              </a:ext>
            </a:extLst>
          </p:cNvPr>
          <p:cNvSpPr/>
          <p:nvPr/>
        </p:nvSpPr>
        <p:spPr>
          <a:xfrm>
            <a:off x="2642700" y="3667327"/>
            <a:ext cx="2373549" cy="56906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</a:rPr>
              <a:t>TRADITIONAL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1E1B8CF-871A-F1EB-2052-700ED888DB39}"/>
              </a:ext>
            </a:extLst>
          </p:cNvPr>
          <p:cNvSpPr/>
          <p:nvPr/>
        </p:nvSpPr>
        <p:spPr>
          <a:xfrm>
            <a:off x="7496803" y="3696510"/>
            <a:ext cx="2373549" cy="56906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</a:rPr>
              <a:t>CLOUD-NATIVE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7FEB6B7-DE2B-4720-4904-33EB739D2621}"/>
              </a:ext>
            </a:extLst>
          </p:cNvPr>
          <p:cNvSpPr/>
          <p:nvPr/>
        </p:nvSpPr>
        <p:spPr>
          <a:xfrm>
            <a:off x="6915492" y="5116749"/>
            <a:ext cx="1816691" cy="56906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Roboto" panose="02000000000000000000" pitchFamily="2" charset="0"/>
              </a:rPr>
              <a:t>SQL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2624A3D-6323-9174-3747-E08C5BA74A58}"/>
              </a:ext>
            </a:extLst>
          </p:cNvPr>
          <p:cNvSpPr/>
          <p:nvPr/>
        </p:nvSpPr>
        <p:spPr>
          <a:xfrm>
            <a:off x="8907296" y="5116749"/>
            <a:ext cx="1789888" cy="56906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Roboto" panose="02000000000000000000" pitchFamily="2" charset="0"/>
              </a:rPr>
              <a:t>NoSQL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299074-E743-D444-C1A2-4B060E34A92D}"/>
              </a:ext>
            </a:extLst>
          </p:cNvPr>
          <p:cNvCxnSpPr>
            <a:stCxn id="3" idx="2"/>
            <a:endCxn id="7" idx="0"/>
          </p:cNvCxnSpPr>
          <p:nvPr/>
        </p:nvCxnSpPr>
        <p:spPr>
          <a:xfrm flipH="1">
            <a:off x="3829475" y="2587556"/>
            <a:ext cx="1" cy="10797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BC9C4C-936B-18CF-0460-344F24964978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8670604" y="2587556"/>
            <a:ext cx="12974" cy="110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65EBC8-3E01-F67D-A80F-0EAA6231AAB8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2865985" y="4236395"/>
            <a:ext cx="963490" cy="88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3F3FD3-FF87-C920-A5B5-BB67CAEA441C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3829475" y="4236395"/>
            <a:ext cx="1031128" cy="88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1B5D67-92FD-FE4E-3472-5FF0B8B22A16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7823838" y="4265578"/>
            <a:ext cx="859740" cy="85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6A98E2-4044-013E-33EF-975E248B87B0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8683578" y="4265578"/>
            <a:ext cx="1118662" cy="85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E3B84B-D845-DA6E-BAEB-1D2E218EA14C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3829475" y="2587556"/>
            <a:ext cx="4841129" cy="10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9208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BA9F-A4CF-01F0-464C-BCBE863BA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59859"/>
            <a:ext cx="9905998" cy="587712"/>
          </a:xfrm>
        </p:spPr>
        <p:txBody>
          <a:bodyPr/>
          <a:lstStyle/>
          <a:p>
            <a:r>
              <a:rPr lang="en-US" dirty="0"/>
              <a:t>Cloud-Managed Databases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373A375-C9CE-0A52-C387-9F846359B280}"/>
              </a:ext>
            </a:extLst>
          </p:cNvPr>
          <p:cNvSpPr/>
          <p:nvPr/>
        </p:nvSpPr>
        <p:spPr>
          <a:xfrm>
            <a:off x="4393250" y="1557640"/>
            <a:ext cx="343058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Roboto" panose="02000000000000000000" pitchFamily="2" charset="0"/>
              </a:rPr>
              <a:t>CLOUD-MANAGED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579C96-0686-4A90-1725-27E4265A3A67}"/>
              </a:ext>
            </a:extLst>
          </p:cNvPr>
          <p:cNvSpPr/>
          <p:nvPr/>
        </p:nvSpPr>
        <p:spPr>
          <a:xfrm>
            <a:off x="1957639" y="5116749"/>
            <a:ext cx="1816691" cy="56906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Roboto" panose="02000000000000000000" pitchFamily="2" charset="0"/>
              </a:rPr>
              <a:t>SQL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EB8D692-9DCE-D69F-4A50-F9039D9EDF5D}"/>
              </a:ext>
            </a:extLst>
          </p:cNvPr>
          <p:cNvSpPr/>
          <p:nvPr/>
        </p:nvSpPr>
        <p:spPr>
          <a:xfrm>
            <a:off x="3965659" y="5116749"/>
            <a:ext cx="1789888" cy="56906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Roboto" panose="02000000000000000000" pitchFamily="2" charset="0"/>
              </a:rPr>
              <a:t>NoSQL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2FB15BA-67AF-22A2-439A-20C50E12FE92}"/>
              </a:ext>
            </a:extLst>
          </p:cNvPr>
          <p:cNvSpPr/>
          <p:nvPr/>
        </p:nvSpPr>
        <p:spPr>
          <a:xfrm>
            <a:off x="2642700" y="3667327"/>
            <a:ext cx="2373549" cy="56906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</a:rPr>
              <a:t>TRADITIONAL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1E1B8CF-871A-F1EB-2052-700ED888DB39}"/>
              </a:ext>
            </a:extLst>
          </p:cNvPr>
          <p:cNvSpPr/>
          <p:nvPr/>
        </p:nvSpPr>
        <p:spPr>
          <a:xfrm>
            <a:off x="7496803" y="3696510"/>
            <a:ext cx="2373549" cy="56906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</a:rPr>
              <a:t>CLOUD-NATIVE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7FEB6B7-DE2B-4720-4904-33EB739D2621}"/>
              </a:ext>
            </a:extLst>
          </p:cNvPr>
          <p:cNvSpPr/>
          <p:nvPr/>
        </p:nvSpPr>
        <p:spPr>
          <a:xfrm>
            <a:off x="6915492" y="5116749"/>
            <a:ext cx="1816691" cy="56906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Roboto" panose="02000000000000000000" pitchFamily="2" charset="0"/>
              </a:rPr>
              <a:t>SQL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2624A3D-6323-9174-3747-E08C5BA74A58}"/>
              </a:ext>
            </a:extLst>
          </p:cNvPr>
          <p:cNvSpPr/>
          <p:nvPr/>
        </p:nvSpPr>
        <p:spPr>
          <a:xfrm>
            <a:off x="8907296" y="5116749"/>
            <a:ext cx="1789888" cy="56906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Roboto" panose="02000000000000000000" pitchFamily="2" charset="0"/>
              </a:rPr>
              <a:t>NoSQL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BC9C4C-936B-18CF-0460-344F24964978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6108544" y="2472040"/>
            <a:ext cx="2575034" cy="122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65EBC8-3E01-F67D-A80F-0EAA6231AAB8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2865985" y="4236395"/>
            <a:ext cx="963490" cy="88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3F3FD3-FF87-C920-A5B5-BB67CAEA441C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3829475" y="4236395"/>
            <a:ext cx="1031128" cy="88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1B5D67-92FD-FE4E-3472-5FF0B8B22A16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7823838" y="4265578"/>
            <a:ext cx="859740" cy="85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6A98E2-4044-013E-33EF-975E248B87B0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8683578" y="4265578"/>
            <a:ext cx="1118662" cy="85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E3B84B-D845-DA6E-BAEB-1D2E218EA14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829475" y="2472040"/>
            <a:ext cx="2279069" cy="11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4192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CE5A-B006-6780-9D0E-140461D7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6685"/>
            <a:ext cx="9905998" cy="485570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Cloud Databases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E913C72-DE1B-C9AA-B793-3B5045246E9D}"/>
              </a:ext>
            </a:extLst>
          </p:cNvPr>
          <p:cNvSpPr/>
          <p:nvPr/>
        </p:nvSpPr>
        <p:spPr>
          <a:xfrm>
            <a:off x="4667844" y="1016347"/>
            <a:ext cx="2802886" cy="7802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Roboto" panose="02000000000000000000" pitchFamily="2" charset="0"/>
              </a:rPr>
              <a:t>(CLOUD) MANAGED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7E9AED-72DC-BDC7-BF85-F47DE531064B}"/>
              </a:ext>
            </a:extLst>
          </p:cNvPr>
          <p:cNvSpPr/>
          <p:nvPr/>
        </p:nvSpPr>
        <p:spPr>
          <a:xfrm>
            <a:off x="1332172" y="3570668"/>
            <a:ext cx="1484288" cy="48557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Roboto" panose="02000000000000000000" pitchFamily="2" charset="0"/>
              </a:rPr>
              <a:t>SQL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A28B054-3597-4901-3582-BEF541399FE5}"/>
              </a:ext>
            </a:extLst>
          </p:cNvPr>
          <p:cNvSpPr/>
          <p:nvPr/>
        </p:nvSpPr>
        <p:spPr>
          <a:xfrm>
            <a:off x="4097923" y="3561135"/>
            <a:ext cx="1462389" cy="48557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Roboto" panose="02000000000000000000" pitchFamily="2" charset="0"/>
              </a:rPr>
              <a:t>NoSQL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05A37ED-3DF2-18A6-B262-82D1D1876DD6}"/>
              </a:ext>
            </a:extLst>
          </p:cNvPr>
          <p:cNvSpPr/>
          <p:nvPr/>
        </p:nvSpPr>
        <p:spPr>
          <a:xfrm>
            <a:off x="2623244" y="2588566"/>
            <a:ext cx="1939257" cy="48557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</a:rPr>
              <a:t>TRADITIONAL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C2709F-C98C-88E9-D66F-C9BE2574E2ED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2074316" y="3074136"/>
            <a:ext cx="1518557" cy="49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72096A-38A5-CADD-C187-17F4EE705905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3592873" y="3074136"/>
            <a:ext cx="1236245" cy="48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12D623-C5AB-14B5-9A53-3868A706C7C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592873" y="1796579"/>
            <a:ext cx="2476414" cy="79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C43E548-6893-8CA9-DA53-AF3B3AF81443}"/>
              </a:ext>
            </a:extLst>
          </p:cNvPr>
          <p:cNvSpPr/>
          <p:nvPr/>
        </p:nvSpPr>
        <p:spPr>
          <a:xfrm>
            <a:off x="1137689" y="4445998"/>
            <a:ext cx="1892029" cy="33074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MySQL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6B31FC9-E87F-D4BF-7545-180AB6E496F1}"/>
              </a:ext>
            </a:extLst>
          </p:cNvPr>
          <p:cNvSpPr/>
          <p:nvPr/>
        </p:nvSpPr>
        <p:spPr>
          <a:xfrm>
            <a:off x="1137688" y="4847492"/>
            <a:ext cx="1892029" cy="33074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SQL Server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08FFB1D-F125-045D-1924-CEC590E937EF}"/>
              </a:ext>
            </a:extLst>
          </p:cNvPr>
          <p:cNvSpPr/>
          <p:nvPr/>
        </p:nvSpPr>
        <p:spPr>
          <a:xfrm>
            <a:off x="1135871" y="5240214"/>
            <a:ext cx="1892029" cy="33074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Oracle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A49A703-7421-921C-2191-FE5A23C04FD5}"/>
              </a:ext>
            </a:extLst>
          </p:cNvPr>
          <p:cNvSpPr/>
          <p:nvPr/>
        </p:nvSpPr>
        <p:spPr>
          <a:xfrm>
            <a:off x="1137688" y="5652391"/>
            <a:ext cx="1892029" cy="33074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PostgreSQL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16D47C9-9F88-1405-3232-10172535632A}"/>
              </a:ext>
            </a:extLst>
          </p:cNvPr>
          <p:cNvSpPr/>
          <p:nvPr/>
        </p:nvSpPr>
        <p:spPr>
          <a:xfrm>
            <a:off x="1116416" y="6054312"/>
            <a:ext cx="1892029" cy="33074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MariaDB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8997AE-87CF-BB7A-0224-D6E92B1CE7E7}"/>
              </a:ext>
            </a:extLst>
          </p:cNvPr>
          <p:cNvCxnSpPr>
            <a:stCxn id="5" idx="2"/>
            <a:endCxn id="39" idx="0"/>
          </p:cNvCxnSpPr>
          <p:nvPr/>
        </p:nvCxnSpPr>
        <p:spPr>
          <a:xfrm>
            <a:off x="2074316" y="4056238"/>
            <a:ext cx="9388" cy="38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BF7DCF-92E8-F479-BBD8-5696B56442E2}"/>
              </a:ext>
            </a:extLst>
          </p:cNvPr>
          <p:cNvSpPr/>
          <p:nvPr/>
        </p:nvSpPr>
        <p:spPr>
          <a:xfrm>
            <a:off x="7316044" y="2629465"/>
            <a:ext cx="2105509" cy="44467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</a:rPr>
              <a:t>CLOUD-NATIVE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28FAEA-CE8E-93B6-633E-C265E7AC053F}"/>
              </a:ext>
            </a:extLst>
          </p:cNvPr>
          <p:cNvSpPr/>
          <p:nvPr/>
        </p:nvSpPr>
        <p:spPr>
          <a:xfrm>
            <a:off x="6682452" y="3602033"/>
            <a:ext cx="1611536" cy="44467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Roboto" panose="02000000000000000000" pitchFamily="2" charset="0"/>
              </a:rPr>
              <a:t>SQL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398DBB7-D381-6FBE-8007-AE8E01E86E9F}"/>
              </a:ext>
            </a:extLst>
          </p:cNvPr>
          <p:cNvSpPr/>
          <p:nvPr/>
        </p:nvSpPr>
        <p:spPr>
          <a:xfrm>
            <a:off x="9130292" y="3617243"/>
            <a:ext cx="1587760" cy="44467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Roboto" panose="02000000000000000000" pitchFamily="2" charset="0"/>
              </a:rPr>
              <a:t>NoSQL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CF676B-7B00-CC22-047F-4CBE110F8648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069287" y="1796579"/>
            <a:ext cx="2299512" cy="83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74B746-5303-8220-A48C-97A2926D1DDC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7488220" y="3074136"/>
            <a:ext cx="880579" cy="52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F20EF0-6229-804C-E480-8B9041412FCF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8368799" y="3074136"/>
            <a:ext cx="1555373" cy="54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09AE2F8-EE30-13F4-3A05-F0B87009AE02}"/>
              </a:ext>
            </a:extLst>
          </p:cNvPr>
          <p:cNvSpPr/>
          <p:nvPr/>
        </p:nvSpPr>
        <p:spPr>
          <a:xfrm>
            <a:off x="3936014" y="4481668"/>
            <a:ext cx="1892029" cy="33074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MongoDB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F4BDFD4-5E8B-6D79-EF46-397F1C5784DC}"/>
              </a:ext>
            </a:extLst>
          </p:cNvPr>
          <p:cNvSpPr/>
          <p:nvPr/>
        </p:nvSpPr>
        <p:spPr>
          <a:xfrm>
            <a:off x="3936014" y="4904120"/>
            <a:ext cx="1892029" cy="33074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Cassandra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5EA7FD3-3213-A77F-D044-5725F45239A5}"/>
              </a:ext>
            </a:extLst>
          </p:cNvPr>
          <p:cNvSpPr/>
          <p:nvPr/>
        </p:nvSpPr>
        <p:spPr>
          <a:xfrm>
            <a:off x="3971684" y="5328895"/>
            <a:ext cx="1892029" cy="33074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CouchDB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41D9BD-19B8-4D50-E73E-E0F6BB6BDD09}"/>
              </a:ext>
            </a:extLst>
          </p:cNvPr>
          <p:cNvCxnSpPr>
            <a:stCxn id="6" idx="2"/>
          </p:cNvCxnSpPr>
          <p:nvPr/>
        </p:nvCxnSpPr>
        <p:spPr>
          <a:xfrm flipH="1">
            <a:off x="4829117" y="4046705"/>
            <a:ext cx="1" cy="45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03D4F43-41E2-F38D-F17D-A75F512E9248}"/>
              </a:ext>
            </a:extLst>
          </p:cNvPr>
          <p:cNvSpPr/>
          <p:nvPr/>
        </p:nvSpPr>
        <p:spPr>
          <a:xfrm>
            <a:off x="3971684" y="5749342"/>
            <a:ext cx="1892029" cy="33074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Redis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C76905-6E7B-5C97-DCED-D8CCB76633A4}"/>
              </a:ext>
            </a:extLst>
          </p:cNvPr>
          <p:cNvSpPr txBox="1"/>
          <p:nvPr/>
        </p:nvSpPr>
        <p:spPr>
          <a:xfrm>
            <a:off x="4983515" y="6054312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“Managed Redis”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B8FF92-FD43-7DBB-7F6F-5CECF0C0B1FD}"/>
              </a:ext>
            </a:extLst>
          </p:cNvPr>
          <p:cNvSpPr txBox="1"/>
          <p:nvPr/>
        </p:nvSpPr>
        <p:spPr>
          <a:xfrm>
            <a:off x="4917698" y="4079520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“Managed MongoDB”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190238-2F12-ED0E-F969-8EFCA85DCD52}"/>
              </a:ext>
            </a:extLst>
          </p:cNvPr>
          <p:cNvSpPr txBox="1"/>
          <p:nvPr/>
        </p:nvSpPr>
        <p:spPr>
          <a:xfrm>
            <a:off x="276188" y="3102666"/>
            <a:ext cx="1942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“Managed SQL”</a:t>
            </a:r>
          </a:p>
        </p:txBody>
      </p:sp>
    </p:spTree>
    <p:extLst>
      <p:ext uri="{BB962C8B-B14F-4D97-AF65-F5344CB8AC3E}">
        <p14:creationId xmlns:p14="http://schemas.microsoft.com/office/powerpoint/2010/main" val="14615453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CE5A-B006-6780-9D0E-140461D7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6685"/>
            <a:ext cx="9905998" cy="485570"/>
          </a:xfrm>
        </p:spPr>
        <p:txBody>
          <a:bodyPr>
            <a:normAutofit fontScale="90000"/>
          </a:bodyPr>
          <a:lstStyle/>
          <a:p>
            <a:r>
              <a:rPr lang="en-US" dirty="0"/>
              <a:t>CLOUD-Managed Databases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E913C72-DE1B-C9AA-B793-3B5045246E9D}"/>
              </a:ext>
            </a:extLst>
          </p:cNvPr>
          <p:cNvSpPr/>
          <p:nvPr/>
        </p:nvSpPr>
        <p:spPr>
          <a:xfrm>
            <a:off x="4627424" y="1044401"/>
            <a:ext cx="2802886" cy="7802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Roboto" panose="02000000000000000000" pitchFamily="2" charset="0"/>
              </a:rPr>
              <a:t>(CLOUD) MANAGED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7E9AED-72DC-BDC7-BF85-F47DE531064B}"/>
              </a:ext>
            </a:extLst>
          </p:cNvPr>
          <p:cNvSpPr/>
          <p:nvPr/>
        </p:nvSpPr>
        <p:spPr>
          <a:xfrm>
            <a:off x="1332172" y="3570668"/>
            <a:ext cx="1484288" cy="48557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Roboto" panose="02000000000000000000" pitchFamily="2" charset="0"/>
              </a:rPr>
              <a:t>SQL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A28B054-3597-4901-3582-BEF541399FE5}"/>
              </a:ext>
            </a:extLst>
          </p:cNvPr>
          <p:cNvSpPr/>
          <p:nvPr/>
        </p:nvSpPr>
        <p:spPr>
          <a:xfrm>
            <a:off x="4097923" y="3561135"/>
            <a:ext cx="1462389" cy="48557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Roboto" panose="02000000000000000000" pitchFamily="2" charset="0"/>
              </a:rPr>
              <a:t>NoSQL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05A37ED-3DF2-18A6-B262-82D1D1876DD6}"/>
              </a:ext>
            </a:extLst>
          </p:cNvPr>
          <p:cNvSpPr/>
          <p:nvPr/>
        </p:nvSpPr>
        <p:spPr>
          <a:xfrm>
            <a:off x="2623244" y="2588566"/>
            <a:ext cx="1939257" cy="48557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</a:rPr>
              <a:t>TRADITIONAL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C2709F-C98C-88E9-D66F-C9BE2574E2ED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2074316" y="3074136"/>
            <a:ext cx="1518557" cy="49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72096A-38A5-CADD-C187-17F4EE705905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3592873" y="3074136"/>
            <a:ext cx="1236245" cy="48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12D623-C5AB-14B5-9A53-3868A706C7C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592873" y="1824633"/>
            <a:ext cx="2435994" cy="76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BF7DCF-92E8-F479-BBD8-5696B56442E2}"/>
              </a:ext>
            </a:extLst>
          </p:cNvPr>
          <p:cNvSpPr/>
          <p:nvPr/>
        </p:nvSpPr>
        <p:spPr>
          <a:xfrm>
            <a:off x="7316044" y="2629465"/>
            <a:ext cx="2105509" cy="44467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</a:rPr>
              <a:t>CLOUD-NATIVE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28FAEA-CE8E-93B6-633E-C265E7AC053F}"/>
              </a:ext>
            </a:extLst>
          </p:cNvPr>
          <p:cNvSpPr/>
          <p:nvPr/>
        </p:nvSpPr>
        <p:spPr>
          <a:xfrm>
            <a:off x="6682452" y="3602033"/>
            <a:ext cx="1611536" cy="44467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Roboto" panose="02000000000000000000" pitchFamily="2" charset="0"/>
              </a:rPr>
              <a:t>SQL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398DBB7-D381-6FBE-8007-AE8E01E86E9F}"/>
              </a:ext>
            </a:extLst>
          </p:cNvPr>
          <p:cNvSpPr/>
          <p:nvPr/>
        </p:nvSpPr>
        <p:spPr>
          <a:xfrm>
            <a:off x="8955197" y="3617243"/>
            <a:ext cx="1587760" cy="44467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Roboto" panose="02000000000000000000" pitchFamily="2" charset="0"/>
              </a:rPr>
              <a:t>NoSQL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CF676B-7B00-CC22-047F-4CBE110F8648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028867" y="1824633"/>
            <a:ext cx="2339932" cy="80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74B746-5303-8220-A48C-97A2926D1DDC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7488220" y="3074136"/>
            <a:ext cx="880579" cy="52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F20EF0-6229-804C-E480-8B9041412FCF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8368799" y="3074136"/>
            <a:ext cx="1380278" cy="54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DA0590-D634-C4AF-A8A9-3702FF00A3EA}"/>
              </a:ext>
            </a:extLst>
          </p:cNvPr>
          <p:cNvCxnSpPr>
            <a:cxnSpLocks/>
          </p:cNvCxnSpPr>
          <p:nvPr/>
        </p:nvCxnSpPr>
        <p:spPr>
          <a:xfrm>
            <a:off x="7464344" y="4046704"/>
            <a:ext cx="6388" cy="192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0587B7D-8688-619F-FEAA-1A1B7A52D3AD}"/>
              </a:ext>
            </a:extLst>
          </p:cNvPr>
          <p:cNvSpPr/>
          <p:nvPr/>
        </p:nvSpPr>
        <p:spPr>
          <a:xfrm>
            <a:off x="6524717" y="4516033"/>
            <a:ext cx="1892029" cy="59865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Azure SQL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66EC8F2-4A00-7601-EB26-7A74A6BF5DF8}"/>
              </a:ext>
            </a:extLst>
          </p:cNvPr>
          <p:cNvSpPr/>
          <p:nvPr/>
        </p:nvSpPr>
        <p:spPr>
          <a:xfrm>
            <a:off x="6542205" y="5173071"/>
            <a:ext cx="1892029" cy="33074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Aurora (AWS)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FD89DAC-A021-A46A-FC10-6A69D8AD04D5}"/>
              </a:ext>
            </a:extLst>
          </p:cNvPr>
          <p:cNvSpPr/>
          <p:nvPr/>
        </p:nvSpPr>
        <p:spPr>
          <a:xfrm>
            <a:off x="6542205" y="5901492"/>
            <a:ext cx="1892029" cy="64150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Cloud Spanner (GCP)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1370447-03C6-DB57-D717-6243CB4E899E}"/>
              </a:ext>
            </a:extLst>
          </p:cNvPr>
          <p:cNvSpPr/>
          <p:nvPr/>
        </p:nvSpPr>
        <p:spPr>
          <a:xfrm>
            <a:off x="6542205" y="5531018"/>
            <a:ext cx="1892029" cy="33074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RDS  (AWS)</a:t>
            </a:r>
          </a:p>
        </p:txBody>
      </p:sp>
    </p:spTree>
    <p:extLst>
      <p:ext uri="{BB962C8B-B14F-4D97-AF65-F5344CB8AC3E}">
        <p14:creationId xmlns:p14="http://schemas.microsoft.com/office/powerpoint/2010/main" val="31055206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CB52-A93B-BF87-5EC1-42C98727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 (AWS)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E04B5-8A9C-196A-CBBC-AA75C2E19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86440"/>
            <a:ext cx="6123684" cy="354171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Amazon Relational Database Service</a:t>
            </a:r>
          </a:p>
          <a:p>
            <a:r>
              <a:rPr lang="en-US" dirty="0"/>
              <a:t>Automates provisioning, configuring, backups, patching</a:t>
            </a:r>
          </a:p>
          <a:p>
            <a:r>
              <a:rPr lang="en-US" dirty="0"/>
              <a:t>Primary instance and backup instance</a:t>
            </a:r>
          </a:p>
          <a:p>
            <a:r>
              <a:rPr lang="en-US" dirty="0"/>
              <a:t>Supports 8 DB engines &amp; 2 deployment models</a:t>
            </a:r>
          </a:p>
          <a:p>
            <a:pPr lvl="1"/>
            <a:r>
              <a:rPr lang="en-US" dirty="0"/>
              <a:t>Oracle Database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IBM</a:t>
            </a:r>
          </a:p>
          <a:p>
            <a:pPr lvl="1"/>
            <a:r>
              <a:rPr lang="en-US" dirty="0"/>
              <a:t>MariaDB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PostgreSQL</a:t>
            </a:r>
          </a:p>
        </p:txBody>
      </p:sp>
      <p:pic>
        <p:nvPicPr>
          <p:cNvPr id="4098" name="Picture 2" descr="Amazon RDS: Relational Database - AWS ...">
            <a:extLst>
              <a:ext uri="{FF2B5EF4-FFF2-40B4-BE49-F238E27FC236}">
                <a16:creationId xmlns:a16="http://schemas.microsoft.com/office/drawing/2014/main" id="{7D39924E-38CB-B716-D1B4-073280CF9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911" y="897077"/>
            <a:ext cx="3606800" cy="240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ow to Evaluate AWS RDS Pricing and ...">
            <a:extLst>
              <a:ext uri="{FF2B5EF4-FFF2-40B4-BE49-F238E27FC236}">
                <a16:creationId xmlns:a16="http://schemas.microsoft.com/office/drawing/2014/main" id="{D0711121-7FD8-8B78-EDF1-FD4C77D0D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911" y="3371229"/>
            <a:ext cx="36068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7500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D54C-AC24-DC4A-14E4-A2EAE1534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88306"/>
            <a:ext cx="9905998" cy="1478570"/>
          </a:xfrm>
        </p:spPr>
        <p:txBody>
          <a:bodyPr/>
          <a:lstStyle/>
          <a:p>
            <a:r>
              <a:rPr lang="en-US" dirty="0"/>
              <a:t>Amazon Aurora</a:t>
            </a:r>
          </a:p>
        </p:txBody>
      </p:sp>
      <p:pic>
        <p:nvPicPr>
          <p:cNvPr id="5122" name="Picture 2" descr="AWS — Difference between Amazon Aurora and Amazon RDS | by Ashish Patel |  Awesome Cloud | Medium">
            <a:extLst>
              <a:ext uri="{FF2B5EF4-FFF2-40B4-BE49-F238E27FC236}">
                <a16:creationId xmlns:a16="http://schemas.microsoft.com/office/drawing/2014/main" id="{9A235BA2-BCC4-BBF9-9F9F-96A97931A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526" y="1941536"/>
            <a:ext cx="6954909" cy="401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1EE916-3D64-7CDF-FDF1-9B819973D35E}"/>
              </a:ext>
            </a:extLst>
          </p:cNvPr>
          <p:cNvSpPr txBox="1"/>
          <p:nvPr/>
        </p:nvSpPr>
        <p:spPr>
          <a:xfrm>
            <a:off x="739036" y="2167003"/>
            <a:ext cx="37036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Fully managed relational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db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Scales automatically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Compatible with MySQL and 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Deployed as a cluster w/ </a:t>
            </a:r>
            <a:r>
              <a:rPr lang="en-US" sz="2000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primary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</a:t>
            </a:r>
            <a:r>
              <a:rPr lang="en-US" sz="2000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replica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Aurora replica lag == milliseconds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RDS replica lag ==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055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64B8-2308-7B21-E543-C3701A78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Aurora (AWS)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8F7EF-A333-4A19-93CC-3B68904BD8DD}"/>
              </a:ext>
            </a:extLst>
          </p:cNvPr>
          <p:cNvSpPr txBox="1"/>
          <p:nvPr/>
        </p:nvSpPr>
        <p:spPr>
          <a:xfrm>
            <a:off x="6479874" y="2609450"/>
            <a:ext cx="50041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Global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globally distributed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Faster physical replication between aurora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At least 2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Recovery Point Objective =1 second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Avoid data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Recovery Time Objective = 1 minute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1B8DFA-0CF4-A132-4B63-CE519FEC516E}"/>
              </a:ext>
            </a:extLst>
          </p:cNvPr>
          <p:cNvSpPr txBox="1"/>
          <p:nvPr/>
        </p:nvSpPr>
        <p:spPr>
          <a:xfrm>
            <a:off x="985578" y="2661595"/>
            <a:ext cx="52774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Aurora Serverless: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Sporadic usage workloads or unpredictable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Pay for DB storage on a per-second basis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Provides a more cost-effective option than regular DB management in certain use cases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8A2B70-FEA0-97F7-6B1F-A329A03E3DC9}"/>
              </a:ext>
            </a:extLst>
          </p:cNvPr>
          <p:cNvSpPr txBox="1"/>
          <p:nvPr/>
        </p:nvSpPr>
        <p:spPr>
          <a:xfrm>
            <a:off x="985578" y="2117731"/>
            <a:ext cx="4726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Two kinds of Aurora databases:</a:t>
            </a:r>
          </a:p>
        </p:txBody>
      </p:sp>
    </p:spTree>
    <p:extLst>
      <p:ext uri="{BB962C8B-B14F-4D97-AF65-F5344CB8AC3E}">
        <p14:creationId xmlns:p14="http://schemas.microsoft.com/office/powerpoint/2010/main" val="390510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5F26-5756-46E9-0F02-1013605AD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37" y="1285082"/>
            <a:ext cx="10984832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accent2"/>
                </a:solidFill>
              </a:rPr>
              <a:t>Lecture 6: Cloud Databases</a:t>
            </a:r>
          </a:p>
        </p:txBody>
      </p:sp>
    </p:spTree>
    <p:extLst>
      <p:ext uri="{BB962C8B-B14F-4D97-AF65-F5344CB8AC3E}">
        <p14:creationId xmlns:p14="http://schemas.microsoft.com/office/powerpoint/2010/main" val="1322113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94FB3-7DFD-0F51-26AC-591A76C3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Spanner (GCP)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A1B605-37E2-4C55-6274-F2F1DDC42BBF}"/>
              </a:ext>
            </a:extLst>
          </p:cNvPr>
          <p:cNvSpPr txBox="1"/>
          <p:nvPr/>
        </p:nvSpPr>
        <p:spPr>
          <a:xfrm>
            <a:off x="903419" y="2097088"/>
            <a:ext cx="484139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Replicates data across global data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Consistently available even during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SQL-compatible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 cases: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Globally distributed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Mission-critical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Real-time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Big data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Supports: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relational, graph, key value,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Point-in-time recover within microseconds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99.999% SLA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Automatic replication</a:t>
            </a:r>
          </a:p>
        </p:txBody>
      </p:sp>
      <p:pic>
        <p:nvPicPr>
          <p:cNvPr id="6146" name="Picture 2" descr="Google Cloud Spanner : A Revolutionary ...">
            <a:extLst>
              <a:ext uri="{FF2B5EF4-FFF2-40B4-BE49-F238E27FC236}">
                <a16:creationId xmlns:a16="http://schemas.microsoft.com/office/drawing/2014/main" id="{9153AB6E-E071-A6C1-4CF2-EBE1E129F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444" y="2330450"/>
            <a:ext cx="5601654" cy="331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1014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CE5A-B006-6780-9D0E-140461D7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6685"/>
            <a:ext cx="9905998" cy="485570"/>
          </a:xfrm>
        </p:spPr>
        <p:txBody>
          <a:bodyPr>
            <a:normAutofit fontScale="90000"/>
          </a:bodyPr>
          <a:lstStyle/>
          <a:p>
            <a:r>
              <a:rPr lang="en-US" dirty="0"/>
              <a:t>CLOUD-Managed Databases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E913C72-DE1B-C9AA-B793-3B5045246E9D}"/>
              </a:ext>
            </a:extLst>
          </p:cNvPr>
          <p:cNvSpPr/>
          <p:nvPr/>
        </p:nvSpPr>
        <p:spPr>
          <a:xfrm>
            <a:off x="4627424" y="1044401"/>
            <a:ext cx="2802886" cy="7802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Roboto" panose="02000000000000000000" pitchFamily="2" charset="0"/>
              </a:rPr>
              <a:t>(CLOUD) MANAGED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7E9AED-72DC-BDC7-BF85-F47DE531064B}"/>
              </a:ext>
            </a:extLst>
          </p:cNvPr>
          <p:cNvSpPr/>
          <p:nvPr/>
        </p:nvSpPr>
        <p:spPr>
          <a:xfrm>
            <a:off x="1332172" y="3570668"/>
            <a:ext cx="1484288" cy="48557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Roboto" panose="02000000000000000000" pitchFamily="2" charset="0"/>
              </a:rPr>
              <a:t>SQL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A28B054-3597-4901-3582-BEF541399FE5}"/>
              </a:ext>
            </a:extLst>
          </p:cNvPr>
          <p:cNvSpPr/>
          <p:nvPr/>
        </p:nvSpPr>
        <p:spPr>
          <a:xfrm>
            <a:off x="4097923" y="3561135"/>
            <a:ext cx="1462389" cy="48557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Roboto" panose="02000000000000000000" pitchFamily="2" charset="0"/>
              </a:rPr>
              <a:t>NoSQL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05A37ED-3DF2-18A6-B262-82D1D1876DD6}"/>
              </a:ext>
            </a:extLst>
          </p:cNvPr>
          <p:cNvSpPr/>
          <p:nvPr/>
        </p:nvSpPr>
        <p:spPr>
          <a:xfrm>
            <a:off x="2623244" y="2588566"/>
            <a:ext cx="1939257" cy="48557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</a:rPr>
              <a:t>TRADITIONAL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C2709F-C98C-88E9-D66F-C9BE2574E2ED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2074316" y="3074136"/>
            <a:ext cx="1518557" cy="49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72096A-38A5-CADD-C187-17F4EE705905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3592873" y="3074136"/>
            <a:ext cx="1236245" cy="48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12D623-C5AB-14B5-9A53-3868A706C7C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592873" y="1824633"/>
            <a:ext cx="2435994" cy="76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BF7DCF-92E8-F479-BBD8-5696B56442E2}"/>
              </a:ext>
            </a:extLst>
          </p:cNvPr>
          <p:cNvSpPr/>
          <p:nvPr/>
        </p:nvSpPr>
        <p:spPr>
          <a:xfrm>
            <a:off x="7316044" y="2629465"/>
            <a:ext cx="2105509" cy="44467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</a:rPr>
              <a:t>CLOUD-NATIVE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28FAEA-CE8E-93B6-633E-C265E7AC053F}"/>
              </a:ext>
            </a:extLst>
          </p:cNvPr>
          <p:cNvSpPr/>
          <p:nvPr/>
        </p:nvSpPr>
        <p:spPr>
          <a:xfrm>
            <a:off x="6682452" y="3602033"/>
            <a:ext cx="1611536" cy="44467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Roboto" panose="02000000000000000000" pitchFamily="2" charset="0"/>
              </a:rPr>
              <a:t>SQL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398DBB7-D381-6FBE-8007-AE8E01E86E9F}"/>
              </a:ext>
            </a:extLst>
          </p:cNvPr>
          <p:cNvSpPr/>
          <p:nvPr/>
        </p:nvSpPr>
        <p:spPr>
          <a:xfrm>
            <a:off x="9139037" y="3602033"/>
            <a:ext cx="1587760" cy="44467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Roboto" panose="02000000000000000000" pitchFamily="2" charset="0"/>
              </a:rPr>
              <a:t>NoSQL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CF676B-7B00-CC22-047F-4CBE110F8648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028867" y="1824633"/>
            <a:ext cx="2339932" cy="80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74B746-5303-8220-A48C-97A2926D1DDC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7488220" y="3074136"/>
            <a:ext cx="880579" cy="52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F20EF0-6229-804C-E480-8B9041412FCF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8368799" y="3074136"/>
            <a:ext cx="1564118" cy="52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DA0590-D634-C4AF-A8A9-3702FF00A3EA}"/>
              </a:ext>
            </a:extLst>
          </p:cNvPr>
          <p:cNvCxnSpPr>
            <a:cxnSpLocks/>
          </p:cNvCxnSpPr>
          <p:nvPr/>
        </p:nvCxnSpPr>
        <p:spPr>
          <a:xfrm>
            <a:off x="7464344" y="4046704"/>
            <a:ext cx="6388" cy="404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3474499-1F02-D6FD-3CF6-BB6B2DD0D0A8}"/>
              </a:ext>
            </a:extLst>
          </p:cNvPr>
          <p:cNvSpPr/>
          <p:nvPr/>
        </p:nvSpPr>
        <p:spPr>
          <a:xfrm>
            <a:off x="8986903" y="4481668"/>
            <a:ext cx="1892029" cy="51523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CosmosDB (Azure)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5A137FD-1008-9E6B-8ABF-DB9889FAA668}"/>
              </a:ext>
            </a:extLst>
          </p:cNvPr>
          <p:cNvSpPr/>
          <p:nvPr/>
        </p:nvSpPr>
        <p:spPr>
          <a:xfrm>
            <a:off x="8978157" y="5036691"/>
            <a:ext cx="1892029" cy="59865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DynamoDB (AWS)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80B1C43-727E-9C5E-4CD8-866D8B0F89A9}"/>
              </a:ext>
            </a:extLst>
          </p:cNvPr>
          <p:cNvSpPr/>
          <p:nvPr/>
        </p:nvSpPr>
        <p:spPr>
          <a:xfrm>
            <a:off x="8990196" y="5671309"/>
            <a:ext cx="1892029" cy="107223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Roboto" panose="02000000000000000000" pitchFamily="2" charset="0"/>
              </a:rPr>
              <a:t>BigTable</a:t>
            </a: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Roboto" panose="02000000000000000000" pitchFamily="2" charset="0"/>
              </a:rPr>
              <a:t>Firestore</a:t>
            </a: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Roboto" panose="02000000000000000000" pitchFamily="2" charset="0"/>
              </a:rPr>
              <a:t>Memorystore</a:t>
            </a: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</a:rPr>
              <a:t>, (GCP)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5915D4-5105-8A6C-7259-926D1BF34E2C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>
            <a:off x="9932917" y="4046704"/>
            <a:ext cx="1" cy="43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4271F9D-241E-A686-E061-27A991FCAA5D}"/>
              </a:ext>
            </a:extLst>
          </p:cNvPr>
          <p:cNvSpPr/>
          <p:nvPr/>
        </p:nvSpPr>
        <p:spPr>
          <a:xfrm>
            <a:off x="6524717" y="4516033"/>
            <a:ext cx="1892029" cy="59865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Azure SQL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69A64E8-4E55-0FBB-135D-C728F79A266B}"/>
              </a:ext>
            </a:extLst>
          </p:cNvPr>
          <p:cNvSpPr/>
          <p:nvPr/>
        </p:nvSpPr>
        <p:spPr>
          <a:xfrm>
            <a:off x="6542205" y="5173071"/>
            <a:ext cx="1892029" cy="33074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Aurora (AWS)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51C3E83-80FA-8D4F-8ECC-F3E4349F9D59}"/>
              </a:ext>
            </a:extLst>
          </p:cNvPr>
          <p:cNvSpPr/>
          <p:nvPr/>
        </p:nvSpPr>
        <p:spPr>
          <a:xfrm>
            <a:off x="6542205" y="5901492"/>
            <a:ext cx="1892029" cy="64150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Cloud Spanner (GCP)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6FEB207-9157-C3E1-7C66-69E5C6BA31F3}"/>
              </a:ext>
            </a:extLst>
          </p:cNvPr>
          <p:cNvSpPr/>
          <p:nvPr/>
        </p:nvSpPr>
        <p:spPr>
          <a:xfrm>
            <a:off x="6542205" y="5531018"/>
            <a:ext cx="1892029" cy="33074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RDS  (AWS)</a:t>
            </a:r>
          </a:p>
        </p:txBody>
      </p:sp>
    </p:spTree>
    <p:extLst>
      <p:ext uri="{BB962C8B-B14F-4D97-AF65-F5344CB8AC3E}">
        <p14:creationId xmlns:p14="http://schemas.microsoft.com/office/powerpoint/2010/main" val="23476816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2B44C-9EB7-B480-59D8-F2881A02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DB (Azure)</a:t>
            </a:r>
          </a:p>
        </p:txBody>
      </p:sp>
      <p:pic>
        <p:nvPicPr>
          <p:cNvPr id="4" name="Picture 2" descr="Cosmos DB - Wikipedia">
            <a:extLst>
              <a:ext uri="{FF2B5EF4-FFF2-40B4-BE49-F238E27FC236}">
                <a16:creationId xmlns:a16="http://schemas.microsoft.com/office/drawing/2014/main" id="{D6392FDF-52B5-DB55-1DEF-0B702059D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764" y="1896672"/>
            <a:ext cx="4855434" cy="339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25AD53-D794-0A74-7BB0-04C67A276C32}"/>
              </a:ext>
            </a:extLst>
          </p:cNvPr>
          <p:cNvSpPr txBox="1"/>
          <p:nvPr/>
        </p:nvSpPr>
        <p:spPr>
          <a:xfrm>
            <a:off x="1141413" y="1896672"/>
            <a:ext cx="4820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Works with four data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Document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Graph oriented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Key-value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Wide-column store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4575D-5871-3A5F-DD52-0C1E87D868D4}"/>
              </a:ext>
            </a:extLst>
          </p:cNvPr>
          <p:cNvSpPr txBox="1"/>
          <p:nvPr/>
        </p:nvSpPr>
        <p:spPr>
          <a:xfrm>
            <a:off x="1027464" y="3484001"/>
            <a:ext cx="53287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Foundational Azure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Available in every region in 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Automatically indexes your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Scales storage and throughput independently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Request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Cosmos DB performance currency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Supports open source API and access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Cassandra, 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Not alternative or replacement to SQL server</a:t>
            </a:r>
          </a:p>
        </p:txBody>
      </p:sp>
    </p:spTree>
    <p:extLst>
      <p:ext uri="{BB962C8B-B14F-4D97-AF65-F5344CB8AC3E}">
        <p14:creationId xmlns:p14="http://schemas.microsoft.com/office/powerpoint/2010/main" val="38390595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3568-00A2-BEA2-B38F-0103E5CAA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DB (Azure)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C00B2-B781-041D-1F4A-8E1C99260C7C}"/>
              </a:ext>
            </a:extLst>
          </p:cNvPr>
          <p:cNvSpPr txBox="1"/>
          <p:nvPr/>
        </p:nvSpPr>
        <p:spPr>
          <a:xfrm>
            <a:off x="928877" y="2190194"/>
            <a:ext cx="580319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Good for cloud-first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Supports a SQL-like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Scaling options: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Scaling SQL Server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Handle transactions sequentially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Single source of truth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Replicated out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CosmosDB scales with more machines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All nodes can accept both reads and writes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Indexing supports both the data and UIDs</a:t>
            </a:r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  <p:pic>
        <p:nvPicPr>
          <p:cNvPr id="3074" name="Picture 2" descr="Cosmos DB - Wikipedia">
            <a:extLst>
              <a:ext uri="{FF2B5EF4-FFF2-40B4-BE49-F238E27FC236}">
                <a16:creationId xmlns:a16="http://schemas.microsoft.com/office/drawing/2014/main" id="{34679DC0-92BE-BBBA-1E72-11F02E07D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623" y="2097088"/>
            <a:ext cx="4779190" cy="334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4491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8381-8003-2A09-D515-150307EB9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811" y="175098"/>
            <a:ext cx="6342433" cy="642025"/>
          </a:xfrm>
        </p:spPr>
        <p:txBody>
          <a:bodyPr/>
          <a:lstStyle/>
          <a:p>
            <a:r>
              <a:rPr lang="en-US" dirty="0"/>
              <a:t>DynamoDB (AWS)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A75DDF-C004-BE50-2E45-6A17DE409F6E}"/>
              </a:ext>
            </a:extLst>
          </p:cNvPr>
          <p:cNvSpPr/>
          <p:nvPr/>
        </p:nvSpPr>
        <p:spPr>
          <a:xfrm>
            <a:off x="758756" y="0"/>
            <a:ext cx="4066161" cy="672181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People </a:t>
            </a:r>
          </a:p>
          <a:p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{ </a:t>
            </a:r>
          </a:p>
          <a:p>
            <a:r>
              <a:rPr lang="en-US" sz="1400" b="0" i="0" dirty="0">
                <a:solidFill>
                  <a:srgbClr val="986801"/>
                </a:solidFill>
                <a:effectLst/>
                <a:latin typeface="Monaco" pitchFamily="2" charset="77"/>
              </a:rPr>
              <a:t>"</a:t>
            </a:r>
            <a:r>
              <a:rPr lang="en-US" sz="1400" b="0" i="0" dirty="0" err="1">
                <a:solidFill>
                  <a:srgbClr val="986801"/>
                </a:solidFill>
                <a:effectLst/>
                <a:latin typeface="Monaco" pitchFamily="2" charset="77"/>
              </a:rPr>
              <a:t>PersonID</a:t>
            </a:r>
            <a:r>
              <a:rPr lang="en-US" sz="1400" b="0" i="0" dirty="0">
                <a:solidFill>
                  <a:srgbClr val="986801"/>
                </a:solidFill>
                <a:effectLst/>
                <a:latin typeface="Monaco" pitchFamily="2" charset="77"/>
              </a:rPr>
              <a:t>"</a:t>
            </a:r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: </a:t>
            </a:r>
            <a:r>
              <a:rPr lang="en-US" sz="1400" b="0" i="0" dirty="0">
                <a:solidFill>
                  <a:srgbClr val="986801"/>
                </a:solidFill>
                <a:effectLst/>
                <a:latin typeface="Monaco" pitchFamily="2" charset="77"/>
              </a:rPr>
              <a:t>101</a:t>
            </a:r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,</a:t>
            </a:r>
          </a:p>
          <a:p>
            <a:r>
              <a:rPr lang="en-US" sz="1400" b="0" i="0" dirty="0">
                <a:solidFill>
                  <a:srgbClr val="986801"/>
                </a:solidFill>
                <a:effectLst/>
                <a:latin typeface="Monaco" pitchFamily="2" charset="77"/>
              </a:rPr>
              <a:t>"</a:t>
            </a:r>
            <a:r>
              <a:rPr lang="en-US" sz="1400" b="0" i="0" dirty="0" err="1">
                <a:solidFill>
                  <a:srgbClr val="986801"/>
                </a:solidFill>
                <a:effectLst/>
                <a:latin typeface="Monaco" pitchFamily="2" charset="77"/>
              </a:rPr>
              <a:t>LastName</a:t>
            </a:r>
            <a:r>
              <a:rPr lang="en-US" sz="1400" b="0" i="0" dirty="0">
                <a:solidFill>
                  <a:srgbClr val="986801"/>
                </a:solidFill>
                <a:effectLst/>
                <a:latin typeface="Monaco" pitchFamily="2" charset="77"/>
              </a:rPr>
              <a:t>"</a:t>
            </a:r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: </a:t>
            </a:r>
            <a:r>
              <a:rPr lang="en-US" sz="1400" b="0" i="0" dirty="0">
                <a:solidFill>
                  <a:srgbClr val="0B6125"/>
                </a:solidFill>
                <a:effectLst/>
                <a:latin typeface="Monaco" pitchFamily="2" charset="77"/>
              </a:rPr>
              <a:t>"Smith"</a:t>
            </a:r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, </a:t>
            </a:r>
          </a:p>
          <a:p>
            <a:r>
              <a:rPr lang="en-US" sz="1400" b="0" i="0" dirty="0">
                <a:solidFill>
                  <a:srgbClr val="986801"/>
                </a:solidFill>
                <a:effectLst/>
                <a:latin typeface="Monaco" pitchFamily="2" charset="77"/>
              </a:rPr>
              <a:t>"FirstName"</a:t>
            </a:r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: </a:t>
            </a:r>
            <a:r>
              <a:rPr lang="en-US" sz="1400" b="0" i="0" dirty="0">
                <a:solidFill>
                  <a:srgbClr val="0B6125"/>
                </a:solidFill>
                <a:effectLst/>
                <a:latin typeface="Monaco" pitchFamily="2" charset="77"/>
              </a:rPr>
              <a:t>"Fred"</a:t>
            </a:r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, </a:t>
            </a:r>
          </a:p>
          <a:p>
            <a:r>
              <a:rPr lang="en-US" sz="1400" b="0" i="0" dirty="0">
                <a:solidFill>
                  <a:srgbClr val="986801"/>
                </a:solidFill>
                <a:effectLst/>
                <a:latin typeface="Monaco" pitchFamily="2" charset="77"/>
              </a:rPr>
              <a:t>"Phone"</a:t>
            </a:r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: </a:t>
            </a:r>
            <a:r>
              <a:rPr lang="en-US" sz="1400" b="0" i="0" dirty="0">
                <a:solidFill>
                  <a:srgbClr val="0B6125"/>
                </a:solidFill>
                <a:effectLst/>
                <a:latin typeface="Monaco" pitchFamily="2" charset="77"/>
              </a:rPr>
              <a:t>"555-4321"</a:t>
            </a:r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 </a:t>
            </a:r>
          </a:p>
          <a:p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} </a:t>
            </a:r>
          </a:p>
          <a:p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{ </a:t>
            </a:r>
          </a:p>
          <a:p>
            <a:r>
              <a:rPr lang="en-US" sz="1400" b="0" i="0" dirty="0">
                <a:solidFill>
                  <a:srgbClr val="986801"/>
                </a:solidFill>
                <a:effectLst/>
                <a:latin typeface="Monaco" pitchFamily="2" charset="77"/>
              </a:rPr>
              <a:t>"</a:t>
            </a:r>
            <a:r>
              <a:rPr lang="en-US" sz="1400" b="0" i="0" dirty="0" err="1">
                <a:solidFill>
                  <a:srgbClr val="986801"/>
                </a:solidFill>
                <a:effectLst/>
                <a:latin typeface="Monaco" pitchFamily="2" charset="77"/>
              </a:rPr>
              <a:t>PersonID</a:t>
            </a:r>
            <a:r>
              <a:rPr lang="en-US" sz="1400" b="0" i="0" dirty="0">
                <a:solidFill>
                  <a:srgbClr val="986801"/>
                </a:solidFill>
                <a:effectLst/>
                <a:latin typeface="Monaco" pitchFamily="2" charset="77"/>
              </a:rPr>
              <a:t>"</a:t>
            </a:r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: </a:t>
            </a:r>
            <a:r>
              <a:rPr lang="en-US" sz="1400" b="0" i="0" dirty="0">
                <a:solidFill>
                  <a:srgbClr val="986801"/>
                </a:solidFill>
                <a:effectLst/>
                <a:latin typeface="Monaco" pitchFamily="2" charset="77"/>
              </a:rPr>
              <a:t>102</a:t>
            </a:r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, </a:t>
            </a:r>
          </a:p>
          <a:p>
            <a:r>
              <a:rPr lang="en-US" sz="1400" b="0" i="0" dirty="0">
                <a:solidFill>
                  <a:srgbClr val="986801"/>
                </a:solidFill>
                <a:effectLst/>
                <a:latin typeface="Monaco" pitchFamily="2" charset="77"/>
              </a:rPr>
              <a:t>"</a:t>
            </a:r>
            <a:r>
              <a:rPr lang="en-US" sz="1400" b="0" i="0" dirty="0" err="1">
                <a:solidFill>
                  <a:srgbClr val="986801"/>
                </a:solidFill>
                <a:effectLst/>
                <a:latin typeface="Monaco" pitchFamily="2" charset="77"/>
              </a:rPr>
              <a:t>LastName</a:t>
            </a:r>
            <a:r>
              <a:rPr lang="en-US" sz="1400" b="0" i="0" dirty="0">
                <a:solidFill>
                  <a:srgbClr val="986801"/>
                </a:solidFill>
                <a:effectLst/>
                <a:latin typeface="Monaco" pitchFamily="2" charset="77"/>
              </a:rPr>
              <a:t>"</a:t>
            </a:r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: </a:t>
            </a:r>
            <a:r>
              <a:rPr lang="en-US" sz="1400" b="0" i="0" dirty="0">
                <a:solidFill>
                  <a:srgbClr val="0B6125"/>
                </a:solidFill>
                <a:effectLst/>
                <a:latin typeface="Monaco" pitchFamily="2" charset="77"/>
              </a:rPr>
              <a:t>"Jones"</a:t>
            </a:r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, </a:t>
            </a:r>
          </a:p>
          <a:p>
            <a:r>
              <a:rPr lang="en-US" sz="1400" b="0" i="0" dirty="0">
                <a:solidFill>
                  <a:srgbClr val="986801"/>
                </a:solidFill>
                <a:effectLst/>
                <a:latin typeface="Monaco" pitchFamily="2" charset="77"/>
              </a:rPr>
              <a:t>"FirstName"</a:t>
            </a:r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: </a:t>
            </a:r>
            <a:r>
              <a:rPr lang="en-US" sz="1400" b="0" i="0" dirty="0">
                <a:solidFill>
                  <a:srgbClr val="0B6125"/>
                </a:solidFill>
                <a:effectLst/>
                <a:latin typeface="Monaco" pitchFamily="2" charset="77"/>
              </a:rPr>
              <a:t>"Mary"</a:t>
            </a:r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, </a:t>
            </a:r>
          </a:p>
          <a:p>
            <a:r>
              <a:rPr lang="en-US" sz="1400" b="0" i="0" dirty="0">
                <a:solidFill>
                  <a:srgbClr val="986801"/>
                </a:solidFill>
                <a:effectLst/>
                <a:latin typeface="Monaco" pitchFamily="2" charset="77"/>
              </a:rPr>
              <a:t>"Address"</a:t>
            </a:r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: { </a:t>
            </a:r>
          </a:p>
          <a:p>
            <a:r>
              <a:rPr lang="en-US" sz="1400" b="0" i="0" dirty="0">
                <a:solidFill>
                  <a:srgbClr val="986801"/>
                </a:solidFill>
                <a:effectLst/>
                <a:latin typeface="Monaco" pitchFamily="2" charset="77"/>
              </a:rPr>
              <a:t>"Street"</a:t>
            </a:r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: </a:t>
            </a:r>
            <a:r>
              <a:rPr lang="en-US" sz="1400" b="0" i="0" dirty="0">
                <a:solidFill>
                  <a:srgbClr val="0B6125"/>
                </a:solidFill>
                <a:effectLst/>
                <a:latin typeface="Monaco" pitchFamily="2" charset="77"/>
              </a:rPr>
              <a:t>"123 Main"</a:t>
            </a:r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, </a:t>
            </a:r>
          </a:p>
          <a:p>
            <a:r>
              <a:rPr lang="en-US" sz="1400" b="0" i="0" dirty="0">
                <a:solidFill>
                  <a:srgbClr val="986801"/>
                </a:solidFill>
                <a:effectLst/>
                <a:latin typeface="Monaco" pitchFamily="2" charset="77"/>
              </a:rPr>
              <a:t>"City"</a:t>
            </a:r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: </a:t>
            </a:r>
            <a:r>
              <a:rPr lang="en-US" sz="1400" b="0" i="0" dirty="0">
                <a:solidFill>
                  <a:srgbClr val="0B6125"/>
                </a:solidFill>
                <a:effectLst/>
                <a:latin typeface="Monaco" pitchFamily="2" charset="77"/>
              </a:rPr>
              <a:t>"Anytown"</a:t>
            </a:r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, </a:t>
            </a:r>
          </a:p>
          <a:p>
            <a:r>
              <a:rPr lang="en-US" sz="1400" b="0" i="0" dirty="0">
                <a:solidFill>
                  <a:srgbClr val="986801"/>
                </a:solidFill>
                <a:effectLst/>
                <a:latin typeface="Monaco" pitchFamily="2" charset="77"/>
              </a:rPr>
              <a:t>"State"</a:t>
            </a:r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: </a:t>
            </a:r>
            <a:r>
              <a:rPr lang="en-US" sz="1400" b="0" i="0" dirty="0">
                <a:solidFill>
                  <a:srgbClr val="0B6125"/>
                </a:solidFill>
                <a:effectLst/>
                <a:latin typeface="Monaco" pitchFamily="2" charset="77"/>
              </a:rPr>
              <a:t>"OH"</a:t>
            </a:r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, </a:t>
            </a:r>
          </a:p>
          <a:p>
            <a:r>
              <a:rPr lang="en-US" sz="1400" b="0" i="0" dirty="0">
                <a:solidFill>
                  <a:srgbClr val="986801"/>
                </a:solidFill>
                <a:effectLst/>
                <a:latin typeface="Monaco" pitchFamily="2" charset="77"/>
              </a:rPr>
              <a:t>"</a:t>
            </a:r>
            <a:r>
              <a:rPr lang="en-US" sz="1400" b="0" i="0" dirty="0" err="1">
                <a:solidFill>
                  <a:srgbClr val="986801"/>
                </a:solidFill>
                <a:effectLst/>
                <a:latin typeface="Monaco" pitchFamily="2" charset="77"/>
              </a:rPr>
              <a:t>ZIPCode</a:t>
            </a:r>
            <a:r>
              <a:rPr lang="en-US" sz="1400" b="0" i="0" dirty="0">
                <a:solidFill>
                  <a:srgbClr val="986801"/>
                </a:solidFill>
                <a:effectLst/>
                <a:latin typeface="Monaco" pitchFamily="2" charset="77"/>
              </a:rPr>
              <a:t>"</a:t>
            </a:r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: </a:t>
            </a:r>
            <a:r>
              <a:rPr lang="en-US" sz="1400" b="0" i="0" dirty="0">
                <a:solidFill>
                  <a:srgbClr val="986801"/>
                </a:solidFill>
                <a:effectLst/>
                <a:latin typeface="Monaco" pitchFamily="2" charset="77"/>
              </a:rPr>
              <a:t>12345</a:t>
            </a:r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 </a:t>
            </a:r>
          </a:p>
          <a:p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} </a:t>
            </a:r>
          </a:p>
          <a:p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} </a:t>
            </a:r>
          </a:p>
          <a:p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{ </a:t>
            </a:r>
          </a:p>
          <a:p>
            <a:r>
              <a:rPr lang="en-US" sz="1400" b="0" i="0" dirty="0">
                <a:solidFill>
                  <a:srgbClr val="986801"/>
                </a:solidFill>
                <a:effectLst/>
                <a:latin typeface="Monaco" pitchFamily="2" charset="77"/>
              </a:rPr>
              <a:t>"</a:t>
            </a:r>
            <a:r>
              <a:rPr lang="en-US" sz="1400" b="0" i="0" dirty="0" err="1">
                <a:solidFill>
                  <a:srgbClr val="986801"/>
                </a:solidFill>
                <a:effectLst/>
                <a:latin typeface="Monaco" pitchFamily="2" charset="77"/>
              </a:rPr>
              <a:t>PersonID</a:t>
            </a:r>
            <a:r>
              <a:rPr lang="en-US" sz="1400" b="0" i="0" dirty="0">
                <a:solidFill>
                  <a:srgbClr val="986801"/>
                </a:solidFill>
                <a:effectLst/>
                <a:latin typeface="Monaco" pitchFamily="2" charset="77"/>
              </a:rPr>
              <a:t>"</a:t>
            </a:r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: </a:t>
            </a:r>
            <a:r>
              <a:rPr lang="en-US" sz="1400" b="0" i="0" dirty="0">
                <a:solidFill>
                  <a:srgbClr val="986801"/>
                </a:solidFill>
                <a:effectLst/>
                <a:latin typeface="Monaco" pitchFamily="2" charset="77"/>
              </a:rPr>
              <a:t>103</a:t>
            </a:r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, </a:t>
            </a:r>
          </a:p>
          <a:p>
            <a:r>
              <a:rPr lang="en-US" sz="1400" b="0" i="0" dirty="0">
                <a:solidFill>
                  <a:srgbClr val="986801"/>
                </a:solidFill>
                <a:effectLst/>
                <a:latin typeface="Monaco" pitchFamily="2" charset="77"/>
              </a:rPr>
              <a:t>"</a:t>
            </a:r>
            <a:r>
              <a:rPr lang="en-US" sz="1400" b="0" i="0" dirty="0" err="1">
                <a:solidFill>
                  <a:srgbClr val="986801"/>
                </a:solidFill>
                <a:effectLst/>
                <a:latin typeface="Monaco" pitchFamily="2" charset="77"/>
              </a:rPr>
              <a:t>LastName</a:t>
            </a:r>
            <a:r>
              <a:rPr lang="en-US" sz="1400" b="0" i="0" dirty="0">
                <a:solidFill>
                  <a:srgbClr val="986801"/>
                </a:solidFill>
                <a:effectLst/>
                <a:latin typeface="Monaco" pitchFamily="2" charset="77"/>
              </a:rPr>
              <a:t>"</a:t>
            </a:r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: </a:t>
            </a:r>
            <a:r>
              <a:rPr lang="en-US" sz="1400" b="0" i="0" dirty="0">
                <a:solidFill>
                  <a:srgbClr val="0B6125"/>
                </a:solidFill>
                <a:effectLst/>
                <a:latin typeface="Monaco" pitchFamily="2" charset="77"/>
              </a:rPr>
              <a:t>"Stephens"</a:t>
            </a:r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, </a:t>
            </a:r>
          </a:p>
          <a:p>
            <a:r>
              <a:rPr lang="en-US" sz="1400" b="0" i="0" dirty="0">
                <a:solidFill>
                  <a:srgbClr val="986801"/>
                </a:solidFill>
                <a:effectLst/>
                <a:latin typeface="Monaco" pitchFamily="2" charset="77"/>
              </a:rPr>
              <a:t>"FirstName"</a:t>
            </a:r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: </a:t>
            </a:r>
            <a:r>
              <a:rPr lang="en-US" sz="1400" b="0" i="0" dirty="0">
                <a:solidFill>
                  <a:srgbClr val="0B6125"/>
                </a:solidFill>
                <a:effectLst/>
                <a:latin typeface="Monaco" pitchFamily="2" charset="77"/>
              </a:rPr>
              <a:t>"Howard"</a:t>
            </a:r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,</a:t>
            </a:r>
          </a:p>
          <a:p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 </a:t>
            </a:r>
            <a:r>
              <a:rPr lang="en-US" sz="1400" b="0" i="0" dirty="0">
                <a:solidFill>
                  <a:srgbClr val="986801"/>
                </a:solidFill>
                <a:effectLst/>
                <a:latin typeface="Monaco" pitchFamily="2" charset="77"/>
              </a:rPr>
              <a:t>"Address"</a:t>
            </a:r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: { </a:t>
            </a:r>
          </a:p>
          <a:p>
            <a:r>
              <a:rPr lang="en-US" sz="1400" b="0" i="0" dirty="0">
                <a:solidFill>
                  <a:srgbClr val="986801"/>
                </a:solidFill>
                <a:effectLst/>
                <a:latin typeface="Monaco" pitchFamily="2" charset="77"/>
              </a:rPr>
              <a:t>"Street"</a:t>
            </a:r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: </a:t>
            </a:r>
            <a:r>
              <a:rPr lang="en-US" sz="1400" b="0" i="0" dirty="0">
                <a:solidFill>
                  <a:srgbClr val="0B6125"/>
                </a:solidFill>
                <a:effectLst/>
                <a:latin typeface="Monaco" pitchFamily="2" charset="77"/>
              </a:rPr>
              <a:t>"123 Main"</a:t>
            </a:r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, </a:t>
            </a:r>
          </a:p>
          <a:p>
            <a:r>
              <a:rPr lang="en-US" sz="1400" b="0" i="0" dirty="0">
                <a:solidFill>
                  <a:srgbClr val="986801"/>
                </a:solidFill>
                <a:effectLst/>
                <a:latin typeface="Monaco" pitchFamily="2" charset="77"/>
              </a:rPr>
              <a:t>"City"</a:t>
            </a:r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: </a:t>
            </a:r>
            <a:r>
              <a:rPr lang="en-US" sz="1400" b="0" i="0" dirty="0">
                <a:solidFill>
                  <a:srgbClr val="0B6125"/>
                </a:solidFill>
                <a:effectLst/>
                <a:latin typeface="Monaco" pitchFamily="2" charset="77"/>
              </a:rPr>
              <a:t>"London"</a:t>
            </a:r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, </a:t>
            </a:r>
          </a:p>
          <a:p>
            <a:r>
              <a:rPr lang="en-US" sz="1400" b="0" i="0" dirty="0">
                <a:solidFill>
                  <a:srgbClr val="986801"/>
                </a:solidFill>
                <a:effectLst/>
                <a:latin typeface="Monaco" pitchFamily="2" charset="77"/>
              </a:rPr>
              <a:t>"</a:t>
            </a:r>
            <a:r>
              <a:rPr lang="en-US" sz="1400" b="0" i="0" dirty="0" err="1">
                <a:solidFill>
                  <a:srgbClr val="986801"/>
                </a:solidFill>
                <a:effectLst/>
                <a:latin typeface="Monaco" pitchFamily="2" charset="77"/>
              </a:rPr>
              <a:t>PostalCode</a:t>
            </a:r>
            <a:r>
              <a:rPr lang="en-US" sz="1400" b="0" i="0" dirty="0">
                <a:solidFill>
                  <a:srgbClr val="986801"/>
                </a:solidFill>
                <a:effectLst/>
                <a:latin typeface="Monaco" pitchFamily="2" charset="77"/>
              </a:rPr>
              <a:t>"</a:t>
            </a:r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: </a:t>
            </a:r>
            <a:r>
              <a:rPr lang="en-US" sz="1400" b="0" i="0" dirty="0">
                <a:solidFill>
                  <a:srgbClr val="0B6125"/>
                </a:solidFill>
                <a:effectLst/>
                <a:latin typeface="Monaco" pitchFamily="2" charset="77"/>
              </a:rPr>
              <a:t>"ER3 5K8"</a:t>
            </a:r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 </a:t>
            </a:r>
          </a:p>
          <a:p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}, </a:t>
            </a:r>
          </a:p>
          <a:p>
            <a:r>
              <a:rPr lang="en-US" sz="1400" b="0" i="0" dirty="0">
                <a:solidFill>
                  <a:srgbClr val="986801"/>
                </a:solidFill>
                <a:effectLst/>
                <a:latin typeface="Monaco" pitchFamily="2" charset="77"/>
              </a:rPr>
              <a:t>"</a:t>
            </a:r>
            <a:r>
              <a:rPr lang="en-US" sz="1400" b="0" i="0" dirty="0" err="1">
                <a:solidFill>
                  <a:srgbClr val="986801"/>
                </a:solidFill>
                <a:effectLst/>
                <a:latin typeface="Monaco" pitchFamily="2" charset="77"/>
              </a:rPr>
              <a:t>FavoriteColor</a:t>
            </a:r>
            <a:r>
              <a:rPr lang="en-US" sz="1400" b="0" i="0" dirty="0">
                <a:solidFill>
                  <a:srgbClr val="986801"/>
                </a:solidFill>
                <a:effectLst/>
                <a:latin typeface="Monaco" pitchFamily="2" charset="77"/>
              </a:rPr>
              <a:t>"</a:t>
            </a:r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: </a:t>
            </a:r>
            <a:r>
              <a:rPr lang="en-US" sz="1400" b="0" i="0" dirty="0">
                <a:solidFill>
                  <a:srgbClr val="0B6125"/>
                </a:solidFill>
                <a:effectLst/>
                <a:latin typeface="Monaco" pitchFamily="2" charset="77"/>
              </a:rPr>
              <a:t>"Blue"</a:t>
            </a:r>
            <a:r>
              <a:rPr lang="en-US" sz="1400" b="0" i="0" dirty="0">
                <a:solidFill>
                  <a:srgbClr val="16191F"/>
                </a:solidFill>
                <a:effectLst/>
                <a:latin typeface="Monaco" pitchFamily="2" charset="77"/>
              </a:rPr>
              <a:t> }</a:t>
            </a:r>
            <a:endParaRPr lang="en-US" sz="1400" dirty="0">
              <a:latin typeface="Roboto" panose="0200000000000000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A0E6BFD-5E45-B58D-16C5-DC4B0569D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811" y="1523541"/>
            <a:ext cx="6761243" cy="258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4C5906-1783-5004-317D-F51CE7AEB6D4}"/>
              </a:ext>
            </a:extLst>
          </p:cNvPr>
          <p:cNvSpPr txBox="1"/>
          <p:nvPr/>
        </p:nvSpPr>
        <p:spPr>
          <a:xfrm>
            <a:off x="5613617" y="4484318"/>
            <a:ext cx="35138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 key-value datastore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99.999% SLA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Scale-to-zero serverless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boto3 to interact with python</a:t>
            </a:r>
          </a:p>
        </p:txBody>
      </p:sp>
    </p:spTree>
    <p:extLst>
      <p:ext uri="{BB962C8B-B14F-4D97-AF65-F5344CB8AC3E}">
        <p14:creationId xmlns:p14="http://schemas.microsoft.com/office/powerpoint/2010/main" val="18343502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42A3-93A4-C044-217E-452EC3BF6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685529" cy="1478570"/>
          </a:xfrm>
        </p:spPr>
        <p:txBody>
          <a:bodyPr>
            <a:normAutofit/>
          </a:bodyPr>
          <a:lstStyle/>
          <a:p>
            <a:r>
              <a:rPr lang="en-US" dirty="0"/>
              <a:t>GCP Cloud-Native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24F59-0DA1-4954-7C82-1A5B73ED1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685530" cy="3541714"/>
          </a:xfrm>
        </p:spPr>
        <p:txBody>
          <a:bodyPr>
            <a:normAutofit/>
          </a:bodyPr>
          <a:lstStyle/>
          <a:p>
            <a:r>
              <a:rPr lang="en-US" sz="2300" dirty="0" err="1">
                <a:latin typeface="Roboto" panose="02000000000000000000" pitchFamily="2" charset="0"/>
              </a:rPr>
              <a:t>BigTable</a:t>
            </a:r>
            <a:endParaRPr lang="en-US" sz="2300" dirty="0">
              <a:latin typeface="Roboto" panose="02000000000000000000" pitchFamily="2" charset="0"/>
            </a:endParaRPr>
          </a:p>
          <a:p>
            <a:pPr lvl="1"/>
            <a:r>
              <a:rPr lang="en-US" sz="2300" dirty="0"/>
              <a:t>Key-value</a:t>
            </a:r>
          </a:p>
          <a:p>
            <a:r>
              <a:rPr lang="en-US" sz="2300" dirty="0">
                <a:latin typeface="Roboto" panose="02000000000000000000" pitchFamily="2" charset="0"/>
              </a:rPr>
              <a:t> </a:t>
            </a:r>
            <a:r>
              <a:rPr lang="en-US" sz="2300" dirty="0" err="1">
                <a:latin typeface="Roboto" panose="02000000000000000000" pitchFamily="2" charset="0"/>
              </a:rPr>
              <a:t>Firestore</a:t>
            </a:r>
            <a:endParaRPr lang="en-US" sz="2300" dirty="0">
              <a:latin typeface="Roboto" panose="02000000000000000000" pitchFamily="2" charset="0"/>
            </a:endParaRPr>
          </a:p>
          <a:p>
            <a:pPr lvl="1"/>
            <a:r>
              <a:rPr lang="en-US" sz="2300" dirty="0"/>
              <a:t>Document database</a:t>
            </a:r>
          </a:p>
          <a:p>
            <a:r>
              <a:rPr lang="en-US" sz="2300" dirty="0" err="1">
                <a:latin typeface="Roboto" panose="02000000000000000000" pitchFamily="2" charset="0"/>
              </a:rPr>
              <a:t>Memorystore</a:t>
            </a:r>
            <a:endParaRPr lang="en-US" sz="2300" dirty="0">
              <a:latin typeface="Roboto" panose="02000000000000000000" pitchFamily="2" charset="0"/>
            </a:endParaRPr>
          </a:p>
          <a:p>
            <a:pPr lvl="1"/>
            <a:r>
              <a:rPr lang="en-US" sz="2300" dirty="0"/>
              <a:t>In-memory database</a:t>
            </a:r>
            <a:endParaRPr lang="en-US" sz="2300" dirty="0">
              <a:latin typeface="Roboto" panose="02000000000000000000" pitchFamily="2" charset="0"/>
            </a:endParaRPr>
          </a:p>
          <a:p>
            <a:endParaRPr lang="en-US" sz="2300" dirty="0"/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A735DC16-D6FB-4D67-8E25-6251808DA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 descr="100,000 Users on Firebase Firestore ...">
            <a:extLst>
              <a:ext uri="{FF2B5EF4-FFF2-40B4-BE49-F238E27FC236}">
                <a16:creationId xmlns:a16="http://schemas.microsoft.com/office/drawing/2014/main" id="{E4AF5311-E755-2250-6111-576BBE6E76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6" t="18332" r="11778" b="10299"/>
          <a:stretch/>
        </p:blipFill>
        <p:spPr bwMode="auto">
          <a:xfrm>
            <a:off x="6420908" y="722895"/>
            <a:ext cx="2364317" cy="193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8205" name="Rectangle 8204">
            <a:extLst>
              <a:ext uri="{FF2B5EF4-FFF2-40B4-BE49-F238E27FC236}">
                <a16:creationId xmlns:a16="http://schemas.microsoft.com/office/drawing/2014/main" id="{B771D315-9BAE-4AE3-A485-621C657CC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8280" y="0"/>
            <a:ext cx="91440" cy="3474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8" name="Picture 6" descr="Cloud Memorystore - Database of Databases">
            <a:extLst>
              <a:ext uri="{FF2B5EF4-FFF2-40B4-BE49-F238E27FC236}">
                <a16:creationId xmlns:a16="http://schemas.microsoft.com/office/drawing/2014/main" id="{8F9E7FB3-5538-7FFC-8239-D0DED0B52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02775" y="629195"/>
            <a:ext cx="2364317" cy="212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8207" name="Rectangle 8206">
            <a:extLst>
              <a:ext uri="{FF2B5EF4-FFF2-40B4-BE49-F238E27FC236}">
                <a16:creationId xmlns:a16="http://schemas.microsoft.com/office/drawing/2014/main" id="{FF3DE91F-11CD-40BC-A65F-E2A57C803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3383280"/>
            <a:ext cx="6096002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Google Cloud ...">
            <a:extLst>
              <a:ext uri="{FF2B5EF4-FFF2-40B4-BE49-F238E27FC236}">
                <a16:creationId xmlns:a16="http://schemas.microsoft.com/office/drawing/2014/main" id="{5391BE54-09CE-F40B-EC88-E1FA17C4D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8082" y="3796452"/>
            <a:ext cx="5242853" cy="273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7084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CE5A-B006-6780-9D0E-140461D7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6685"/>
            <a:ext cx="9905998" cy="485570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Databases: Full Picture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F0A3E63-43B5-2455-67C3-B9F9AB0B8004}"/>
              </a:ext>
            </a:extLst>
          </p:cNvPr>
          <p:cNvSpPr/>
          <p:nvPr/>
        </p:nvSpPr>
        <p:spPr>
          <a:xfrm>
            <a:off x="2191430" y="1209660"/>
            <a:ext cx="2802886" cy="7802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Roboto" panose="02000000000000000000" pitchFamily="2" charset="0"/>
              </a:rPr>
              <a:t>SELF-MANAGED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E913C72-DE1B-C9AA-B793-3B5045246E9D}"/>
              </a:ext>
            </a:extLst>
          </p:cNvPr>
          <p:cNvSpPr/>
          <p:nvPr/>
        </p:nvSpPr>
        <p:spPr>
          <a:xfrm>
            <a:off x="6965646" y="1195169"/>
            <a:ext cx="2802886" cy="7802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Roboto" panose="02000000000000000000" pitchFamily="2" charset="0"/>
              </a:rPr>
              <a:t>(CLOUD) MANAGED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7E9AED-72DC-BDC7-BF85-F47DE531064B}"/>
              </a:ext>
            </a:extLst>
          </p:cNvPr>
          <p:cNvSpPr/>
          <p:nvPr/>
        </p:nvSpPr>
        <p:spPr>
          <a:xfrm>
            <a:off x="1332172" y="3570668"/>
            <a:ext cx="1484288" cy="48557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Roboto" panose="02000000000000000000" pitchFamily="2" charset="0"/>
              </a:rPr>
              <a:t>SQL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A28B054-3597-4901-3582-BEF541399FE5}"/>
              </a:ext>
            </a:extLst>
          </p:cNvPr>
          <p:cNvSpPr/>
          <p:nvPr/>
        </p:nvSpPr>
        <p:spPr>
          <a:xfrm>
            <a:off x="4097923" y="3561135"/>
            <a:ext cx="1462389" cy="48557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Roboto" panose="02000000000000000000" pitchFamily="2" charset="0"/>
              </a:rPr>
              <a:t>NoSQL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05A37ED-3DF2-18A6-B262-82D1D1876DD6}"/>
              </a:ext>
            </a:extLst>
          </p:cNvPr>
          <p:cNvSpPr/>
          <p:nvPr/>
        </p:nvSpPr>
        <p:spPr>
          <a:xfrm>
            <a:off x="2623244" y="2588566"/>
            <a:ext cx="1939257" cy="48557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</a:rPr>
              <a:t>TRADITIONAL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652A49-85EB-88F1-C731-2F4EF9579433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3592873" y="1989892"/>
            <a:ext cx="0" cy="5986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C2709F-C98C-88E9-D66F-C9BE2574E2ED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2074316" y="3074136"/>
            <a:ext cx="1518557" cy="49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72096A-38A5-CADD-C187-17F4EE705905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3592873" y="3074136"/>
            <a:ext cx="1236245" cy="48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12D623-C5AB-14B5-9A53-3868A706C7C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592873" y="1975401"/>
            <a:ext cx="4774216" cy="61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C43E548-6893-8CA9-DA53-AF3B3AF81443}"/>
              </a:ext>
            </a:extLst>
          </p:cNvPr>
          <p:cNvSpPr/>
          <p:nvPr/>
        </p:nvSpPr>
        <p:spPr>
          <a:xfrm>
            <a:off x="1137689" y="4445998"/>
            <a:ext cx="1892029" cy="33074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MySQL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6B31FC9-E87F-D4BF-7545-180AB6E496F1}"/>
              </a:ext>
            </a:extLst>
          </p:cNvPr>
          <p:cNvSpPr/>
          <p:nvPr/>
        </p:nvSpPr>
        <p:spPr>
          <a:xfrm>
            <a:off x="1137688" y="4847492"/>
            <a:ext cx="1892029" cy="33074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SQL Server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08FFB1D-F125-045D-1924-CEC590E937EF}"/>
              </a:ext>
            </a:extLst>
          </p:cNvPr>
          <p:cNvSpPr/>
          <p:nvPr/>
        </p:nvSpPr>
        <p:spPr>
          <a:xfrm>
            <a:off x="1135871" y="5240214"/>
            <a:ext cx="1892029" cy="33074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Oracle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A49A703-7421-921C-2191-FE5A23C04FD5}"/>
              </a:ext>
            </a:extLst>
          </p:cNvPr>
          <p:cNvSpPr/>
          <p:nvPr/>
        </p:nvSpPr>
        <p:spPr>
          <a:xfrm>
            <a:off x="1137688" y="5652391"/>
            <a:ext cx="1892029" cy="33074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PostgreSQL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16D47C9-9F88-1405-3232-10172535632A}"/>
              </a:ext>
            </a:extLst>
          </p:cNvPr>
          <p:cNvSpPr/>
          <p:nvPr/>
        </p:nvSpPr>
        <p:spPr>
          <a:xfrm>
            <a:off x="1116416" y="6054312"/>
            <a:ext cx="1892029" cy="33074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MariaDB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8997AE-87CF-BB7A-0224-D6E92B1CE7E7}"/>
              </a:ext>
            </a:extLst>
          </p:cNvPr>
          <p:cNvCxnSpPr>
            <a:stCxn id="5" idx="2"/>
            <a:endCxn id="39" idx="0"/>
          </p:cNvCxnSpPr>
          <p:nvPr/>
        </p:nvCxnSpPr>
        <p:spPr>
          <a:xfrm>
            <a:off x="2074316" y="4056238"/>
            <a:ext cx="9388" cy="38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BF7DCF-92E8-F479-BBD8-5696B56442E2}"/>
              </a:ext>
            </a:extLst>
          </p:cNvPr>
          <p:cNvSpPr/>
          <p:nvPr/>
        </p:nvSpPr>
        <p:spPr>
          <a:xfrm>
            <a:off x="7316044" y="2629465"/>
            <a:ext cx="2105509" cy="44467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</a:rPr>
              <a:t>CLOUD-NATIVE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28FAEA-CE8E-93B6-633E-C265E7AC053F}"/>
              </a:ext>
            </a:extLst>
          </p:cNvPr>
          <p:cNvSpPr/>
          <p:nvPr/>
        </p:nvSpPr>
        <p:spPr>
          <a:xfrm>
            <a:off x="6682452" y="3602033"/>
            <a:ext cx="1611536" cy="44467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Roboto" panose="02000000000000000000" pitchFamily="2" charset="0"/>
              </a:rPr>
              <a:t>SQL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398DBB7-D381-6FBE-8007-AE8E01E86E9F}"/>
              </a:ext>
            </a:extLst>
          </p:cNvPr>
          <p:cNvSpPr/>
          <p:nvPr/>
        </p:nvSpPr>
        <p:spPr>
          <a:xfrm>
            <a:off x="9130292" y="3617243"/>
            <a:ext cx="1587760" cy="44467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Roboto" panose="02000000000000000000" pitchFamily="2" charset="0"/>
              </a:rPr>
              <a:t>NoSQL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CF676B-7B00-CC22-047F-4CBE110F8648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8367089" y="1975401"/>
            <a:ext cx="1710" cy="65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74B746-5303-8220-A48C-97A2926D1DDC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7488220" y="3074136"/>
            <a:ext cx="880579" cy="52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F20EF0-6229-804C-E480-8B9041412FCF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8368799" y="3074136"/>
            <a:ext cx="1555373" cy="54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DA0590-D634-C4AF-A8A9-3702FF00A3EA}"/>
              </a:ext>
            </a:extLst>
          </p:cNvPr>
          <p:cNvCxnSpPr>
            <a:cxnSpLocks/>
          </p:cNvCxnSpPr>
          <p:nvPr/>
        </p:nvCxnSpPr>
        <p:spPr>
          <a:xfrm>
            <a:off x="7464344" y="4046704"/>
            <a:ext cx="6388" cy="38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09AE2F8-EE30-13F4-3A05-F0B87009AE02}"/>
              </a:ext>
            </a:extLst>
          </p:cNvPr>
          <p:cNvSpPr/>
          <p:nvPr/>
        </p:nvSpPr>
        <p:spPr>
          <a:xfrm>
            <a:off x="3936014" y="4481668"/>
            <a:ext cx="1892029" cy="33074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MongoDB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F4BDFD4-5E8B-6D79-EF46-397F1C5784DC}"/>
              </a:ext>
            </a:extLst>
          </p:cNvPr>
          <p:cNvSpPr/>
          <p:nvPr/>
        </p:nvSpPr>
        <p:spPr>
          <a:xfrm>
            <a:off x="3936014" y="4904120"/>
            <a:ext cx="1892029" cy="33074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Cassandra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5EA7FD3-3213-A77F-D044-5725F45239A5}"/>
              </a:ext>
            </a:extLst>
          </p:cNvPr>
          <p:cNvSpPr/>
          <p:nvPr/>
        </p:nvSpPr>
        <p:spPr>
          <a:xfrm>
            <a:off x="3971684" y="5328895"/>
            <a:ext cx="1892029" cy="33074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CouchDB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41D9BD-19B8-4D50-E73E-E0F6BB6BDD09}"/>
              </a:ext>
            </a:extLst>
          </p:cNvPr>
          <p:cNvCxnSpPr>
            <a:stCxn id="6" idx="2"/>
          </p:cNvCxnSpPr>
          <p:nvPr/>
        </p:nvCxnSpPr>
        <p:spPr>
          <a:xfrm flipH="1">
            <a:off x="4829117" y="4046705"/>
            <a:ext cx="1" cy="45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353092-91C2-F12C-253D-EE073F959C88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924172" y="4061914"/>
            <a:ext cx="8746" cy="41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DDF9DF1-D8A7-F49A-BF03-E5BD4B9D5567}"/>
              </a:ext>
            </a:extLst>
          </p:cNvPr>
          <p:cNvSpPr/>
          <p:nvPr/>
        </p:nvSpPr>
        <p:spPr>
          <a:xfrm>
            <a:off x="8986903" y="4481668"/>
            <a:ext cx="1892029" cy="51523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CosmosDB (Azure)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02D17FB-6EBD-8B4E-2833-BD4B379E298C}"/>
              </a:ext>
            </a:extLst>
          </p:cNvPr>
          <p:cNvSpPr/>
          <p:nvPr/>
        </p:nvSpPr>
        <p:spPr>
          <a:xfrm>
            <a:off x="8978157" y="5036691"/>
            <a:ext cx="1892029" cy="59865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DynamoDB (AWS)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6F35E04-D9F8-8666-1375-CD18037C636E}"/>
              </a:ext>
            </a:extLst>
          </p:cNvPr>
          <p:cNvSpPr/>
          <p:nvPr/>
        </p:nvSpPr>
        <p:spPr>
          <a:xfrm>
            <a:off x="6524717" y="4516033"/>
            <a:ext cx="1892029" cy="59865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Azure SQL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98D8EC0-53AE-ECB0-4431-25B640E1F8CF}"/>
              </a:ext>
            </a:extLst>
          </p:cNvPr>
          <p:cNvSpPr/>
          <p:nvPr/>
        </p:nvSpPr>
        <p:spPr>
          <a:xfrm>
            <a:off x="6542205" y="5173071"/>
            <a:ext cx="1892029" cy="33074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Aurora (AWS)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38F6ACE-3768-923A-4758-7FE2109778D1}"/>
              </a:ext>
            </a:extLst>
          </p:cNvPr>
          <p:cNvSpPr/>
          <p:nvPr/>
        </p:nvSpPr>
        <p:spPr>
          <a:xfrm>
            <a:off x="6542205" y="5901492"/>
            <a:ext cx="1892029" cy="64150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Cloud Spanner (GCP)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41768D9-3098-F638-05B4-4C95B42D73B3}"/>
              </a:ext>
            </a:extLst>
          </p:cNvPr>
          <p:cNvSpPr/>
          <p:nvPr/>
        </p:nvSpPr>
        <p:spPr>
          <a:xfrm>
            <a:off x="6542205" y="5531018"/>
            <a:ext cx="1892029" cy="33074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RDS  (AWS)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FABF4ED-CCEF-EA60-FD4E-537CB019E1F6}"/>
              </a:ext>
            </a:extLst>
          </p:cNvPr>
          <p:cNvSpPr/>
          <p:nvPr/>
        </p:nvSpPr>
        <p:spPr>
          <a:xfrm>
            <a:off x="8990196" y="5671309"/>
            <a:ext cx="1892029" cy="107223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Roboto" panose="02000000000000000000" pitchFamily="2" charset="0"/>
              </a:rPr>
              <a:t>BigTable</a:t>
            </a: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Roboto" panose="02000000000000000000" pitchFamily="2" charset="0"/>
              </a:rPr>
              <a:t>Firestore</a:t>
            </a: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Roboto" panose="02000000000000000000" pitchFamily="2" charset="0"/>
              </a:rPr>
              <a:t>Memorystore</a:t>
            </a: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</a:rPr>
              <a:t>, (GCP)</a:t>
            </a:r>
          </a:p>
        </p:txBody>
      </p:sp>
    </p:spTree>
    <p:extLst>
      <p:ext uri="{BB962C8B-B14F-4D97-AF65-F5344CB8AC3E}">
        <p14:creationId xmlns:p14="http://schemas.microsoft.com/office/powerpoint/2010/main" val="36712137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82CC-6089-99E2-8DAE-194ABD7F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 Acknowledgement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8A3DB-1FB1-FA12-63A3-34AC7D94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respectfully acknowledge the University of Arizona is on the land and territories of Indigenous peoples. Today, Arizona is home to 22 federally-recognized tribes, with Tucson being home to the O’odham and the </a:t>
            </a:r>
            <a:r>
              <a:rPr lang="en-US" dirty="0" err="1"/>
              <a:t>Yacqui</a:t>
            </a:r>
            <a:r>
              <a:rPr lang="en-US" dirty="0"/>
              <a:t>. Committed to diversity and inclusion, the University strives to build sustainable relationships with sovereign Native Nations and Indigenous communities through education offerings, partnerships, and community service.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6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5DBD-AEFB-C096-EC26-F5DA6E1BA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3"/>
            <a:ext cx="2743310" cy="425502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Database Options in the Cloud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0FD3191-7E6A-D733-16EE-5C25ABE3DF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839772"/>
              </p:ext>
            </p:extLst>
          </p:nvPr>
        </p:nvGraphicFramePr>
        <p:xfrm>
          <a:off x="4662189" y="1134681"/>
          <a:ext cx="6676481" cy="480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71305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BA9F-A4CF-01F0-464C-BCBE863BA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59859"/>
            <a:ext cx="9905998" cy="587712"/>
          </a:xfrm>
        </p:spPr>
        <p:txBody>
          <a:bodyPr/>
          <a:lstStyle/>
          <a:p>
            <a:r>
              <a:rPr lang="en-US" dirty="0"/>
              <a:t>Cloud Databases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66A89E7-22A7-A587-4CAE-BFB0FB5F669B}"/>
              </a:ext>
            </a:extLst>
          </p:cNvPr>
          <p:cNvSpPr/>
          <p:nvPr/>
        </p:nvSpPr>
        <p:spPr>
          <a:xfrm>
            <a:off x="2114182" y="1673156"/>
            <a:ext cx="343058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Roboto" panose="02000000000000000000" pitchFamily="2" charset="0"/>
              </a:rPr>
              <a:t>SELF-MANAGED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373A375-C9CE-0A52-C387-9F846359B280}"/>
              </a:ext>
            </a:extLst>
          </p:cNvPr>
          <p:cNvSpPr/>
          <p:nvPr/>
        </p:nvSpPr>
        <p:spPr>
          <a:xfrm>
            <a:off x="6955310" y="1673156"/>
            <a:ext cx="343058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Roboto" panose="02000000000000000000" pitchFamily="2" charset="0"/>
              </a:rPr>
              <a:t>(CLOUD) MANAGED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579C96-0686-4A90-1725-27E4265A3A67}"/>
              </a:ext>
            </a:extLst>
          </p:cNvPr>
          <p:cNvSpPr/>
          <p:nvPr/>
        </p:nvSpPr>
        <p:spPr>
          <a:xfrm>
            <a:off x="1957639" y="5116749"/>
            <a:ext cx="1816691" cy="56906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Roboto" panose="02000000000000000000" pitchFamily="2" charset="0"/>
              </a:rPr>
              <a:t>SQL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EB8D692-9DCE-D69F-4A50-F9039D9EDF5D}"/>
              </a:ext>
            </a:extLst>
          </p:cNvPr>
          <p:cNvSpPr/>
          <p:nvPr/>
        </p:nvSpPr>
        <p:spPr>
          <a:xfrm>
            <a:off x="3965659" y="5116749"/>
            <a:ext cx="1789888" cy="56906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Roboto" panose="02000000000000000000" pitchFamily="2" charset="0"/>
              </a:rPr>
              <a:t>NoSQL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2FB15BA-67AF-22A2-439A-20C50E12FE92}"/>
              </a:ext>
            </a:extLst>
          </p:cNvPr>
          <p:cNvSpPr/>
          <p:nvPr/>
        </p:nvSpPr>
        <p:spPr>
          <a:xfrm>
            <a:off x="2642700" y="3667327"/>
            <a:ext cx="2373549" cy="56906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</a:rPr>
              <a:t>TRADITIONAL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1E1B8CF-871A-F1EB-2052-700ED888DB39}"/>
              </a:ext>
            </a:extLst>
          </p:cNvPr>
          <p:cNvSpPr/>
          <p:nvPr/>
        </p:nvSpPr>
        <p:spPr>
          <a:xfrm>
            <a:off x="7496803" y="3696510"/>
            <a:ext cx="2373549" cy="56906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</a:rPr>
              <a:t>CLOUD-NATIVE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7FEB6B7-DE2B-4720-4904-33EB739D2621}"/>
              </a:ext>
            </a:extLst>
          </p:cNvPr>
          <p:cNvSpPr/>
          <p:nvPr/>
        </p:nvSpPr>
        <p:spPr>
          <a:xfrm>
            <a:off x="6915492" y="5116749"/>
            <a:ext cx="1816691" cy="56906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Roboto" panose="02000000000000000000" pitchFamily="2" charset="0"/>
              </a:rPr>
              <a:t>SQL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2624A3D-6323-9174-3747-E08C5BA74A58}"/>
              </a:ext>
            </a:extLst>
          </p:cNvPr>
          <p:cNvSpPr/>
          <p:nvPr/>
        </p:nvSpPr>
        <p:spPr>
          <a:xfrm>
            <a:off x="8907296" y="5116749"/>
            <a:ext cx="1789888" cy="56906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Roboto" panose="02000000000000000000" pitchFamily="2" charset="0"/>
              </a:rPr>
              <a:t>NoSQL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299074-E743-D444-C1A2-4B060E34A92D}"/>
              </a:ext>
            </a:extLst>
          </p:cNvPr>
          <p:cNvCxnSpPr>
            <a:stCxn id="3" idx="2"/>
            <a:endCxn id="7" idx="0"/>
          </p:cNvCxnSpPr>
          <p:nvPr/>
        </p:nvCxnSpPr>
        <p:spPr>
          <a:xfrm flipH="1">
            <a:off x="3829475" y="2587556"/>
            <a:ext cx="1" cy="10797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BC9C4C-936B-18CF-0460-344F24964978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8670604" y="2587556"/>
            <a:ext cx="12974" cy="110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65EBC8-3E01-F67D-A80F-0EAA6231AAB8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2865985" y="4236395"/>
            <a:ext cx="963490" cy="88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3F3FD3-FF87-C920-A5B5-BB67CAEA441C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3829475" y="4236395"/>
            <a:ext cx="1031128" cy="88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1B5D67-92FD-FE4E-3472-5FF0B8B22A16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7823838" y="4265578"/>
            <a:ext cx="859740" cy="85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6A98E2-4044-013E-33EF-975E248B87B0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8683578" y="4265578"/>
            <a:ext cx="1118662" cy="85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E3B84B-D845-DA6E-BAEB-1D2E218EA14C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3829475" y="2587556"/>
            <a:ext cx="4841129" cy="10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279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BA9F-A4CF-01F0-464C-BCBE863BA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59859"/>
            <a:ext cx="9905998" cy="587712"/>
          </a:xfrm>
        </p:spPr>
        <p:txBody>
          <a:bodyPr/>
          <a:lstStyle/>
          <a:p>
            <a:r>
              <a:rPr lang="en-US" dirty="0"/>
              <a:t>Self-Managed Cloud Databases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66A89E7-22A7-A587-4CAE-BFB0FB5F669B}"/>
              </a:ext>
            </a:extLst>
          </p:cNvPr>
          <p:cNvSpPr/>
          <p:nvPr/>
        </p:nvSpPr>
        <p:spPr>
          <a:xfrm>
            <a:off x="2114182" y="1673156"/>
            <a:ext cx="343058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Roboto" panose="02000000000000000000" pitchFamily="2" charset="0"/>
              </a:rPr>
              <a:t>SELF-MANAGED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579C96-0686-4A90-1725-27E4265A3A67}"/>
              </a:ext>
            </a:extLst>
          </p:cNvPr>
          <p:cNvSpPr/>
          <p:nvPr/>
        </p:nvSpPr>
        <p:spPr>
          <a:xfrm>
            <a:off x="1957639" y="5116749"/>
            <a:ext cx="1816691" cy="56906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Roboto" panose="02000000000000000000" pitchFamily="2" charset="0"/>
              </a:rPr>
              <a:t>SQL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EB8D692-9DCE-D69F-4A50-F9039D9EDF5D}"/>
              </a:ext>
            </a:extLst>
          </p:cNvPr>
          <p:cNvSpPr/>
          <p:nvPr/>
        </p:nvSpPr>
        <p:spPr>
          <a:xfrm>
            <a:off x="3965659" y="5116749"/>
            <a:ext cx="1789888" cy="56906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Roboto" panose="02000000000000000000" pitchFamily="2" charset="0"/>
              </a:rPr>
              <a:t>NoSQL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2FB15BA-67AF-22A2-439A-20C50E12FE92}"/>
              </a:ext>
            </a:extLst>
          </p:cNvPr>
          <p:cNvSpPr/>
          <p:nvPr/>
        </p:nvSpPr>
        <p:spPr>
          <a:xfrm>
            <a:off x="2642700" y="3667327"/>
            <a:ext cx="2373549" cy="56906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</a:rPr>
              <a:t>TRADITIONAL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299074-E743-D444-C1A2-4B060E34A92D}"/>
              </a:ext>
            </a:extLst>
          </p:cNvPr>
          <p:cNvCxnSpPr>
            <a:stCxn id="3" idx="2"/>
            <a:endCxn id="7" idx="0"/>
          </p:cNvCxnSpPr>
          <p:nvPr/>
        </p:nvCxnSpPr>
        <p:spPr>
          <a:xfrm flipH="1">
            <a:off x="3829475" y="2587556"/>
            <a:ext cx="1" cy="10797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65EBC8-3E01-F67D-A80F-0EAA6231AAB8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2865985" y="4236395"/>
            <a:ext cx="963490" cy="88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3F3FD3-FF87-C920-A5B5-BB67CAEA441C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3829475" y="4236395"/>
            <a:ext cx="1031128" cy="88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384729-1D46-6602-6A48-D0CBAD4B0747}"/>
              </a:ext>
            </a:extLst>
          </p:cNvPr>
          <p:cNvSpPr txBox="1"/>
          <p:nvPr/>
        </p:nvSpPr>
        <p:spPr>
          <a:xfrm>
            <a:off x="6731542" y="1651072"/>
            <a:ext cx="41665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The customer: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</a:rPr>
              <a:t>Provisions the infrastructure (VMs)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</a:rPr>
              <a:t>Installs the needed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</a:rPr>
              <a:t>Ensures high availability and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</a:rPr>
              <a:t>Creates user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</a:rPr>
              <a:t>Creates schemas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</a:rPr>
              <a:t>Manages 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</a:rPr>
              <a:t>Handles backups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DEDCB4-0E9F-6C52-7E6D-A0A8893D2A06}"/>
              </a:ext>
            </a:extLst>
          </p:cNvPr>
          <p:cNvSpPr txBox="1"/>
          <p:nvPr/>
        </p:nvSpPr>
        <p:spPr>
          <a:xfrm>
            <a:off x="6676396" y="4308940"/>
            <a:ext cx="3557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We don’t always use the term “self-managed”- you’ll see different terminology, like “self-provisioned”</a:t>
            </a:r>
          </a:p>
        </p:txBody>
      </p:sp>
    </p:spTree>
    <p:extLst>
      <p:ext uri="{BB962C8B-B14F-4D97-AF65-F5344CB8AC3E}">
        <p14:creationId xmlns:p14="http://schemas.microsoft.com/office/powerpoint/2010/main" val="242948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BA9F-A4CF-01F0-464C-BCBE863BA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59859"/>
            <a:ext cx="9905998" cy="587712"/>
          </a:xfrm>
        </p:spPr>
        <p:txBody>
          <a:bodyPr/>
          <a:lstStyle/>
          <a:p>
            <a:r>
              <a:rPr lang="en-US" dirty="0"/>
              <a:t>Self-Managed Cloud Databases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66A89E7-22A7-A587-4CAE-BFB0FB5F669B}"/>
              </a:ext>
            </a:extLst>
          </p:cNvPr>
          <p:cNvSpPr/>
          <p:nvPr/>
        </p:nvSpPr>
        <p:spPr>
          <a:xfrm>
            <a:off x="2114182" y="1673156"/>
            <a:ext cx="343058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Roboto" panose="02000000000000000000" pitchFamily="2" charset="0"/>
              </a:rPr>
              <a:t>SELF-MANAGED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579C96-0686-4A90-1725-27E4265A3A67}"/>
              </a:ext>
            </a:extLst>
          </p:cNvPr>
          <p:cNvSpPr/>
          <p:nvPr/>
        </p:nvSpPr>
        <p:spPr>
          <a:xfrm>
            <a:off x="1957639" y="5116749"/>
            <a:ext cx="1816691" cy="56906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Roboto" panose="02000000000000000000" pitchFamily="2" charset="0"/>
              </a:rPr>
              <a:t>SQL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EB8D692-9DCE-D69F-4A50-F9039D9EDF5D}"/>
              </a:ext>
            </a:extLst>
          </p:cNvPr>
          <p:cNvSpPr/>
          <p:nvPr/>
        </p:nvSpPr>
        <p:spPr>
          <a:xfrm>
            <a:off x="3965659" y="5116749"/>
            <a:ext cx="1789888" cy="56906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Roboto" panose="02000000000000000000" pitchFamily="2" charset="0"/>
              </a:rPr>
              <a:t>NoSQL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2FB15BA-67AF-22A2-439A-20C50E12FE92}"/>
              </a:ext>
            </a:extLst>
          </p:cNvPr>
          <p:cNvSpPr/>
          <p:nvPr/>
        </p:nvSpPr>
        <p:spPr>
          <a:xfrm>
            <a:off x="2642700" y="3667327"/>
            <a:ext cx="2373549" cy="56906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</a:rPr>
              <a:t>TRADITIONAL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299074-E743-D444-C1A2-4B060E34A92D}"/>
              </a:ext>
            </a:extLst>
          </p:cNvPr>
          <p:cNvCxnSpPr>
            <a:stCxn id="3" idx="2"/>
            <a:endCxn id="7" idx="0"/>
          </p:cNvCxnSpPr>
          <p:nvPr/>
        </p:nvCxnSpPr>
        <p:spPr>
          <a:xfrm flipH="1">
            <a:off x="3829475" y="2587556"/>
            <a:ext cx="1" cy="10797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65EBC8-3E01-F67D-A80F-0EAA6231AAB8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2865985" y="4236395"/>
            <a:ext cx="963490" cy="88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3F3FD3-FF87-C920-A5B5-BB67CAEA441C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3829475" y="4236395"/>
            <a:ext cx="1031128" cy="88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384729-1D46-6602-6A48-D0CBAD4B0747}"/>
              </a:ext>
            </a:extLst>
          </p:cNvPr>
          <p:cNvSpPr txBox="1"/>
          <p:nvPr/>
        </p:nvSpPr>
        <p:spPr>
          <a:xfrm>
            <a:off x="6212254" y="1673156"/>
            <a:ext cx="4300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</a:rPr>
              <a:t>You can run any kind of database you want to! By “traditional” database, we mean databases that aren’t purpose-built for the cloud.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</a:rPr>
              <a:t>Any database you would run locally, you can run on a VM.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0BCFBB-B86E-7EBB-988D-3400781C0D8C}"/>
              </a:ext>
            </a:extLst>
          </p:cNvPr>
          <p:cNvSpPr txBox="1"/>
          <p:nvPr/>
        </p:nvSpPr>
        <p:spPr>
          <a:xfrm>
            <a:off x="6332569" y="5105997"/>
            <a:ext cx="4300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This includes familiar SQL databases and also </a:t>
            </a:r>
            <a:r>
              <a:rPr lang="en-US" dirty="0">
                <a:solidFill>
                  <a:schemeClr val="accent2"/>
                </a:solidFill>
                <a:latin typeface="Roboto" panose="02000000000000000000" pitchFamily="2" charset="0"/>
              </a:rPr>
              <a:t>NoSQL</a:t>
            </a:r>
            <a:r>
              <a:rPr lang="en-US" dirty="0">
                <a:latin typeface="Roboto" panose="02000000000000000000" pitchFamily="2" charset="0"/>
              </a:rPr>
              <a:t> databases</a:t>
            </a:r>
          </a:p>
          <a:p>
            <a:endParaRPr lang="en-US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D20F5872-5EDD-477F-66E3-D191A690D750}"/>
              </a:ext>
            </a:extLst>
          </p:cNvPr>
          <p:cNvCxnSpPr>
            <a:stCxn id="4" idx="2"/>
            <a:endCxn id="5" idx="2"/>
          </p:cNvCxnSpPr>
          <p:nvPr/>
        </p:nvCxnSpPr>
        <p:spPr>
          <a:xfrm rot="5400000" flipH="1">
            <a:off x="5502658" y="3049144"/>
            <a:ext cx="343510" cy="5616856"/>
          </a:xfrm>
          <a:prstGeom prst="bentConnector3">
            <a:avLst>
              <a:gd name="adj1" fmla="val -66548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EA898C9-F696-8A85-DF63-0E458D92EF71}"/>
              </a:ext>
            </a:extLst>
          </p:cNvPr>
          <p:cNvCxnSpPr>
            <a:stCxn id="4" idx="2"/>
            <a:endCxn id="6" idx="2"/>
          </p:cNvCxnSpPr>
          <p:nvPr/>
        </p:nvCxnSpPr>
        <p:spPr>
          <a:xfrm rot="5400000" flipH="1">
            <a:off x="6499967" y="4046453"/>
            <a:ext cx="343510" cy="3622238"/>
          </a:xfrm>
          <a:prstGeom prst="bentConnector3">
            <a:avLst>
              <a:gd name="adj1" fmla="val -66548"/>
            </a:avLst>
          </a:prstGeom>
          <a:ln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942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252C36"/>
    </a:dk2>
    <a:lt2>
      <a:srgbClr val="7C96A3"/>
    </a:lt2>
    <a:accent1>
      <a:srgbClr val="4FD093"/>
    </a:accent1>
    <a:accent2>
      <a:srgbClr val="54BCDF"/>
    </a:accent2>
    <a:accent3>
      <a:srgbClr val="A262D0"/>
    </a:accent3>
    <a:accent4>
      <a:srgbClr val="D7537B"/>
    </a:accent4>
    <a:accent5>
      <a:srgbClr val="E78045"/>
    </a:accent5>
    <a:accent6>
      <a:srgbClr val="84C350"/>
    </a:accent6>
    <a:hlink>
      <a:srgbClr val="22FFFF"/>
    </a:hlink>
    <a:folHlink>
      <a:srgbClr val="9BF3FD"/>
    </a:folHlink>
  </a:clrScheme>
</a:themeOverride>
</file>

<file path=ppt/theme/themeOverride10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252C36"/>
    </a:dk2>
    <a:lt2>
      <a:srgbClr val="7C96A3"/>
    </a:lt2>
    <a:accent1>
      <a:srgbClr val="4FD093"/>
    </a:accent1>
    <a:accent2>
      <a:srgbClr val="54BCDF"/>
    </a:accent2>
    <a:accent3>
      <a:srgbClr val="A262D0"/>
    </a:accent3>
    <a:accent4>
      <a:srgbClr val="D7537B"/>
    </a:accent4>
    <a:accent5>
      <a:srgbClr val="E78045"/>
    </a:accent5>
    <a:accent6>
      <a:srgbClr val="84C350"/>
    </a:accent6>
    <a:hlink>
      <a:srgbClr val="22FFFF"/>
    </a:hlink>
    <a:folHlink>
      <a:srgbClr val="9BF3FD"/>
    </a:folHlink>
  </a:clrScheme>
</a:themeOverride>
</file>

<file path=ppt/theme/themeOverride1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252C36"/>
    </a:dk2>
    <a:lt2>
      <a:srgbClr val="7C96A3"/>
    </a:lt2>
    <a:accent1>
      <a:srgbClr val="4FD093"/>
    </a:accent1>
    <a:accent2>
      <a:srgbClr val="54BCDF"/>
    </a:accent2>
    <a:accent3>
      <a:srgbClr val="A262D0"/>
    </a:accent3>
    <a:accent4>
      <a:srgbClr val="D7537B"/>
    </a:accent4>
    <a:accent5>
      <a:srgbClr val="E78045"/>
    </a:accent5>
    <a:accent6>
      <a:srgbClr val="84C350"/>
    </a:accent6>
    <a:hlink>
      <a:srgbClr val="22FFFF"/>
    </a:hlink>
    <a:folHlink>
      <a:srgbClr val="9BF3FD"/>
    </a:folHlink>
  </a:clrScheme>
</a:themeOverride>
</file>

<file path=ppt/theme/themeOverride1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252C36"/>
    </a:dk2>
    <a:lt2>
      <a:srgbClr val="7C96A3"/>
    </a:lt2>
    <a:accent1>
      <a:srgbClr val="4FD093"/>
    </a:accent1>
    <a:accent2>
      <a:srgbClr val="54BCDF"/>
    </a:accent2>
    <a:accent3>
      <a:srgbClr val="A262D0"/>
    </a:accent3>
    <a:accent4>
      <a:srgbClr val="D7537B"/>
    </a:accent4>
    <a:accent5>
      <a:srgbClr val="E78045"/>
    </a:accent5>
    <a:accent6>
      <a:srgbClr val="84C350"/>
    </a:accent6>
    <a:hlink>
      <a:srgbClr val="22FFFF"/>
    </a:hlink>
    <a:folHlink>
      <a:srgbClr val="9BF3FD"/>
    </a:folHlink>
  </a:clrScheme>
</a:themeOverride>
</file>

<file path=ppt/theme/themeOverride1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252C36"/>
    </a:dk2>
    <a:lt2>
      <a:srgbClr val="7C96A3"/>
    </a:lt2>
    <a:accent1>
      <a:srgbClr val="4FD093"/>
    </a:accent1>
    <a:accent2>
      <a:srgbClr val="54BCDF"/>
    </a:accent2>
    <a:accent3>
      <a:srgbClr val="A262D0"/>
    </a:accent3>
    <a:accent4>
      <a:srgbClr val="D7537B"/>
    </a:accent4>
    <a:accent5>
      <a:srgbClr val="E78045"/>
    </a:accent5>
    <a:accent6>
      <a:srgbClr val="84C350"/>
    </a:accent6>
    <a:hlink>
      <a:srgbClr val="22FFFF"/>
    </a:hlink>
    <a:folHlink>
      <a:srgbClr val="9BF3FD"/>
    </a:folHlink>
  </a:clrScheme>
</a:themeOverride>
</file>

<file path=ppt/theme/themeOverride1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252C36"/>
    </a:dk2>
    <a:lt2>
      <a:srgbClr val="7C96A3"/>
    </a:lt2>
    <a:accent1>
      <a:srgbClr val="4FD093"/>
    </a:accent1>
    <a:accent2>
      <a:srgbClr val="54BCDF"/>
    </a:accent2>
    <a:accent3>
      <a:srgbClr val="A262D0"/>
    </a:accent3>
    <a:accent4>
      <a:srgbClr val="D7537B"/>
    </a:accent4>
    <a:accent5>
      <a:srgbClr val="E78045"/>
    </a:accent5>
    <a:accent6>
      <a:srgbClr val="84C350"/>
    </a:accent6>
    <a:hlink>
      <a:srgbClr val="22FFFF"/>
    </a:hlink>
    <a:folHlink>
      <a:srgbClr val="9BF3FD"/>
    </a:folHlink>
  </a:clrScheme>
</a:themeOverride>
</file>

<file path=ppt/theme/themeOverride1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252C36"/>
    </a:dk2>
    <a:lt2>
      <a:srgbClr val="7C96A3"/>
    </a:lt2>
    <a:accent1>
      <a:srgbClr val="4FD093"/>
    </a:accent1>
    <a:accent2>
      <a:srgbClr val="54BCDF"/>
    </a:accent2>
    <a:accent3>
      <a:srgbClr val="A262D0"/>
    </a:accent3>
    <a:accent4>
      <a:srgbClr val="D7537B"/>
    </a:accent4>
    <a:accent5>
      <a:srgbClr val="E78045"/>
    </a:accent5>
    <a:accent6>
      <a:srgbClr val="84C350"/>
    </a:accent6>
    <a:hlink>
      <a:srgbClr val="22FFFF"/>
    </a:hlink>
    <a:folHlink>
      <a:srgbClr val="9BF3FD"/>
    </a:folHlink>
  </a:clrScheme>
</a:themeOverride>
</file>

<file path=ppt/theme/themeOverride16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252C36"/>
    </a:dk2>
    <a:lt2>
      <a:srgbClr val="7C96A3"/>
    </a:lt2>
    <a:accent1>
      <a:srgbClr val="4FD093"/>
    </a:accent1>
    <a:accent2>
      <a:srgbClr val="54BCDF"/>
    </a:accent2>
    <a:accent3>
      <a:srgbClr val="A262D0"/>
    </a:accent3>
    <a:accent4>
      <a:srgbClr val="D7537B"/>
    </a:accent4>
    <a:accent5>
      <a:srgbClr val="E78045"/>
    </a:accent5>
    <a:accent6>
      <a:srgbClr val="84C350"/>
    </a:accent6>
    <a:hlink>
      <a:srgbClr val="22FFFF"/>
    </a:hlink>
    <a:folHlink>
      <a:srgbClr val="9BF3FD"/>
    </a:folHlink>
  </a:clrScheme>
</a:themeOverride>
</file>

<file path=ppt/theme/themeOverride17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252C36"/>
    </a:dk2>
    <a:lt2>
      <a:srgbClr val="7C96A3"/>
    </a:lt2>
    <a:accent1>
      <a:srgbClr val="4FD093"/>
    </a:accent1>
    <a:accent2>
      <a:srgbClr val="54BCDF"/>
    </a:accent2>
    <a:accent3>
      <a:srgbClr val="A262D0"/>
    </a:accent3>
    <a:accent4>
      <a:srgbClr val="D7537B"/>
    </a:accent4>
    <a:accent5>
      <a:srgbClr val="E78045"/>
    </a:accent5>
    <a:accent6>
      <a:srgbClr val="84C350"/>
    </a:accent6>
    <a:hlink>
      <a:srgbClr val="22FFFF"/>
    </a:hlink>
    <a:folHlink>
      <a:srgbClr val="9BF3FD"/>
    </a:folHlink>
  </a:clrScheme>
</a:themeOverride>
</file>

<file path=ppt/theme/themeOverride18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252C36"/>
    </a:dk2>
    <a:lt2>
      <a:srgbClr val="7C96A3"/>
    </a:lt2>
    <a:accent1>
      <a:srgbClr val="4FD093"/>
    </a:accent1>
    <a:accent2>
      <a:srgbClr val="54BCDF"/>
    </a:accent2>
    <a:accent3>
      <a:srgbClr val="A262D0"/>
    </a:accent3>
    <a:accent4>
      <a:srgbClr val="D7537B"/>
    </a:accent4>
    <a:accent5>
      <a:srgbClr val="E78045"/>
    </a:accent5>
    <a:accent6>
      <a:srgbClr val="84C350"/>
    </a:accent6>
    <a:hlink>
      <a:srgbClr val="22FFFF"/>
    </a:hlink>
    <a:folHlink>
      <a:srgbClr val="9BF3FD"/>
    </a:folHlink>
  </a:clrScheme>
</a:themeOverride>
</file>

<file path=ppt/theme/themeOverride19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252C36"/>
    </a:dk2>
    <a:lt2>
      <a:srgbClr val="7C96A3"/>
    </a:lt2>
    <a:accent1>
      <a:srgbClr val="4FD093"/>
    </a:accent1>
    <a:accent2>
      <a:srgbClr val="54BCDF"/>
    </a:accent2>
    <a:accent3>
      <a:srgbClr val="A262D0"/>
    </a:accent3>
    <a:accent4>
      <a:srgbClr val="D7537B"/>
    </a:accent4>
    <a:accent5>
      <a:srgbClr val="E78045"/>
    </a:accent5>
    <a:accent6>
      <a:srgbClr val="84C350"/>
    </a:accent6>
    <a:hlink>
      <a:srgbClr val="22FFFF"/>
    </a:hlink>
    <a:folHlink>
      <a:srgbClr val="9BF3FD"/>
    </a:folHlink>
  </a:clrScheme>
</a:themeOverride>
</file>

<file path=ppt/theme/themeOverride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252C36"/>
    </a:dk2>
    <a:lt2>
      <a:srgbClr val="7C96A3"/>
    </a:lt2>
    <a:accent1>
      <a:srgbClr val="4FD093"/>
    </a:accent1>
    <a:accent2>
      <a:srgbClr val="54BCDF"/>
    </a:accent2>
    <a:accent3>
      <a:srgbClr val="A262D0"/>
    </a:accent3>
    <a:accent4>
      <a:srgbClr val="D7537B"/>
    </a:accent4>
    <a:accent5>
      <a:srgbClr val="E78045"/>
    </a:accent5>
    <a:accent6>
      <a:srgbClr val="84C350"/>
    </a:accent6>
    <a:hlink>
      <a:srgbClr val="22FFFF"/>
    </a:hlink>
    <a:folHlink>
      <a:srgbClr val="9BF3FD"/>
    </a:folHlink>
  </a:clrScheme>
</a:themeOverride>
</file>

<file path=ppt/theme/themeOverride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252C36"/>
    </a:dk2>
    <a:lt2>
      <a:srgbClr val="7C96A3"/>
    </a:lt2>
    <a:accent1>
      <a:srgbClr val="4FD093"/>
    </a:accent1>
    <a:accent2>
      <a:srgbClr val="54BCDF"/>
    </a:accent2>
    <a:accent3>
      <a:srgbClr val="A262D0"/>
    </a:accent3>
    <a:accent4>
      <a:srgbClr val="D7537B"/>
    </a:accent4>
    <a:accent5>
      <a:srgbClr val="E78045"/>
    </a:accent5>
    <a:accent6>
      <a:srgbClr val="84C350"/>
    </a:accent6>
    <a:hlink>
      <a:srgbClr val="22FFFF"/>
    </a:hlink>
    <a:folHlink>
      <a:srgbClr val="9BF3FD"/>
    </a:folHlink>
  </a:clrScheme>
</a:themeOverride>
</file>

<file path=ppt/theme/themeOverride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252C36"/>
    </a:dk2>
    <a:lt2>
      <a:srgbClr val="7C96A3"/>
    </a:lt2>
    <a:accent1>
      <a:srgbClr val="4FD093"/>
    </a:accent1>
    <a:accent2>
      <a:srgbClr val="54BCDF"/>
    </a:accent2>
    <a:accent3>
      <a:srgbClr val="A262D0"/>
    </a:accent3>
    <a:accent4>
      <a:srgbClr val="D7537B"/>
    </a:accent4>
    <a:accent5>
      <a:srgbClr val="E78045"/>
    </a:accent5>
    <a:accent6>
      <a:srgbClr val="84C350"/>
    </a:accent6>
    <a:hlink>
      <a:srgbClr val="22FFFF"/>
    </a:hlink>
    <a:folHlink>
      <a:srgbClr val="9BF3FD"/>
    </a:folHlink>
  </a:clrScheme>
</a:themeOverride>
</file>

<file path=ppt/theme/themeOverride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252C36"/>
    </a:dk2>
    <a:lt2>
      <a:srgbClr val="7C96A3"/>
    </a:lt2>
    <a:accent1>
      <a:srgbClr val="4FD093"/>
    </a:accent1>
    <a:accent2>
      <a:srgbClr val="54BCDF"/>
    </a:accent2>
    <a:accent3>
      <a:srgbClr val="A262D0"/>
    </a:accent3>
    <a:accent4>
      <a:srgbClr val="D7537B"/>
    </a:accent4>
    <a:accent5>
      <a:srgbClr val="E78045"/>
    </a:accent5>
    <a:accent6>
      <a:srgbClr val="84C350"/>
    </a:accent6>
    <a:hlink>
      <a:srgbClr val="22FFFF"/>
    </a:hlink>
    <a:folHlink>
      <a:srgbClr val="9BF3FD"/>
    </a:folHlink>
  </a:clrScheme>
</a:themeOverride>
</file>

<file path=ppt/theme/themeOverride6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252C36"/>
    </a:dk2>
    <a:lt2>
      <a:srgbClr val="7C96A3"/>
    </a:lt2>
    <a:accent1>
      <a:srgbClr val="4FD093"/>
    </a:accent1>
    <a:accent2>
      <a:srgbClr val="54BCDF"/>
    </a:accent2>
    <a:accent3>
      <a:srgbClr val="A262D0"/>
    </a:accent3>
    <a:accent4>
      <a:srgbClr val="D7537B"/>
    </a:accent4>
    <a:accent5>
      <a:srgbClr val="E78045"/>
    </a:accent5>
    <a:accent6>
      <a:srgbClr val="84C350"/>
    </a:accent6>
    <a:hlink>
      <a:srgbClr val="22FFFF"/>
    </a:hlink>
    <a:folHlink>
      <a:srgbClr val="9BF3FD"/>
    </a:folHlink>
  </a:clrScheme>
</a:themeOverride>
</file>

<file path=ppt/theme/themeOverride7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252C36"/>
    </a:dk2>
    <a:lt2>
      <a:srgbClr val="7C96A3"/>
    </a:lt2>
    <a:accent1>
      <a:srgbClr val="4FD093"/>
    </a:accent1>
    <a:accent2>
      <a:srgbClr val="54BCDF"/>
    </a:accent2>
    <a:accent3>
      <a:srgbClr val="A262D0"/>
    </a:accent3>
    <a:accent4>
      <a:srgbClr val="D7537B"/>
    </a:accent4>
    <a:accent5>
      <a:srgbClr val="E78045"/>
    </a:accent5>
    <a:accent6>
      <a:srgbClr val="84C350"/>
    </a:accent6>
    <a:hlink>
      <a:srgbClr val="22FFFF"/>
    </a:hlink>
    <a:folHlink>
      <a:srgbClr val="9BF3FD"/>
    </a:folHlink>
  </a:clrScheme>
</a:themeOverride>
</file>

<file path=ppt/theme/themeOverride8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252C36"/>
    </a:dk2>
    <a:lt2>
      <a:srgbClr val="7C96A3"/>
    </a:lt2>
    <a:accent1>
      <a:srgbClr val="4FD093"/>
    </a:accent1>
    <a:accent2>
      <a:srgbClr val="54BCDF"/>
    </a:accent2>
    <a:accent3>
      <a:srgbClr val="A262D0"/>
    </a:accent3>
    <a:accent4>
      <a:srgbClr val="D7537B"/>
    </a:accent4>
    <a:accent5>
      <a:srgbClr val="E78045"/>
    </a:accent5>
    <a:accent6>
      <a:srgbClr val="84C350"/>
    </a:accent6>
    <a:hlink>
      <a:srgbClr val="22FFFF"/>
    </a:hlink>
    <a:folHlink>
      <a:srgbClr val="9BF3FD"/>
    </a:folHlink>
  </a:clrScheme>
</a:themeOverride>
</file>

<file path=ppt/theme/themeOverride9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252C36"/>
    </a:dk2>
    <a:lt2>
      <a:srgbClr val="7C96A3"/>
    </a:lt2>
    <a:accent1>
      <a:srgbClr val="4FD093"/>
    </a:accent1>
    <a:accent2>
      <a:srgbClr val="54BCDF"/>
    </a:accent2>
    <a:accent3>
      <a:srgbClr val="A262D0"/>
    </a:accent3>
    <a:accent4>
      <a:srgbClr val="D7537B"/>
    </a:accent4>
    <a:accent5>
      <a:srgbClr val="E78045"/>
    </a:accent5>
    <a:accent6>
      <a:srgbClr val="84C350"/>
    </a:accent6>
    <a:hlink>
      <a:srgbClr val="22FFFF"/>
    </a:hlink>
    <a:folHlink>
      <a:srgbClr val="9BF3F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27220</TotalTime>
  <Words>2445</Words>
  <Application>Microsoft Macintosh PowerPoint</Application>
  <PresentationFormat>Widescreen</PresentationFormat>
  <Paragraphs>656</Paragraphs>
  <Slides>57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Monaco</vt:lpstr>
      <vt:lpstr>Roboto</vt:lpstr>
      <vt:lpstr>Circuit</vt:lpstr>
      <vt:lpstr>MIS 547</vt:lpstr>
      <vt:lpstr>Admin</vt:lpstr>
      <vt:lpstr>Note for students</vt:lpstr>
      <vt:lpstr>Databases</vt:lpstr>
      <vt:lpstr>Lecture 6: Cloud Databases</vt:lpstr>
      <vt:lpstr>Database Options in the Cloud</vt:lpstr>
      <vt:lpstr>Cloud Databases</vt:lpstr>
      <vt:lpstr>Self-Managed Cloud Databases</vt:lpstr>
      <vt:lpstr>Self-Managed Cloud Databases</vt:lpstr>
      <vt:lpstr>Traditional SQL Databases</vt:lpstr>
      <vt:lpstr>Traditional Databases</vt:lpstr>
      <vt:lpstr>Types of Cloud Databases</vt:lpstr>
      <vt:lpstr>What are NoSQL Databases?</vt:lpstr>
      <vt:lpstr>NoSQL Databases</vt:lpstr>
      <vt:lpstr>Relational Vs Non-Relational DATABASES</vt:lpstr>
      <vt:lpstr>Types of NoSQL Databases</vt:lpstr>
      <vt:lpstr>Relational VS. Non-Relational DATABASES</vt:lpstr>
      <vt:lpstr>Relational Vs. Non-Relational Database Performance</vt:lpstr>
      <vt:lpstr>Scaling Relational and Non-Relational Databases</vt:lpstr>
      <vt:lpstr>Recall: Vertical and horizontal SCALING</vt:lpstr>
      <vt:lpstr>Recall: vertical and horizontal Scaling</vt:lpstr>
      <vt:lpstr>Vertical Scaling</vt:lpstr>
      <vt:lpstr>Horizontal Scaling</vt:lpstr>
      <vt:lpstr>Scaling Relational Vs. Non-Relational Databases</vt:lpstr>
      <vt:lpstr>Scaling Databases</vt:lpstr>
      <vt:lpstr>NoSQL Databases</vt:lpstr>
      <vt:lpstr>NOSQL Databases: Case Studies</vt:lpstr>
      <vt:lpstr>Vector Databases</vt:lpstr>
      <vt:lpstr>Vector Databases</vt:lpstr>
      <vt:lpstr>Key-Value Stores</vt:lpstr>
      <vt:lpstr>Document Databases</vt:lpstr>
      <vt:lpstr>How to Self-Manage your Database in the Cloud</vt:lpstr>
      <vt:lpstr>How to Self-Manage your Database in the Cloud</vt:lpstr>
      <vt:lpstr>How to Self-Manage your Database in the Cloud</vt:lpstr>
      <vt:lpstr>How to Self-Manage your Database in the Cloud</vt:lpstr>
      <vt:lpstr>How to Self-Manage your Database in the Cloud</vt:lpstr>
      <vt:lpstr>How to Self-Manage your Database in the Cloud</vt:lpstr>
      <vt:lpstr>How to Self-Manage your Database in the Cloud</vt:lpstr>
      <vt:lpstr>Managed Databases</vt:lpstr>
      <vt:lpstr>Managed Databases</vt:lpstr>
      <vt:lpstr>Managed Databases</vt:lpstr>
      <vt:lpstr>Shared Responsibility Model</vt:lpstr>
      <vt:lpstr>Cloud Databases</vt:lpstr>
      <vt:lpstr>Cloud-Managed Databases</vt:lpstr>
      <vt:lpstr>Types of Cloud Databases</vt:lpstr>
      <vt:lpstr>CLOUD-Managed Databases</vt:lpstr>
      <vt:lpstr>RDS (AWS)</vt:lpstr>
      <vt:lpstr>Amazon Aurora</vt:lpstr>
      <vt:lpstr>Aurora (AWS)</vt:lpstr>
      <vt:lpstr>Spanner (GCP)</vt:lpstr>
      <vt:lpstr>CLOUD-Managed Databases</vt:lpstr>
      <vt:lpstr>Cosmos DB (Azure)</vt:lpstr>
      <vt:lpstr>Cosmos DB (Azure)</vt:lpstr>
      <vt:lpstr>DynamoDB (AWS)</vt:lpstr>
      <vt:lpstr>GCP Cloud-Native Databases</vt:lpstr>
      <vt:lpstr>Cloud Databases: Full Picture</vt:lpstr>
      <vt:lpstr>Land Acknowledgement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547</dc:title>
  <dc:creator>Zara Ahmad-Post</dc:creator>
  <cp:lastModifiedBy>Zara Ahmad-Post</cp:lastModifiedBy>
  <cp:revision>29</cp:revision>
  <dcterms:created xsi:type="dcterms:W3CDTF">2023-08-15T03:21:53Z</dcterms:created>
  <dcterms:modified xsi:type="dcterms:W3CDTF">2024-09-12T02:05:31Z</dcterms:modified>
</cp:coreProperties>
</file>