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33"/>
  </p:notesMasterIdLst>
  <p:sldIdLst>
    <p:sldId id="256" r:id="rId2"/>
    <p:sldId id="277" r:id="rId3"/>
    <p:sldId id="258" r:id="rId4"/>
    <p:sldId id="265" r:id="rId5"/>
    <p:sldId id="357" r:id="rId6"/>
    <p:sldId id="362" r:id="rId7"/>
    <p:sldId id="363" r:id="rId8"/>
    <p:sldId id="364" r:id="rId9"/>
    <p:sldId id="365" r:id="rId10"/>
    <p:sldId id="339" r:id="rId11"/>
    <p:sldId id="360" r:id="rId12"/>
    <p:sldId id="366" r:id="rId13"/>
    <p:sldId id="343" r:id="rId14"/>
    <p:sldId id="367" r:id="rId15"/>
    <p:sldId id="353" r:id="rId16"/>
    <p:sldId id="344" r:id="rId17"/>
    <p:sldId id="347" r:id="rId18"/>
    <p:sldId id="368" r:id="rId19"/>
    <p:sldId id="352" r:id="rId20"/>
    <p:sldId id="369" r:id="rId21"/>
    <p:sldId id="371" r:id="rId22"/>
    <p:sldId id="370" r:id="rId23"/>
    <p:sldId id="345" r:id="rId24"/>
    <p:sldId id="372" r:id="rId25"/>
    <p:sldId id="373" r:id="rId26"/>
    <p:sldId id="346" r:id="rId27"/>
    <p:sldId id="348" r:id="rId28"/>
    <p:sldId id="354" r:id="rId29"/>
    <p:sldId id="355" r:id="rId30"/>
    <p:sldId id="374" r:id="rId31"/>
    <p:sldId id="35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4"/>
    <p:restoredTop sz="75035"/>
  </p:normalViewPr>
  <p:slideViewPr>
    <p:cSldViewPr snapToGrid="0">
      <p:cViewPr varScale="1">
        <p:scale>
          <a:sx n="92" d="100"/>
          <a:sy n="92" d="100"/>
        </p:scale>
        <p:origin x="1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2F462-DA32-4E26-81D8-34D0DDC815E5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D6E15AA-C21A-4519-A269-39C235A8ABEA}">
      <dgm:prSet/>
      <dgm:spPr/>
      <dgm:t>
        <a:bodyPr/>
        <a:lstStyle/>
        <a:p>
          <a:r>
            <a:rPr lang="en-US" dirty="0"/>
            <a:t>D2L Groups for Proposal Upload</a:t>
          </a:r>
        </a:p>
      </dgm:t>
    </dgm:pt>
    <dgm:pt modelId="{78AF907C-2257-42EA-ABDE-01319A3F8096}" type="parTrans" cxnId="{17ABB51C-8EB6-4BD1-BDB9-21F22F13FD01}">
      <dgm:prSet/>
      <dgm:spPr/>
      <dgm:t>
        <a:bodyPr/>
        <a:lstStyle/>
        <a:p>
          <a:endParaRPr lang="en-US"/>
        </a:p>
      </dgm:t>
    </dgm:pt>
    <dgm:pt modelId="{2A36D909-4024-42C9-B843-63AF1D919B81}" type="sibTrans" cxnId="{17ABB51C-8EB6-4BD1-BDB9-21F22F13FD0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B27F850-223D-4A67-B167-E8A2D3A60A80}">
      <dgm:prSet/>
      <dgm:spPr/>
      <dgm:t>
        <a:bodyPr/>
        <a:lstStyle/>
        <a:p>
          <a:r>
            <a:rPr lang="en-US" dirty="0"/>
            <a:t>Next Thursday (September 21) Lecture will be pre-recorded</a:t>
          </a:r>
        </a:p>
      </dgm:t>
    </dgm:pt>
    <dgm:pt modelId="{EE4DFDF6-A67C-401C-8B2C-65A0B97369B5}" type="parTrans" cxnId="{C5918892-36C6-4B66-BEC9-B05A5D5D8A3B}">
      <dgm:prSet/>
      <dgm:spPr/>
      <dgm:t>
        <a:bodyPr/>
        <a:lstStyle/>
        <a:p>
          <a:endParaRPr lang="en-US"/>
        </a:p>
      </dgm:t>
    </dgm:pt>
    <dgm:pt modelId="{A3BDEBA3-477C-400E-90FE-8273934EF1FA}" type="sibTrans" cxnId="{C5918892-36C6-4B66-BEC9-B05A5D5D8A3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7906813-00E2-2349-AC3C-7055BDB0F89F}">
      <dgm:prSet/>
      <dgm:spPr/>
      <dgm:t>
        <a:bodyPr/>
        <a:lstStyle/>
        <a:p>
          <a:r>
            <a:rPr lang="en-US" dirty="0"/>
            <a:t>Another Syllabus Update</a:t>
          </a:r>
        </a:p>
      </dgm:t>
    </dgm:pt>
    <dgm:pt modelId="{EA2BECC2-5971-C441-804E-CC989DBD7056}" type="parTrans" cxnId="{ED3933BF-6FD7-2B47-8D58-F37A0AEF34B6}">
      <dgm:prSet/>
      <dgm:spPr/>
      <dgm:t>
        <a:bodyPr/>
        <a:lstStyle/>
        <a:p>
          <a:endParaRPr lang="en-US"/>
        </a:p>
      </dgm:t>
    </dgm:pt>
    <dgm:pt modelId="{ED8E3E4A-C5E6-FA4B-9CAD-74AD00EE5E5B}" type="sibTrans" cxnId="{ED3933BF-6FD7-2B47-8D58-F37A0AEF34B6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893261BC-99CE-784D-8CCD-606D79199422}">
      <dgm:prSet/>
      <dgm:spPr/>
      <dgm:t>
        <a:bodyPr/>
        <a:lstStyle/>
        <a:p>
          <a:r>
            <a:rPr lang="en-US" dirty="0"/>
            <a:t>Feedback for Proposal by September 21</a:t>
          </a:r>
        </a:p>
      </dgm:t>
    </dgm:pt>
    <dgm:pt modelId="{E0434623-0ABC-9B43-AC1C-6A1CB4731464}" type="parTrans" cxnId="{6F7BC3A8-FC2D-A843-B30A-0E9578E2A5D4}">
      <dgm:prSet/>
      <dgm:spPr/>
      <dgm:t>
        <a:bodyPr/>
        <a:lstStyle/>
        <a:p>
          <a:endParaRPr lang="en-US"/>
        </a:p>
      </dgm:t>
    </dgm:pt>
    <dgm:pt modelId="{D22FAECC-B7B9-6E4C-98AB-E811F6034346}" type="sibTrans" cxnId="{6F7BC3A8-FC2D-A843-B30A-0E9578E2A5D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5706FD6-5B65-6C46-AC5F-1024CA118486}">
      <dgm:prSet/>
      <dgm:spPr/>
      <dgm:t>
        <a:bodyPr/>
        <a:lstStyle/>
        <a:p>
          <a:r>
            <a:rPr lang="en-US" dirty="0"/>
            <a:t>Special topics</a:t>
          </a:r>
        </a:p>
      </dgm:t>
    </dgm:pt>
    <dgm:pt modelId="{066C9AE4-FF8B-6B4C-BD42-264DD5D22B7E}" type="parTrans" cxnId="{2D998EAB-DE58-8245-A77B-F74214422256}">
      <dgm:prSet/>
      <dgm:spPr/>
      <dgm:t>
        <a:bodyPr/>
        <a:lstStyle/>
        <a:p>
          <a:endParaRPr lang="en-US"/>
        </a:p>
      </dgm:t>
    </dgm:pt>
    <dgm:pt modelId="{1D9AFAB9-8C38-FF48-BE77-5DFAD7DD2256}" type="sibTrans" cxnId="{2D998EAB-DE58-8245-A77B-F74214422256}">
      <dgm:prSet phldrT="05" phldr="0"/>
      <dgm:spPr/>
    </dgm:pt>
    <dgm:pt modelId="{E05CA3C5-91BB-4247-A334-5899C1971A8C}">
      <dgm:prSet/>
      <dgm:spPr/>
      <dgm:t>
        <a:bodyPr/>
        <a:lstStyle/>
        <a:p>
          <a:r>
            <a:rPr lang="en-US" dirty="0"/>
            <a:t>Yogita office hours</a:t>
          </a:r>
        </a:p>
      </dgm:t>
    </dgm:pt>
    <dgm:pt modelId="{29E79C9F-8E4F-8C4D-BE79-82A3A0308B2A}" type="parTrans" cxnId="{F5047700-8C43-F643-83B8-487F5B8E5435}">
      <dgm:prSet/>
      <dgm:spPr/>
      <dgm:t>
        <a:bodyPr/>
        <a:lstStyle/>
        <a:p>
          <a:endParaRPr lang="en-US"/>
        </a:p>
      </dgm:t>
    </dgm:pt>
    <dgm:pt modelId="{851E960A-490E-6B4C-B015-7B0FA0933FF2}" type="sibTrans" cxnId="{F5047700-8C43-F643-83B8-487F5B8E5435}">
      <dgm:prSet/>
      <dgm:spPr/>
      <dgm:t>
        <a:bodyPr/>
        <a:lstStyle/>
        <a:p>
          <a:endParaRPr lang="en-US"/>
        </a:p>
      </dgm:t>
    </dgm:pt>
    <dgm:pt modelId="{44E0F34B-3466-B648-AAE8-573A8724FD3C}">
      <dgm:prSet/>
      <dgm:spPr/>
      <dgm:t>
        <a:bodyPr/>
        <a:lstStyle/>
        <a:p>
          <a:r>
            <a:rPr lang="en-US" dirty="0"/>
            <a:t>Updated timeline</a:t>
          </a:r>
        </a:p>
      </dgm:t>
    </dgm:pt>
    <dgm:pt modelId="{194B2BC4-5F2F-734A-8050-3D184AED56A8}" type="parTrans" cxnId="{6C9232A5-3AE9-1340-A975-2FF3FE53EAB9}">
      <dgm:prSet/>
      <dgm:spPr/>
      <dgm:t>
        <a:bodyPr/>
        <a:lstStyle/>
        <a:p>
          <a:endParaRPr lang="en-US"/>
        </a:p>
      </dgm:t>
    </dgm:pt>
    <dgm:pt modelId="{AC307D65-D69E-C749-9222-BE2A30D1EB70}" type="sibTrans" cxnId="{6C9232A5-3AE9-1340-A975-2FF3FE53EAB9}">
      <dgm:prSet/>
      <dgm:spPr/>
      <dgm:t>
        <a:bodyPr/>
        <a:lstStyle/>
        <a:p>
          <a:endParaRPr lang="en-US"/>
        </a:p>
      </dgm:t>
    </dgm:pt>
    <dgm:pt modelId="{CFF522E9-B4E5-2C45-81FB-F10ADBF60890}" type="pres">
      <dgm:prSet presAssocID="{9ED2F462-DA32-4E26-81D8-34D0DDC815E5}" presName="Name0" presStyleCnt="0">
        <dgm:presLayoutVars>
          <dgm:animLvl val="lvl"/>
          <dgm:resizeHandles val="exact"/>
        </dgm:presLayoutVars>
      </dgm:prSet>
      <dgm:spPr/>
    </dgm:pt>
    <dgm:pt modelId="{908FCE32-466D-184A-99FA-32FBF222E1BB}" type="pres">
      <dgm:prSet presAssocID="{CD6E15AA-C21A-4519-A269-39C235A8ABEA}" presName="compositeNode" presStyleCnt="0">
        <dgm:presLayoutVars>
          <dgm:bulletEnabled val="1"/>
        </dgm:presLayoutVars>
      </dgm:prSet>
      <dgm:spPr/>
    </dgm:pt>
    <dgm:pt modelId="{429B7334-CE28-444C-AA3A-DB55432C204C}" type="pres">
      <dgm:prSet presAssocID="{CD6E15AA-C21A-4519-A269-39C235A8ABEA}" presName="bgRect" presStyleLbl="alignNode1" presStyleIdx="0" presStyleCnt="4"/>
      <dgm:spPr/>
    </dgm:pt>
    <dgm:pt modelId="{C4F032C2-E593-5542-9242-2B938B1BF7EE}" type="pres">
      <dgm:prSet presAssocID="{2A36D909-4024-42C9-B843-63AF1D919B81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2C90C80-6793-A946-BE68-1A7D6E3BFC2C}" type="pres">
      <dgm:prSet presAssocID="{CD6E15AA-C21A-4519-A269-39C235A8ABEA}" presName="nodeRect" presStyleLbl="alignNode1" presStyleIdx="0" presStyleCnt="4">
        <dgm:presLayoutVars>
          <dgm:bulletEnabled val="1"/>
        </dgm:presLayoutVars>
      </dgm:prSet>
      <dgm:spPr/>
    </dgm:pt>
    <dgm:pt modelId="{0A14595B-9DE5-3742-807B-6D0A5E92A5C2}" type="pres">
      <dgm:prSet presAssocID="{2A36D909-4024-42C9-B843-63AF1D919B81}" presName="sibTrans" presStyleCnt="0"/>
      <dgm:spPr/>
    </dgm:pt>
    <dgm:pt modelId="{6743D925-F83A-484C-B0F9-4E9735F59577}" type="pres">
      <dgm:prSet presAssocID="{893261BC-99CE-784D-8CCD-606D79199422}" presName="compositeNode" presStyleCnt="0">
        <dgm:presLayoutVars>
          <dgm:bulletEnabled val="1"/>
        </dgm:presLayoutVars>
      </dgm:prSet>
      <dgm:spPr/>
    </dgm:pt>
    <dgm:pt modelId="{56C5F840-F902-B54B-9E9B-1FFE95F98735}" type="pres">
      <dgm:prSet presAssocID="{893261BC-99CE-784D-8CCD-606D79199422}" presName="bgRect" presStyleLbl="alignNode1" presStyleIdx="1" presStyleCnt="4"/>
      <dgm:spPr/>
    </dgm:pt>
    <dgm:pt modelId="{D1E92F88-9008-C64C-B3B1-7412D53AD42E}" type="pres">
      <dgm:prSet presAssocID="{D22FAECC-B7B9-6E4C-98AB-E811F6034346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8F484FE-34A6-AB4A-B2DD-FB04F304AFEF}" type="pres">
      <dgm:prSet presAssocID="{893261BC-99CE-784D-8CCD-606D79199422}" presName="nodeRect" presStyleLbl="alignNode1" presStyleIdx="1" presStyleCnt="4">
        <dgm:presLayoutVars>
          <dgm:bulletEnabled val="1"/>
        </dgm:presLayoutVars>
      </dgm:prSet>
      <dgm:spPr/>
    </dgm:pt>
    <dgm:pt modelId="{8FAFB243-ABC2-4040-9E11-4F75272F081A}" type="pres">
      <dgm:prSet presAssocID="{D22FAECC-B7B9-6E4C-98AB-E811F6034346}" presName="sibTrans" presStyleCnt="0"/>
      <dgm:spPr/>
    </dgm:pt>
    <dgm:pt modelId="{AD902CC7-32E2-0B4F-87E8-73C5F225E6A1}" type="pres">
      <dgm:prSet presAssocID="{6B27F850-223D-4A67-B167-E8A2D3A60A80}" presName="compositeNode" presStyleCnt="0">
        <dgm:presLayoutVars>
          <dgm:bulletEnabled val="1"/>
        </dgm:presLayoutVars>
      </dgm:prSet>
      <dgm:spPr/>
    </dgm:pt>
    <dgm:pt modelId="{CE967CA0-7818-A245-87A4-C69CCA60CDB1}" type="pres">
      <dgm:prSet presAssocID="{6B27F850-223D-4A67-B167-E8A2D3A60A80}" presName="bgRect" presStyleLbl="alignNode1" presStyleIdx="2" presStyleCnt="4"/>
      <dgm:spPr/>
    </dgm:pt>
    <dgm:pt modelId="{15753A13-55F6-1F45-9332-8D16252D27A3}" type="pres">
      <dgm:prSet presAssocID="{A3BDEBA3-477C-400E-90FE-8273934EF1F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16BD942-AC3F-354A-A720-C6A5E725CDA2}" type="pres">
      <dgm:prSet presAssocID="{6B27F850-223D-4A67-B167-E8A2D3A60A80}" presName="nodeRect" presStyleLbl="alignNode1" presStyleIdx="2" presStyleCnt="4">
        <dgm:presLayoutVars>
          <dgm:bulletEnabled val="1"/>
        </dgm:presLayoutVars>
      </dgm:prSet>
      <dgm:spPr/>
    </dgm:pt>
    <dgm:pt modelId="{D277F87E-FE35-C94F-BE68-C2C64EB0A9D0}" type="pres">
      <dgm:prSet presAssocID="{A3BDEBA3-477C-400E-90FE-8273934EF1FA}" presName="sibTrans" presStyleCnt="0"/>
      <dgm:spPr/>
    </dgm:pt>
    <dgm:pt modelId="{24F18744-763F-DE4D-9162-29133F28431E}" type="pres">
      <dgm:prSet presAssocID="{C7906813-00E2-2349-AC3C-7055BDB0F89F}" presName="compositeNode" presStyleCnt="0">
        <dgm:presLayoutVars>
          <dgm:bulletEnabled val="1"/>
        </dgm:presLayoutVars>
      </dgm:prSet>
      <dgm:spPr/>
    </dgm:pt>
    <dgm:pt modelId="{D79D3AC4-995C-2B4F-9B68-D991BF724BF6}" type="pres">
      <dgm:prSet presAssocID="{C7906813-00E2-2349-AC3C-7055BDB0F89F}" presName="bgRect" presStyleLbl="alignNode1" presStyleIdx="3" presStyleCnt="4"/>
      <dgm:spPr/>
    </dgm:pt>
    <dgm:pt modelId="{BD87D1A1-866A-2548-9EA8-F26414B70A40}" type="pres">
      <dgm:prSet presAssocID="{ED8E3E4A-C5E6-FA4B-9CAD-74AD00EE5E5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6F81243-B4E5-1749-95E8-BD6B08167A1D}" type="pres">
      <dgm:prSet presAssocID="{C7906813-00E2-2349-AC3C-7055BDB0F89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5047700-8C43-F643-83B8-487F5B8E5435}" srcId="{C7906813-00E2-2349-AC3C-7055BDB0F89F}" destId="{E05CA3C5-91BB-4247-A334-5899C1971A8C}" srcOrd="1" destOrd="0" parTransId="{29E79C9F-8E4F-8C4D-BE79-82A3A0308B2A}" sibTransId="{851E960A-490E-6B4C-B015-7B0FA0933FF2}"/>
    <dgm:cxn modelId="{0690F205-3742-AD48-98D3-27908C273AB0}" type="presOf" srcId="{C7906813-00E2-2349-AC3C-7055BDB0F89F}" destId="{D6F81243-B4E5-1749-95E8-BD6B08167A1D}" srcOrd="1" destOrd="0" presId="urn:microsoft.com/office/officeart/2016/7/layout/LinearBlockProcessNumbered"/>
    <dgm:cxn modelId="{17ABB51C-8EB6-4BD1-BDB9-21F22F13FD01}" srcId="{9ED2F462-DA32-4E26-81D8-34D0DDC815E5}" destId="{CD6E15AA-C21A-4519-A269-39C235A8ABEA}" srcOrd="0" destOrd="0" parTransId="{78AF907C-2257-42EA-ABDE-01319A3F8096}" sibTransId="{2A36D909-4024-42C9-B843-63AF1D919B81}"/>
    <dgm:cxn modelId="{CDD36320-CC28-E142-B35C-127FB0B983D7}" type="presOf" srcId="{CD6E15AA-C21A-4519-A269-39C235A8ABEA}" destId="{32C90C80-6793-A946-BE68-1A7D6E3BFC2C}" srcOrd="1" destOrd="0" presId="urn:microsoft.com/office/officeart/2016/7/layout/LinearBlockProcessNumbered"/>
    <dgm:cxn modelId="{36165922-45C0-A041-B4BE-D035BCB38507}" type="presOf" srcId="{893261BC-99CE-784D-8CCD-606D79199422}" destId="{F8F484FE-34A6-AB4A-B2DD-FB04F304AFEF}" srcOrd="1" destOrd="0" presId="urn:microsoft.com/office/officeart/2016/7/layout/LinearBlockProcessNumbered"/>
    <dgm:cxn modelId="{D077993D-E3A6-A94A-B69A-D45C6E05F872}" type="presOf" srcId="{D22FAECC-B7B9-6E4C-98AB-E811F6034346}" destId="{D1E92F88-9008-C64C-B3B1-7412D53AD42E}" srcOrd="0" destOrd="0" presId="urn:microsoft.com/office/officeart/2016/7/layout/LinearBlockProcessNumbered"/>
    <dgm:cxn modelId="{3E54106D-1DF3-164E-B052-84536F79A6A4}" type="presOf" srcId="{CD6E15AA-C21A-4519-A269-39C235A8ABEA}" destId="{429B7334-CE28-444C-AA3A-DB55432C204C}" srcOrd="0" destOrd="0" presId="urn:microsoft.com/office/officeart/2016/7/layout/LinearBlockProcessNumbered"/>
    <dgm:cxn modelId="{3309BA6E-5BD6-6E4A-9C51-9B6A8349998D}" type="presOf" srcId="{9ED2F462-DA32-4E26-81D8-34D0DDC815E5}" destId="{CFF522E9-B4E5-2C45-81FB-F10ADBF60890}" srcOrd="0" destOrd="0" presId="urn:microsoft.com/office/officeart/2016/7/layout/LinearBlockProcessNumbered"/>
    <dgm:cxn modelId="{45DED275-C8F4-774F-BA9F-AC0AF9A5531B}" type="presOf" srcId="{E05CA3C5-91BB-4247-A334-5899C1971A8C}" destId="{D6F81243-B4E5-1749-95E8-BD6B08167A1D}" srcOrd="0" destOrd="2" presId="urn:microsoft.com/office/officeart/2016/7/layout/LinearBlockProcessNumbered"/>
    <dgm:cxn modelId="{E4B3E57A-3180-A94A-9DCA-1B5FE23FD45B}" type="presOf" srcId="{C7906813-00E2-2349-AC3C-7055BDB0F89F}" destId="{D79D3AC4-995C-2B4F-9B68-D991BF724BF6}" srcOrd="0" destOrd="0" presId="urn:microsoft.com/office/officeart/2016/7/layout/LinearBlockProcessNumbered"/>
    <dgm:cxn modelId="{EE73758A-CC78-3845-93F0-CB7ACD27AA40}" type="presOf" srcId="{05706FD6-5B65-6C46-AC5F-1024CA118486}" destId="{D6F81243-B4E5-1749-95E8-BD6B08167A1D}" srcOrd="0" destOrd="1" presId="urn:microsoft.com/office/officeart/2016/7/layout/LinearBlockProcessNumbered"/>
    <dgm:cxn modelId="{7989C88E-B33B-364C-B958-328EFA21EA41}" type="presOf" srcId="{A3BDEBA3-477C-400E-90FE-8273934EF1FA}" destId="{15753A13-55F6-1F45-9332-8D16252D27A3}" srcOrd="0" destOrd="0" presId="urn:microsoft.com/office/officeart/2016/7/layout/LinearBlockProcessNumbered"/>
    <dgm:cxn modelId="{C5918892-36C6-4B66-BEC9-B05A5D5D8A3B}" srcId="{9ED2F462-DA32-4E26-81D8-34D0DDC815E5}" destId="{6B27F850-223D-4A67-B167-E8A2D3A60A80}" srcOrd="2" destOrd="0" parTransId="{EE4DFDF6-A67C-401C-8B2C-65A0B97369B5}" sibTransId="{A3BDEBA3-477C-400E-90FE-8273934EF1FA}"/>
    <dgm:cxn modelId="{1795CFA0-8889-574A-8DB8-0279D227ABD1}" type="presOf" srcId="{2A36D909-4024-42C9-B843-63AF1D919B81}" destId="{C4F032C2-E593-5542-9242-2B938B1BF7EE}" srcOrd="0" destOrd="0" presId="urn:microsoft.com/office/officeart/2016/7/layout/LinearBlockProcessNumbered"/>
    <dgm:cxn modelId="{6C9232A5-3AE9-1340-A975-2FF3FE53EAB9}" srcId="{C7906813-00E2-2349-AC3C-7055BDB0F89F}" destId="{44E0F34B-3466-B648-AAE8-573A8724FD3C}" srcOrd="2" destOrd="0" parTransId="{194B2BC4-5F2F-734A-8050-3D184AED56A8}" sibTransId="{AC307D65-D69E-C749-9222-BE2A30D1EB70}"/>
    <dgm:cxn modelId="{6F7BC3A8-FC2D-A843-B30A-0E9578E2A5D4}" srcId="{9ED2F462-DA32-4E26-81D8-34D0DDC815E5}" destId="{893261BC-99CE-784D-8CCD-606D79199422}" srcOrd="1" destOrd="0" parTransId="{E0434623-0ABC-9B43-AC1C-6A1CB4731464}" sibTransId="{D22FAECC-B7B9-6E4C-98AB-E811F6034346}"/>
    <dgm:cxn modelId="{2D998EAB-DE58-8245-A77B-F74214422256}" srcId="{C7906813-00E2-2349-AC3C-7055BDB0F89F}" destId="{05706FD6-5B65-6C46-AC5F-1024CA118486}" srcOrd="0" destOrd="0" parTransId="{066C9AE4-FF8B-6B4C-BD42-264DD5D22B7E}" sibTransId="{1D9AFAB9-8C38-FF48-BE77-5DFAD7DD2256}"/>
    <dgm:cxn modelId="{ED3933BF-6FD7-2B47-8D58-F37A0AEF34B6}" srcId="{9ED2F462-DA32-4E26-81D8-34D0DDC815E5}" destId="{C7906813-00E2-2349-AC3C-7055BDB0F89F}" srcOrd="3" destOrd="0" parTransId="{EA2BECC2-5971-C441-804E-CC989DBD7056}" sibTransId="{ED8E3E4A-C5E6-FA4B-9CAD-74AD00EE5E5B}"/>
    <dgm:cxn modelId="{B36B6FBF-9840-6D44-A43C-E0C8B5CA10EF}" type="presOf" srcId="{ED8E3E4A-C5E6-FA4B-9CAD-74AD00EE5E5B}" destId="{BD87D1A1-866A-2548-9EA8-F26414B70A40}" srcOrd="0" destOrd="0" presId="urn:microsoft.com/office/officeart/2016/7/layout/LinearBlockProcessNumbered"/>
    <dgm:cxn modelId="{60E8ABC1-1E06-8F4B-B726-6A19394389F9}" type="presOf" srcId="{6B27F850-223D-4A67-B167-E8A2D3A60A80}" destId="{CE967CA0-7818-A245-87A4-C69CCA60CDB1}" srcOrd="0" destOrd="0" presId="urn:microsoft.com/office/officeart/2016/7/layout/LinearBlockProcessNumbered"/>
    <dgm:cxn modelId="{BB5F20C7-3526-9245-B8D0-CCD6FF9413A4}" type="presOf" srcId="{44E0F34B-3466-B648-AAE8-573A8724FD3C}" destId="{D6F81243-B4E5-1749-95E8-BD6B08167A1D}" srcOrd="0" destOrd="3" presId="urn:microsoft.com/office/officeart/2016/7/layout/LinearBlockProcessNumbered"/>
    <dgm:cxn modelId="{C09449DC-FE30-8440-BEB1-D29C6B95AF2E}" type="presOf" srcId="{893261BC-99CE-784D-8CCD-606D79199422}" destId="{56C5F840-F902-B54B-9E9B-1FFE95F98735}" srcOrd="0" destOrd="0" presId="urn:microsoft.com/office/officeart/2016/7/layout/LinearBlockProcessNumbered"/>
    <dgm:cxn modelId="{A7B015FF-6CAE-494E-8861-EF163A36D149}" type="presOf" srcId="{6B27F850-223D-4A67-B167-E8A2D3A60A80}" destId="{716BD942-AC3F-354A-A720-C6A5E725CDA2}" srcOrd="1" destOrd="0" presId="urn:microsoft.com/office/officeart/2016/7/layout/LinearBlockProcessNumbered"/>
    <dgm:cxn modelId="{C45E8F63-CC97-CC48-BF7D-D8E3426E50D9}" type="presParOf" srcId="{CFF522E9-B4E5-2C45-81FB-F10ADBF60890}" destId="{908FCE32-466D-184A-99FA-32FBF222E1BB}" srcOrd="0" destOrd="0" presId="urn:microsoft.com/office/officeart/2016/7/layout/LinearBlockProcessNumbered"/>
    <dgm:cxn modelId="{009FBB16-1414-7E4C-B363-36224E9BA042}" type="presParOf" srcId="{908FCE32-466D-184A-99FA-32FBF222E1BB}" destId="{429B7334-CE28-444C-AA3A-DB55432C204C}" srcOrd="0" destOrd="0" presId="urn:microsoft.com/office/officeart/2016/7/layout/LinearBlockProcessNumbered"/>
    <dgm:cxn modelId="{54BC3C92-D18F-2249-BB54-558DF3D4FD52}" type="presParOf" srcId="{908FCE32-466D-184A-99FA-32FBF222E1BB}" destId="{C4F032C2-E593-5542-9242-2B938B1BF7EE}" srcOrd="1" destOrd="0" presId="urn:microsoft.com/office/officeart/2016/7/layout/LinearBlockProcessNumbered"/>
    <dgm:cxn modelId="{4119F127-7680-2448-8838-EEE3EAAAACAF}" type="presParOf" srcId="{908FCE32-466D-184A-99FA-32FBF222E1BB}" destId="{32C90C80-6793-A946-BE68-1A7D6E3BFC2C}" srcOrd="2" destOrd="0" presId="urn:microsoft.com/office/officeart/2016/7/layout/LinearBlockProcessNumbered"/>
    <dgm:cxn modelId="{645D886D-4307-5946-BE23-A79CCB82713F}" type="presParOf" srcId="{CFF522E9-B4E5-2C45-81FB-F10ADBF60890}" destId="{0A14595B-9DE5-3742-807B-6D0A5E92A5C2}" srcOrd="1" destOrd="0" presId="urn:microsoft.com/office/officeart/2016/7/layout/LinearBlockProcessNumbered"/>
    <dgm:cxn modelId="{3EFEE6F5-8E5B-2A47-8A21-809A31D4B628}" type="presParOf" srcId="{CFF522E9-B4E5-2C45-81FB-F10ADBF60890}" destId="{6743D925-F83A-484C-B0F9-4E9735F59577}" srcOrd="2" destOrd="0" presId="urn:microsoft.com/office/officeart/2016/7/layout/LinearBlockProcessNumbered"/>
    <dgm:cxn modelId="{A6E3D3A7-8136-9846-A32C-7B003F758674}" type="presParOf" srcId="{6743D925-F83A-484C-B0F9-4E9735F59577}" destId="{56C5F840-F902-B54B-9E9B-1FFE95F98735}" srcOrd="0" destOrd="0" presId="urn:microsoft.com/office/officeart/2016/7/layout/LinearBlockProcessNumbered"/>
    <dgm:cxn modelId="{9993A55D-DB62-294B-8481-F61B4002D451}" type="presParOf" srcId="{6743D925-F83A-484C-B0F9-4E9735F59577}" destId="{D1E92F88-9008-C64C-B3B1-7412D53AD42E}" srcOrd="1" destOrd="0" presId="urn:microsoft.com/office/officeart/2016/7/layout/LinearBlockProcessNumbered"/>
    <dgm:cxn modelId="{920CCDC2-19A6-014F-9CDD-604620456DD8}" type="presParOf" srcId="{6743D925-F83A-484C-B0F9-4E9735F59577}" destId="{F8F484FE-34A6-AB4A-B2DD-FB04F304AFEF}" srcOrd="2" destOrd="0" presId="urn:microsoft.com/office/officeart/2016/7/layout/LinearBlockProcessNumbered"/>
    <dgm:cxn modelId="{8A2FB64E-90F1-C849-950F-738F5F439A7C}" type="presParOf" srcId="{CFF522E9-B4E5-2C45-81FB-F10ADBF60890}" destId="{8FAFB243-ABC2-4040-9E11-4F75272F081A}" srcOrd="3" destOrd="0" presId="urn:microsoft.com/office/officeart/2016/7/layout/LinearBlockProcessNumbered"/>
    <dgm:cxn modelId="{19BAB6B7-A6AE-104B-97B7-BCE03CFA5D45}" type="presParOf" srcId="{CFF522E9-B4E5-2C45-81FB-F10ADBF60890}" destId="{AD902CC7-32E2-0B4F-87E8-73C5F225E6A1}" srcOrd="4" destOrd="0" presId="urn:microsoft.com/office/officeart/2016/7/layout/LinearBlockProcessNumbered"/>
    <dgm:cxn modelId="{BE0AC9EB-CDB6-8A44-9E91-39E141587DCD}" type="presParOf" srcId="{AD902CC7-32E2-0B4F-87E8-73C5F225E6A1}" destId="{CE967CA0-7818-A245-87A4-C69CCA60CDB1}" srcOrd="0" destOrd="0" presId="urn:microsoft.com/office/officeart/2016/7/layout/LinearBlockProcessNumbered"/>
    <dgm:cxn modelId="{C7CA6BC7-A56E-B444-B561-1C4815D1D2DC}" type="presParOf" srcId="{AD902CC7-32E2-0B4F-87E8-73C5F225E6A1}" destId="{15753A13-55F6-1F45-9332-8D16252D27A3}" srcOrd="1" destOrd="0" presId="urn:microsoft.com/office/officeart/2016/7/layout/LinearBlockProcessNumbered"/>
    <dgm:cxn modelId="{EA1A2DA6-6A55-9240-AE17-B24D57C35FEF}" type="presParOf" srcId="{AD902CC7-32E2-0B4F-87E8-73C5F225E6A1}" destId="{716BD942-AC3F-354A-A720-C6A5E725CDA2}" srcOrd="2" destOrd="0" presId="urn:microsoft.com/office/officeart/2016/7/layout/LinearBlockProcessNumbered"/>
    <dgm:cxn modelId="{643A325F-91E2-6E4C-A304-57C9D15674A7}" type="presParOf" srcId="{CFF522E9-B4E5-2C45-81FB-F10ADBF60890}" destId="{D277F87E-FE35-C94F-BE68-C2C64EB0A9D0}" srcOrd="5" destOrd="0" presId="urn:microsoft.com/office/officeart/2016/7/layout/LinearBlockProcessNumbered"/>
    <dgm:cxn modelId="{D65FA761-569E-B44B-B6B2-E7890D7CFA10}" type="presParOf" srcId="{CFF522E9-B4E5-2C45-81FB-F10ADBF60890}" destId="{24F18744-763F-DE4D-9162-29133F28431E}" srcOrd="6" destOrd="0" presId="urn:microsoft.com/office/officeart/2016/7/layout/LinearBlockProcessNumbered"/>
    <dgm:cxn modelId="{61384B8E-C25B-154A-89BA-EEAAE74B967E}" type="presParOf" srcId="{24F18744-763F-DE4D-9162-29133F28431E}" destId="{D79D3AC4-995C-2B4F-9B68-D991BF724BF6}" srcOrd="0" destOrd="0" presId="urn:microsoft.com/office/officeart/2016/7/layout/LinearBlockProcessNumbered"/>
    <dgm:cxn modelId="{349200D3-AEDC-0944-8AC8-F5B4FBE65637}" type="presParOf" srcId="{24F18744-763F-DE4D-9162-29133F28431E}" destId="{BD87D1A1-866A-2548-9EA8-F26414B70A40}" srcOrd="1" destOrd="0" presId="urn:microsoft.com/office/officeart/2016/7/layout/LinearBlockProcessNumbered"/>
    <dgm:cxn modelId="{E1873736-9FC6-FC47-B6D1-E2EDB3EC6A6B}" type="presParOf" srcId="{24F18744-763F-DE4D-9162-29133F28431E}" destId="{D6F81243-B4E5-1749-95E8-BD6B08167A1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E6BA2-C740-4D66-9F0B-9FEC71C1E34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F479CC-AEFC-4A3C-9D6A-EF625F6F69B9}">
      <dgm:prSet/>
      <dgm:spPr/>
      <dgm:t>
        <a:bodyPr/>
        <a:lstStyle/>
        <a:p>
          <a:r>
            <a:rPr lang="en-US" dirty="0"/>
            <a:t>What’s covered in this lecture:</a:t>
          </a:r>
        </a:p>
      </dgm:t>
    </dgm:pt>
    <dgm:pt modelId="{045B340D-AA49-4C71-99EE-C368064E429F}" type="parTrans" cxnId="{3FA2AB00-3C2B-4CBF-BEE6-F97FAD02A3A9}">
      <dgm:prSet/>
      <dgm:spPr/>
      <dgm:t>
        <a:bodyPr/>
        <a:lstStyle/>
        <a:p>
          <a:endParaRPr lang="en-US"/>
        </a:p>
      </dgm:t>
    </dgm:pt>
    <dgm:pt modelId="{840BFA4F-B734-4691-A176-097346072A78}" type="sibTrans" cxnId="{3FA2AB00-3C2B-4CBF-BEE6-F97FAD02A3A9}">
      <dgm:prSet/>
      <dgm:spPr/>
      <dgm:t>
        <a:bodyPr/>
        <a:lstStyle/>
        <a:p>
          <a:endParaRPr lang="en-US"/>
        </a:p>
      </dgm:t>
    </dgm:pt>
    <dgm:pt modelId="{A6739696-6831-8E46-BA1D-E36329292E4A}">
      <dgm:prSet/>
      <dgm:spPr/>
      <dgm:t>
        <a:bodyPr/>
        <a:lstStyle/>
        <a:p>
          <a:r>
            <a:rPr lang="en-US" dirty="0"/>
            <a:t>OSI Model</a:t>
          </a:r>
        </a:p>
      </dgm:t>
    </dgm:pt>
    <dgm:pt modelId="{0EA16625-6D2A-E948-9187-E6DF938F5E70}" type="parTrans" cxnId="{FF574915-AA1E-C242-B8C7-48D317B38B9A}">
      <dgm:prSet/>
      <dgm:spPr/>
      <dgm:t>
        <a:bodyPr/>
        <a:lstStyle/>
        <a:p>
          <a:endParaRPr lang="en-US"/>
        </a:p>
      </dgm:t>
    </dgm:pt>
    <dgm:pt modelId="{1CEA3C08-0179-D643-A34E-57555F9E25BE}" type="sibTrans" cxnId="{FF574915-AA1E-C242-B8C7-48D317B38B9A}">
      <dgm:prSet/>
      <dgm:spPr/>
      <dgm:t>
        <a:bodyPr/>
        <a:lstStyle/>
        <a:p>
          <a:endParaRPr lang="en-US"/>
        </a:p>
      </dgm:t>
    </dgm:pt>
    <dgm:pt modelId="{C52DBBDC-8DDB-6345-B309-F26AF9171050}">
      <dgm:prSet/>
      <dgm:spPr/>
      <dgm:t>
        <a:bodyPr/>
        <a:lstStyle/>
        <a:p>
          <a:r>
            <a:rPr lang="en-US" dirty="0"/>
            <a:t>Agenda</a:t>
          </a:r>
        </a:p>
      </dgm:t>
    </dgm:pt>
    <dgm:pt modelId="{A9629CCE-723F-2443-8EBD-11B00140C3E6}" type="parTrans" cxnId="{DA39E6CB-0918-F44D-BC78-A15AA5FA7253}">
      <dgm:prSet/>
      <dgm:spPr/>
      <dgm:t>
        <a:bodyPr/>
        <a:lstStyle/>
        <a:p>
          <a:endParaRPr lang="en-US"/>
        </a:p>
      </dgm:t>
    </dgm:pt>
    <dgm:pt modelId="{542F0833-4C81-8848-99F7-158A7EE5BC00}" type="sibTrans" cxnId="{DA39E6CB-0918-F44D-BC78-A15AA5FA7253}">
      <dgm:prSet/>
      <dgm:spPr/>
      <dgm:t>
        <a:bodyPr/>
        <a:lstStyle/>
        <a:p>
          <a:endParaRPr lang="en-US"/>
        </a:p>
      </dgm:t>
    </dgm:pt>
    <dgm:pt modelId="{FD545C1F-651C-F040-A8B1-99FF9ECC6B78}">
      <dgm:prSet/>
      <dgm:spPr/>
      <dgm:t>
        <a:bodyPr/>
        <a:lstStyle/>
        <a:p>
          <a:r>
            <a:rPr lang="en-US" dirty="0"/>
            <a:t>Networking foundations</a:t>
          </a:r>
        </a:p>
      </dgm:t>
    </dgm:pt>
    <dgm:pt modelId="{C120D5A3-2E4F-3445-969B-AEE2DAEA3A10}" type="parTrans" cxnId="{8BC38206-C735-8C40-B14A-9A588220B2B3}">
      <dgm:prSet/>
      <dgm:spPr/>
      <dgm:t>
        <a:bodyPr/>
        <a:lstStyle/>
        <a:p>
          <a:endParaRPr lang="en-US"/>
        </a:p>
      </dgm:t>
    </dgm:pt>
    <dgm:pt modelId="{1D9AF470-A86D-074A-A131-C4E43B8B4BAD}" type="sibTrans" cxnId="{8BC38206-C735-8C40-B14A-9A588220B2B3}">
      <dgm:prSet/>
      <dgm:spPr/>
      <dgm:t>
        <a:bodyPr/>
        <a:lstStyle/>
        <a:p>
          <a:endParaRPr lang="en-US"/>
        </a:p>
      </dgm:t>
    </dgm:pt>
    <dgm:pt modelId="{717A4496-28BB-324A-8DC7-5CF0289D892F}">
      <dgm:prSet/>
      <dgm:spPr/>
      <dgm:t>
        <a:bodyPr/>
        <a:lstStyle/>
        <a:p>
          <a:r>
            <a:rPr lang="en-US" dirty="0"/>
            <a:t>Key terms</a:t>
          </a:r>
        </a:p>
      </dgm:t>
    </dgm:pt>
    <dgm:pt modelId="{D0E04F0C-CBB6-0542-B5DE-FF52C6428D4C}" type="parTrans" cxnId="{376466F9-CF92-BA42-8867-0FD29C1A7073}">
      <dgm:prSet/>
      <dgm:spPr/>
      <dgm:t>
        <a:bodyPr/>
        <a:lstStyle/>
        <a:p>
          <a:endParaRPr lang="en-US"/>
        </a:p>
      </dgm:t>
    </dgm:pt>
    <dgm:pt modelId="{C6BFAA9E-7592-E24D-BA0A-120BD752959F}" type="sibTrans" cxnId="{376466F9-CF92-BA42-8867-0FD29C1A7073}">
      <dgm:prSet/>
      <dgm:spPr/>
      <dgm:t>
        <a:bodyPr/>
        <a:lstStyle/>
        <a:p>
          <a:endParaRPr lang="en-US"/>
        </a:p>
      </dgm:t>
    </dgm:pt>
    <dgm:pt modelId="{375ED997-146E-A84B-91E1-DB78490C414E}">
      <dgm:prSet/>
      <dgm:spPr/>
      <dgm:t>
        <a:bodyPr/>
        <a:lstStyle/>
        <a:p>
          <a:r>
            <a:rPr lang="en-US" dirty="0"/>
            <a:t>What's not covered:</a:t>
          </a:r>
        </a:p>
      </dgm:t>
    </dgm:pt>
    <dgm:pt modelId="{C8BD23B6-769B-6540-90A5-6111D6F8B60F}" type="parTrans" cxnId="{120F9D33-D030-444B-8402-B5442136FA25}">
      <dgm:prSet/>
      <dgm:spPr/>
      <dgm:t>
        <a:bodyPr/>
        <a:lstStyle/>
        <a:p>
          <a:endParaRPr lang="en-US"/>
        </a:p>
      </dgm:t>
    </dgm:pt>
    <dgm:pt modelId="{BDEE4D66-42C7-4646-8838-1BADC63C2A11}" type="sibTrans" cxnId="{120F9D33-D030-444B-8402-B5442136FA25}">
      <dgm:prSet/>
      <dgm:spPr/>
      <dgm:t>
        <a:bodyPr/>
        <a:lstStyle/>
        <a:p>
          <a:endParaRPr lang="en-US"/>
        </a:p>
      </dgm:t>
    </dgm:pt>
    <dgm:pt modelId="{74F8ACDB-CAC8-FD47-8EC8-C642E493CC6B}">
      <dgm:prSet/>
      <dgm:spPr/>
      <dgm:t>
        <a:bodyPr/>
        <a:lstStyle/>
        <a:p>
          <a:r>
            <a:rPr lang="en-US" dirty="0"/>
            <a:t>Wrap up Lecture 7</a:t>
          </a:r>
        </a:p>
      </dgm:t>
    </dgm:pt>
    <dgm:pt modelId="{568B4514-74AA-DA4B-935D-B9CCB8D0989C}" type="parTrans" cxnId="{3169577E-227F-304F-977E-82813C6FFCD0}">
      <dgm:prSet/>
      <dgm:spPr/>
      <dgm:t>
        <a:bodyPr/>
        <a:lstStyle/>
        <a:p>
          <a:endParaRPr lang="en-US"/>
        </a:p>
      </dgm:t>
    </dgm:pt>
    <dgm:pt modelId="{A64EBB71-655E-9E44-A70B-8D656F3E3834}" type="sibTrans" cxnId="{3169577E-227F-304F-977E-82813C6FFCD0}">
      <dgm:prSet/>
      <dgm:spPr/>
      <dgm:t>
        <a:bodyPr/>
        <a:lstStyle/>
        <a:p>
          <a:endParaRPr lang="en-US"/>
        </a:p>
      </dgm:t>
    </dgm:pt>
    <dgm:pt modelId="{B3FDDE5C-EE82-DC45-AB86-44F60868767F}">
      <dgm:prSet/>
      <dgm:spPr/>
      <dgm:t>
        <a:bodyPr/>
        <a:lstStyle/>
        <a:p>
          <a:r>
            <a:rPr lang="en-US" dirty="0"/>
            <a:t>In-depth TCP/IP protocol (see readings)</a:t>
          </a:r>
        </a:p>
      </dgm:t>
    </dgm:pt>
    <dgm:pt modelId="{39728855-EEA2-6C47-BE63-6B54D41B148C}" type="parTrans" cxnId="{CE75F2DD-708B-394E-969B-AF02F72F073C}">
      <dgm:prSet/>
      <dgm:spPr/>
      <dgm:t>
        <a:bodyPr/>
        <a:lstStyle/>
        <a:p>
          <a:endParaRPr lang="en-US"/>
        </a:p>
      </dgm:t>
    </dgm:pt>
    <dgm:pt modelId="{F0006116-D34C-424A-8F84-F4AE1950D653}" type="sibTrans" cxnId="{CE75F2DD-708B-394E-969B-AF02F72F073C}">
      <dgm:prSet/>
      <dgm:spPr/>
      <dgm:t>
        <a:bodyPr/>
        <a:lstStyle/>
        <a:p>
          <a:endParaRPr lang="en-US"/>
        </a:p>
      </dgm:t>
    </dgm:pt>
    <dgm:pt modelId="{79F73414-785A-8443-98A0-8BF4FAB26604}">
      <dgm:prSet/>
      <dgm:spPr/>
      <dgm:t>
        <a:bodyPr/>
        <a:lstStyle/>
        <a:p>
          <a:r>
            <a:rPr lang="en-US" dirty="0"/>
            <a:t>What’s covered next:</a:t>
          </a:r>
        </a:p>
      </dgm:t>
    </dgm:pt>
    <dgm:pt modelId="{557F30A0-0B64-2A48-9532-880DD069F91F}" type="parTrans" cxnId="{B61AB7C8-218A-C346-A2FE-AA32F25A740B}">
      <dgm:prSet/>
      <dgm:spPr/>
      <dgm:t>
        <a:bodyPr/>
        <a:lstStyle/>
        <a:p>
          <a:endParaRPr lang="en-US"/>
        </a:p>
      </dgm:t>
    </dgm:pt>
    <dgm:pt modelId="{93C29342-D426-5E40-9FAF-76384106BAD9}" type="sibTrans" cxnId="{B61AB7C8-218A-C346-A2FE-AA32F25A740B}">
      <dgm:prSet/>
      <dgm:spPr/>
      <dgm:t>
        <a:bodyPr/>
        <a:lstStyle/>
        <a:p>
          <a:endParaRPr lang="en-US"/>
        </a:p>
      </dgm:t>
    </dgm:pt>
    <dgm:pt modelId="{22850405-7365-DA42-9504-8D3D6A3C7CF2}">
      <dgm:prSet/>
      <dgm:spPr/>
      <dgm:t>
        <a:bodyPr/>
        <a:lstStyle/>
        <a:p>
          <a:r>
            <a:rPr lang="en-US" dirty="0"/>
            <a:t>Classical network topologies</a:t>
          </a:r>
        </a:p>
      </dgm:t>
    </dgm:pt>
    <dgm:pt modelId="{9E61C1A2-F207-A140-95AF-91768678DFBD}" type="parTrans" cxnId="{8F3A4DFF-6D00-F143-9C30-678BCB64063F}">
      <dgm:prSet/>
      <dgm:spPr/>
      <dgm:t>
        <a:bodyPr/>
        <a:lstStyle/>
        <a:p>
          <a:endParaRPr lang="en-US"/>
        </a:p>
      </dgm:t>
    </dgm:pt>
    <dgm:pt modelId="{AF729983-1494-C145-A419-90A44B82F003}" type="sibTrans" cxnId="{8F3A4DFF-6D00-F143-9C30-678BCB64063F}">
      <dgm:prSet/>
      <dgm:spPr/>
      <dgm:t>
        <a:bodyPr/>
        <a:lstStyle/>
        <a:p>
          <a:endParaRPr lang="en-US"/>
        </a:p>
      </dgm:t>
    </dgm:pt>
    <dgm:pt modelId="{8EA32045-7A6F-F841-8484-67693E54B503}">
      <dgm:prSet/>
      <dgm:spPr/>
      <dgm:t>
        <a:bodyPr/>
        <a:lstStyle/>
        <a:p>
          <a:r>
            <a:rPr lang="en-US" dirty="0"/>
            <a:t>Actually, so many things.</a:t>
          </a:r>
        </a:p>
      </dgm:t>
    </dgm:pt>
    <dgm:pt modelId="{55C586B7-8E36-F543-A07A-DA89F25BFBA5}" type="parTrans" cxnId="{EE9417D2-3C48-F94C-9A19-AEEADDE2BD6C}">
      <dgm:prSet/>
      <dgm:spPr/>
      <dgm:t>
        <a:bodyPr/>
        <a:lstStyle/>
        <a:p>
          <a:endParaRPr lang="en-US"/>
        </a:p>
      </dgm:t>
    </dgm:pt>
    <dgm:pt modelId="{4217B7D7-B956-5943-8B99-9E78FE9F9ADF}" type="sibTrans" cxnId="{EE9417D2-3C48-F94C-9A19-AEEADDE2BD6C}">
      <dgm:prSet/>
      <dgm:spPr/>
      <dgm:t>
        <a:bodyPr/>
        <a:lstStyle/>
        <a:p>
          <a:endParaRPr lang="en-US"/>
        </a:p>
      </dgm:t>
    </dgm:pt>
    <dgm:pt modelId="{E885D406-66D7-3243-8997-1ABF36BD57C1}">
      <dgm:prSet/>
      <dgm:spPr/>
      <dgm:t>
        <a:bodyPr/>
        <a:lstStyle/>
        <a:p>
          <a:r>
            <a:rPr lang="en-US" dirty="0"/>
            <a:t>Cloud networking</a:t>
          </a:r>
        </a:p>
      </dgm:t>
    </dgm:pt>
    <dgm:pt modelId="{D2C0ECB8-4C4D-1549-BE51-6834AEA2352C}" type="parTrans" cxnId="{CE114FB2-F8D5-5F46-9008-33B44D8A3758}">
      <dgm:prSet/>
      <dgm:spPr/>
      <dgm:t>
        <a:bodyPr/>
        <a:lstStyle/>
        <a:p>
          <a:endParaRPr lang="en-US"/>
        </a:p>
      </dgm:t>
    </dgm:pt>
    <dgm:pt modelId="{A2D98FCF-D4B5-E340-9001-0708FC7D0EAA}" type="sibTrans" cxnId="{CE114FB2-F8D5-5F46-9008-33B44D8A3758}">
      <dgm:prSet/>
      <dgm:spPr/>
      <dgm:t>
        <a:bodyPr/>
        <a:lstStyle/>
        <a:p>
          <a:endParaRPr lang="en-US"/>
        </a:p>
      </dgm:t>
    </dgm:pt>
    <dgm:pt modelId="{0EF96828-A4F9-0649-A8E3-23770C866897}">
      <dgm:prSet/>
      <dgm:spPr/>
      <dgm:t>
        <a:bodyPr/>
        <a:lstStyle/>
        <a:p>
          <a:r>
            <a:rPr lang="en-US" dirty="0"/>
            <a:t>DNS</a:t>
          </a:r>
        </a:p>
      </dgm:t>
    </dgm:pt>
    <dgm:pt modelId="{80879B3E-263F-614C-BAFD-786EA81929AA}" type="parTrans" cxnId="{BCE08BCC-455C-244F-AA1A-1151AFF85E3E}">
      <dgm:prSet/>
      <dgm:spPr/>
    </dgm:pt>
    <dgm:pt modelId="{A99C51E4-1517-8147-B63E-2A246D47073F}" type="sibTrans" cxnId="{BCE08BCC-455C-244F-AA1A-1151AFF85E3E}">
      <dgm:prSet/>
      <dgm:spPr/>
    </dgm:pt>
    <dgm:pt modelId="{FCC0633B-6C1C-7D4C-92F7-1ADD40880118}" type="pres">
      <dgm:prSet presAssocID="{B77E6BA2-C740-4D66-9F0B-9FEC71C1E34B}" presName="linear" presStyleCnt="0">
        <dgm:presLayoutVars>
          <dgm:dir/>
          <dgm:animLvl val="lvl"/>
          <dgm:resizeHandles val="exact"/>
        </dgm:presLayoutVars>
      </dgm:prSet>
      <dgm:spPr/>
    </dgm:pt>
    <dgm:pt modelId="{41B93F86-C257-6641-B5B1-4CEB9D58CF2A}" type="pres">
      <dgm:prSet presAssocID="{C52DBBDC-8DDB-6345-B309-F26AF9171050}" presName="parentLin" presStyleCnt="0"/>
      <dgm:spPr/>
    </dgm:pt>
    <dgm:pt modelId="{F450AE75-F0C3-B548-9BEF-C37ED401C648}" type="pres">
      <dgm:prSet presAssocID="{C52DBBDC-8DDB-6345-B309-F26AF9171050}" presName="parentLeftMargin" presStyleLbl="node1" presStyleIdx="0" presStyleCnt="4"/>
      <dgm:spPr/>
    </dgm:pt>
    <dgm:pt modelId="{C108615D-3B09-9942-922C-6212F8A22228}" type="pres">
      <dgm:prSet presAssocID="{C52DBBDC-8DDB-6345-B309-F26AF917105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BA5802B-65E9-1443-8836-31910B3AF941}" type="pres">
      <dgm:prSet presAssocID="{C52DBBDC-8DDB-6345-B309-F26AF9171050}" presName="negativeSpace" presStyleCnt="0"/>
      <dgm:spPr/>
    </dgm:pt>
    <dgm:pt modelId="{6DA7C3CB-7321-6A40-B2FB-0CC087F41DB6}" type="pres">
      <dgm:prSet presAssocID="{C52DBBDC-8DDB-6345-B309-F26AF9171050}" presName="childText" presStyleLbl="conFgAcc1" presStyleIdx="0" presStyleCnt="4">
        <dgm:presLayoutVars>
          <dgm:bulletEnabled val="1"/>
        </dgm:presLayoutVars>
      </dgm:prSet>
      <dgm:spPr/>
    </dgm:pt>
    <dgm:pt modelId="{13E78090-68E4-E148-AA53-A7D1761BA1C7}" type="pres">
      <dgm:prSet presAssocID="{542F0833-4C81-8848-99F7-158A7EE5BC00}" presName="spaceBetweenRectangles" presStyleCnt="0"/>
      <dgm:spPr/>
    </dgm:pt>
    <dgm:pt modelId="{8D5192FE-88E5-B748-8144-F37B4C27D000}" type="pres">
      <dgm:prSet presAssocID="{3EF479CC-AEFC-4A3C-9D6A-EF625F6F69B9}" presName="parentLin" presStyleCnt="0"/>
      <dgm:spPr/>
    </dgm:pt>
    <dgm:pt modelId="{711393EA-5EA6-C84C-9C55-44569A39D318}" type="pres">
      <dgm:prSet presAssocID="{3EF479CC-AEFC-4A3C-9D6A-EF625F6F69B9}" presName="parentLeftMargin" presStyleLbl="node1" presStyleIdx="0" presStyleCnt="4"/>
      <dgm:spPr/>
    </dgm:pt>
    <dgm:pt modelId="{F1600258-4B56-984C-A555-1528D0BEC4D7}" type="pres">
      <dgm:prSet presAssocID="{3EF479CC-AEFC-4A3C-9D6A-EF625F6F69B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D88227-B688-644A-8F9D-5DD528F3400E}" type="pres">
      <dgm:prSet presAssocID="{3EF479CC-AEFC-4A3C-9D6A-EF625F6F69B9}" presName="negativeSpace" presStyleCnt="0"/>
      <dgm:spPr/>
    </dgm:pt>
    <dgm:pt modelId="{E0C06397-84E7-B741-87C6-30A8FDD1C373}" type="pres">
      <dgm:prSet presAssocID="{3EF479CC-AEFC-4A3C-9D6A-EF625F6F69B9}" presName="childText" presStyleLbl="conFgAcc1" presStyleIdx="1" presStyleCnt="4">
        <dgm:presLayoutVars>
          <dgm:bulletEnabled val="1"/>
        </dgm:presLayoutVars>
      </dgm:prSet>
      <dgm:spPr/>
    </dgm:pt>
    <dgm:pt modelId="{8FE29107-FB95-F846-AD34-F1531564232D}" type="pres">
      <dgm:prSet presAssocID="{840BFA4F-B734-4691-A176-097346072A78}" presName="spaceBetweenRectangles" presStyleCnt="0"/>
      <dgm:spPr/>
    </dgm:pt>
    <dgm:pt modelId="{EB057705-E33C-EF4F-BD0E-7B0C99E6B37D}" type="pres">
      <dgm:prSet presAssocID="{375ED997-146E-A84B-91E1-DB78490C414E}" presName="parentLin" presStyleCnt="0"/>
      <dgm:spPr/>
    </dgm:pt>
    <dgm:pt modelId="{E0E891A1-499F-6A40-9EFF-C9726F2F3A81}" type="pres">
      <dgm:prSet presAssocID="{375ED997-146E-A84B-91E1-DB78490C414E}" presName="parentLeftMargin" presStyleLbl="node1" presStyleIdx="1" presStyleCnt="4"/>
      <dgm:spPr/>
    </dgm:pt>
    <dgm:pt modelId="{CEFD1CAF-289B-DB4C-B456-FA7C932E21FD}" type="pres">
      <dgm:prSet presAssocID="{375ED997-146E-A84B-91E1-DB78490C41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4D0A49-570A-7943-9D11-E4F25D5E9E99}" type="pres">
      <dgm:prSet presAssocID="{375ED997-146E-A84B-91E1-DB78490C414E}" presName="negativeSpace" presStyleCnt="0"/>
      <dgm:spPr/>
    </dgm:pt>
    <dgm:pt modelId="{0BD3D836-6346-EA41-B6B1-CF713BA3C36B}" type="pres">
      <dgm:prSet presAssocID="{375ED997-146E-A84B-91E1-DB78490C414E}" presName="childText" presStyleLbl="conFgAcc1" presStyleIdx="2" presStyleCnt="4">
        <dgm:presLayoutVars>
          <dgm:bulletEnabled val="1"/>
        </dgm:presLayoutVars>
      </dgm:prSet>
      <dgm:spPr/>
    </dgm:pt>
    <dgm:pt modelId="{A7D9C085-B7D7-B04C-9F91-655DCC23478A}" type="pres">
      <dgm:prSet presAssocID="{BDEE4D66-42C7-4646-8838-1BADC63C2A11}" presName="spaceBetweenRectangles" presStyleCnt="0"/>
      <dgm:spPr/>
    </dgm:pt>
    <dgm:pt modelId="{1E9E6B9F-A553-5949-9A7D-3085A29A3DB0}" type="pres">
      <dgm:prSet presAssocID="{79F73414-785A-8443-98A0-8BF4FAB26604}" presName="parentLin" presStyleCnt="0"/>
      <dgm:spPr/>
    </dgm:pt>
    <dgm:pt modelId="{5A6D198B-067D-9C4F-9328-710A19E5AF50}" type="pres">
      <dgm:prSet presAssocID="{79F73414-785A-8443-98A0-8BF4FAB26604}" presName="parentLeftMargin" presStyleLbl="node1" presStyleIdx="2" presStyleCnt="4"/>
      <dgm:spPr/>
    </dgm:pt>
    <dgm:pt modelId="{C79792A3-3DDB-E841-9AD9-747210DE039C}" type="pres">
      <dgm:prSet presAssocID="{79F73414-785A-8443-98A0-8BF4FAB2660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1EAB316-848B-CE4F-B07C-A285829A129E}" type="pres">
      <dgm:prSet presAssocID="{79F73414-785A-8443-98A0-8BF4FAB26604}" presName="negativeSpace" presStyleCnt="0"/>
      <dgm:spPr/>
    </dgm:pt>
    <dgm:pt modelId="{C658D1E6-30B3-EF4C-AAB2-8E8C723E88B4}" type="pres">
      <dgm:prSet presAssocID="{79F73414-785A-8443-98A0-8BF4FAB2660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FA2AB00-3C2B-4CBF-BEE6-F97FAD02A3A9}" srcId="{B77E6BA2-C740-4D66-9F0B-9FEC71C1E34B}" destId="{3EF479CC-AEFC-4A3C-9D6A-EF625F6F69B9}" srcOrd="1" destOrd="0" parTransId="{045B340D-AA49-4C71-99EE-C368064E429F}" sibTransId="{840BFA4F-B734-4691-A176-097346072A78}"/>
    <dgm:cxn modelId="{59B2ED00-CEC2-E44A-B1A1-2FE7FD6D8968}" type="presOf" srcId="{375ED997-146E-A84B-91E1-DB78490C414E}" destId="{CEFD1CAF-289B-DB4C-B456-FA7C932E21FD}" srcOrd="1" destOrd="0" presId="urn:microsoft.com/office/officeart/2005/8/layout/list1"/>
    <dgm:cxn modelId="{8BC38206-C735-8C40-B14A-9A588220B2B3}" srcId="{C52DBBDC-8DDB-6345-B309-F26AF9171050}" destId="{FD545C1F-651C-F040-A8B1-99FF9ECC6B78}" srcOrd="1" destOrd="0" parTransId="{C120D5A3-2E4F-3445-969B-AEE2DAEA3A10}" sibTransId="{1D9AF470-A86D-074A-A131-C4E43B8B4BAD}"/>
    <dgm:cxn modelId="{FF574915-AA1E-C242-B8C7-48D317B38B9A}" srcId="{3EF479CC-AEFC-4A3C-9D6A-EF625F6F69B9}" destId="{A6739696-6831-8E46-BA1D-E36329292E4A}" srcOrd="0" destOrd="0" parTransId="{0EA16625-6D2A-E948-9187-E6DF938F5E70}" sibTransId="{1CEA3C08-0179-D643-A34E-57555F9E25BE}"/>
    <dgm:cxn modelId="{5C11B925-8DA9-F74C-B4E8-8F19DC2C49DA}" type="presOf" srcId="{22850405-7365-DA42-9504-8D3D6A3C7CF2}" destId="{0BD3D836-6346-EA41-B6B1-CF713BA3C36B}" srcOrd="0" destOrd="1" presId="urn:microsoft.com/office/officeart/2005/8/layout/list1"/>
    <dgm:cxn modelId="{75C45B2E-B9D2-B840-A54E-CB3515AEE9A1}" type="presOf" srcId="{B3FDDE5C-EE82-DC45-AB86-44F60868767F}" destId="{0BD3D836-6346-EA41-B6B1-CF713BA3C36B}" srcOrd="0" destOrd="0" presId="urn:microsoft.com/office/officeart/2005/8/layout/list1"/>
    <dgm:cxn modelId="{120F9D33-D030-444B-8402-B5442136FA25}" srcId="{B77E6BA2-C740-4D66-9F0B-9FEC71C1E34B}" destId="{375ED997-146E-A84B-91E1-DB78490C414E}" srcOrd="2" destOrd="0" parTransId="{C8BD23B6-769B-6540-90A5-6111D6F8B60F}" sibTransId="{BDEE4D66-42C7-4646-8838-1BADC63C2A11}"/>
    <dgm:cxn modelId="{DB6AE843-642F-BF45-9051-78B7B29770FD}" type="presOf" srcId="{A6739696-6831-8E46-BA1D-E36329292E4A}" destId="{E0C06397-84E7-B741-87C6-30A8FDD1C373}" srcOrd="0" destOrd="0" presId="urn:microsoft.com/office/officeart/2005/8/layout/list1"/>
    <dgm:cxn modelId="{4ACC0E4D-1118-FA41-BF27-EC7F7B3A9A8B}" type="presOf" srcId="{74F8ACDB-CAC8-FD47-8EC8-C642E493CC6B}" destId="{6DA7C3CB-7321-6A40-B2FB-0CC087F41DB6}" srcOrd="0" destOrd="0" presId="urn:microsoft.com/office/officeart/2005/8/layout/list1"/>
    <dgm:cxn modelId="{156F7E52-6548-B541-9AB8-7F6A78085BB7}" type="presOf" srcId="{E885D406-66D7-3243-8997-1ABF36BD57C1}" destId="{C658D1E6-30B3-EF4C-AAB2-8E8C723E88B4}" srcOrd="0" destOrd="0" presId="urn:microsoft.com/office/officeart/2005/8/layout/list1"/>
    <dgm:cxn modelId="{9ECC6D65-F046-8143-B535-DF8038488162}" type="presOf" srcId="{C52DBBDC-8DDB-6345-B309-F26AF9171050}" destId="{C108615D-3B09-9942-922C-6212F8A22228}" srcOrd="1" destOrd="0" presId="urn:microsoft.com/office/officeart/2005/8/layout/list1"/>
    <dgm:cxn modelId="{510E2E67-10C5-7444-AC1C-F770235DD346}" type="presOf" srcId="{B77E6BA2-C740-4D66-9F0B-9FEC71C1E34B}" destId="{FCC0633B-6C1C-7D4C-92F7-1ADD40880118}" srcOrd="0" destOrd="0" presId="urn:microsoft.com/office/officeart/2005/8/layout/list1"/>
    <dgm:cxn modelId="{3169577E-227F-304F-977E-82813C6FFCD0}" srcId="{C52DBBDC-8DDB-6345-B309-F26AF9171050}" destId="{74F8ACDB-CAC8-FD47-8EC8-C642E493CC6B}" srcOrd="0" destOrd="0" parTransId="{568B4514-74AA-DA4B-935D-B9CCB8D0989C}" sibTransId="{A64EBB71-655E-9E44-A70B-8D656F3E3834}"/>
    <dgm:cxn modelId="{612D338E-B448-2949-A054-671F424CDC1A}" type="presOf" srcId="{8EA32045-7A6F-F841-8484-67693E54B503}" destId="{0BD3D836-6346-EA41-B6B1-CF713BA3C36B}" srcOrd="0" destOrd="2" presId="urn:microsoft.com/office/officeart/2005/8/layout/list1"/>
    <dgm:cxn modelId="{E56B2C9E-5734-0140-97D9-CB5637B8C81D}" type="presOf" srcId="{0EF96828-A4F9-0649-A8E3-23770C866897}" destId="{E0C06397-84E7-B741-87C6-30A8FDD1C373}" srcOrd="0" destOrd="1" presId="urn:microsoft.com/office/officeart/2005/8/layout/list1"/>
    <dgm:cxn modelId="{CE114FB2-F8D5-5F46-9008-33B44D8A3758}" srcId="{79F73414-785A-8443-98A0-8BF4FAB26604}" destId="{E885D406-66D7-3243-8997-1ABF36BD57C1}" srcOrd="0" destOrd="0" parTransId="{D2C0ECB8-4C4D-1549-BE51-6834AEA2352C}" sibTransId="{A2D98FCF-D4B5-E340-9001-0708FC7D0EAA}"/>
    <dgm:cxn modelId="{3199D7B6-CF18-9B43-B38E-A4AB2F70E0BF}" type="presOf" srcId="{717A4496-28BB-324A-8DC7-5CF0289D892F}" destId="{E0C06397-84E7-B741-87C6-30A8FDD1C373}" srcOrd="0" destOrd="2" presId="urn:microsoft.com/office/officeart/2005/8/layout/list1"/>
    <dgm:cxn modelId="{33CC16BE-CF75-2041-94F8-CFC3F183CCC9}" type="presOf" srcId="{79F73414-785A-8443-98A0-8BF4FAB26604}" destId="{C79792A3-3DDB-E841-9AD9-747210DE039C}" srcOrd="1" destOrd="0" presId="urn:microsoft.com/office/officeart/2005/8/layout/list1"/>
    <dgm:cxn modelId="{7D52AABF-0FCA-8645-AB5C-1D615CC4501B}" type="presOf" srcId="{375ED997-146E-A84B-91E1-DB78490C414E}" destId="{E0E891A1-499F-6A40-9EFF-C9726F2F3A81}" srcOrd="0" destOrd="0" presId="urn:microsoft.com/office/officeart/2005/8/layout/list1"/>
    <dgm:cxn modelId="{12124BC1-8A43-DF46-B24B-A31FBAE2C99D}" type="presOf" srcId="{3EF479CC-AEFC-4A3C-9D6A-EF625F6F69B9}" destId="{711393EA-5EA6-C84C-9C55-44569A39D318}" srcOrd="0" destOrd="0" presId="urn:microsoft.com/office/officeart/2005/8/layout/list1"/>
    <dgm:cxn modelId="{A9BFCFC4-476C-D84E-B2AA-8188A4A14116}" type="presOf" srcId="{3EF479CC-AEFC-4A3C-9D6A-EF625F6F69B9}" destId="{F1600258-4B56-984C-A555-1528D0BEC4D7}" srcOrd="1" destOrd="0" presId="urn:microsoft.com/office/officeart/2005/8/layout/list1"/>
    <dgm:cxn modelId="{B61AB7C8-218A-C346-A2FE-AA32F25A740B}" srcId="{B77E6BA2-C740-4D66-9F0B-9FEC71C1E34B}" destId="{79F73414-785A-8443-98A0-8BF4FAB26604}" srcOrd="3" destOrd="0" parTransId="{557F30A0-0B64-2A48-9532-880DD069F91F}" sibTransId="{93C29342-D426-5E40-9FAF-76384106BAD9}"/>
    <dgm:cxn modelId="{DA39E6CB-0918-F44D-BC78-A15AA5FA7253}" srcId="{B77E6BA2-C740-4D66-9F0B-9FEC71C1E34B}" destId="{C52DBBDC-8DDB-6345-B309-F26AF9171050}" srcOrd="0" destOrd="0" parTransId="{A9629CCE-723F-2443-8EBD-11B00140C3E6}" sibTransId="{542F0833-4C81-8848-99F7-158A7EE5BC00}"/>
    <dgm:cxn modelId="{BCE08BCC-455C-244F-AA1A-1151AFF85E3E}" srcId="{3EF479CC-AEFC-4A3C-9D6A-EF625F6F69B9}" destId="{0EF96828-A4F9-0649-A8E3-23770C866897}" srcOrd="1" destOrd="0" parTransId="{80879B3E-263F-614C-BAFD-786EA81929AA}" sibTransId="{A99C51E4-1517-8147-B63E-2A246D47073F}"/>
    <dgm:cxn modelId="{EE9417D2-3C48-F94C-9A19-AEEADDE2BD6C}" srcId="{375ED997-146E-A84B-91E1-DB78490C414E}" destId="{8EA32045-7A6F-F841-8484-67693E54B503}" srcOrd="2" destOrd="0" parTransId="{55C586B7-8E36-F543-A07A-DA89F25BFBA5}" sibTransId="{4217B7D7-B956-5943-8B99-9E78FE9F9ADF}"/>
    <dgm:cxn modelId="{CE75F2DD-708B-394E-969B-AF02F72F073C}" srcId="{375ED997-146E-A84B-91E1-DB78490C414E}" destId="{B3FDDE5C-EE82-DC45-AB86-44F60868767F}" srcOrd="0" destOrd="0" parTransId="{39728855-EEA2-6C47-BE63-6B54D41B148C}" sibTransId="{F0006116-D34C-424A-8F84-F4AE1950D653}"/>
    <dgm:cxn modelId="{106DE4E7-7BDF-A74B-A8C3-AEE9F5325C28}" type="presOf" srcId="{C52DBBDC-8DDB-6345-B309-F26AF9171050}" destId="{F450AE75-F0C3-B548-9BEF-C37ED401C648}" srcOrd="0" destOrd="0" presId="urn:microsoft.com/office/officeart/2005/8/layout/list1"/>
    <dgm:cxn modelId="{4C6BC8F2-6C48-E54D-A810-48CD6C1AFA6F}" type="presOf" srcId="{79F73414-785A-8443-98A0-8BF4FAB26604}" destId="{5A6D198B-067D-9C4F-9328-710A19E5AF50}" srcOrd="0" destOrd="0" presId="urn:microsoft.com/office/officeart/2005/8/layout/list1"/>
    <dgm:cxn modelId="{376466F9-CF92-BA42-8867-0FD29C1A7073}" srcId="{3EF479CC-AEFC-4A3C-9D6A-EF625F6F69B9}" destId="{717A4496-28BB-324A-8DC7-5CF0289D892F}" srcOrd="2" destOrd="0" parTransId="{D0E04F0C-CBB6-0542-B5DE-FF52C6428D4C}" sibTransId="{C6BFAA9E-7592-E24D-BA0A-120BD752959F}"/>
    <dgm:cxn modelId="{9187DDFD-8029-BC49-9514-4DC48FFC1B4B}" type="presOf" srcId="{FD545C1F-651C-F040-A8B1-99FF9ECC6B78}" destId="{6DA7C3CB-7321-6A40-B2FB-0CC087F41DB6}" srcOrd="0" destOrd="1" presId="urn:microsoft.com/office/officeart/2005/8/layout/list1"/>
    <dgm:cxn modelId="{8F3A4DFF-6D00-F143-9C30-678BCB64063F}" srcId="{375ED997-146E-A84B-91E1-DB78490C414E}" destId="{22850405-7365-DA42-9504-8D3D6A3C7CF2}" srcOrd="1" destOrd="0" parTransId="{9E61C1A2-F207-A140-95AF-91768678DFBD}" sibTransId="{AF729983-1494-C145-A419-90A44B82F003}"/>
    <dgm:cxn modelId="{D6EDC71D-FFD7-8F46-8FD1-21CB77B672F6}" type="presParOf" srcId="{FCC0633B-6C1C-7D4C-92F7-1ADD40880118}" destId="{41B93F86-C257-6641-B5B1-4CEB9D58CF2A}" srcOrd="0" destOrd="0" presId="urn:microsoft.com/office/officeart/2005/8/layout/list1"/>
    <dgm:cxn modelId="{4BFAC0E4-17DA-3C46-8F24-2818EC97A066}" type="presParOf" srcId="{41B93F86-C257-6641-B5B1-4CEB9D58CF2A}" destId="{F450AE75-F0C3-B548-9BEF-C37ED401C648}" srcOrd="0" destOrd="0" presId="urn:microsoft.com/office/officeart/2005/8/layout/list1"/>
    <dgm:cxn modelId="{7646286F-31CC-BD47-94BB-7A1521BF4039}" type="presParOf" srcId="{41B93F86-C257-6641-B5B1-4CEB9D58CF2A}" destId="{C108615D-3B09-9942-922C-6212F8A22228}" srcOrd="1" destOrd="0" presId="urn:microsoft.com/office/officeart/2005/8/layout/list1"/>
    <dgm:cxn modelId="{EBF572A0-FB7A-B64A-A56D-E9EAC8A650D8}" type="presParOf" srcId="{FCC0633B-6C1C-7D4C-92F7-1ADD40880118}" destId="{ABA5802B-65E9-1443-8836-31910B3AF941}" srcOrd="1" destOrd="0" presId="urn:microsoft.com/office/officeart/2005/8/layout/list1"/>
    <dgm:cxn modelId="{E256F9CD-DD3B-6842-A8DB-6021CEB13F35}" type="presParOf" srcId="{FCC0633B-6C1C-7D4C-92F7-1ADD40880118}" destId="{6DA7C3CB-7321-6A40-B2FB-0CC087F41DB6}" srcOrd="2" destOrd="0" presId="urn:microsoft.com/office/officeart/2005/8/layout/list1"/>
    <dgm:cxn modelId="{95B93D5B-DD8B-8749-AEA4-6ACBFC9731A2}" type="presParOf" srcId="{FCC0633B-6C1C-7D4C-92F7-1ADD40880118}" destId="{13E78090-68E4-E148-AA53-A7D1761BA1C7}" srcOrd="3" destOrd="0" presId="urn:microsoft.com/office/officeart/2005/8/layout/list1"/>
    <dgm:cxn modelId="{CF7825D1-87B3-B946-9624-03AE4EC838F3}" type="presParOf" srcId="{FCC0633B-6C1C-7D4C-92F7-1ADD40880118}" destId="{8D5192FE-88E5-B748-8144-F37B4C27D000}" srcOrd="4" destOrd="0" presId="urn:microsoft.com/office/officeart/2005/8/layout/list1"/>
    <dgm:cxn modelId="{98EB9E78-0D46-6646-82BE-99B1877144D6}" type="presParOf" srcId="{8D5192FE-88E5-B748-8144-F37B4C27D000}" destId="{711393EA-5EA6-C84C-9C55-44569A39D318}" srcOrd="0" destOrd="0" presId="urn:microsoft.com/office/officeart/2005/8/layout/list1"/>
    <dgm:cxn modelId="{643D60EE-16F4-6F47-9998-D5D3D33E9D36}" type="presParOf" srcId="{8D5192FE-88E5-B748-8144-F37B4C27D000}" destId="{F1600258-4B56-984C-A555-1528D0BEC4D7}" srcOrd="1" destOrd="0" presId="urn:microsoft.com/office/officeart/2005/8/layout/list1"/>
    <dgm:cxn modelId="{0867C349-8967-7849-80F7-E72B44D9C550}" type="presParOf" srcId="{FCC0633B-6C1C-7D4C-92F7-1ADD40880118}" destId="{9AD88227-B688-644A-8F9D-5DD528F3400E}" srcOrd="5" destOrd="0" presId="urn:microsoft.com/office/officeart/2005/8/layout/list1"/>
    <dgm:cxn modelId="{A7BD01CE-9FB5-5E44-94D4-EC14ED15A024}" type="presParOf" srcId="{FCC0633B-6C1C-7D4C-92F7-1ADD40880118}" destId="{E0C06397-84E7-B741-87C6-30A8FDD1C373}" srcOrd="6" destOrd="0" presId="urn:microsoft.com/office/officeart/2005/8/layout/list1"/>
    <dgm:cxn modelId="{2F272D50-765F-894D-AF15-B40F30955A6C}" type="presParOf" srcId="{FCC0633B-6C1C-7D4C-92F7-1ADD40880118}" destId="{8FE29107-FB95-F846-AD34-F1531564232D}" srcOrd="7" destOrd="0" presId="urn:microsoft.com/office/officeart/2005/8/layout/list1"/>
    <dgm:cxn modelId="{7C20C039-BB5A-B745-AE0A-163F7CB4919E}" type="presParOf" srcId="{FCC0633B-6C1C-7D4C-92F7-1ADD40880118}" destId="{EB057705-E33C-EF4F-BD0E-7B0C99E6B37D}" srcOrd="8" destOrd="0" presId="urn:microsoft.com/office/officeart/2005/8/layout/list1"/>
    <dgm:cxn modelId="{3F4A8A0D-EACE-BC49-ADE7-4A89C41DD229}" type="presParOf" srcId="{EB057705-E33C-EF4F-BD0E-7B0C99E6B37D}" destId="{E0E891A1-499F-6A40-9EFF-C9726F2F3A81}" srcOrd="0" destOrd="0" presId="urn:microsoft.com/office/officeart/2005/8/layout/list1"/>
    <dgm:cxn modelId="{C082C801-AC9B-884A-BFBC-BC0E3EC7EEF8}" type="presParOf" srcId="{EB057705-E33C-EF4F-BD0E-7B0C99E6B37D}" destId="{CEFD1CAF-289B-DB4C-B456-FA7C932E21FD}" srcOrd="1" destOrd="0" presId="urn:microsoft.com/office/officeart/2005/8/layout/list1"/>
    <dgm:cxn modelId="{791B9877-573B-F943-BE45-7465476D02C5}" type="presParOf" srcId="{FCC0633B-6C1C-7D4C-92F7-1ADD40880118}" destId="{084D0A49-570A-7943-9D11-E4F25D5E9E99}" srcOrd="9" destOrd="0" presId="urn:microsoft.com/office/officeart/2005/8/layout/list1"/>
    <dgm:cxn modelId="{57707374-7960-AB49-AB64-DDEC8222BD80}" type="presParOf" srcId="{FCC0633B-6C1C-7D4C-92F7-1ADD40880118}" destId="{0BD3D836-6346-EA41-B6B1-CF713BA3C36B}" srcOrd="10" destOrd="0" presId="urn:microsoft.com/office/officeart/2005/8/layout/list1"/>
    <dgm:cxn modelId="{5B6340C8-D605-3C4F-9969-6A2662B4829E}" type="presParOf" srcId="{FCC0633B-6C1C-7D4C-92F7-1ADD40880118}" destId="{A7D9C085-B7D7-B04C-9F91-655DCC23478A}" srcOrd="11" destOrd="0" presId="urn:microsoft.com/office/officeart/2005/8/layout/list1"/>
    <dgm:cxn modelId="{8D72F418-D188-0245-809B-99D06E69576A}" type="presParOf" srcId="{FCC0633B-6C1C-7D4C-92F7-1ADD40880118}" destId="{1E9E6B9F-A553-5949-9A7D-3085A29A3DB0}" srcOrd="12" destOrd="0" presId="urn:microsoft.com/office/officeart/2005/8/layout/list1"/>
    <dgm:cxn modelId="{3855DB86-5949-6E4C-B025-445EB65A3787}" type="presParOf" srcId="{1E9E6B9F-A553-5949-9A7D-3085A29A3DB0}" destId="{5A6D198B-067D-9C4F-9328-710A19E5AF50}" srcOrd="0" destOrd="0" presId="urn:microsoft.com/office/officeart/2005/8/layout/list1"/>
    <dgm:cxn modelId="{0CF42022-3169-2744-A92B-A66E7734CB3E}" type="presParOf" srcId="{1E9E6B9F-A553-5949-9A7D-3085A29A3DB0}" destId="{C79792A3-3DDB-E841-9AD9-747210DE039C}" srcOrd="1" destOrd="0" presId="urn:microsoft.com/office/officeart/2005/8/layout/list1"/>
    <dgm:cxn modelId="{42A703BA-B405-134B-B669-BB765B97AAC0}" type="presParOf" srcId="{FCC0633B-6C1C-7D4C-92F7-1ADD40880118}" destId="{D1EAB316-848B-CE4F-B07C-A285829A129E}" srcOrd="13" destOrd="0" presId="urn:microsoft.com/office/officeart/2005/8/layout/list1"/>
    <dgm:cxn modelId="{297F866A-AE3A-E540-ABBB-29BCF84AF568}" type="presParOf" srcId="{FCC0633B-6C1C-7D4C-92F7-1ADD40880118}" destId="{C658D1E6-30B3-EF4C-AAB2-8E8C723E88B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C48746-9AEF-4FE6-A9CE-17CB4B66DBD6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0F8511-C3E4-4AD8-B9B3-C72B5DABEE90}">
      <dgm:prSet/>
      <dgm:spPr/>
      <dgm:t>
        <a:bodyPr/>
        <a:lstStyle/>
        <a:p>
          <a:r>
            <a:rPr lang="en-US"/>
            <a:t>Key/ value databases</a:t>
          </a:r>
        </a:p>
      </dgm:t>
    </dgm:pt>
    <dgm:pt modelId="{59754888-0857-4162-9A1E-472FD573942E}" type="parTrans" cxnId="{10AC841F-DCBA-4143-A2D6-50AFD64759F2}">
      <dgm:prSet/>
      <dgm:spPr/>
      <dgm:t>
        <a:bodyPr/>
        <a:lstStyle/>
        <a:p>
          <a:endParaRPr lang="en-US"/>
        </a:p>
      </dgm:t>
    </dgm:pt>
    <dgm:pt modelId="{7BE82B75-C5C5-4104-A522-DFFBA7BCEE6C}" type="sibTrans" cxnId="{10AC841F-DCBA-4143-A2D6-50AFD64759F2}">
      <dgm:prSet/>
      <dgm:spPr/>
      <dgm:t>
        <a:bodyPr/>
        <a:lstStyle/>
        <a:p>
          <a:endParaRPr lang="en-US"/>
        </a:p>
      </dgm:t>
    </dgm:pt>
    <dgm:pt modelId="{91DEC915-5883-420B-B814-234D77A4CC43}">
      <dgm:prSet/>
      <dgm:spPr/>
      <dgm:t>
        <a:bodyPr/>
        <a:lstStyle/>
        <a:p>
          <a:r>
            <a:rPr lang="en-US"/>
            <a:t>Document databases</a:t>
          </a:r>
        </a:p>
      </dgm:t>
    </dgm:pt>
    <dgm:pt modelId="{52D024CA-4BFF-4D57-8505-B3C8A143798B}" type="parTrans" cxnId="{32953886-0250-470F-9507-D7592C5EF629}">
      <dgm:prSet/>
      <dgm:spPr/>
      <dgm:t>
        <a:bodyPr/>
        <a:lstStyle/>
        <a:p>
          <a:endParaRPr lang="en-US"/>
        </a:p>
      </dgm:t>
    </dgm:pt>
    <dgm:pt modelId="{9174A9EE-7DF1-4F2C-A445-F31ADA501CE5}" type="sibTrans" cxnId="{32953886-0250-470F-9507-D7592C5EF629}">
      <dgm:prSet/>
      <dgm:spPr/>
      <dgm:t>
        <a:bodyPr/>
        <a:lstStyle/>
        <a:p>
          <a:endParaRPr lang="en-US"/>
        </a:p>
      </dgm:t>
    </dgm:pt>
    <dgm:pt modelId="{4257BF15-8FFB-4112-BC73-AFCDFA6E5713}">
      <dgm:prSet/>
      <dgm:spPr/>
      <dgm:t>
        <a:bodyPr/>
        <a:lstStyle/>
        <a:p>
          <a:r>
            <a:rPr lang="en-US"/>
            <a:t>Graph databases</a:t>
          </a:r>
        </a:p>
      </dgm:t>
    </dgm:pt>
    <dgm:pt modelId="{823328BA-4480-4C5E-A31A-4F92BF6446E7}" type="parTrans" cxnId="{7C2FC235-F0FA-4210-A0B5-666C674F258B}">
      <dgm:prSet/>
      <dgm:spPr/>
      <dgm:t>
        <a:bodyPr/>
        <a:lstStyle/>
        <a:p>
          <a:endParaRPr lang="en-US"/>
        </a:p>
      </dgm:t>
    </dgm:pt>
    <dgm:pt modelId="{D85B9439-1B08-4FCD-8331-9169205A4AA9}" type="sibTrans" cxnId="{7C2FC235-F0FA-4210-A0B5-666C674F258B}">
      <dgm:prSet/>
      <dgm:spPr/>
      <dgm:t>
        <a:bodyPr/>
        <a:lstStyle/>
        <a:p>
          <a:endParaRPr lang="en-US"/>
        </a:p>
      </dgm:t>
    </dgm:pt>
    <dgm:pt modelId="{01FAC2DB-C890-4CB9-BC9A-4F1C4A430239}">
      <dgm:prSet/>
      <dgm:spPr/>
      <dgm:t>
        <a:bodyPr/>
        <a:lstStyle/>
        <a:p>
          <a:r>
            <a:rPr lang="en-US"/>
            <a:t>Search databases</a:t>
          </a:r>
        </a:p>
      </dgm:t>
    </dgm:pt>
    <dgm:pt modelId="{BF94165F-1A4A-44FB-A0F8-22A21EB5D024}" type="parTrans" cxnId="{74A3D256-2D51-4B76-B1C9-0EC582402F9B}">
      <dgm:prSet/>
      <dgm:spPr/>
      <dgm:t>
        <a:bodyPr/>
        <a:lstStyle/>
        <a:p>
          <a:endParaRPr lang="en-US"/>
        </a:p>
      </dgm:t>
    </dgm:pt>
    <dgm:pt modelId="{AF30311D-40ED-4E4A-A2CE-01BF03FCF067}" type="sibTrans" cxnId="{74A3D256-2D51-4B76-B1C9-0EC582402F9B}">
      <dgm:prSet/>
      <dgm:spPr/>
      <dgm:t>
        <a:bodyPr/>
        <a:lstStyle/>
        <a:p>
          <a:endParaRPr lang="en-US"/>
        </a:p>
      </dgm:t>
    </dgm:pt>
    <dgm:pt modelId="{B044B185-A471-407C-B8D1-59CD9FB01148}">
      <dgm:prSet/>
      <dgm:spPr/>
      <dgm:t>
        <a:bodyPr/>
        <a:lstStyle/>
        <a:p>
          <a:r>
            <a:rPr lang="en-US"/>
            <a:t>Time series databases</a:t>
          </a:r>
        </a:p>
      </dgm:t>
    </dgm:pt>
    <dgm:pt modelId="{69D407B7-5E59-41EE-B01D-012FBBDE1FB1}" type="parTrans" cxnId="{715C4C39-78FE-4421-B5A2-9C1D617E0E4F}">
      <dgm:prSet/>
      <dgm:spPr/>
      <dgm:t>
        <a:bodyPr/>
        <a:lstStyle/>
        <a:p>
          <a:endParaRPr lang="en-US"/>
        </a:p>
      </dgm:t>
    </dgm:pt>
    <dgm:pt modelId="{6F3A8079-3156-4DAB-A7D5-AFAFB3E28283}" type="sibTrans" cxnId="{715C4C39-78FE-4421-B5A2-9C1D617E0E4F}">
      <dgm:prSet/>
      <dgm:spPr/>
      <dgm:t>
        <a:bodyPr/>
        <a:lstStyle/>
        <a:p>
          <a:endParaRPr lang="en-US"/>
        </a:p>
      </dgm:t>
    </dgm:pt>
    <dgm:pt modelId="{6FF99A3C-DA74-4DF1-89FD-B6831E4D56C2}">
      <dgm:prSet/>
      <dgm:spPr/>
      <dgm:t>
        <a:bodyPr/>
        <a:lstStyle/>
        <a:p>
          <a:r>
            <a:rPr lang="en-US"/>
            <a:t>Ledger databases</a:t>
          </a:r>
        </a:p>
      </dgm:t>
    </dgm:pt>
    <dgm:pt modelId="{E82FEF96-91B5-4254-9B8D-946333F9B18E}" type="parTrans" cxnId="{FBE36AC9-7400-454E-A199-670C91D8D272}">
      <dgm:prSet/>
      <dgm:spPr/>
      <dgm:t>
        <a:bodyPr/>
        <a:lstStyle/>
        <a:p>
          <a:endParaRPr lang="en-US"/>
        </a:p>
      </dgm:t>
    </dgm:pt>
    <dgm:pt modelId="{5359E055-B03C-4F9D-8D79-9270985F7B18}" type="sibTrans" cxnId="{FBE36AC9-7400-454E-A199-670C91D8D272}">
      <dgm:prSet/>
      <dgm:spPr/>
      <dgm:t>
        <a:bodyPr/>
        <a:lstStyle/>
        <a:p>
          <a:endParaRPr lang="en-US"/>
        </a:p>
      </dgm:t>
    </dgm:pt>
    <dgm:pt modelId="{53E87D76-3D3F-4A49-B69D-448A1248F4E1}">
      <dgm:prSet/>
      <dgm:spPr/>
      <dgm:t>
        <a:bodyPr/>
        <a:lstStyle/>
        <a:p>
          <a:r>
            <a:rPr lang="en-US" dirty="0"/>
            <a:t>In-memory and caching databases</a:t>
          </a:r>
        </a:p>
      </dgm:t>
    </dgm:pt>
    <dgm:pt modelId="{4E4AB7E6-AFCA-453B-B194-3AB94BC1274A}" type="parTrans" cxnId="{D1FB571F-0E49-43BE-9000-15BFF2586D55}">
      <dgm:prSet/>
      <dgm:spPr/>
      <dgm:t>
        <a:bodyPr/>
        <a:lstStyle/>
        <a:p>
          <a:endParaRPr lang="en-US"/>
        </a:p>
      </dgm:t>
    </dgm:pt>
    <dgm:pt modelId="{6C39FB85-568E-4075-8298-EBD9AEAD13F4}" type="sibTrans" cxnId="{D1FB571F-0E49-43BE-9000-15BFF2586D55}">
      <dgm:prSet/>
      <dgm:spPr/>
      <dgm:t>
        <a:bodyPr/>
        <a:lstStyle/>
        <a:p>
          <a:endParaRPr lang="en-US"/>
        </a:p>
      </dgm:t>
    </dgm:pt>
    <dgm:pt modelId="{920F5E6B-E73B-524F-9547-0D03E2AB29D7}" type="pres">
      <dgm:prSet presAssocID="{48C48746-9AEF-4FE6-A9CE-17CB4B66DBD6}" presName="diagram" presStyleCnt="0">
        <dgm:presLayoutVars>
          <dgm:dir/>
          <dgm:resizeHandles val="exact"/>
        </dgm:presLayoutVars>
      </dgm:prSet>
      <dgm:spPr/>
    </dgm:pt>
    <dgm:pt modelId="{7B033F55-6DBC-7446-9F67-E60BA152A13B}" type="pres">
      <dgm:prSet presAssocID="{510F8511-C3E4-4AD8-B9B3-C72B5DABEE90}" presName="node" presStyleLbl="node1" presStyleIdx="0" presStyleCnt="7">
        <dgm:presLayoutVars>
          <dgm:bulletEnabled val="1"/>
        </dgm:presLayoutVars>
      </dgm:prSet>
      <dgm:spPr/>
    </dgm:pt>
    <dgm:pt modelId="{FAFEE1A2-FF92-6541-ADE2-28A2EBDEA3A1}" type="pres">
      <dgm:prSet presAssocID="{7BE82B75-C5C5-4104-A522-DFFBA7BCEE6C}" presName="sibTrans" presStyleCnt="0"/>
      <dgm:spPr/>
    </dgm:pt>
    <dgm:pt modelId="{F8E865B5-AF4B-6049-A16C-9817943B743E}" type="pres">
      <dgm:prSet presAssocID="{91DEC915-5883-420B-B814-234D77A4CC43}" presName="node" presStyleLbl="node1" presStyleIdx="1" presStyleCnt="7">
        <dgm:presLayoutVars>
          <dgm:bulletEnabled val="1"/>
        </dgm:presLayoutVars>
      </dgm:prSet>
      <dgm:spPr/>
    </dgm:pt>
    <dgm:pt modelId="{54718015-6BA9-D14D-B515-B3CD159A8980}" type="pres">
      <dgm:prSet presAssocID="{9174A9EE-7DF1-4F2C-A445-F31ADA501CE5}" presName="sibTrans" presStyleCnt="0"/>
      <dgm:spPr/>
    </dgm:pt>
    <dgm:pt modelId="{841C3DBB-443C-3945-8F75-94A258163C81}" type="pres">
      <dgm:prSet presAssocID="{4257BF15-8FFB-4112-BC73-AFCDFA6E5713}" presName="node" presStyleLbl="node1" presStyleIdx="2" presStyleCnt="7">
        <dgm:presLayoutVars>
          <dgm:bulletEnabled val="1"/>
        </dgm:presLayoutVars>
      </dgm:prSet>
      <dgm:spPr/>
    </dgm:pt>
    <dgm:pt modelId="{4AD6CCA6-E890-E545-90E9-0749C29AA637}" type="pres">
      <dgm:prSet presAssocID="{D85B9439-1B08-4FCD-8331-9169205A4AA9}" presName="sibTrans" presStyleCnt="0"/>
      <dgm:spPr/>
    </dgm:pt>
    <dgm:pt modelId="{530859EC-CB34-564A-B45E-30E52B853980}" type="pres">
      <dgm:prSet presAssocID="{01FAC2DB-C890-4CB9-BC9A-4F1C4A430239}" presName="node" presStyleLbl="node1" presStyleIdx="3" presStyleCnt="7">
        <dgm:presLayoutVars>
          <dgm:bulletEnabled val="1"/>
        </dgm:presLayoutVars>
      </dgm:prSet>
      <dgm:spPr/>
    </dgm:pt>
    <dgm:pt modelId="{9FDB06F7-1D83-164F-B5A6-DDDE640B7706}" type="pres">
      <dgm:prSet presAssocID="{AF30311D-40ED-4E4A-A2CE-01BF03FCF067}" presName="sibTrans" presStyleCnt="0"/>
      <dgm:spPr/>
    </dgm:pt>
    <dgm:pt modelId="{0FD15BDF-14B0-1E4B-8CC7-D5A542D0B5AF}" type="pres">
      <dgm:prSet presAssocID="{B044B185-A471-407C-B8D1-59CD9FB01148}" presName="node" presStyleLbl="node1" presStyleIdx="4" presStyleCnt="7">
        <dgm:presLayoutVars>
          <dgm:bulletEnabled val="1"/>
        </dgm:presLayoutVars>
      </dgm:prSet>
      <dgm:spPr/>
    </dgm:pt>
    <dgm:pt modelId="{B92EB162-9DDE-7440-A332-22E4142DACC8}" type="pres">
      <dgm:prSet presAssocID="{6F3A8079-3156-4DAB-A7D5-AFAFB3E28283}" presName="sibTrans" presStyleCnt="0"/>
      <dgm:spPr/>
    </dgm:pt>
    <dgm:pt modelId="{86F77678-2BA2-BE48-9B2D-89542FD35BDC}" type="pres">
      <dgm:prSet presAssocID="{6FF99A3C-DA74-4DF1-89FD-B6831E4D56C2}" presName="node" presStyleLbl="node1" presStyleIdx="5" presStyleCnt="7">
        <dgm:presLayoutVars>
          <dgm:bulletEnabled val="1"/>
        </dgm:presLayoutVars>
      </dgm:prSet>
      <dgm:spPr/>
    </dgm:pt>
    <dgm:pt modelId="{DE98AD4E-0AF5-014F-B5E4-8A414F0DC76E}" type="pres">
      <dgm:prSet presAssocID="{5359E055-B03C-4F9D-8D79-9270985F7B18}" presName="sibTrans" presStyleCnt="0"/>
      <dgm:spPr/>
    </dgm:pt>
    <dgm:pt modelId="{DBD2E76B-DD3C-E54B-B41E-9CF0729BCCD9}" type="pres">
      <dgm:prSet presAssocID="{53E87D76-3D3F-4A49-B69D-448A1248F4E1}" presName="node" presStyleLbl="node1" presStyleIdx="6" presStyleCnt="7">
        <dgm:presLayoutVars>
          <dgm:bulletEnabled val="1"/>
        </dgm:presLayoutVars>
      </dgm:prSet>
      <dgm:spPr/>
    </dgm:pt>
  </dgm:ptLst>
  <dgm:cxnLst>
    <dgm:cxn modelId="{D1FB571F-0E49-43BE-9000-15BFF2586D55}" srcId="{48C48746-9AEF-4FE6-A9CE-17CB4B66DBD6}" destId="{53E87D76-3D3F-4A49-B69D-448A1248F4E1}" srcOrd="6" destOrd="0" parTransId="{4E4AB7E6-AFCA-453B-B194-3AB94BC1274A}" sibTransId="{6C39FB85-568E-4075-8298-EBD9AEAD13F4}"/>
    <dgm:cxn modelId="{10AC841F-DCBA-4143-A2D6-50AFD64759F2}" srcId="{48C48746-9AEF-4FE6-A9CE-17CB4B66DBD6}" destId="{510F8511-C3E4-4AD8-B9B3-C72B5DABEE90}" srcOrd="0" destOrd="0" parTransId="{59754888-0857-4162-9A1E-472FD573942E}" sibTransId="{7BE82B75-C5C5-4104-A522-DFFBA7BCEE6C}"/>
    <dgm:cxn modelId="{7C2FC235-F0FA-4210-A0B5-666C674F258B}" srcId="{48C48746-9AEF-4FE6-A9CE-17CB4B66DBD6}" destId="{4257BF15-8FFB-4112-BC73-AFCDFA6E5713}" srcOrd="2" destOrd="0" parTransId="{823328BA-4480-4C5E-A31A-4F92BF6446E7}" sibTransId="{D85B9439-1B08-4FCD-8331-9169205A4AA9}"/>
    <dgm:cxn modelId="{715C4C39-78FE-4421-B5A2-9C1D617E0E4F}" srcId="{48C48746-9AEF-4FE6-A9CE-17CB4B66DBD6}" destId="{B044B185-A471-407C-B8D1-59CD9FB01148}" srcOrd="4" destOrd="0" parTransId="{69D407B7-5E59-41EE-B01D-012FBBDE1FB1}" sibTransId="{6F3A8079-3156-4DAB-A7D5-AFAFB3E28283}"/>
    <dgm:cxn modelId="{74A3D256-2D51-4B76-B1C9-0EC582402F9B}" srcId="{48C48746-9AEF-4FE6-A9CE-17CB4B66DBD6}" destId="{01FAC2DB-C890-4CB9-BC9A-4F1C4A430239}" srcOrd="3" destOrd="0" parTransId="{BF94165F-1A4A-44FB-A0F8-22A21EB5D024}" sibTransId="{AF30311D-40ED-4E4A-A2CE-01BF03FCF067}"/>
    <dgm:cxn modelId="{B5D52B65-E237-E041-8424-C4A67D408837}" type="presOf" srcId="{01FAC2DB-C890-4CB9-BC9A-4F1C4A430239}" destId="{530859EC-CB34-564A-B45E-30E52B853980}" srcOrd="0" destOrd="0" presId="urn:microsoft.com/office/officeart/2005/8/layout/default"/>
    <dgm:cxn modelId="{B1C5B26F-4B36-394F-94EF-891ADC7B4E28}" type="presOf" srcId="{510F8511-C3E4-4AD8-B9B3-C72B5DABEE90}" destId="{7B033F55-6DBC-7446-9F67-E60BA152A13B}" srcOrd="0" destOrd="0" presId="urn:microsoft.com/office/officeart/2005/8/layout/default"/>
    <dgm:cxn modelId="{32953886-0250-470F-9507-D7592C5EF629}" srcId="{48C48746-9AEF-4FE6-A9CE-17CB4B66DBD6}" destId="{91DEC915-5883-420B-B814-234D77A4CC43}" srcOrd="1" destOrd="0" parTransId="{52D024CA-4BFF-4D57-8505-B3C8A143798B}" sibTransId="{9174A9EE-7DF1-4F2C-A445-F31ADA501CE5}"/>
    <dgm:cxn modelId="{49F6E8A7-BDB3-8A4A-86A7-3361A9FCF4FB}" type="presOf" srcId="{48C48746-9AEF-4FE6-A9CE-17CB4B66DBD6}" destId="{920F5E6B-E73B-524F-9547-0D03E2AB29D7}" srcOrd="0" destOrd="0" presId="urn:microsoft.com/office/officeart/2005/8/layout/default"/>
    <dgm:cxn modelId="{38FEC6A9-EB31-0145-B860-6F269BA2A2CD}" type="presOf" srcId="{6FF99A3C-DA74-4DF1-89FD-B6831E4D56C2}" destId="{86F77678-2BA2-BE48-9B2D-89542FD35BDC}" srcOrd="0" destOrd="0" presId="urn:microsoft.com/office/officeart/2005/8/layout/default"/>
    <dgm:cxn modelId="{31A89FAB-3269-0146-B497-43CA7DD2C752}" type="presOf" srcId="{91DEC915-5883-420B-B814-234D77A4CC43}" destId="{F8E865B5-AF4B-6049-A16C-9817943B743E}" srcOrd="0" destOrd="0" presId="urn:microsoft.com/office/officeart/2005/8/layout/default"/>
    <dgm:cxn modelId="{EA593CC0-4376-2449-B814-3E84F85D5216}" type="presOf" srcId="{53E87D76-3D3F-4A49-B69D-448A1248F4E1}" destId="{DBD2E76B-DD3C-E54B-B41E-9CF0729BCCD9}" srcOrd="0" destOrd="0" presId="urn:microsoft.com/office/officeart/2005/8/layout/default"/>
    <dgm:cxn modelId="{FBE36AC9-7400-454E-A199-670C91D8D272}" srcId="{48C48746-9AEF-4FE6-A9CE-17CB4B66DBD6}" destId="{6FF99A3C-DA74-4DF1-89FD-B6831E4D56C2}" srcOrd="5" destOrd="0" parTransId="{E82FEF96-91B5-4254-9B8D-946333F9B18E}" sibTransId="{5359E055-B03C-4F9D-8D79-9270985F7B18}"/>
    <dgm:cxn modelId="{B41E0DD7-14DC-544A-AE46-11C6C116C43A}" type="presOf" srcId="{4257BF15-8FFB-4112-BC73-AFCDFA6E5713}" destId="{841C3DBB-443C-3945-8F75-94A258163C81}" srcOrd="0" destOrd="0" presId="urn:microsoft.com/office/officeart/2005/8/layout/default"/>
    <dgm:cxn modelId="{7D1E8AEC-6E0C-FE4B-891E-D9E23D02EA73}" type="presOf" srcId="{B044B185-A471-407C-B8D1-59CD9FB01148}" destId="{0FD15BDF-14B0-1E4B-8CC7-D5A542D0B5AF}" srcOrd="0" destOrd="0" presId="urn:microsoft.com/office/officeart/2005/8/layout/default"/>
    <dgm:cxn modelId="{B328902E-FC01-2E45-AF61-3465895F975D}" type="presParOf" srcId="{920F5E6B-E73B-524F-9547-0D03E2AB29D7}" destId="{7B033F55-6DBC-7446-9F67-E60BA152A13B}" srcOrd="0" destOrd="0" presId="urn:microsoft.com/office/officeart/2005/8/layout/default"/>
    <dgm:cxn modelId="{39AE8680-E065-714C-8AF3-43115A43DB34}" type="presParOf" srcId="{920F5E6B-E73B-524F-9547-0D03E2AB29D7}" destId="{FAFEE1A2-FF92-6541-ADE2-28A2EBDEA3A1}" srcOrd="1" destOrd="0" presId="urn:microsoft.com/office/officeart/2005/8/layout/default"/>
    <dgm:cxn modelId="{B7947FFA-39AD-424C-9116-F2114A2B7C04}" type="presParOf" srcId="{920F5E6B-E73B-524F-9547-0D03E2AB29D7}" destId="{F8E865B5-AF4B-6049-A16C-9817943B743E}" srcOrd="2" destOrd="0" presId="urn:microsoft.com/office/officeart/2005/8/layout/default"/>
    <dgm:cxn modelId="{17218A32-BA0B-9C47-B69D-D4B0C80E615C}" type="presParOf" srcId="{920F5E6B-E73B-524F-9547-0D03E2AB29D7}" destId="{54718015-6BA9-D14D-B515-B3CD159A8980}" srcOrd="3" destOrd="0" presId="urn:microsoft.com/office/officeart/2005/8/layout/default"/>
    <dgm:cxn modelId="{68880B2B-64CC-BD4E-AEA6-80CEA884FE8D}" type="presParOf" srcId="{920F5E6B-E73B-524F-9547-0D03E2AB29D7}" destId="{841C3DBB-443C-3945-8F75-94A258163C81}" srcOrd="4" destOrd="0" presId="urn:microsoft.com/office/officeart/2005/8/layout/default"/>
    <dgm:cxn modelId="{632F685B-8EEC-EA44-9E86-C07B430DD09F}" type="presParOf" srcId="{920F5E6B-E73B-524F-9547-0D03E2AB29D7}" destId="{4AD6CCA6-E890-E545-90E9-0749C29AA637}" srcOrd="5" destOrd="0" presId="urn:microsoft.com/office/officeart/2005/8/layout/default"/>
    <dgm:cxn modelId="{3C292F76-6A70-4148-97AF-F0F810BE8762}" type="presParOf" srcId="{920F5E6B-E73B-524F-9547-0D03E2AB29D7}" destId="{530859EC-CB34-564A-B45E-30E52B853980}" srcOrd="6" destOrd="0" presId="urn:microsoft.com/office/officeart/2005/8/layout/default"/>
    <dgm:cxn modelId="{9E9CFA42-2B02-CC45-863A-DD29EA226E58}" type="presParOf" srcId="{920F5E6B-E73B-524F-9547-0D03E2AB29D7}" destId="{9FDB06F7-1D83-164F-B5A6-DDDE640B7706}" srcOrd="7" destOrd="0" presId="urn:microsoft.com/office/officeart/2005/8/layout/default"/>
    <dgm:cxn modelId="{375B177D-033B-0E48-9790-132FB72F1B6D}" type="presParOf" srcId="{920F5E6B-E73B-524F-9547-0D03E2AB29D7}" destId="{0FD15BDF-14B0-1E4B-8CC7-D5A542D0B5AF}" srcOrd="8" destOrd="0" presId="urn:microsoft.com/office/officeart/2005/8/layout/default"/>
    <dgm:cxn modelId="{213E37C4-8511-134A-9F95-20460D637FB9}" type="presParOf" srcId="{920F5E6B-E73B-524F-9547-0D03E2AB29D7}" destId="{B92EB162-9DDE-7440-A332-22E4142DACC8}" srcOrd="9" destOrd="0" presId="urn:microsoft.com/office/officeart/2005/8/layout/default"/>
    <dgm:cxn modelId="{C06C4173-EFEE-D34D-A5A4-5CAD20323272}" type="presParOf" srcId="{920F5E6B-E73B-524F-9547-0D03E2AB29D7}" destId="{86F77678-2BA2-BE48-9B2D-89542FD35BDC}" srcOrd="10" destOrd="0" presId="urn:microsoft.com/office/officeart/2005/8/layout/default"/>
    <dgm:cxn modelId="{C4BDDF59-F346-A449-8ED5-C54E2BF62756}" type="presParOf" srcId="{920F5E6B-E73B-524F-9547-0D03E2AB29D7}" destId="{DE98AD4E-0AF5-014F-B5E4-8A414F0DC76E}" srcOrd="11" destOrd="0" presId="urn:microsoft.com/office/officeart/2005/8/layout/default"/>
    <dgm:cxn modelId="{D6A4B98D-623C-B645-BBCB-C895FE371659}" type="presParOf" srcId="{920F5E6B-E73B-524F-9547-0D03E2AB29D7}" destId="{DBD2E76B-DD3C-E54B-B41E-9CF0729BCCD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B7334-CE28-444C-AA3A-DB55432C204C}">
      <dsp:nvSpPr>
        <dsp:cNvPr id="0" name=""/>
        <dsp:cNvSpPr/>
      </dsp:nvSpPr>
      <dsp:spPr>
        <a:xfrm>
          <a:off x="193" y="169622"/>
          <a:ext cx="2336229" cy="28034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D2L Groups for Proposal Upload</a:t>
          </a:r>
        </a:p>
      </dsp:txBody>
      <dsp:txXfrm>
        <a:off x="193" y="1291012"/>
        <a:ext cx="2336229" cy="1682085"/>
      </dsp:txXfrm>
    </dsp:sp>
    <dsp:sp modelId="{C4F032C2-E593-5542-9242-2B938B1BF7EE}">
      <dsp:nvSpPr>
        <dsp:cNvPr id="0" name=""/>
        <dsp:cNvSpPr/>
      </dsp:nvSpPr>
      <dsp:spPr>
        <a:xfrm>
          <a:off x="193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193" y="169622"/>
        <a:ext cx="2336229" cy="1121390"/>
      </dsp:txXfrm>
    </dsp:sp>
    <dsp:sp modelId="{56C5F840-F902-B54B-9E9B-1FFE95F98735}">
      <dsp:nvSpPr>
        <dsp:cNvPr id="0" name=""/>
        <dsp:cNvSpPr/>
      </dsp:nvSpPr>
      <dsp:spPr>
        <a:xfrm>
          <a:off x="2523321" y="169622"/>
          <a:ext cx="2336229" cy="2803475"/>
        </a:xfrm>
        <a:prstGeom prst="rect">
          <a:avLst/>
        </a:prstGeom>
        <a:gradFill rotWithShape="0">
          <a:gsLst>
            <a:gs pos="0">
              <a:schemeClr val="accent5">
                <a:hueOff val="1420348"/>
                <a:satOff val="-9402"/>
                <a:lumOff val="-163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1420348"/>
                <a:satOff val="-9402"/>
                <a:lumOff val="-163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420348"/>
              <a:satOff val="-9402"/>
              <a:lumOff val="-16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Feedback for Proposal by September 21</a:t>
          </a:r>
        </a:p>
      </dsp:txBody>
      <dsp:txXfrm>
        <a:off x="2523321" y="1291012"/>
        <a:ext cx="2336229" cy="1682085"/>
      </dsp:txXfrm>
    </dsp:sp>
    <dsp:sp modelId="{D1E92F88-9008-C64C-B3B1-7412D53AD42E}">
      <dsp:nvSpPr>
        <dsp:cNvPr id="0" name=""/>
        <dsp:cNvSpPr/>
      </dsp:nvSpPr>
      <dsp:spPr>
        <a:xfrm>
          <a:off x="2523321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523321" y="169622"/>
        <a:ext cx="2336229" cy="1121390"/>
      </dsp:txXfrm>
    </dsp:sp>
    <dsp:sp modelId="{CE967CA0-7818-A245-87A4-C69CCA60CDB1}">
      <dsp:nvSpPr>
        <dsp:cNvPr id="0" name=""/>
        <dsp:cNvSpPr/>
      </dsp:nvSpPr>
      <dsp:spPr>
        <a:xfrm>
          <a:off x="5046449" y="169622"/>
          <a:ext cx="2336229" cy="2803475"/>
        </a:xfrm>
        <a:prstGeom prst="rect">
          <a:avLst/>
        </a:prstGeom>
        <a:gradFill rotWithShape="0">
          <a:gsLst>
            <a:gs pos="0">
              <a:schemeClr val="accent5">
                <a:hueOff val="2840696"/>
                <a:satOff val="-18805"/>
                <a:lumOff val="-326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2840696"/>
                <a:satOff val="-18805"/>
                <a:lumOff val="-326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840696"/>
              <a:satOff val="-18805"/>
              <a:lumOff val="-326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Next Thursday (September 21) Lecture will be pre-recorded</a:t>
          </a:r>
        </a:p>
      </dsp:txBody>
      <dsp:txXfrm>
        <a:off x="5046449" y="1291012"/>
        <a:ext cx="2336229" cy="1682085"/>
      </dsp:txXfrm>
    </dsp:sp>
    <dsp:sp modelId="{15753A13-55F6-1F45-9332-8D16252D27A3}">
      <dsp:nvSpPr>
        <dsp:cNvPr id="0" name=""/>
        <dsp:cNvSpPr/>
      </dsp:nvSpPr>
      <dsp:spPr>
        <a:xfrm>
          <a:off x="5046449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046449" y="169622"/>
        <a:ext cx="2336229" cy="1121390"/>
      </dsp:txXfrm>
    </dsp:sp>
    <dsp:sp modelId="{D79D3AC4-995C-2B4F-9B68-D991BF724BF6}">
      <dsp:nvSpPr>
        <dsp:cNvPr id="0" name=""/>
        <dsp:cNvSpPr/>
      </dsp:nvSpPr>
      <dsp:spPr>
        <a:xfrm>
          <a:off x="7569577" y="169622"/>
          <a:ext cx="2336229" cy="2803475"/>
        </a:xfrm>
        <a:prstGeom prst="rect">
          <a:avLst/>
        </a:prstGeom>
        <a:gradFill rotWithShape="0">
          <a:gsLst>
            <a:gs pos="0">
              <a:schemeClr val="accent5">
                <a:hueOff val="4261045"/>
                <a:satOff val="-28207"/>
                <a:lumOff val="-490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4261045"/>
                <a:satOff val="-28207"/>
                <a:lumOff val="-490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4261045"/>
              <a:satOff val="-28207"/>
              <a:lumOff val="-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Another Syllabus Update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Special topics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Yogita office hours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Updated timeline</a:t>
          </a:r>
        </a:p>
      </dsp:txBody>
      <dsp:txXfrm>
        <a:off x="7569577" y="1291012"/>
        <a:ext cx="2336229" cy="1682085"/>
      </dsp:txXfrm>
    </dsp:sp>
    <dsp:sp modelId="{BD87D1A1-866A-2548-9EA8-F26414B70A40}">
      <dsp:nvSpPr>
        <dsp:cNvPr id="0" name=""/>
        <dsp:cNvSpPr/>
      </dsp:nvSpPr>
      <dsp:spPr>
        <a:xfrm>
          <a:off x="7569577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7569577" y="169622"/>
        <a:ext cx="2336229" cy="1121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7C3CB-7321-6A40-B2FB-0CC087F41DB6}">
      <dsp:nvSpPr>
        <dsp:cNvPr id="0" name=""/>
        <dsp:cNvSpPr/>
      </dsp:nvSpPr>
      <dsp:spPr>
        <a:xfrm>
          <a:off x="0" y="431624"/>
          <a:ext cx="6801987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10" tIns="416560" rIns="52791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Wrap up Lecture 7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Networking foundations</a:t>
          </a:r>
        </a:p>
      </dsp:txBody>
      <dsp:txXfrm>
        <a:off x="0" y="431624"/>
        <a:ext cx="6801987" cy="1102500"/>
      </dsp:txXfrm>
    </dsp:sp>
    <dsp:sp modelId="{C108615D-3B09-9942-922C-6212F8A22228}">
      <dsp:nvSpPr>
        <dsp:cNvPr id="0" name=""/>
        <dsp:cNvSpPr/>
      </dsp:nvSpPr>
      <dsp:spPr>
        <a:xfrm>
          <a:off x="340099" y="136424"/>
          <a:ext cx="4761390" cy="590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969" tIns="0" rIns="1799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Agenda</a:t>
          </a:r>
        </a:p>
      </dsp:txBody>
      <dsp:txXfrm>
        <a:off x="368920" y="165245"/>
        <a:ext cx="4703748" cy="532757"/>
      </dsp:txXfrm>
    </dsp:sp>
    <dsp:sp modelId="{E0C06397-84E7-B741-87C6-30A8FDD1C373}">
      <dsp:nvSpPr>
        <dsp:cNvPr id="0" name=""/>
        <dsp:cNvSpPr/>
      </dsp:nvSpPr>
      <dsp:spPr>
        <a:xfrm>
          <a:off x="0" y="1937324"/>
          <a:ext cx="6801987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596027"/>
              <a:satOff val="-4850"/>
              <a:lumOff val="-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10" tIns="416560" rIns="52791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OSI Model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Key terms</a:t>
          </a:r>
        </a:p>
      </dsp:txBody>
      <dsp:txXfrm>
        <a:off x="0" y="1937324"/>
        <a:ext cx="6801987" cy="1417500"/>
      </dsp:txXfrm>
    </dsp:sp>
    <dsp:sp modelId="{F1600258-4B56-984C-A555-1528D0BEC4D7}">
      <dsp:nvSpPr>
        <dsp:cNvPr id="0" name=""/>
        <dsp:cNvSpPr/>
      </dsp:nvSpPr>
      <dsp:spPr>
        <a:xfrm>
          <a:off x="340099" y="1642124"/>
          <a:ext cx="4761390" cy="590399"/>
        </a:xfrm>
        <a:prstGeom prst="roundRect">
          <a:avLst/>
        </a:prstGeom>
        <a:gradFill rotWithShape="0">
          <a:gsLst>
            <a:gs pos="0">
              <a:schemeClr val="accent2">
                <a:hueOff val="1596027"/>
                <a:satOff val="-4850"/>
                <a:lumOff val="-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596027"/>
                <a:satOff val="-4850"/>
                <a:lumOff val="-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969" tIns="0" rIns="1799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What’s covered in this lecture:</a:t>
          </a:r>
        </a:p>
      </dsp:txBody>
      <dsp:txXfrm>
        <a:off x="368920" y="1670945"/>
        <a:ext cx="4703748" cy="532757"/>
      </dsp:txXfrm>
    </dsp:sp>
    <dsp:sp modelId="{0BD3D836-6346-EA41-B6B1-CF713BA3C36B}">
      <dsp:nvSpPr>
        <dsp:cNvPr id="0" name=""/>
        <dsp:cNvSpPr/>
      </dsp:nvSpPr>
      <dsp:spPr>
        <a:xfrm>
          <a:off x="0" y="3758024"/>
          <a:ext cx="6801987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192055"/>
              <a:satOff val="-9701"/>
              <a:lumOff val="-1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10" tIns="416560" rIns="52791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In-depth TCP/IP protocol (see readings)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Classical network topologies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Actually, so many things.</a:t>
          </a:r>
        </a:p>
      </dsp:txBody>
      <dsp:txXfrm>
        <a:off x="0" y="3758024"/>
        <a:ext cx="6801987" cy="1417500"/>
      </dsp:txXfrm>
    </dsp:sp>
    <dsp:sp modelId="{CEFD1CAF-289B-DB4C-B456-FA7C932E21FD}">
      <dsp:nvSpPr>
        <dsp:cNvPr id="0" name=""/>
        <dsp:cNvSpPr/>
      </dsp:nvSpPr>
      <dsp:spPr>
        <a:xfrm>
          <a:off x="340099" y="3462824"/>
          <a:ext cx="4761390" cy="590399"/>
        </a:xfrm>
        <a:prstGeom prst="roundRect">
          <a:avLst/>
        </a:prstGeom>
        <a:gradFill rotWithShape="0">
          <a:gsLst>
            <a:gs pos="0">
              <a:schemeClr val="accent2">
                <a:hueOff val="3192055"/>
                <a:satOff val="-9701"/>
                <a:lumOff val="-1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192055"/>
                <a:satOff val="-9701"/>
                <a:lumOff val="-1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969" tIns="0" rIns="1799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What's not covered:</a:t>
          </a:r>
        </a:p>
      </dsp:txBody>
      <dsp:txXfrm>
        <a:off x="368920" y="3491645"/>
        <a:ext cx="4703748" cy="532757"/>
      </dsp:txXfrm>
    </dsp:sp>
    <dsp:sp modelId="{C658D1E6-30B3-EF4C-AAB2-8E8C723E88B4}">
      <dsp:nvSpPr>
        <dsp:cNvPr id="0" name=""/>
        <dsp:cNvSpPr/>
      </dsp:nvSpPr>
      <dsp:spPr>
        <a:xfrm>
          <a:off x="0" y="5578724"/>
          <a:ext cx="6801987" cy="81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788082"/>
              <a:satOff val="-14551"/>
              <a:lumOff val="-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10" tIns="416560" rIns="52791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Cloud networking</a:t>
          </a:r>
        </a:p>
      </dsp:txBody>
      <dsp:txXfrm>
        <a:off x="0" y="5578724"/>
        <a:ext cx="6801987" cy="819000"/>
      </dsp:txXfrm>
    </dsp:sp>
    <dsp:sp modelId="{C79792A3-3DDB-E841-9AD9-747210DE039C}">
      <dsp:nvSpPr>
        <dsp:cNvPr id="0" name=""/>
        <dsp:cNvSpPr/>
      </dsp:nvSpPr>
      <dsp:spPr>
        <a:xfrm>
          <a:off x="340099" y="5283524"/>
          <a:ext cx="4761390" cy="590399"/>
        </a:xfrm>
        <a:prstGeom prst="roundRect">
          <a:avLst/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969" tIns="0" rIns="1799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What’s covered next:</a:t>
          </a:r>
        </a:p>
      </dsp:txBody>
      <dsp:txXfrm>
        <a:off x="368920" y="5312345"/>
        <a:ext cx="4703748" cy="5327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33F55-6DBC-7446-9F67-E60BA152A13B}">
      <dsp:nvSpPr>
        <dsp:cNvPr id="0" name=""/>
        <dsp:cNvSpPr/>
      </dsp:nvSpPr>
      <dsp:spPr>
        <a:xfrm>
          <a:off x="2902" y="295883"/>
          <a:ext cx="2302370" cy="13814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Key/ value databases</a:t>
          </a:r>
        </a:p>
      </dsp:txBody>
      <dsp:txXfrm>
        <a:off x="2902" y="295883"/>
        <a:ext cx="2302370" cy="1381422"/>
      </dsp:txXfrm>
    </dsp:sp>
    <dsp:sp modelId="{F8E865B5-AF4B-6049-A16C-9817943B743E}">
      <dsp:nvSpPr>
        <dsp:cNvPr id="0" name=""/>
        <dsp:cNvSpPr/>
      </dsp:nvSpPr>
      <dsp:spPr>
        <a:xfrm>
          <a:off x="2535510" y="295883"/>
          <a:ext cx="2302370" cy="138142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Document databases</a:t>
          </a:r>
        </a:p>
      </dsp:txBody>
      <dsp:txXfrm>
        <a:off x="2535510" y="295883"/>
        <a:ext cx="2302370" cy="1381422"/>
      </dsp:txXfrm>
    </dsp:sp>
    <dsp:sp modelId="{841C3DBB-443C-3945-8F75-94A258163C81}">
      <dsp:nvSpPr>
        <dsp:cNvPr id="0" name=""/>
        <dsp:cNvSpPr/>
      </dsp:nvSpPr>
      <dsp:spPr>
        <a:xfrm>
          <a:off x="5068118" y="295883"/>
          <a:ext cx="2302370" cy="138142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Graph databases</a:t>
          </a:r>
        </a:p>
      </dsp:txBody>
      <dsp:txXfrm>
        <a:off x="5068118" y="295883"/>
        <a:ext cx="2302370" cy="1381422"/>
      </dsp:txXfrm>
    </dsp:sp>
    <dsp:sp modelId="{530859EC-CB34-564A-B45E-30E52B853980}">
      <dsp:nvSpPr>
        <dsp:cNvPr id="0" name=""/>
        <dsp:cNvSpPr/>
      </dsp:nvSpPr>
      <dsp:spPr>
        <a:xfrm>
          <a:off x="7600725" y="29588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Search databases</a:t>
          </a:r>
        </a:p>
      </dsp:txBody>
      <dsp:txXfrm>
        <a:off x="7600725" y="295883"/>
        <a:ext cx="2302370" cy="1381422"/>
      </dsp:txXfrm>
    </dsp:sp>
    <dsp:sp modelId="{0FD15BDF-14B0-1E4B-8CC7-D5A542D0B5AF}">
      <dsp:nvSpPr>
        <dsp:cNvPr id="0" name=""/>
        <dsp:cNvSpPr/>
      </dsp:nvSpPr>
      <dsp:spPr>
        <a:xfrm>
          <a:off x="1269206" y="1907543"/>
          <a:ext cx="2302370" cy="13814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Time series databases</a:t>
          </a:r>
        </a:p>
      </dsp:txBody>
      <dsp:txXfrm>
        <a:off x="1269206" y="1907543"/>
        <a:ext cx="2302370" cy="1381422"/>
      </dsp:txXfrm>
    </dsp:sp>
    <dsp:sp modelId="{86F77678-2BA2-BE48-9B2D-89542FD35BDC}">
      <dsp:nvSpPr>
        <dsp:cNvPr id="0" name=""/>
        <dsp:cNvSpPr/>
      </dsp:nvSpPr>
      <dsp:spPr>
        <a:xfrm>
          <a:off x="3801814" y="1907543"/>
          <a:ext cx="2302370" cy="13814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Ledger databases</a:t>
          </a:r>
        </a:p>
      </dsp:txBody>
      <dsp:txXfrm>
        <a:off x="3801814" y="1907543"/>
        <a:ext cx="2302370" cy="1381422"/>
      </dsp:txXfrm>
    </dsp:sp>
    <dsp:sp modelId="{DBD2E76B-DD3C-E54B-B41E-9CF0729BCCD9}">
      <dsp:nvSpPr>
        <dsp:cNvPr id="0" name=""/>
        <dsp:cNvSpPr/>
      </dsp:nvSpPr>
      <dsp:spPr>
        <a:xfrm>
          <a:off x="6334422" y="1907543"/>
          <a:ext cx="2302370" cy="138142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In-memory and caching databases</a:t>
          </a:r>
        </a:p>
      </dsp:txBody>
      <dsp:txXfrm>
        <a:off x="6334422" y="1907543"/>
        <a:ext cx="2302370" cy="1381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E1C3-BE5B-9249-AB0B-71BC1D648B76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576A2-7C12-5D46-82D1-8A836AC1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2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54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45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4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0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3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52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65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59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41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4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37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96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0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0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6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68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4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51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8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82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576A2-7C12-5D46-82D1-8A836AC17B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7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9131878-877B-CC4D-941C-154C37B5FC49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3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20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3313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2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94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80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38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7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3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5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8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8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4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878-877B-CC4D-941C-154C37B5FC49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1878-877B-CC4D-941C-154C37B5FC49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1087-390E-644C-9E4B-B1801D427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77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ixabay.com/en/globe-network-social-networking-109274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pexels.com/photo/cables-connection-data-encryption-569842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sciclopedia.org/wiki/Placa_de_red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rverfault.com/questions/593011/which-way-up-does-an-ethernet-port-go" TargetMode="External"/><Relationship Id="rId5" Type="http://schemas.openxmlformats.org/officeDocument/2006/relationships/image" Target="../media/image10.jpg"/><Relationship Id="rId4" Type="http://schemas.openxmlformats.org/officeDocument/2006/relationships/hyperlink" Target="https://desciclopedia.org/wiki/Placa_de_red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ixabay.com/vectors/router-wireless-network-connection-157597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3BADD6-8D40-9B49-9390-124F86742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MIS 547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D316C-B9A1-353B-C296-C9C9E3DC8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4129702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18DE-977E-FED7-0FD8-E80CF505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NoSQL Databases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2A92F2-9C18-7AE0-356C-B803715FE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004977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908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E5A-B006-6780-9D0E-140461D7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6685"/>
            <a:ext cx="9905998" cy="48557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Cloud Databases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0A3E63-43B5-2455-67C3-B9F9AB0B8004}"/>
              </a:ext>
            </a:extLst>
          </p:cNvPr>
          <p:cNvSpPr/>
          <p:nvPr/>
        </p:nvSpPr>
        <p:spPr>
          <a:xfrm>
            <a:off x="2191430" y="1209660"/>
            <a:ext cx="2802886" cy="7802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SELF-MANAGED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E913C72-DE1B-C9AA-B793-3B5045246E9D}"/>
              </a:ext>
            </a:extLst>
          </p:cNvPr>
          <p:cNvSpPr/>
          <p:nvPr/>
        </p:nvSpPr>
        <p:spPr>
          <a:xfrm>
            <a:off x="6965646" y="1195169"/>
            <a:ext cx="2802886" cy="7802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(CLOUD) MANAGED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E9AED-72DC-BDC7-BF85-F47DE531064B}"/>
              </a:ext>
            </a:extLst>
          </p:cNvPr>
          <p:cNvSpPr/>
          <p:nvPr/>
        </p:nvSpPr>
        <p:spPr>
          <a:xfrm>
            <a:off x="1332172" y="3570668"/>
            <a:ext cx="1484288" cy="48557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SQL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28B054-3597-4901-3582-BEF541399FE5}"/>
              </a:ext>
            </a:extLst>
          </p:cNvPr>
          <p:cNvSpPr/>
          <p:nvPr/>
        </p:nvSpPr>
        <p:spPr>
          <a:xfrm>
            <a:off x="4097923" y="3561135"/>
            <a:ext cx="1462389" cy="48557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NoSQL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05A37ED-3DF2-18A6-B262-82D1D1876DD6}"/>
              </a:ext>
            </a:extLst>
          </p:cNvPr>
          <p:cNvSpPr/>
          <p:nvPr/>
        </p:nvSpPr>
        <p:spPr>
          <a:xfrm>
            <a:off x="2623244" y="2588566"/>
            <a:ext cx="1939257" cy="48557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TRADITIONAL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652A49-85EB-88F1-C731-2F4EF9579433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3592873" y="1989892"/>
            <a:ext cx="0" cy="5986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C2709F-C98C-88E9-D66F-C9BE2574E2ED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2074316" y="3074136"/>
            <a:ext cx="1518557" cy="49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72096A-38A5-CADD-C187-17F4EE705905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3592873" y="3074136"/>
            <a:ext cx="1236245" cy="48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12D623-C5AB-14B5-9A53-3868A706C7C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592873" y="1975401"/>
            <a:ext cx="4774216" cy="61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C43E548-6893-8CA9-DA53-AF3B3AF81443}"/>
              </a:ext>
            </a:extLst>
          </p:cNvPr>
          <p:cNvSpPr/>
          <p:nvPr/>
        </p:nvSpPr>
        <p:spPr>
          <a:xfrm>
            <a:off x="1137689" y="4445998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MySQL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6B31FC9-E87F-D4BF-7545-180AB6E496F1}"/>
              </a:ext>
            </a:extLst>
          </p:cNvPr>
          <p:cNvSpPr/>
          <p:nvPr/>
        </p:nvSpPr>
        <p:spPr>
          <a:xfrm>
            <a:off x="1137688" y="4847492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SQL Server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08FFB1D-F125-045D-1924-CEC590E937EF}"/>
              </a:ext>
            </a:extLst>
          </p:cNvPr>
          <p:cNvSpPr/>
          <p:nvPr/>
        </p:nvSpPr>
        <p:spPr>
          <a:xfrm>
            <a:off x="1135871" y="5240214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Oracle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A49A703-7421-921C-2191-FE5A23C04FD5}"/>
              </a:ext>
            </a:extLst>
          </p:cNvPr>
          <p:cNvSpPr/>
          <p:nvPr/>
        </p:nvSpPr>
        <p:spPr>
          <a:xfrm>
            <a:off x="1137688" y="5652391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PostgreSQL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16D47C9-9F88-1405-3232-10172535632A}"/>
              </a:ext>
            </a:extLst>
          </p:cNvPr>
          <p:cNvSpPr/>
          <p:nvPr/>
        </p:nvSpPr>
        <p:spPr>
          <a:xfrm>
            <a:off x="1116416" y="6054312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MariaDB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8997AE-87CF-BB7A-0224-D6E92B1CE7E7}"/>
              </a:ext>
            </a:extLst>
          </p:cNvPr>
          <p:cNvCxnSpPr>
            <a:stCxn id="5" idx="2"/>
            <a:endCxn id="39" idx="0"/>
          </p:cNvCxnSpPr>
          <p:nvPr/>
        </p:nvCxnSpPr>
        <p:spPr>
          <a:xfrm>
            <a:off x="2074316" y="4056238"/>
            <a:ext cx="9388" cy="38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BF7DCF-92E8-F479-BBD8-5696B56442E2}"/>
              </a:ext>
            </a:extLst>
          </p:cNvPr>
          <p:cNvSpPr/>
          <p:nvPr/>
        </p:nvSpPr>
        <p:spPr>
          <a:xfrm>
            <a:off x="7316044" y="2629465"/>
            <a:ext cx="2105509" cy="44467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CLOUD-NATIVE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28FAEA-CE8E-93B6-633E-C265E7AC053F}"/>
              </a:ext>
            </a:extLst>
          </p:cNvPr>
          <p:cNvSpPr/>
          <p:nvPr/>
        </p:nvSpPr>
        <p:spPr>
          <a:xfrm>
            <a:off x="6682452" y="3602033"/>
            <a:ext cx="1611536" cy="4446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SQL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98DBB7-D381-6FBE-8007-AE8E01E86E9F}"/>
              </a:ext>
            </a:extLst>
          </p:cNvPr>
          <p:cNvSpPr/>
          <p:nvPr/>
        </p:nvSpPr>
        <p:spPr>
          <a:xfrm>
            <a:off x="9130292" y="3617243"/>
            <a:ext cx="1587760" cy="4446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NoSQL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CF676B-7B00-CC22-047F-4CBE110F8648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367089" y="1975401"/>
            <a:ext cx="1710" cy="65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74B746-5303-8220-A48C-97A2926D1DDC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488220" y="3074136"/>
            <a:ext cx="880579" cy="52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F20EF0-6229-804C-E480-8B9041412FC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8368799" y="3074136"/>
            <a:ext cx="1555373" cy="54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BF8361-8A7A-4F0A-2425-1D6756084E2F}"/>
              </a:ext>
            </a:extLst>
          </p:cNvPr>
          <p:cNvSpPr/>
          <p:nvPr/>
        </p:nvSpPr>
        <p:spPr>
          <a:xfrm>
            <a:off x="6524717" y="4436464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Azure: </a:t>
            </a:r>
            <a:r>
              <a:rPr lang="en-US" dirty="0" err="1">
                <a:solidFill>
                  <a:schemeClr val="bg1"/>
                </a:solidFill>
              </a:rPr>
              <a:t>CosmosDB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5B490E8-833D-D101-CA80-939D16DC6018}"/>
              </a:ext>
            </a:extLst>
          </p:cNvPr>
          <p:cNvSpPr/>
          <p:nvPr/>
        </p:nvSpPr>
        <p:spPr>
          <a:xfrm>
            <a:off x="6524716" y="4837958"/>
            <a:ext cx="1892029" cy="3307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AWS: Aurora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E53E4EB-AFF0-4ED1-6993-24EC27D7ACDB}"/>
              </a:ext>
            </a:extLst>
          </p:cNvPr>
          <p:cNvSpPr/>
          <p:nvPr/>
        </p:nvSpPr>
        <p:spPr>
          <a:xfrm>
            <a:off x="6524716" y="5273207"/>
            <a:ext cx="1892029" cy="64150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GCP: Cloud Spanner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DA0590-D634-C4AF-A8A9-3702FF00A3EA}"/>
              </a:ext>
            </a:extLst>
          </p:cNvPr>
          <p:cNvCxnSpPr>
            <a:endCxn id="23" idx="0"/>
          </p:cNvCxnSpPr>
          <p:nvPr/>
        </p:nvCxnSpPr>
        <p:spPr>
          <a:xfrm>
            <a:off x="7464344" y="4046704"/>
            <a:ext cx="6388" cy="38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09AE2F8-EE30-13F4-3A05-F0B87009AE02}"/>
              </a:ext>
            </a:extLst>
          </p:cNvPr>
          <p:cNvSpPr/>
          <p:nvPr/>
        </p:nvSpPr>
        <p:spPr>
          <a:xfrm>
            <a:off x="3936014" y="4481668"/>
            <a:ext cx="1892029" cy="33074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MongoDB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4BDFD4-5E8B-6D79-EF46-397F1C5784DC}"/>
              </a:ext>
            </a:extLst>
          </p:cNvPr>
          <p:cNvSpPr/>
          <p:nvPr/>
        </p:nvSpPr>
        <p:spPr>
          <a:xfrm>
            <a:off x="3936014" y="4904120"/>
            <a:ext cx="1892029" cy="33074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Cassandra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5EA7FD3-3213-A77F-D044-5725F45239A5}"/>
              </a:ext>
            </a:extLst>
          </p:cNvPr>
          <p:cNvSpPr/>
          <p:nvPr/>
        </p:nvSpPr>
        <p:spPr>
          <a:xfrm>
            <a:off x="3971684" y="5328895"/>
            <a:ext cx="1892029" cy="33074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CouchDB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41D9BD-19B8-4D50-E73E-E0F6BB6BDD09}"/>
              </a:ext>
            </a:extLst>
          </p:cNvPr>
          <p:cNvCxnSpPr>
            <a:stCxn id="6" idx="2"/>
          </p:cNvCxnSpPr>
          <p:nvPr/>
        </p:nvCxnSpPr>
        <p:spPr>
          <a:xfrm flipH="1">
            <a:off x="4829117" y="4046705"/>
            <a:ext cx="1" cy="45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8A49140-5151-D08A-DD00-714AF8667206}"/>
              </a:ext>
            </a:extLst>
          </p:cNvPr>
          <p:cNvSpPr/>
          <p:nvPr/>
        </p:nvSpPr>
        <p:spPr>
          <a:xfrm>
            <a:off x="8986903" y="4481668"/>
            <a:ext cx="1892029" cy="33074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Azure: </a:t>
            </a:r>
            <a:r>
              <a:rPr lang="en-US" dirty="0" err="1">
                <a:solidFill>
                  <a:schemeClr val="bg1"/>
                </a:solidFill>
              </a:rPr>
              <a:t>CosmosDB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B08FC32-3CAA-4A30-2AAF-B5B1FB79A356}"/>
              </a:ext>
            </a:extLst>
          </p:cNvPr>
          <p:cNvSpPr/>
          <p:nvPr/>
        </p:nvSpPr>
        <p:spPr>
          <a:xfrm>
            <a:off x="8986902" y="4922780"/>
            <a:ext cx="1892029" cy="33074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AWS: DynamoDB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A1DD38B-6AB0-8166-230E-464284DE4DC3}"/>
              </a:ext>
            </a:extLst>
          </p:cNvPr>
          <p:cNvSpPr/>
          <p:nvPr/>
        </p:nvSpPr>
        <p:spPr>
          <a:xfrm>
            <a:off x="9005010" y="5363892"/>
            <a:ext cx="1892029" cy="33074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GCP: Datastore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353092-91C2-F12C-253D-EE073F959C88}"/>
              </a:ext>
            </a:extLst>
          </p:cNvPr>
          <p:cNvCxnSpPr>
            <a:stCxn id="10" idx="2"/>
            <a:endCxn id="27" idx="0"/>
          </p:cNvCxnSpPr>
          <p:nvPr/>
        </p:nvCxnSpPr>
        <p:spPr>
          <a:xfrm>
            <a:off x="9924172" y="4061914"/>
            <a:ext cx="8746" cy="41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A8F8-DD1F-0A13-5DE8-8A48A822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FOUNDATIONS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79CFF-A540-3C51-1F13-F71312630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a Network?</a:t>
            </a:r>
          </a:p>
        </p:txBody>
      </p:sp>
    </p:spTree>
    <p:extLst>
      <p:ext uri="{BB962C8B-B14F-4D97-AF65-F5344CB8AC3E}">
        <p14:creationId xmlns:p14="http://schemas.microsoft.com/office/powerpoint/2010/main" val="794782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8961809-266D-4B4D-BE74-84C1B3CD6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9" name="Rectangle 78">
              <a:extLst>
                <a:ext uri="{FF2B5EF4-FFF2-40B4-BE49-F238E27FC236}">
                  <a16:creationId xmlns:a16="http://schemas.microsoft.com/office/drawing/2014/main" id="{A14E90A2-C55C-4A5B-A1CA-600A3ADCE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5C269CFD-5B02-4090-8D3A-DF39B5F4C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 descr="A map of the world&#10;&#10;Description automatically generated">
            <a:extLst>
              <a:ext uri="{FF2B5EF4-FFF2-40B4-BE49-F238E27FC236}">
                <a16:creationId xmlns:a16="http://schemas.microsoft.com/office/drawing/2014/main" id="{C62CBEF7-690D-85CE-4AEB-9D4DEE9855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0000"/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498" b="19407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B2086F72-9495-4DC4-839B-72567BA8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83" name="Round Diagonal Corner Rectangle 7">
              <a:extLst>
                <a:ext uri="{FF2B5EF4-FFF2-40B4-BE49-F238E27FC236}">
                  <a16:creationId xmlns:a16="http://schemas.microsoft.com/office/drawing/2014/main" id="{80C915C2-7A87-4547-97CA-A14D39AB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C3B34D4-8ACE-49A6-A4B3-29916A53B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85" name="Freeform 32">
                <a:extLst>
                  <a:ext uri="{FF2B5EF4-FFF2-40B4-BE49-F238E27FC236}">
                    <a16:creationId xmlns:a16="http://schemas.microsoft.com/office/drawing/2014/main" id="{5516CB95-0B27-48B5-AADE-72B57A6C7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33">
                <a:extLst>
                  <a:ext uri="{FF2B5EF4-FFF2-40B4-BE49-F238E27FC236}">
                    <a16:creationId xmlns:a16="http://schemas.microsoft.com/office/drawing/2014/main" id="{5E314680-0A6F-49E3-8019-9616313D8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34">
                <a:extLst>
                  <a:ext uri="{FF2B5EF4-FFF2-40B4-BE49-F238E27FC236}">
                    <a16:creationId xmlns:a16="http://schemas.microsoft.com/office/drawing/2014/main" id="{E822FA8D-1CAD-48AC-8AAF-AC9B13E44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37">
                <a:extLst>
                  <a:ext uri="{FF2B5EF4-FFF2-40B4-BE49-F238E27FC236}">
                    <a16:creationId xmlns:a16="http://schemas.microsoft.com/office/drawing/2014/main" id="{B1780F53-5CB6-4C66-BE5C-CBB98ACBC4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35">
                <a:extLst>
                  <a:ext uri="{FF2B5EF4-FFF2-40B4-BE49-F238E27FC236}">
                    <a16:creationId xmlns:a16="http://schemas.microsoft.com/office/drawing/2014/main" id="{781B98D4-7596-46BD-BB6D-0FAA51C38C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36">
                <a:extLst>
                  <a:ext uri="{FF2B5EF4-FFF2-40B4-BE49-F238E27FC236}">
                    <a16:creationId xmlns:a16="http://schemas.microsoft.com/office/drawing/2014/main" id="{68558D61-DFBE-4A2C-8DBD-43BAFA68DD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38">
                <a:extLst>
                  <a:ext uri="{FF2B5EF4-FFF2-40B4-BE49-F238E27FC236}">
                    <a16:creationId xmlns:a16="http://schemas.microsoft.com/office/drawing/2014/main" id="{5646C634-CAD3-432B-BD41-CDE0F526E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39">
                <a:extLst>
                  <a:ext uri="{FF2B5EF4-FFF2-40B4-BE49-F238E27FC236}">
                    <a16:creationId xmlns:a16="http://schemas.microsoft.com/office/drawing/2014/main" id="{72B91DC4-A905-421C-B77D-3AB7CA3AC2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40">
                <a:extLst>
                  <a:ext uri="{FF2B5EF4-FFF2-40B4-BE49-F238E27FC236}">
                    <a16:creationId xmlns:a16="http://schemas.microsoft.com/office/drawing/2014/main" id="{7A50FBDE-0FD3-4C3E-AB4C-40DD78E1AA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41">
                <a:extLst>
                  <a:ext uri="{FF2B5EF4-FFF2-40B4-BE49-F238E27FC236}">
                    <a16:creationId xmlns:a16="http://schemas.microsoft.com/office/drawing/2014/main" id="{10793947-01A9-45E9-9C1A-D96D5B220E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32">
                <a:extLst>
                  <a:ext uri="{FF2B5EF4-FFF2-40B4-BE49-F238E27FC236}">
                    <a16:creationId xmlns:a16="http://schemas.microsoft.com/office/drawing/2014/main" id="{BF30035C-FBC7-40B2-B089-084EA4677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33">
                <a:extLst>
                  <a:ext uri="{FF2B5EF4-FFF2-40B4-BE49-F238E27FC236}">
                    <a16:creationId xmlns:a16="http://schemas.microsoft.com/office/drawing/2014/main" id="{F3C7515F-9B43-411B-8D60-C38FA83FAB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34">
                <a:extLst>
                  <a:ext uri="{FF2B5EF4-FFF2-40B4-BE49-F238E27FC236}">
                    <a16:creationId xmlns:a16="http://schemas.microsoft.com/office/drawing/2014/main" id="{709B1F65-34E0-401F-8C78-A5058C84B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id="{BECD5C03-173E-4590-BD11-26241C59C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35">
                <a:extLst>
                  <a:ext uri="{FF2B5EF4-FFF2-40B4-BE49-F238E27FC236}">
                    <a16:creationId xmlns:a16="http://schemas.microsoft.com/office/drawing/2014/main" id="{14931415-56EE-4E4A-8832-D570F57450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36">
                <a:extLst>
                  <a:ext uri="{FF2B5EF4-FFF2-40B4-BE49-F238E27FC236}">
                    <a16:creationId xmlns:a16="http://schemas.microsoft.com/office/drawing/2014/main" id="{D881F11B-638D-4FEE-B212-B921A4C6D5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38">
                <a:extLst>
                  <a:ext uri="{FF2B5EF4-FFF2-40B4-BE49-F238E27FC236}">
                    <a16:creationId xmlns:a16="http://schemas.microsoft.com/office/drawing/2014/main" id="{2EC82DB3-9325-44B9-81C1-933CFF0F13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39">
                <a:extLst>
                  <a:ext uri="{FF2B5EF4-FFF2-40B4-BE49-F238E27FC236}">
                    <a16:creationId xmlns:a16="http://schemas.microsoft.com/office/drawing/2014/main" id="{F3F62819-5FD5-4BB4-9FB1-9F1D5F2C6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40">
                <a:extLst>
                  <a:ext uri="{FF2B5EF4-FFF2-40B4-BE49-F238E27FC236}">
                    <a16:creationId xmlns:a16="http://schemas.microsoft.com/office/drawing/2014/main" id="{003B73B7-62FB-478B-823D-DDB5BFC40B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41">
                <a:extLst>
                  <a:ext uri="{FF2B5EF4-FFF2-40B4-BE49-F238E27FC236}">
                    <a16:creationId xmlns:a16="http://schemas.microsoft.com/office/drawing/2014/main" id="{19F16A31-F5A3-45EF-AD4B-500C660849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7DCE5A-B006-6780-9D0E-140461D7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…But How does it do that?</a:t>
            </a:r>
          </a:p>
        </p:txBody>
      </p:sp>
    </p:spTree>
    <p:extLst>
      <p:ext uri="{BB962C8B-B14F-4D97-AF65-F5344CB8AC3E}">
        <p14:creationId xmlns:p14="http://schemas.microsoft.com/office/powerpoint/2010/main" val="46708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D053-9D9B-FAE7-7FFA-447263A6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Learning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F500-5004-BE86-12EB-064CC5D1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Cloud-based virtual networking can be complex, but it still has to use the foundational tooling of physical networking! </a:t>
            </a:r>
          </a:p>
          <a:p>
            <a:r>
              <a:rPr lang="en-US" dirty="0"/>
              <a:t>If we learn about traditional networking, then the virtualized versions of these resources become a lot less scary.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2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1997-29DD-AD51-49BA-3CD0579D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OSI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B1294-F000-54CB-631D-2534384D5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Networking from the Ground Up</a:t>
            </a:r>
          </a:p>
        </p:txBody>
      </p:sp>
    </p:spTree>
    <p:extLst>
      <p:ext uri="{BB962C8B-B14F-4D97-AF65-F5344CB8AC3E}">
        <p14:creationId xmlns:p14="http://schemas.microsoft.com/office/powerpoint/2010/main" val="231680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E5A-B006-6780-9D0E-140461D7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38488"/>
            <a:ext cx="9905998" cy="485570"/>
          </a:xfrm>
        </p:spPr>
        <p:txBody>
          <a:bodyPr>
            <a:normAutofit fontScale="90000"/>
          </a:bodyPr>
          <a:lstStyle/>
          <a:p>
            <a:r>
              <a:rPr lang="en-US" dirty="0"/>
              <a:t>The OSI Model: Overview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714335B-347F-A8E3-BFB2-F542229A3182}"/>
              </a:ext>
            </a:extLst>
          </p:cNvPr>
          <p:cNvGrpSpPr/>
          <p:nvPr/>
        </p:nvGrpSpPr>
        <p:grpSpPr>
          <a:xfrm>
            <a:off x="7744682" y="778920"/>
            <a:ext cx="3048009" cy="5300159"/>
            <a:chOff x="1468573" y="687117"/>
            <a:chExt cx="3283532" cy="587380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D81D1C-4DAC-B71E-396D-18B9FA9D4E54}"/>
                </a:ext>
              </a:extLst>
            </p:cNvPr>
            <p:cNvGrpSpPr/>
            <p:nvPr/>
          </p:nvGrpSpPr>
          <p:grpSpPr>
            <a:xfrm>
              <a:off x="1468575" y="1532247"/>
              <a:ext cx="3283530" cy="5028676"/>
              <a:chOff x="1468575" y="1532247"/>
              <a:chExt cx="3283530" cy="5028676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FB4105FC-B461-0EB6-C223-7160213ABF61}"/>
                  </a:ext>
                </a:extLst>
              </p:cNvPr>
              <p:cNvSpPr/>
              <p:nvPr/>
            </p:nvSpPr>
            <p:spPr>
              <a:xfrm>
                <a:off x="1468575" y="5785068"/>
                <a:ext cx="3283527" cy="7758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Layer 1: Physical</a:t>
                </a: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EB92CD28-B1BF-1C79-DE69-DE1A04CF7703}"/>
                  </a:ext>
                </a:extLst>
              </p:cNvPr>
              <p:cNvSpPr/>
              <p:nvPr/>
            </p:nvSpPr>
            <p:spPr>
              <a:xfrm>
                <a:off x="1468575" y="4934504"/>
                <a:ext cx="3283527" cy="775855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Layer 2: Data Link</a:t>
                </a: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91F504EA-11A1-A537-1209-7936D8B225E4}"/>
                  </a:ext>
                </a:extLst>
              </p:cNvPr>
              <p:cNvSpPr/>
              <p:nvPr/>
            </p:nvSpPr>
            <p:spPr>
              <a:xfrm>
                <a:off x="1468575" y="4083940"/>
                <a:ext cx="3283527" cy="77585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Layer 3: Network 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AC49D0F-A3F2-0042-266A-2F85F4C5C8A7}"/>
                  </a:ext>
                </a:extLst>
              </p:cNvPr>
              <p:cNvSpPr/>
              <p:nvPr/>
            </p:nvSpPr>
            <p:spPr>
              <a:xfrm>
                <a:off x="1468578" y="3233376"/>
                <a:ext cx="3283527" cy="77585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Layer 4: Transport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CAFE2807-0B99-00CD-0399-22679B9CF73E}"/>
                  </a:ext>
                </a:extLst>
              </p:cNvPr>
              <p:cNvSpPr/>
              <p:nvPr/>
            </p:nvSpPr>
            <p:spPr>
              <a:xfrm>
                <a:off x="1468576" y="2382811"/>
                <a:ext cx="3283527" cy="7758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Layer 5: Session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B65E8DA9-3FE7-1B16-0648-5B65265BF965}"/>
                  </a:ext>
                </a:extLst>
              </p:cNvPr>
              <p:cNvSpPr/>
              <p:nvPr/>
            </p:nvSpPr>
            <p:spPr>
              <a:xfrm>
                <a:off x="1468576" y="1532247"/>
                <a:ext cx="3283527" cy="77585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Layer 6: Presentation</a:t>
                </a:r>
              </a:p>
            </p:txBody>
          </p:sp>
        </p:grp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C309D7E-7FA0-7E23-D1CC-9A6FBCEDF574}"/>
                </a:ext>
              </a:extLst>
            </p:cNvPr>
            <p:cNvSpPr/>
            <p:nvPr/>
          </p:nvSpPr>
          <p:spPr>
            <a:xfrm>
              <a:off x="1468573" y="687117"/>
              <a:ext cx="3283527" cy="775855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Layer 7: Application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542676E-7197-6B19-C8EB-41BE2FE69A8F}"/>
              </a:ext>
            </a:extLst>
          </p:cNvPr>
          <p:cNvSpPr txBox="1"/>
          <p:nvPr/>
        </p:nvSpPr>
        <p:spPr>
          <a:xfrm>
            <a:off x="775853" y="1862617"/>
            <a:ext cx="6705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Open Systems Interconnection (OSI)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Describes seven layers that computer systems use to communicate over a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See also: TCP/IP model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5 Layers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OSI gives a comprehensive, protocol-independent framework</a:t>
            </a:r>
          </a:p>
        </p:txBody>
      </p:sp>
    </p:spTree>
    <p:extLst>
      <p:ext uri="{BB962C8B-B14F-4D97-AF65-F5344CB8AC3E}">
        <p14:creationId xmlns:p14="http://schemas.microsoft.com/office/powerpoint/2010/main" val="3105520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lose-up of several cables connected to a switch&#10;&#10;Description automatically generated">
            <a:extLst>
              <a:ext uri="{FF2B5EF4-FFF2-40B4-BE49-F238E27FC236}">
                <a16:creationId xmlns:a16="http://schemas.microsoft.com/office/drawing/2014/main" id="{D91218F4-3270-731C-1A9D-1BA02FA6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91005" y="190500"/>
            <a:ext cx="7772400" cy="647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50E587-5495-4BF6-A024-CE6D5B67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23318"/>
            <a:ext cx="9905998" cy="607167"/>
          </a:xfrm>
        </p:spPr>
        <p:txBody>
          <a:bodyPr/>
          <a:lstStyle/>
          <a:p>
            <a:r>
              <a:rPr lang="en-US" dirty="0"/>
              <a:t>Layer 1: Physical Layer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9C5916-2F35-4854-D1E3-6BB0B38B0152}"/>
              </a:ext>
            </a:extLst>
          </p:cNvPr>
          <p:cNvSpPr/>
          <p:nvPr/>
        </p:nvSpPr>
        <p:spPr>
          <a:xfrm>
            <a:off x="662554" y="3048866"/>
            <a:ext cx="3048004" cy="700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1: Physical</a:t>
            </a:r>
          </a:p>
        </p:txBody>
      </p:sp>
    </p:spTree>
    <p:extLst>
      <p:ext uri="{BB962C8B-B14F-4D97-AF65-F5344CB8AC3E}">
        <p14:creationId xmlns:p14="http://schemas.microsoft.com/office/powerpoint/2010/main" val="2399567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654C-C82F-4528-4666-1ECB61BC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89" y="605405"/>
            <a:ext cx="9905998" cy="1103956"/>
          </a:xfrm>
        </p:spPr>
        <p:txBody>
          <a:bodyPr/>
          <a:lstStyle/>
          <a:p>
            <a:r>
              <a:rPr lang="en-US" dirty="0"/>
              <a:t>Layer 2: Data Link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57A6E08-3B00-50EC-B8FD-6F54AA90250D}"/>
              </a:ext>
            </a:extLst>
          </p:cNvPr>
          <p:cNvSpPr/>
          <p:nvPr/>
        </p:nvSpPr>
        <p:spPr>
          <a:xfrm>
            <a:off x="505983" y="3131871"/>
            <a:ext cx="3048004" cy="70008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2: Data Link</a:t>
            </a:r>
          </a:p>
        </p:txBody>
      </p:sp>
      <p:pic>
        <p:nvPicPr>
          <p:cNvPr id="18" name="Picture 17" descr="A close-up of a computer cable&#10;&#10;Description automatically generated">
            <a:extLst>
              <a:ext uri="{FF2B5EF4-FFF2-40B4-BE49-F238E27FC236}">
                <a16:creationId xmlns:a16="http://schemas.microsoft.com/office/drawing/2014/main" id="{6BF24B79-C8C8-58B4-47E3-27DC85222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33388" y="1014579"/>
            <a:ext cx="4342386" cy="27791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BD3C16-A70C-4A64-6BD0-3394CC1B1A84}"/>
              </a:ext>
            </a:extLst>
          </p:cNvPr>
          <p:cNvSpPr txBox="1"/>
          <p:nvPr/>
        </p:nvSpPr>
        <p:spPr>
          <a:xfrm>
            <a:off x="10322854" y="947508"/>
            <a:ext cx="14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NIC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C33F545-99AA-F274-973D-D1F98189F104}"/>
              </a:ext>
            </a:extLst>
          </p:cNvPr>
          <p:cNvCxnSpPr>
            <a:stCxn id="3" idx="3"/>
            <a:endCxn id="18" idx="1"/>
          </p:cNvCxnSpPr>
          <p:nvPr/>
        </p:nvCxnSpPr>
        <p:spPr>
          <a:xfrm flipV="1">
            <a:off x="3553987" y="2404143"/>
            <a:ext cx="2279401" cy="10777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37F646-D382-7C5E-6839-B7C0CDD84414}"/>
              </a:ext>
            </a:extLst>
          </p:cNvPr>
          <p:cNvSpPr txBox="1"/>
          <p:nvPr/>
        </p:nvSpPr>
        <p:spPr>
          <a:xfrm>
            <a:off x="4693687" y="4525505"/>
            <a:ext cx="6092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Every NIC has a unique MAC address</a:t>
            </a:r>
          </a:p>
          <a:p>
            <a:pPr marL="742950" lvl="1" indent="-285750">
              <a:buFontTx/>
              <a:buChar char="-"/>
            </a:pPr>
            <a:r>
              <a:rPr lang="en-US" b="0" i="0" dirty="0">
                <a:effectLst/>
                <a:latin typeface="Google Sans"/>
              </a:rPr>
              <a:t>00-B0-D0-63-C2-26</a:t>
            </a:r>
          </a:p>
          <a:p>
            <a:pPr marL="285750" indent="-285750">
              <a:buFontTx/>
              <a:buChar char="-"/>
            </a:pPr>
            <a:r>
              <a:rPr lang="en-US" dirty="0"/>
              <a:t>ipconfig /all  (Windows)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Ifconfig</a:t>
            </a:r>
            <a:r>
              <a:rPr lang="en-US" dirty="0"/>
              <a:t> (MAC)</a:t>
            </a:r>
          </a:p>
          <a:p>
            <a:pPr marL="285750" indent="-285750">
              <a:buFontTx/>
              <a:buChar char="-"/>
            </a:pPr>
            <a:r>
              <a:rPr lang="en-US" dirty="0"/>
              <a:t>Broadcast address: FF-FF-FF-FF-FF-FF</a:t>
            </a:r>
          </a:p>
        </p:txBody>
      </p:sp>
    </p:spTree>
    <p:extLst>
      <p:ext uri="{BB962C8B-B14F-4D97-AF65-F5344CB8AC3E}">
        <p14:creationId xmlns:p14="http://schemas.microsoft.com/office/powerpoint/2010/main" val="1656046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654C-C82F-4528-4666-1ECB61BC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89" y="198421"/>
            <a:ext cx="9905998" cy="1103956"/>
          </a:xfrm>
        </p:spPr>
        <p:txBody>
          <a:bodyPr/>
          <a:lstStyle/>
          <a:p>
            <a:r>
              <a:rPr lang="en-US" dirty="0"/>
              <a:t>Layer 2: Data Link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57A6E08-3B00-50EC-B8FD-6F54AA90250D}"/>
              </a:ext>
            </a:extLst>
          </p:cNvPr>
          <p:cNvSpPr/>
          <p:nvPr/>
        </p:nvSpPr>
        <p:spPr>
          <a:xfrm>
            <a:off x="505983" y="3131871"/>
            <a:ext cx="3048004" cy="70008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2: Data Link</a:t>
            </a:r>
          </a:p>
        </p:txBody>
      </p:sp>
      <p:pic>
        <p:nvPicPr>
          <p:cNvPr id="18" name="Picture 17" descr="A close-up of a computer cable&#10;&#10;Description automatically generated">
            <a:extLst>
              <a:ext uri="{FF2B5EF4-FFF2-40B4-BE49-F238E27FC236}">
                <a16:creationId xmlns:a16="http://schemas.microsoft.com/office/drawing/2014/main" id="{6BF24B79-C8C8-58B4-47E3-27DC85222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33388" y="1014579"/>
            <a:ext cx="4342386" cy="2779127"/>
          </a:xfrm>
          <a:prstGeom prst="rect">
            <a:avLst/>
          </a:prstGeom>
        </p:spPr>
      </p:pic>
      <p:pic>
        <p:nvPicPr>
          <p:cNvPr id="21" name="Picture 20" descr="A close-up of a network switch&#10;&#10;Description automatically generated">
            <a:extLst>
              <a:ext uri="{FF2B5EF4-FFF2-40B4-BE49-F238E27FC236}">
                <a16:creationId xmlns:a16="http://schemas.microsoft.com/office/drawing/2014/main" id="{2B46225A-830C-E67B-4035-940F52D79F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22114" b="24498"/>
          <a:stretch/>
        </p:blipFill>
        <p:spPr>
          <a:xfrm>
            <a:off x="5818752" y="3990815"/>
            <a:ext cx="4403516" cy="20845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BD3C16-A70C-4A64-6BD0-3394CC1B1A84}"/>
              </a:ext>
            </a:extLst>
          </p:cNvPr>
          <p:cNvSpPr txBox="1"/>
          <p:nvPr/>
        </p:nvSpPr>
        <p:spPr>
          <a:xfrm>
            <a:off x="10322854" y="947508"/>
            <a:ext cx="14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1939D5-BE13-812B-C580-0A2370C34334}"/>
              </a:ext>
            </a:extLst>
          </p:cNvPr>
          <p:cNvSpPr txBox="1"/>
          <p:nvPr/>
        </p:nvSpPr>
        <p:spPr>
          <a:xfrm>
            <a:off x="10322854" y="4207311"/>
            <a:ext cx="14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Switch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C33F545-99AA-F274-973D-D1F98189F104}"/>
              </a:ext>
            </a:extLst>
          </p:cNvPr>
          <p:cNvCxnSpPr>
            <a:stCxn id="3" idx="3"/>
            <a:endCxn id="18" idx="1"/>
          </p:cNvCxnSpPr>
          <p:nvPr/>
        </p:nvCxnSpPr>
        <p:spPr>
          <a:xfrm flipV="1">
            <a:off x="3553987" y="2404143"/>
            <a:ext cx="2279401" cy="10777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2BFF266-49DC-6AAA-E544-5A901CE28CC6}"/>
              </a:ext>
            </a:extLst>
          </p:cNvPr>
          <p:cNvCxnSpPr>
            <a:stCxn id="3" idx="3"/>
            <a:endCxn id="21" idx="1"/>
          </p:cNvCxnSpPr>
          <p:nvPr/>
        </p:nvCxnSpPr>
        <p:spPr>
          <a:xfrm>
            <a:off x="3553987" y="3481913"/>
            <a:ext cx="2264765" cy="1551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05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A384-C361-8E2C-A89A-D2E44418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Admin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22D8A0-E4F3-C968-A03C-C2B199314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52817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0156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11176A-1E6A-62B3-87DE-D23BB6D9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15" y="602364"/>
            <a:ext cx="5882899" cy="832916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We go from This…..</a:t>
            </a:r>
          </a:p>
        </p:txBody>
      </p:sp>
      <p:pic>
        <p:nvPicPr>
          <p:cNvPr id="6146" name="Picture 2" descr="How to Setup Two Computers via LAN In Windows for Sharing? – DESKDECODE.COM">
            <a:extLst>
              <a:ext uri="{FF2B5EF4-FFF2-40B4-BE49-F238E27FC236}">
                <a16:creationId xmlns:a16="http://schemas.microsoft.com/office/drawing/2014/main" id="{B62110B2-8C32-E3AB-C2E3-E15DDC53A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89" y="2042624"/>
            <a:ext cx="6640756" cy="373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054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56149527-D9CF-5240-C983-CC4D92A5E1C3}"/>
              </a:ext>
            </a:extLst>
          </p:cNvPr>
          <p:cNvSpPr txBox="1">
            <a:spLocks/>
          </p:cNvSpPr>
          <p:nvPr/>
        </p:nvSpPr>
        <p:spPr>
          <a:xfrm>
            <a:off x="7861515" y="5422720"/>
            <a:ext cx="2956302" cy="832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150" name="Picture 6" descr="Recalibrating global data center energy-use estimates | Science">
            <a:extLst>
              <a:ext uri="{FF2B5EF4-FFF2-40B4-BE49-F238E27FC236}">
                <a16:creationId xmlns:a16="http://schemas.microsoft.com/office/drawing/2014/main" id="{F2E0D624-1032-E2E0-B7BF-78AA78A91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6"/>
          <a:stretch/>
        </p:blipFill>
        <p:spPr bwMode="auto">
          <a:xfrm>
            <a:off x="0" y="16153"/>
            <a:ext cx="12192000" cy="683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111CA57-2659-65C9-241A-0FAB0E47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…To This?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47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20B8-75CF-71D7-C625-1501C668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3: 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2D6A-19A0-68F0-FCB0-0794D4249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907" y="1961925"/>
            <a:ext cx="7956093" cy="41978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TCP/IP Protocol</a:t>
            </a:r>
          </a:p>
          <a:p>
            <a:pPr lvl="1"/>
            <a:r>
              <a:rPr lang="en-US" dirty="0"/>
              <a:t>Actually a protocol suite</a:t>
            </a:r>
          </a:p>
          <a:p>
            <a:pPr lvl="1"/>
            <a:r>
              <a:rPr lang="en-US" dirty="0"/>
              <a:t>TCP: Transmission Control Protocol</a:t>
            </a:r>
          </a:p>
          <a:p>
            <a:pPr lvl="1"/>
            <a:r>
              <a:rPr lang="en-US" dirty="0"/>
              <a:t>IP: Internet Protocol</a:t>
            </a:r>
          </a:p>
          <a:p>
            <a:r>
              <a:rPr lang="en-US" dirty="0"/>
              <a:t>IP Addresses</a:t>
            </a:r>
          </a:p>
          <a:p>
            <a:pPr lvl="1"/>
            <a:r>
              <a:rPr lang="en-US" dirty="0"/>
              <a:t>Logical address </a:t>
            </a:r>
          </a:p>
          <a:p>
            <a:pPr lvl="1"/>
            <a:r>
              <a:rPr lang="en-US" dirty="0"/>
              <a:t>Four 8-bit numbers (octets)</a:t>
            </a:r>
          </a:p>
          <a:p>
            <a:pPr lvl="1"/>
            <a:r>
              <a:rPr lang="en-US" dirty="0"/>
              <a:t>Each octet ranges from 0 to 255</a:t>
            </a:r>
          </a:p>
          <a:p>
            <a:pPr lvl="1"/>
            <a:r>
              <a:rPr lang="en-US" dirty="0"/>
              <a:t>No two machines on the network share the same IP address; these are configured by the network admin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46D30E0-54D3-1C6E-E7B9-577B99642971}"/>
              </a:ext>
            </a:extLst>
          </p:cNvPr>
          <p:cNvSpPr/>
          <p:nvPr/>
        </p:nvSpPr>
        <p:spPr>
          <a:xfrm>
            <a:off x="367492" y="3778368"/>
            <a:ext cx="3048004" cy="70008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3: Network </a:t>
            </a:r>
          </a:p>
        </p:txBody>
      </p:sp>
    </p:spTree>
    <p:extLst>
      <p:ext uri="{BB962C8B-B14F-4D97-AF65-F5344CB8AC3E}">
        <p14:creationId xmlns:p14="http://schemas.microsoft.com/office/powerpoint/2010/main" val="2190630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E5A-B006-6780-9D0E-140461D7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77259"/>
            <a:ext cx="9905998" cy="485570"/>
          </a:xfrm>
        </p:spPr>
        <p:txBody>
          <a:bodyPr>
            <a:normAutofit fontScale="90000"/>
          </a:bodyPr>
          <a:lstStyle/>
          <a:p>
            <a:r>
              <a:rPr lang="en-US" dirty="0"/>
              <a:t>Layer 3: Network: IP ADDRESSES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A32BC9-01CF-EDDF-81BF-5AD962D77C7E}"/>
              </a:ext>
            </a:extLst>
          </p:cNvPr>
          <p:cNvSpPr txBox="1"/>
          <p:nvPr/>
        </p:nvSpPr>
        <p:spPr>
          <a:xfrm>
            <a:off x="661262" y="2090172"/>
            <a:ext cx="46678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IP Addresses</a:t>
            </a:r>
          </a:p>
          <a:p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Humans read IP addresses in dotted decimal notation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But computers read these in binary</a:t>
            </a:r>
          </a:p>
        </p:txBody>
      </p:sp>
      <p:pic>
        <p:nvPicPr>
          <p:cNvPr id="8194" name="Picture 2" descr="What is IP (Internet Protocol)? - Sanchit Gurukul">
            <a:extLst>
              <a:ext uri="{FF2B5EF4-FFF2-40B4-BE49-F238E27FC236}">
                <a16:creationId xmlns:a16="http://schemas.microsoft.com/office/drawing/2014/main" id="{FBF7918A-F3F9-C278-61A0-BB8AD3F9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554" y="1717447"/>
            <a:ext cx="6476651" cy="401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487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outer with two antennas&#10;&#10;Description automatically generated">
            <a:extLst>
              <a:ext uri="{FF2B5EF4-FFF2-40B4-BE49-F238E27FC236}">
                <a16:creationId xmlns:a16="http://schemas.microsoft.com/office/drawing/2014/main" id="{C0A80E86-673E-F609-966D-647634B2B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310251" y="387350"/>
            <a:ext cx="7772400" cy="58171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7DCE5A-B006-6780-9D0E-140461D7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77259"/>
            <a:ext cx="9905998" cy="485570"/>
          </a:xfrm>
        </p:spPr>
        <p:txBody>
          <a:bodyPr>
            <a:normAutofit fontScale="90000"/>
          </a:bodyPr>
          <a:lstStyle/>
          <a:p>
            <a:r>
              <a:rPr lang="en-US" dirty="0"/>
              <a:t>Layer 3: Network: Routers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A32BC9-01CF-EDDF-81BF-5AD962D77C7E}"/>
              </a:ext>
            </a:extLst>
          </p:cNvPr>
          <p:cNvSpPr txBox="1"/>
          <p:nvPr/>
        </p:nvSpPr>
        <p:spPr>
          <a:xfrm>
            <a:off x="678051" y="2736502"/>
            <a:ext cx="87294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Routers use IP addresses to forward data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This enables networks to connect across data lines that don’t use Ethernet</a:t>
            </a:r>
          </a:p>
        </p:txBody>
      </p:sp>
    </p:spTree>
    <p:extLst>
      <p:ext uri="{BB962C8B-B14F-4D97-AF65-F5344CB8AC3E}">
        <p14:creationId xmlns:p14="http://schemas.microsoft.com/office/powerpoint/2010/main" val="3909884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E5A-B006-6780-9D0E-140461D7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77259"/>
            <a:ext cx="9905998" cy="485570"/>
          </a:xfrm>
        </p:spPr>
        <p:txBody>
          <a:bodyPr>
            <a:normAutofit fontScale="90000"/>
          </a:bodyPr>
          <a:lstStyle/>
          <a:p>
            <a:r>
              <a:rPr lang="en-US" dirty="0"/>
              <a:t>Layer 3: Network IP Packets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A32BC9-01CF-EDDF-81BF-5AD962D77C7E}"/>
              </a:ext>
            </a:extLst>
          </p:cNvPr>
          <p:cNvSpPr txBox="1"/>
          <p:nvPr/>
        </p:nvSpPr>
        <p:spPr>
          <a:xfrm>
            <a:off x="402957" y="1643876"/>
            <a:ext cx="113860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Sending Packets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Packets contain: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 Destination IP address | Source IP address | Data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IP packet is handed to the NIC, which then encloses the IP packet in a regular frame: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Frame header | Packet header | Data | FCS (checksum)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B9284E-E627-FE27-156E-83C0E925B970}"/>
              </a:ext>
            </a:extLst>
          </p:cNvPr>
          <p:cNvSpPr/>
          <p:nvPr/>
        </p:nvSpPr>
        <p:spPr>
          <a:xfrm>
            <a:off x="402957" y="4618495"/>
            <a:ext cx="11220772" cy="159632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85D3E-0D89-4BA4-6E9F-4410891F857E}"/>
              </a:ext>
            </a:extLst>
          </p:cNvPr>
          <p:cNvSpPr/>
          <p:nvPr/>
        </p:nvSpPr>
        <p:spPr>
          <a:xfrm>
            <a:off x="3130662" y="5091424"/>
            <a:ext cx="7764650" cy="67523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DEST IP | SRC IP |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4D631-24DB-3235-80A9-5D177153EB10}"/>
              </a:ext>
            </a:extLst>
          </p:cNvPr>
          <p:cNvSpPr txBox="1"/>
          <p:nvPr/>
        </p:nvSpPr>
        <p:spPr>
          <a:xfrm>
            <a:off x="390526" y="4591400"/>
            <a:ext cx="117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620A0-AB7E-4909-11FB-CAF5AC531A3D}"/>
              </a:ext>
            </a:extLst>
          </p:cNvPr>
          <p:cNvSpPr txBox="1"/>
          <p:nvPr/>
        </p:nvSpPr>
        <p:spPr>
          <a:xfrm>
            <a:off x="3154713" y="5102669"/>
            <a:ext cx="161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7C803-0887-589A-1176-40EDB1417C06}"/>
              </a:ext>
            </a:extLst>
          </p:cNvPr>
          <p:cNvSpPr txBox="1"/>
          <p:nvPr/>
        </p:nvSpPr>
        <p:spPr>
          <a:xfrm>
            <a:off x="746986" y="5093491"/>
            <a:ext cx="11778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FRAME HEADER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D0CF7-E9C3-71EA-4780-60A4C71456B1}"/>
              </a:ext>
            </a:extLst>
          </p:cNvPr>
          <p:cNvSpPr txBox="1"/>
          <p:nvPr/>
        </p:nvSpPr>
        <p:spPr>
          <a:xfrm>
            <a:off x="2012842" y="5093491"/>
            <a:ext cx="105388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PACKET HEADER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DF0332-8712-9167-BE68-D02C9377B6C6}"/>
              </a:ext>
            </a:extLst>
          </p:cNvPr>
          <p:cNvSpPr txBox="1"/>
          <p:nvPr/>
        </p:nvSpPr>
        <p:spPr>
          <a:xfrm>
            <a:off x="10937927" y="5219683"/>
            <a:ext cx="6548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FCS</a:t>
            </a:r>
          </a:p>
        </p:txBody>
      </p:sp>
    </p:spTree>
    <p:extLst>
      <p:ext uri="{BB962C8B-B14F-4D97-AF65-F5344CB8AC3E}">
        <p14:creationId xmlns:p14="http://schemas.microsoft.com/office/powerpoint/2010/main" val="948877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CE5A-B006-6780-9D0E-140461D7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43180"/>
            <a:ext cx="9905998" cy="485570"/>
          </a:xfrm>
        </p:spPr>
        <p:txBody>
          <a:bodyPr>
            <a:normAutofit fontScale="90000"/>
          </a:bodyPr>
          <a:lstStyle/>
          <a:p>
            <a:r>
              <a:rPr lang="en-US" dirty="0"/>
              <a:t>Layer 4: Transport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11CA0-8765-AA83-C4D8-2CD636891692}"/>
              </a:ext>
            </a:extLst>
          </p:cNvPr>
          <p:cNvSpPr/>
          <p:nvPr/>
        </p:nvSpPr>
        <p:spPr>
          <a:xfrm>
            <a:off x="402957" y="4618495"/>
            <a:ext cx="11220772" cy="159632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E1A10C-B6C9-C1F4-5F72-456001884F05}"/>
              </a:ext>
            </a:extLst>
          </p:cNvPr>
          <p:cNvSpPr/>
          <p:nvPr/>
        </p:nvSpPr>
        <p:spPr>
          <a:xfrm>
            <a:off x="568271" y="4943958"/>
            <a:ext cx="10869478" cy="108488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DATA: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B0F4D3-A2F6-10D8-3CB1-78AA454A5C9E}"/>
              </a:ext>
            </a:extLst>
          </p:cNvPr>
          <p:cNvSpPr txBox="1"/>
          <p:nvPr/>
        </p:nvSpPr>
        <p:spPr>
          <a:xfrm>
            <a:off x="1143001" y="1441342"/>
            <a:ext cx="9085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Segmentation and Reassembly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TCP: Transmission Control Protocol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UDP: User Datagram Protocol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34A991-CCED-424D-E62F-BC7B56B03C77}"/>
              </a:ext>
            </a:extLst>
          </p:cNvPr>
          <p:cNvSpPr txBox="1"/>
          <p:nvPr/>
        </p:nvSpPr>
        <p:spPr>
          <a:xfrm>
            <a:off x="2185261" y="3168418"/>
            <a:ext cx="616832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Ports: Logical value assigned to a specific application or service</a:t>
            </a:r>
          </a:p>
          <a:p>
            <a:r>
              <a:rPr lang="en-US" dirty="0"/>
              <a:t>Number between 1 and 65,536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467AE7-04F3-66D0-0C2C-FF25EB44B6E7}"/>
              </a:ext>
            </a:extLst>
          </p:cNvPr>
          <p:cNvSpPr/>
          <p:nvPr/>
        </p:nvSpPr>
        <p:spPr>
          <a:xfrm>
            <a:off x="1689315" y="5087318"/>
            <a:ext cx="7563173" cy="8136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SRC Port | DEST Port | SEQ # | ACK # | More Data…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148E00-7CFF-EA6A-B9CC-488641A8A50D}"/>
              </a:ext>
            </a:extLst>
          </p:cNvPr>
          <p:cNvCxnSpPr>
            <a:cxnSpLocks/>
          </p:cNvCxnSpPr>
          <p:nvPr/>
        </p:nvCxnSpPr>
        <p:spPr>
          <a:xfrm flipH="1" flipV="1">
            <a:off x="3569776" y="3936568"/>
            <a:ext cx="227309" cy="12863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7D6293-2CEA-A07C-253B-BB896F70D579}"/>
              </a:ext>
            </a:extLst>
          </p:cNvPr>
          <p:cNvCxnSpPr>
            <a:cxnSpLocks/>
          </p:cNvCxnSpPr>
          <p:nvPr/>
        </p:nvCxnSpPr>
        <p:spPr>
          <a:xfrm flipV="1">
            <a:off x="2717369" y="3936568"/>
            <a:ext cx="227309" cy="12863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213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7FB154-F41B-77BE-1344-6F69A577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9708"/>
          </a:xfrm>
        </p:spPr>
        <p:txBody>
          <a:bodyPr/>
          <a:lstStyle/>
          <a:p>
            <a:r>
              <a:rPr lang="en-US" dirty="0"/>
              <a:t>Layer 5: Session</a:t>
            </a:r>
          </a:p>
        </p:txBody>
      </p:sp>
      <p:pic>
        <p:nvPicPr>
          <p:cNvPr id="10242" name="Picture 2" descr="Session Layer">
            <a:extLst>
              <a:ext uri="{FF2B5EF4-FFF2-40B4-BE49-F238E27FC236}">
                <a16:creationId xmlns:a16="http://schemas.microsoft.com/office/drawing/2014/main" id="{8E5D09E2-919C-0680-3F3D-261C49EF2B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1" t="9491" r="13452" b="10780"/>
          <a:stretch/>
        </p:blipFill>
        <p:spPr bwMode="auto">
          <a:xfrm>
            <a:off x="5769593" y="1378226"/>
            <a:ext cx="5758091" cy="139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implex vs. Duplex Fibre">
            <a:extLst>
              <a:ext uri="{FF2B5EF4-FFF2-40B4-BE49-F238E27FC236}">
                <a16:creationId xmlns:a16="http://schemas.microsoft.com/office/drawing/2014/main" id="{FEA96FC2-DC36-01E3-E15C-41D8EC053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93" y="2884217"/>
            <a:ext cx="5651541" cy="384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E1D1BA8-6DBE-1AED-0597-55D56E934747}"/>
              </a:ext>
            </a:extLst>
          </p:cNvPr>
          <p:cNvSpPr/>
          <p:nvPr/>
        </p:nvSpPr>
        <p:spPr>
          <a:xfrm>
            <a:off x="925431" y="2884217"/>
            <a:ext cx="3048004" cy="70008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5: Session</a:t>
            </a:r>
          </a:p>
        </p:txBody>
      </p:sp>
    </p:spTree>
    <p:extLst>
      <p:ext uri="{BB962C8B-B14F-4D97-AF65-F5344CB8AC3E}">
        <p14:creationId xmlns:p14="http://schemas.microsoft.com/office/powerpoint/2010/main" val="1834350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21B7-C1A8-22A0-4AFD-02367AEB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6: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792BC-E3AB-E6BB-C6BD-80970F80A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607" y="2097088"/>
            <a:ext cx="7513797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Translates data from lower layers into a format usable by the application layer and vice versa</a:t>
            </a:r>
          </a:p>
          <a:p>
            <a:r>
              <a:rPr lang="en-US" dirty="0"/>
              <a:t>Sets system-dependent representation of data </a:t>
            </a:r>
          </a:p>
          <a:p>
            <a:r>
              <a:rPr lang="en-US" dirty="0"/>
              <a:t>Encryption protocol Transport Layer Security (TLS) initiates at layer 5, encrypts and decrypts at layer 6. </a:t>
            </a:r>
          </a:p>
          <a:p>
            <a:r>
              <a:rPr lang="en-US" dirty="0"/>
              <a:t>This is the lowest layer that application developers consider data structure and presentation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D93581E-D2B8-75D7-6D17-AC5B6A235B64}"/>
              </a:ext>
            </a:extLst>
          </p:cNvPr>
          <p:cNvSpPr/>
          <p:nvPr/>
        </p:nvSpPr>
        <p:spPr>
          <a:xfrm>
            <a:off x="609596" y="3167861"/>
            <a:ext cx="3048004" cy="70008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6: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80113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BDDC-E40A-B3B9-B180-24628ABD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7: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AB036-2DBA-D299-3604-D63D06DA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51" y="2249487"/>
            <a:ext cx="6025960" cy="3541714"/>
          </a:xfrm>
        </p:spPr>
        <p:txBody>
          <a:bodyPr/>
          <a:lstStyle/>
          <a:p>
            <a:r>
              <a:rPr lang="en-US" dirty="0"/>
              <a:t>Operating System functions that enable network-aware applications</a:t>
            </a:r>
          </a:p>
          <a:p>
            <a:r>
              <a:rPr lang="en-US" dirty="0"/>
              <a:t>Layer 7 protocols include HTTP, FTP, IRC, SSH, and DNS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C3F3CA0-F5E6-AC84-9C8D-036340C25E30}"/>
              </a:ext>
            </a:extLst>
          </p:cNvPr>
          <p:cNvSpPr/>
          <p:nvPr/>
        </p:nvSpPr>
        <p:spPr>
          <a:xfrm>
            <a:off x="1141413" y="2728916"/>
            <a:ext cx="3048004" cy="700084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7: Application</a:t>
            </a:r>
          </a:p>
        </p:txBody>
      </p:sp>
    </p:spTree>
    <p:extLst>
      <p:ext uri="{BB962C8B-B14F-4D97-AF65-F5344CB8AC3E}">
        <p14:creationId xmlns:p14="http://schemas.microsoft.com/office/powerpoint/2010/main" val="413905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5F26-5756-46E9-0F02-1013605A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Lecture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E5B30-DD65-090E-7DD9-BFB256C99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1214" y="1122363"/>
            <a:ext cx="4262033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Networking Day 1</a:t>
            </a:r>
          </a:p>
        </p:txBody>
      </p:sp>
    </p:spTree>
    <p:extLst>
      <p:ext uri="{BB962C8B-B14F-4D97-AF65-F5344CB8AC3E}">
        <p14:creationId xmlns:p14="http://schemas.microsoft.com/office/powerpoint/2010/main" val="1322113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D5BE-88DE-AD36-EE0E-DCE8506C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7326"/>
          </a:xfrm>
        </p:spPr>
        <p:txBody>
          <a:bodyPr/>
          <a:lstStyle/>
          <a:p>
            <a:r>
              <a:rPr lang="en-US" dirty="0"/>
              <a:t>OSI Model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DDCAB4-2864-7769-402F-8EB97A68B0CF}"/>
              </a:ext>
            </a:extLst>
          </p:cNvPr>
          <p:cNvGrpSpPr/>
          <p:nvPr/>
        </p:nvGrpSpPr>
        <p:grpSpPr>
          <a:xfrm>
            <a:off x="4375688" y="1627322"/>
            <a:ext cx="2898888" cy="4813638"/>
            <a:chOff x="1468573" y="687117"/>
            <a:chExt cx="3283532" cy="587380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39D23A-62B3-5D3A-B383-6113228F3FD8}"/>
                </a:ext>
              </a:extLst>
            </p:cNvPr>
            <p:cNvGrpSpPr/>
            <p:nvPr/>
          </p:nvGrpSpPr>
          <p:grpSpPr>
            <a:xfrm>
              <a:off x="1468575" y="1532247"/>
              <a:ext cx="3283530" cy="5028676"/>
              <a:chOff x="1468575" y="1532247"/>
              <a:chExt cx="3283530" cy="5028676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D80E70E9-2871-4BBF-5CE8-63683380548A}"/>
                  </a:ext>
                </a:extLst>
              </p:cNvPr>
              <p:cNvSpPr/>
              <p:nvPr/>
            </p:nvSpPr>
            <p:spPr>
              <a:xfrm>
                <a:off x="1468575" y="5785068"/>
                <a:ext cx="3283527" cy="7758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Layer 1: Physical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0D99F279-B1CC-76A2-6D4F-B699C2AB4B36}"/>
                  </a:ext>
                </a:extLst>
              </p:cNvPr>
              <p:cNvSpPr/>
              <p:nvPr/>
            </p:nvSpPr>
            <p:spPr>
              <a:xfrm>
                <a:off x="1468575" y="4934504"/>
                <a:ext cx="3283527" cy="775855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Layer 2: Data Link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4E71469-583E-12D5-7DD8-9318F10DAA36}"/>
                  </a:ext>
                </a:extLst>
              </p:cNvPr>
              <p:cNvSpPr/>
              <p:nvPr/>
            </p:nvSpPr>
            <p:spPr>
              <a:xfrm>
                <a:off x="1468575" y="4083940"/>
                <a:ext cx="3283527" cy="77585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Layer 3: Network 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27DAD6C9-382E-FB8D-F5AB-9E07F9A22512}"/>
                  </a:ext>
                </a:extLst>
              </p:cNvPr>
              <p:cNvSpPr/>
              <p:nvPr/>
            </p:nvSpPr>
            <p:spPr>
              <a:xfrm>
                <a:off x="1468578" y="3233376"/>
                <a:ext cx="3283527" cy="77585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Layer 4: Transport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E35E027-0D08-6297-D66E-B517A3487019}"/>
                  </a:ext>
                </a:extLst>
              </p:cNvPr>
              <p:cNvSpPr/>
              <p:nvPr/>
            </p:nvSpPr>
            <p:spPr>
              <a:xfrm>
                <a:off x="1468576" y="2382811"/>
                <a:ext cx="3283527" cy="7758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Layer 5: Session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02FD7560-8DBB-777B-8218-A925C84B4A13}"/>
                  </a:ext>
                </a:extLst>
              </p:cNvPr>
              <p:cNvSpPr/>
              <p:nvPr/>
            </p:nvSpPr>
            <p:spPr>
              <a:xfrm>
                <a:off x="1468576" y="1532247"/>
                <a:ext cx="3283527" cy="77585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Layer 6: Presentation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58E523B-E6F3-4B02-5A8E-3A96F4FC80E6}"/>
                </a:ext>
              </a:extLst>
            </p:cNvPr>
            <p:cNvSpPr/>
            <p:nvPr/>
          </p:nvSpPr>
          <p:spPr>
            <a:xfrm>
              <a:off x="1468573" y="687117"/>
              <a:ext cx="3283527" cy="775855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Layer 7: Application</a:t>
              </a:r>
            </a:p>
          </p:txBody>
        </p:sp>
      </p:grp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3FA1D4F-3EA0-5FF3-FD59-1D885CD79E03}"/>
              </a:ext>
            </a:extLst>
          </p:cNvPr>
          <p:cNvSpPr/>
          <p:nvPr/>
        </p:nvSpPr>
        <p:spPr>
          <a:xfrm>
            <a:off x="7274572" y="1945232"/>
            <a:ext cx="1063516" cy="13896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8BD261-A2C6-5AF5-BB36-579DB4592C48}"/>
              </a:ext>
            </a:extLst>
          </p:cNvPr>
          <p:cNvSpPr txBox="1"/>
          <p:nvPr/>
        </p:nvSpPr>
        <p:spPr>
          <a:xfrm>
            <a:off x="8338088" y="2461375"/>
            <a:ext cx="270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layers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BD10C1E-6709-DFB2-40B9-3C742DEA3A1A}"/>
              </a:ext>
            </a:extLst>
          </p:cNvPr>
          <p:cNvSpPr/>
          <p:nvPr/>
        </p:nvSpPr>
        <p:spPr>
          <a:xfrm>
            <a:off x="7274572" y="4677255"/>
            <a:ext cx="1063516" cy="13896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525477-9BB3-CFA0-D64A-048750285147}"/>
              </a:ext>
            </a:extLst>
          </p:cNvPr>
          <p:cNvSpPr txBox="1"/>
          <p:nvPr/>
        </p:nvSpPr>
        <p:spPr>
          <a:xfrm>
            <a:off x="8338088" y="5118940"/>
            <a:ext cx="270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 layers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B4FC09-D646-F821-2C50-48C38C005680}"/>
              </a:ext>
            </a:extLst>
          </p:cNvPr>
          <p:cNvSpPr txBox="1"/>
          <p:nvPr/>
        </p:nvSpPr>
        <p:spPr>
          <a:xfrm>
            <a:off x="8245098" y="3852151"/>
            <a:ext cx="270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of OSI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E989E8-13C1-6F90-DD0F-DC54C9AB5EC5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7274576" y="4031915"/>
            <a:ext cx="970522" cy="4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761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1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07" name="Group 5191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5193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6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7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9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0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2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7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8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9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4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5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6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7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8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9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0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1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2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4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5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19" name="Group 5247">
            <a:extLst>
              <a:ext uri="{FF2B5EF4-FFF2-40B4-BE49-F238E27FC236}">
                <a16:creationId xmlns:a16="http://schemas.microsoft.com/office/drawing/2014/main" id="{AC7171C6-EA46-47D6-AAE3-DD4CA039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249" name="Rectangle 5248">
              <a:extLst>
                <a:ext uri="{FF2B5EF4-FFF2-40B4-BE49-F238E27FC236}">
                  <a16:creationId xmlns:a16="http://schemas.microsoft.com/office/drawing/2014/main" id="{56099417-50E6-4D31-B3BC-8ECCF737F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50" name="Picture 2">
              <a:extLst>
                <a:ext uri="{FF2B5EF4-FFF2-40B4-BE49-F238E27FC236}">
                  <a16:creationId xmlns:a16="http://schemas.microsoft.com/office/drawing/2014/main" id="{5641C704-94B4-4083-8565-C79289F6F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9EB922-2A7F-9BFA-3A97-16E78C91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14" y="285318"/>
            <a:ext cx="9920286" cy="716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</a:rPr>
              <a:t>OSI Model: Encapsulations and  PDUs</a:t>
            </a:r>
          </a:p>
        </p:txBody>
      </p:sp>
      <p:grpSp>
        <p:nvGrpSpPr>
          <p:cNvPr id="5252" name="Group 5251">
            <a:extLst>
              <a:ext uri="{FF2B5EF4-FFF2-40B4-BE49-F238E27FC236}">
                <a16:creationId xmlns:a16="http://schemas.microsoft.com/office/drawing/2014/main" id="{1A7C43DF-6C62-45B8-95AA-FD5810A8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253" name="Rectangle 5">
              <a:extLst>
                <a:ext uri="{FF2B5EF4-FFF2-40B4-BE49-F238E27FC236}">
                  <a16:creationId xmlns:a16="http://schemas.microsoft.com/office/drawing/2014/main" id="{BDEB9B3F-C225-43E6-9726-04AF9C1A5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4" name="Freeform 6">
              <a:extLst>
                <a:ext uri="{FF2B5EF4-FFF2-40B4-BE49-F238E27FC236}">
                  <a16:creationId xmlns:a16="http://schemas.microsoft.com/office/drawing/2014/main" id="{4E61800F-DF6F-43CD-8C12-45DB0ED56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5" name="Freeform 7">
              <a:extLst>
                <a:ext uri="{FF2B5EF4-FFF2-40B4-BE49-F238E27FC236}">
                  <a16:creationId xmlns:a16="http://schemas.microsoft.com/office/drawing/2014/main" id="{D183EED0-F5DA-44B0-9457-5D40010DA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6" name="Rectangle 8">
              <a:extLst>
                <a:ext uri="{FF2B5EF4-FFF2-40B4-BE49-F238E27FC236}">
                  <a16:creationId xmlns:a16="http://schemas.microsoft.com/office/drawing/2014/main" id="{FDC5A0D4-B99A-485A-89FF-844974568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7" name="Freeform 9">
              <a:extLst>
                <a:ext uri="{FF2B5EF4-FFF2-40B4-BE49-F238E27FC236}">
                  <a16:creationId xmlns:a16="http://schemas.microsoft.com/office/drawing/2014/main" id="{0FE319C8-F4B9-4442-BD90-0519E429A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8" name="Freeform 10">
              <a:extLst>
                <a:ext uri="{FF2B5EF4-FFF2-40B4-BE49-F238E27FC236}">
                  <a16:creationId xmlns:a16="http://schemas.microsoft.com/office/drawing/2014/main" id="{3BB8B11B-3B31-4AFA-8E9F-1A34B6D09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9" name="Freeform 11">
              <a:extLst>
                <a:ext uri="{FF2B5EF4-FFF2-40B4-BE49-F238E27FC236}">
                  <a16:creationId xmlns:a16="http://schemas.microsoft.com/office/drawing/2014/main" id="{539DB9EB-8B31-4642-A442-7EDEF64FD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0" name="Freeform 12">
              <a:extLst>
                <a:ext uri="{FF2B5EF4-FFF2-40B4-BE49-F238E27FC236}">
                  <a16:creationId xmlns:a16="http://schemas.microsoft.com/office/drawing/2014/main" id="{F39533B1-CCEC-4EF1-829E-718CC4E93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1" name="Freeform 13">
              <a:extLst>
                <a:ext uri="{FF2B5EF4-FFF2-40B4-BE49-F238E27FC236}">
                  <a16:creationId xmlns:a16="http://schemas.microsoft.com/office/drawing/2014/main" id="{48712762-A8E5-45A2-B60F-3DA82DFC9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2" name="Freeform 14">
              <a:extLst>
                <a:ext uri="{FF2B5EF4-FFF2-40B4-BE49-F238E27FC236}">
                  <a16:creationId xmlns:a16="http://schemas.microsoft.com/office/drawing/2014/main" id="{94B12164-83B1-49AC-9C1F-340008C1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3" name="Freeform 15">
              <a:extLst>
                <a:ext uri="{FF2B5EF4-FFF2-40B4-BE49-F238E27FC236}">
                  <a16:creationId xmlns:a16="http://schemas.microsoft.com/office/drawing/2014/main" id="{C7DFAE75-1B9F-4753-8FA6-2B5ABD5E9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4" name="Freeform 16">
              <a:extLst>
                <a:ext uri="{FF2B5EF4-FFF2-40B4-BE49-F238E27FC236}">
                  <a16:creationId xmlns:a16="http://schemas.microsoft.com/office/drawing/2014/main" id="{49E7D20F-0504-4E85-8FD8-691101FDC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5" name="Freeform 17">
              <a:extLst>
                <a:ext uri="{FF2B5EF4-FFF2-40B4-BE49-F238E27FC236}">
                  <a16:creationId xmlns:a16="http://schemas.microsoft.com/office/drawing/2014/main" id="{B14F755D-AF63-4D99-8291-03149E5F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6" name="Freeform 18">
              <a:extLst>
                <a:ext uri="{FF2B5EF4-FFF2-40B4-BE49-F238E27FC236}">
                  <a16:creationId xmlns:a16="http://schemas.microsoft.com/office/drawing/2014/main" id="{33C0DFAF-5A4B-420B-95DE-0D2C04AA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7" name="Freeform 19">
              <a:extLst>
                <a:ext uri="{FF2B5EF4-FFF2-40B4-BE49-F238E27FC236}">
                  <a16:creationId xmlns:a16="http://schemas.microsoft.com/office/drawing/2014/main" id="{96F54509-CFB7-4AF8-A899-904CC72C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8" name="Freeform 20">
              <a:extLst>
                <a:ext uri="{FF2B5EF4-FFF2-40B4-BE49-F238E27FC236}">
                  <a16:creationId xmlns:a16="http://schemas.microsoft.com/office/drawing/2014/main" id="{384A2F41-8978-49E0-A927-D58750662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9" name="Freeform 21">
              <a:extLst>
                <a:ext uri="{FF2B5EF4-FFF2-40B4-BE49-F238E27FC236}">
                  <a16:creationId xmlns:a16="http://schemas.microsoft.com/office/drawing/2014/main" id="{07930ABC-E4F5-4079-A7FF-76DE9E787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0" name="Freeform 22">
              <a:extLst>
                <a:ext uri="{FF2B5EF4-FFF2-40B4-BE49-F238E27FC236}">
                  <a16:creationId xmlns:a16="http://schemas.microsoft.com/office/drawing/2014/main" id="{FCD3C4A5-587C-432B-8F18-FA9EBEAF8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1" name="Freeform 23">
              <a:extLst>
                <a:ext uri="{FF2B5EF4-FFF2-40B4-BE49-F238E27FC236}">
                  <a16:creationId xmlns:a16="http://schemas.microsoft.com/office/drawing/2014/main" id="{5F2BDFA3-A67E-4401-AA87-900456BFA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2" name="Freeform 24">
              <a:extLst>
                <a:ext uri="{FF2B5EF4-FFF2-40B4-BE49-F238E27FC236}">
                  <a16:creationId xmlns:a16="http://schemas.microsoft.com/office/drawing/2014/main" id="{DFC87E89-90EB-42B2-BA68-CFC0EDA9B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3" name="Freeform 25">
              <a:extLst>
                <a:ext uri="{FF2B5EF4-FFF2-40B4-BE49-F238E27FC236}">
                  <a16:creationId xmlns:a16="http://schemas.microsoft.com/office/drawing/2014/main" id="{826316A2-CD38-417D-9E5D-7E2C4E46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4" name="Freeform 26">
              <a:extLst>
                <a:ext uri="{FF2B5EF4-FFF2-40B4-BE49-F238E27FC236}">
                  <a16:creationId xmlns:a16="http://schemas.microsoft.com/office/drawing/2014/main" id="{20EA31E1-79BA-4721-9993-BB4313D3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5" name="Freeform 27">
              <a:extLst>
                <a:ext uri="{FF2B5EF4-FFF2-40B4-BE49-F238E27FC236}">
                  <a16:creationId xmlns:a16="http://schemas.microsoft.com/office/drawing/2014/main" id="{33BAEAF8-89EF-47F7-9AF4-42BF388D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6" name="Freeform 28">
              <a:extLst>
                <a:ext uri="{FF2B5EF4-FFF2-40B4-BE49-F238E27FC236}">
                  <a16:creationId xmlns:a16="http://schemas.microsoft.com/office/drawing/2014/main" id="{89190398-1BB4-4DF2-ACA4-34008058F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7" name="Freeform 29">
              <a:extLst>
                <a:ext uri="{FF2B5EF4-FFF2-40B4-BE49-F238E27FC236}">
                  <a16:creationId xmlns:a16="http://schemas.microsoft.com/office/drawing/2014/main" id="{B6D40144-76DD-412F-87BD-7FB91D6F4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8" name="Freeform 30">
              <a:extLst>
                <a:ext uri="{FF2B5EF4-FFF2-40B4-BE49-F238E27FC236}">
                  <a16:creationId xmlns:a16="http://schemas.microsoft.com/office/drawing/2014/main" id="{F97B6EF2-BF6F-4EF1-8E14-6EFDDAF9D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9" name="Freeform 31">
              <a:extLst>
                <a:ext uri="{FF2B5EF4-FFF2-40B4-BE49-F238E27FC236}">
                  <a16:creationId xmlns:a16="http://schemas.microsoft.com/office/drawing/2014/main" id="{0CEBC145-3BEC-40B8-9019-B499D5CA4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0" name="Freeform 32">
              <a:extLst>
                <a:ext uri="{FF2B5EF4-FFF2-40B4-BE49-F238E27FC236}">
                  <a16:creationId xmlns:a16="http://schemas.microsoft.com/office/drawing/2014/main" id="{C005CE09-5CB1-4149-930C-0D4EEA9A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1" name="Rectangle 33">
              <a:extLst>
                <a:ext uri="{FF2B5EF4-FFF2-40B4-BE49-F238E27FC236}">
                  <a16:creationId xmlns:a16="http://schemas.microsoft.com/office/drawing/2014/main" id="{F08D8FC9-82D6-4D11-AB57-BF732BA2E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2" name="Freeform 34">
              <a:extLst>
                <a:ext uri="{FF2B5EF4-FFF2-40B4-BE49-F238E27FC236}">
                  <a16:creationId xmlns:a16="http://schemas.microsoft.com/office/drawing/2014/main" id="{D3850C8D-959A-46CA-9EDA-4950BAF2D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3" name="Freeform 35">
              <a:extLst>
                <a:ext uri="{FF2B5EF4-FFF2-40B4-BE49-F238E27FC236}">
                  <a16:creationId xmlns:a16="http://schemas.microsoft.com/office/drawing/2014/main" id="{824AD5DC-310B-45F8-B702-5D73B04DC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4" name="Freeform 36">
              <a:extLst>
                <a:ext uri="{FF2B5EF4-FFF2-40B4-BE49-F238E27FC236}">
                  <a16:creationId xmlns:a16="http://schemas.microsoft.com/office/drawing/2014/main" id="{B03C1129-4F01-49CF-A5D4-DCFE93B8B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5" name="Freeform 37">
              <a:extLst>
                <a:ext uri="{FF2B5EF4-FFF2-40B4-BE49-F238E27FC236}">
                  <a16:creationId xmlns:a16="http://schemas.microsoft.com/office/drawing/2014/main" id="{E6C5106F-7014-4FF8-B0FC-8DD63E2A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6" name="Freeform 38">
              <a:extLst>
                <a:ext uri="{FF2B5EF4-FFF2-40B4-BE49-F238E27FC236}">
                  <a16:creationId xmlns:a16="http://schemas.microsoft.com/office/drawing/2014/main" id="{4BCE0F7C-0E64-458B-9353-848556B20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7" name="Freeform 39">
              <a:extLst>
                <a:ext uri="{FF2B5EF4-FFF2-40B4-BE49-F238E27FC236}">
                  <a16:creationId xmlns:a16="http://schemas.microsoft.com/office/drawing/2014/main" id="{58D5D6FC-E890-4423-BB31-81F3D444E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8" name="Freeform 40">
              <a:extLst>
                <a:ext uri="{FF2B5EF4-FFF2-40B4-BE49-F238E27FC236}">
                  <a16:creationId xmlns:a16="http://schemas.microsoft.com/office/drawing/2014/main" id="{347E3C13-5CA8-4EE5-BB16-81C50F72D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9" name="Freeform 41">
              <a:extLst>
                <a:ext uri="{FF2B5EF4-FFF2-40B4-BE49-F238E27FC236}">
                  <a16:creationId xmlns:a16="http://schemas.microsoft.com/office/drawing/2014/main" id="{9037BA39-8C16-4305-9205-874625968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0" name="Freeform 42">
              <a:extLst>
                <a:ext uri="{FF2B5EF4-FFF2-40B4-BE49-F238E27FC236}">
                  <a16:creationId xmlns:a16="http://schemas.microsoft.com/office/drawing/2014/main" id="{02601F0F-E0E0-4A6F-9487-9B5DC0FC6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1" name="Freeform 43">
              <a:extLst>
                <a:ext uri="{FF2B5EF4-FFF2-40B4-BE49-F238E27FC236}">
                  <a16:creationId xmlns:a16="http://schemas.microsoft.com/office/drawing/2014/main" id="{8F0015F8-47CE-4D19-8F29-525DE7CE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2" name="Freeform 44">
              <a:extLst>
                <a:ext uri="{FF2B5EF4-FFF2-40B4-BE49-F238E27FC236}">
                  <a16:creationId xmlns:a16="http://schemas.microsoft.com/office/drawing/2014/main" id="{461CFAD1-B826-42C6-9A20-77DA27D04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3" name="Rectangle 45">
              <a:extLst>
                <a:ext uri="{FF2B5EF4-FFF2-40B4-BE49-F238E27FC236}">
                  <a16:creationId xmlns:a16="http://schemas.microsoft.com/office/drawing/2014/main" id="{5C0DBEF4-5974-4FF8-8043-517C217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" name="Freeform 46">
              <a:extLst>
                <a:ext uri="{FF2B5EF4-FFF2-40B4-BE49-F238E27FC236}">
                  <a16:creationId xmlns:a16="http://schemas.microsoft.com/office/drawing/2014/main" id="{C44AD8A0-5AAD-40E0-9382-4BB7CD3C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" name="Freeform 47">
              <a:extLst>
                <a:ext uri="{FF2B5EF4-FFF2-40B4-BE49-F238E27FC236}">
                  <a16:creationId xmlns:a16="http://schemas.microsoft.com/office/drawing/2014/main" id="{E69E7E91-7D80-4053-B776-390644F6A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6" name="Freeform 48">
              <a:extLst>
                <a:ext uri="{FF2B5EF4-FFF2-40B4-BE49-F238E27FC236}">
                  <a16:creationId xmlns:a16="http://schemas.microsoft.com/office/drawing/2014/main" id="{9DCDCA0D-7DF0-458A-9F44-E279F8E4D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7" name="Freeform 49">
              <a:extLst>
                <a:ext uri="{FF2B5EF4-FFF2-40B4-BE49-F238E27FC236}">
                  <a16:creationId xmlns:a16="http://schemas.microsoft.com/office/drawing/2014/main" id="{F5915D4C-1A03-4B6E-A0B7-F37365BDC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8" name="Freeform 50">
              <a:extLst>
                <a:ext uri="{FF2B5EF4-FFF2-40B4-BE49-F238E27FC236}">
                  <a16:creationId xmlns:a16="http://schemas.microsoft.com/office/drawing/2014/main" id="{6014BA40-1928-40CA-9AF1-66DC3D8D4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9" name="Freeform 51">
              <a:extLst>
                <a:ext uri="{FF2B5EF4-FFF2-40B4-BE49-F238E27FC236}">
                  <a16:creationId xmlns:a16="http://schemas.microsoft.com/office/drawing/2014/main" id="{13C62284-3A4A-4D9B-A961-560CEEC6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0" name="Freeform 52">
              <a:extLst>
                <a:ext uri="{FF2B5EF4-FFF2-40B4-BE49-F238E27FC236}">
                  <a16:creationId xmlns:a16="http://schemas.microsoft.com/office/drawing/2014/main" id="{455348FF-DF1A-4EEC-ADF1-6902F64B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1" name="Freeform 53">
              <a:extLst>
                <a:ext uri="{FF2B5EF4-FFF2-40B4-BE49-F238E27FC236}">
                  <a16:creationId xmlns:a16="http://schemas.microsoft.com/office/drawing/2014/main" id="{4ABA1C18-42D0-449B-9906-A9CADF63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2" name="Freeform 54">
              <a:extLst>
                <a:ext uri="{FF2B5EF4-FFF2-40B4-BE49-F238E27FC236}">
                  <a16:creationId xmlns:a16="http://schemas.microsoft.com/office/drawing/2014/main" id="{96A7F1AE-6B77-4E76-96FB-0E77DD668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3" name="Freeform 55">
              <a:extLst>
                <a:ext uri="{FF2B5EF4-FFF2-40B4-BE49-F238E27FC236}">
                  <a16:creationId xmlns:a16="http://schemas.microsoft.com/office/drawing/2014/main" id="{88F9C65E-66A1-4E52-BB44-725429B73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4" name="Freeform 56">
              <a:extLst>
                <a:ext uri="{FF2B5EF4-FFF2-40B4-BE49-F238E27FC236}">
                  <a16:creationId xmlns:a16="http://schemas.microsoft.com/office/drawing/2014/main" id="{903B539B-47B8-404F-B2D8-440E7A63C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5" name="Freeform 57">
              <a:extLst>
                <a:ext uri="{FF2B5EF4-FFF2-40B4-BE49-F238E27FC236}">
                  <a16:creationId xmlns:a16="http://schemas.microsoft.com/office/drawing/2014/main" id="{E307E88A-4532-4AF5-9DD7-AC651A02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6" name="Freeform 58">
              <a:extLst>
                <a:ext uri="{FF2B5EF4-FFF2-40B4-BE49-F238E27FC236}">
                  <a16:creationId xmlns:a16="http://schemas.microsoft.com/office/drawing/2014/main" id="{FBBB7833-3456-45AD-ADCE-FE8DA877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08" name="Group 5307">
            <a:extLst>
              <a:ext uri="{FF2B5EF4-FFF2-40B4-BE49-F238E27FC236}">
                <a16:creationId xmlns:a16="http://schemas.microsoft.com/office/drawing/2014/main" id="{D0D26923-EE65-4E57-B679-61B80FBC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5309" name="Freeform 32">
              <a:extLst>
                <a:ext uri="{FF2B5EF4-FFF2-40B4-BE49-F238E27FC236}">
                  <a16:creationId xmlns:a16="http://schemas.microsoft.com/office/drawing/2014/main" id="{CCFEB195-EB36-44FF-8797-E3560DB15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0" name="Freeform 33">
              <a:extLst>
                <a:ext uri="{FF2B5EF4-FFF2-40B4-BE49-F238E27FC236}">
                  <a16:creationId xmlns:a16="http://schemas.microsoft.com/office/drawing/2014/main" id="{F9DFB3B4-CAB4-464D-B98E-B1D631F83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1" name="Freeform 34">
              <a:extLst>
                <a:ext uri="{FF2B5EF4-FFF2-40B4-BE49-F238E27FC236}">
                  <a16:creationId xmlns:a16="http://schemas.microsoft.com/office/drawing/2014/main" id="{AF9C413E-250B-480A-95EF-7530544E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2" name="Freeform 35">
              <a:extLst>
                <a:ext uri="{FF2B5EF4-FFF2-40B4-BE49-F238E27FC236}">
                  <a16:creationId xmlns:a16="http://schemas.microsoft.com/office/drawing/2014/main" id="{835624A6-4E96-4687-BA1D-79877D44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3" name="Freeform 36">
              <a:extLst>
                <a:ext uri="{FF2B5EF4-FFF2-40B4-BE49-F238E27FC236}">
                  <a16:creationId xmlns:a16="http://schemas.microsoft.com/office/drawing/2014/main" id="{9FDC4B4C-B72D-4BF9-802F-8936D2BA3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" name="Freeform 37">
              <a:extLst>
                <a:ext uri="{FF2B5EF4-FFF2-40B4-BE49-F238E27FC236}">
                  <a16:creationId xmlns:a16="http://schemas.microsoft.com/office/drawing/2014/main" id="{EA39328B-6796-4B68-AC37-D15A58FD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" name="Freeform 38">
              <a:extLst>
                <a:ext uri="{FF2B5EF4-FFF2-40B4-BE49-F238E27FC236}">
                  <a16:creationId xmlns:a16="http://schemas.microsoft.com/office/drawing/2014/main" id="{E183C829-3FB7-4A3A-BA25-48085399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6" name="Freeform 39">
              <a:extLst>
                <a:ext uri="{FF2B5EF4-FFF2-40B4-BE49-F238E27FC236}">
                  <a16:creationId xmlns:a16="http://schemas.microsoft.com/office/drawing/2014/main" id="{3432DC05-0F64-445E-9A04-28F38C31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7" name="Freeform 40">
              <a:extLst>
                <a:ext uri="{FF2B5EF4-FFF2-40B4-BE49-F238E27FC236}">
                  <a16:creationId xmlns:a16="http://schemas.microsoft.com/office/drawing/2014/main" id="{84B73A47-61BF-41AA-88B2-8E886FE7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8" name="Rectangle 41">
              <a:extLst>
                <a:ext uri="{FF2B5EF4-FFF2-40B4-BE49-F238E27FC236}">
                  <a16:creationId xmlns:a16="http://schemas.microsoft.com/office/drawing/2014/main" id="{1598D14B-84D4-4984-9F52-076847DF3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338352E-74A9-6C0D-15EC-A8CFAD00B83B}"/>
              </a:ext>
            </a:extLst>
          </p:cNvPr>
          <p:cNvGrpSpPr/>
          <p:nvPr/>
        </p:nvGrpSpPr>
        <p:grpSpPr>
          <a:xfrm>
            <a:off x="4347312" y="1563688"/>
            <a:ext cx="2898888" cy="4813638"/>
            <a:chOff x="1468573" y="687117"/>
            <a:chExt cx="3283532" cy="587380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A527D0-DE60-CC25-CB8D-FB73868A5810}"/>
                </a:ext>
              </a:extLst>
            </p:cNvPr>
            <p:cNvGrpSpPr/>
            <p:nvPr/>
          </p:nvGrpSpPr>
          <p:grpSpPr>
            <a:xfrm>
              <a:off x="1468575" y="1532247"/>
              <a:ext cx="3283530" cy="5028676"/>
              <a:chOff x="1468575" y="1532247"/>
              <a:chExt cx="3283530" cy="5028676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C58CC4E-C473-2C06-2A96-86DCFFA92E14}"/>
                  </a:ext>
                </a:extLst>
              </p:cNvPr>
              <p:cNvSpPr/>
              <p:nvPr/>
            </p:nvSpPr>
            <p:spPr>
              <a:xfrm>
                <a:off x="1468575" y="5785068"/>
                <a:ext cx="3283527" cy="7758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Layer 1: Physical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59B1F628-D0E9-1FDF-DAEC-E559B7344987}"/>
                  </a:ext>
                </a:extLst>
              </p:cNvPr>
              <p:cNvSpPr/>
              <p:nvPr/>
            </p:nvSpPr>
            <p:spPr>
              <a:xfrm>
                <a:off x="1468575" y="4934504"/>
                <a:ext cx="3283527" cy="775855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Layer 2: Data Link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28A1444-5477-842C-58F2-4F20DA3AC03D}"/>
                  </a:ext>
                </a:extLst>
              </p:cNvPr>
              <p:cNvSpPr/>
              <p:nvPr/>
            </p:nvSpPr>
            <p:spPr>
              <a:xfrm>
                <a:off x="1468575" y="4083940"/>
                <a:ext cx="3283527" cy="77585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Layer 3: Network 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3C8F7DB-841C-77F9-8A2D-7E1C849AE60F}"/>
                  </a:ext>
                </a:extLst>
              </p:cNvPr>
              <p:cNvSpPr/>
              <p:nvPr/>
            </p:nvSpPr>
            <p:spPr>
              <a:xfrm>
                <a:off x="1468578" y="3233376"/>
                <a:ext cx="3283527" cy="77585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Layer 4: Transport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969425D-5AAF-7138-2AA0-5F6741FC97EA}"/>
                  </a:ext>
                </a:extLst>
              </p:cNvPr>
              <p:cNvSpPr/>
              <p:nvPr/>
            </p:nvSpPr>
            <p:spPr>
              <a:xfrm>
                <a:off x="1468576" y="2382811"/>
                <a:ext cx="3283527" cy="7758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Layer 5: Session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B0D6F85F-21E9-C35E-746B-0726DB641B9F}"/>
                  </a:ext>
                </a:extLst>
              </p:cNvPr>
              <p:cNvSpPr/>
              <p:nvPr/>
            </p:nvSpPr>
            <p:spPr>
              <a:xfrm>
                <a:off x="1468576" y="1532247"/>
                <a:ext cx="3283527" cy="77585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Layer 6: Presentation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776FFBB-8F68-AB0F-A05E-B7FD2F00A3C3}"/>
                </a:ext>
              </a:extLst>
            </p:cNvPr>
            <p:cNvSpPr/>
            <p:nvPr/>
          </p:nvSpPr>
          <p:spPr>
            <a:xfrm>
              <a:off x="1468573" y="687117"/>
              <a:ext cx="3283527" cy="775855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Layer 7: Application</a:t>
              </a:r>
            </a:p>
          </p:txBody>
        </p:sp>
      </p:grp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7601A43-9541-245C-7576-650AC4708B68}"/>
              </a:ext>
            </a:extLst>
          </p:cNvPr>
          <p:cNvSpPr/>
          <p:nvPr/>
        </p:nvSpPr>
        <p:spPr>
          <a:xfrm>
            <a:off x="7274572" y="1945232"/>
            <a:ext cx="1063516" cy="13896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15C2A5-70E7-E622-A623-9B6C2FBD5CCF}"/>
              </a:ext>
            </a:extLst>
          </p:cNvPr>
          <p:cNvSpPr txBox="1"/>
          <p:nvPr/>
        </p:nvSpPr>
        <p:spPr>
          <a:xfrm>
            <a:off x="8338088" y="2461375"/>
            <a:ext cx="270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4523B-90B5-96AF-4C51-43900138593C}"/>
              </a:ext>
            </a:extLst>
          </p:cNvPr>
          <p:cNvSpPr txBox="1"/>
          <p:nvPr/>
        </p:nvSpPr>
        <p:spPr>
          <a:xfrm>
            <a:off x="8245098" y="3852151"/>
            <a:ext cx="270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18B9B8-140E-D384-789A-9636D59B4F6E}"/>
              </a:ext>
            </a:extLst>
          </p:cNvPr>
          <p:cNvCxnSpPr>
            <a:endCxn id="17" idx="1"/>
          </p:cNvCxnSpPr>
          <p:nvPr/>
        </p:nvCxnSpPr>
        <p:spPr>
          <a:xfrm>
            <a:off x="7274576" y="4031915"/>
            <a:ext cx="970522" cy="4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D58417-A754-2089-883A-64A94EEC902D}"/>
              </a:ext>
            </a:extLst>
          </p:cNvPr>
          <p:cNvCxnSpPr/>
          <p:nvPr/>
        </p:nvCxnSpPr>
        <p:spPr>
          <a:xfrm>
            <a:off x="7223265" y="4682023"/>
            <a:ext cx="970522" cy="4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FDE6B6-11C4-F56E-1893-4E940289BE2B}"/>
              </a:ext>
            </a:extLst>
          </p:cNvPr>
          <p:cNvSpPr txBox="1"/>
          <p:nvPr/>
        </p:nvSpPr>
        <p:spPr>
          <a:xfrm>
            <a:off x="8193787" y="4513335"/>
            <a:ext cx="270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0A851E-2CF1-3D12-C652-0124C5A53A30}"/>
              </a:ext>
            </a:extLst>
          </p:cNvPr>
          <p:cNvCxnSpPr/>
          <p:nvPr/>
        </p:nvCxnSpPr>
        <p:spPr>
          <a:xfrm>
            <a:off x="7254258" y="5407506"/>
            <a:ext cx="970522" cy="4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3002B16-EA01-5C33-305B-A98F6E16AF8E}"/>
              </a:ext>
            </a:extLst>
          </p:cNvPr>
          <p:cNvSpPr txBox="1"/>
          <p:nvPr/>
        </p:nvSpPr>
        <p:spPr>
          <a:xfrm>
            <a:off x="8253952" y="5238234"/>
            <a:ext cx="270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7979D7-2F7C-7EB1-6695-3AF0BE8641D9}"/>
              </a:ext>
            </a:extLst>
          </p:cNvPr>
          <p:cNvCxnSpPr/>
          <p:nvPr/>
        </p:nvCxnSpPr>
        <p:spPr>
          <a:xfrm>
            <a:off x="7223265" y="6042202"/>
            <a:ext cx="970522" cy="4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9FFD9B-AC8C-EB1A-67C4-51F67AC0E672}"/>
              </a:ext>
            </a:extLst>
          </p:cNvPr>
          <p:cNvSpPr txBox="1"/>
          <p:nvPr/>
        </p:nvSpPr>
        <p:spPr>
          <a:xfrm>
            <a:off x="8249043" y="5840174"/>
            <a:ext cx="270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B8A355B9-59AC-D052-D7C2-CE7D4263E762}"/>
              </a:ext>
            </a:extLst>
          </p:cNvPr>
          <p:cNvSpPr/>
          <p:nvPr/>
        </p:nvSpPr>
        <p:spPr>
          <a:xfrm>
            <a:off x="2882685" y="1744663"/>
            <a:ext cx="697423" cy="42975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C0DE194D-6A9F-8F2A-A7BD-85C3C6F47B7A}"/>
              </a:ext>
            </a:extLst>
          </p:cNvPr>
          <p:cNvSpPr/>
          <p:nvPr/>
        </p:nvSpPr>
        <p:spPr>
          <a:xfrm>
            <a:off x="2127289" y="1606524"/>
            <a:ext cx="595914" cy="43142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2F31E7-89EA-B3F8-86DD-5C91850116DE}"/>
              </a:ext>
            </a:extLst>
          </p:cNvPr>
          <p:cNvSpPr txBox="1"/>
          <p:nvPr/>
        </p:nvSpPr>
        <p:spPr>
          <a:xfrm>
            <a:off x="2847998" y="1203911"/>
            <a:ext cx="101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693802-0157-B0AA-7BCE-D95CADDECF12}"/>
              </a:ext>
            </a:extLst>
          </p:cNvPr>
          <p:cNvSpPr txBox="1"/>
          <p:nvPr/>
        </p:nvSpPr>
        <p:spPr>
          <a:xfrm>
            <a:off x="1937509" y="5899088"/>
            <a:ext cx="1249305" cy="377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61252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CCA7-D8CE-FD63-844C-E74940A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29" y="1134681"/>
            <a:ext cx="3071899" cy="42550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BBF5C4-F590-CD77-9CE8-C1E53683F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925514"/>
              </p:ext>
            </p:extLst>
          </p:nvPr>
        </p:nvGraphicFramePr>
        <p:xfrm>
          <a:off x="4552950" y="323850"/>
          <a:ext cx="6801987" cy="6534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001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EEC2-151B-557A-9652-C74D5390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7,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B9D9-C1E3-56BB-FD7B-F7B9472E9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about SQL</a:t>
            </a:r>
          </a:p>
          <a:p>
            <a:pPr lvl="1"/>
            <a:r>
              <a:rPr lang="en-US" dirty="0"/>
              <a:t>Structured Query Language</a:t>
            </a:r>
          </a:p>
          <a:p>
            <a:r>
              <a:rPr lang="en-US" dirty="0"/>
              <a:t>More about NoSQL</a:t>
            </a:r>
          </a:p>
          <a:p>
            <a:pPr lvl="1"/>
            <a:r>
              <a:rPr lang="en-US" dirty="0"/>
              <a:t>Not only SQL / No SQL</a:t>
            </a:r>
          </a:p>
        </p:txBody>
      </p:sp>
    </p:spTree>
    <p:extLst>
      <p:ext uri="{BB962C8B-B14F-4D97-AF65-F5344CB8AC3E}">
        <p14:creationId xmlns:p14="http://schemas.microsoft.com/office/powerpoint/2010/main" val="259427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1E67-F89D-49EF-41C9-4D216572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0315"/>
            <a:ext cx="9906000" cy="980434"/>
          </a:xfrm>
        </p:spPr>
        <p:txBody>
          <a:bodyPr/>
          <a:lstStyle/>
          <a:p>
            <a:r>
              <a:rPr lang="en-US" dirty="0"/>
              <a:t>Relational Vs Non-Relational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CB293-6530-A571-9462-C393DC63E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714" y="1569410"/>
            <a:ext cx="4649783" cy="823912"/>
          </a:xfrm>
        </p:spPr>
        <p:txBody>
          <a:bodyPr/>
          <a:lstStyle/>
          <a:p>
            <a:r>
              <a:rPr lang="en-US" dirty="0"/>
              <a:t>Relational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07814-BA0F-05E6-BF37-D1A7F07EE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58617" y="1569410"/>
            <a:ext cx="4646602" cy="823912"/>
          </a:xfrm>
        </p:spPr>
        <p:txBody>
          <a:bodyPr/>
          <a:lstStyle/>
          <a:p>
            <a:r>
              <a:rPr lang="en-US" dirty="0"/>
              <a:t>Non-Relational</a:t>
            </a:r>
          </a:p>
        </p:txBody>
      </p:sp>
      <p:pic>
        <p:nvPicPr>
          <p:cNvPr id="7" name="Picture 2" descr="What is a Relational Database? Definition and FAQs | HEAVY.AI">
            <a:extLst>
              <a:ext uri="{FF2B5EF4-FFF2-40B4-BE49-F238E27FC236}">
                <a16:creationId xmlns:a16="http://schemas.microsoft.com/office/drawing/2014/main" id="{DA416623-448E-76CE-82EB-EEE190F01E0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" t="9535" r="5960"/>
          <a:stretch/>
        </p:blipFill>
        <p:spPr bwMode="auto">
          <a:xfrm>
            <a:off x="344558" y="2451652"/>
            <a:ext cx="6228522" cy="28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on-relational data and NoSQL - Azure Architecture Center | Microsoft Learn">
            <a:extLst>
              <a:ext uri="{FF2B5EF4-FFF2-40B4-BE49-F238E27FC236}">
                <a16:creationId xmlns:a16="http://schemas.microsoft.com/office/drawing/2014/main" id="{0F408CFC-F697-544D-80A4-B5DCD843A7E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17" y="2451983"/>
            <a:ext cx="4015400" cy="432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9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D588-F9AB-8A68-0EB6-F4AF3CAA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VS. Non-Relational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4607E-8C7F-27B8-9656-043EEEA39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E5815-FB5C-2AB0-A5F5-95C3B0F557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Stores data in tables</a:t>
            </a:r>
          </a:p>
          <a:p>
            <a:r>
              <a:rPr lang="en-US" dirty="0"/>
              <a:t>Need to define schema (structure of tables)</a:t>
            </a:r>
          </a:p>
          <a:p>
            <a:r>
              <a:rPr lang="en-US" dirty="0"/>
              <a:t>Structured data</a:t>
            </a:r>
          </a:p>
          <a:p>
            <a:r>
              <a:rPr lang="en-US" dirty="0"/>
              <a:t>ACID:</a:t>
            </a:r>
          </a:p>
          <a:p>
            <a:pPr lvl="1"/>
            <a:r>
              <a:rPr lang="en-US" dirty="0"/>
              <a:t>Atomicity, consistency, isolation, durability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DA1FE-5C8F-291C-5745-8DCFE6032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Non-Relational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AC36A-5607-4269-4E7B-A6135FBCD3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Stores data as key-value, JSON, nodes</a:t>
            </a:r>
          </a:p>
          <a:p>
            <a:r>
              <a:rPr lang="en-US" dirty="0"/>
              <a:t>Schema-less</a:t>
            </a:r>
          </a:p>
          <a:p>
            <a:r>
              <a:rPr lang="en-US" dirty="0"/>
              <a:t>More flexible</a:t>
            </a:r>
          </a:p>
          <a:p>
            <a:r>
              <a:rPr lang="en-US" dirty="0"/>
              <a:t>BASE:</a:t>
            </a:r>
          </a:p>
          <a:p>
            <a:pPr lvl="1"/>
            <a:r>
              <a:rPr lang="en-US" dirty="0"/>
              <a:t>Basically available, soft-state, eventually consistent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0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5D5D-D597-E5C0-F206-CA0B7BAA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Vs. Non-Relational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F4C9C-B173-496C-DD71-DEE147A54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16388-F3AE-DE86-6729-EA5C5C7151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Performance relies on disk subsystem</a:t>
            </a:r>
          </a:p>
          <a:p>
            <a:r>
              <a:rPr lang="en-US" dirty="0"/>
              <a:t>Use SSD and optimize the disk by configuring with RAID arrays</a:t>
            </a:r>
          </a:p>
          <a:p>
            <a:pPr lvl="1"/>
            <a:r>
              <a:rPr lang="en-US" dirty="0"/>
              <a:t>Redundant array of independent disks</a:t>
            </a:r>
          </a:p>
          <a:p>
            <a:r>
              <a:rPr lang="en-US" dirty="0"/>
              <a:t>Have to optimize indexes, table structures,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2A212-5502-DF2E-52DA-7C801C2A4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Non-Relational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ACBE1-5ECC-9A26-945D-9DAB6D28EC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Performance depends on network latency, hardware cluster size, calling application</a:t>
            </a:r>
          </a:p>
          <a:p>
            <a:r>
              <a:rPr lang="en-US" dirty="0"/>
              <a:t>Increase cluster size, minimize network latency, index and cache</a:t>
            </a:r>
          </a:p>
          <a:p>
            <a:r>
              <a:rPr lang="en-US" dirty="0"/>
              <a:t>Higher performance and scalability for specific use cases</a:t>
            </a:r>
          </a:p>
        </p:txBody>
      </p:sp>
    </p:spTree>
    <p:extLst>
      <p:ext uri="{BB962C8B-B14F-4D97-AF65-F5344CB8AC3E}">
        <p14:creationId xmlns:p14="http://schemas.microsoft.com/office/powerpoint/2010/main" val="325269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FB4D-F267-757D-3728-34B4CC61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2E49E-3BAB-25AB-293A-718FD971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7" y="1685131"/>
            <a:ext cx="4649783" cy="823912"/>
          </a:xfrm>
        </p:spPr>
        <p:txBody>
          <a:bodyPr/>
          <a:lstStyle/>
          <a:p>
            <a:r>
              <a:rPr lang="en-US" dirty="0"/>
              <a:t>Relational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285AD-C90E-4DA4-DB02-86ECF3ACC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9" y="1725160"/>
            <a:ext cx="4646602" cy="823912"/>
          </a:xfrm>
        </p:spPr>
        <p:txBody>
          <a:bodyPr/>
          <a:lstStyle/>
          <a:p>
            <a:r>
              <a:rPr lang="en-US" dirty="0"/>
              <a:t>Non-Relational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60AEA0E-B8E4-7876-64EF-74CB674651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1" y="2721480"/>
            <a:ext cx="5528702" cy="277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A6CAA7C-13B1-3522-D3F9-141135C521A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86" y="2719203"/>
            <a:ext cx="6102137" cy="278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559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{D27482C4-A8F5-ED44-860C-C04F65D38CA3}tf10001120</Template>
  <TotalTime>43889</TotalTime>
  <Words>937</Words>
  <Application>Microsoft Macintosh PowerPoint</Application>
  <PresentationFormat>Widescreen</PresentationFormat>
  <Paragraphs>232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Google Sans</vt:lpstr>
      <vt:lpstr>Tw Cen MT</vt:lpstr>
      <vt:lpstr>Circuit</vt:lpstr>
      <vt:lpstr>MIS 547</vt:lpstr>
      <vt:lpstr>Admin</vt:lpstr>
      <vt:lpstr>Lecture 8</vt:lpstr>
      <vt:lpstr>AGENDA</vt:lpstr>
      <vt:lpstr>Lecture 7, Cont.</vt:lpstr>
      <vt:lpstr>Relational Vs Non-Relational DATABASES</vt:lpstr>
      <vt:lpstr>Relational VS. Non-Relational DATABASES</vt:lpstr>
      <vt:lpstr>Relational Vs. Non-Relational Databases</vt:lpstr>
      <vt:lpstr>Scaling Databases</vt:lpstr>
      <vt:lpstr>NoSQL Databases</vt:lpstr>
      <vt:lpstr>Types of Cloud Databases</vt:lpstr>
      <vt:lpstr>NETWORKING FOUNDATIONS </vt:lpstr>
      <vt:lpstr>…But How does it do that?</vt:lpstr>
      <vt:lpstr>Why Are We Learning This?</vt:lpstr>
      <vt:lpstr>The OSI Model</vt:lpstr>
      <vt:lpstr>The OSI Model: Overview</vt:lpstr>
      <vt:lpstr>Layer 1: Physical Layer</vt:lpstr>
      <vt:lpstr>Layer 2: Data Link</vt:lpstr>
      <vt:lpstr>Layer 2: Data Link</vt:lpstr>
      <vt:lpstr>How do We go from This…..</vt:lpstr>
      <vt:lpstr>…To This? </vt:lpstr>
      <vt:lpstr>Layer 3: Network Layer</vt:lpstr>
      <vt:lpstr>Layer 3: Network: IP ADDRESSES</vt:lpstr>
      <vt:lpstr>Layer 3: Network: Routers</vt:lpstr>
      <vt:lpstr>Layer 3: Network IP Packets</vt:lpstr>
      <vt:lpstr>Layer 4: Transport</vt:lpstr>
      <vt:lpstr>Layer 5: Session</vt:lpstr>
      <vt:lpstr>Layer 6: Presentation</vt:lpstr>
      <vt:lpstr>Layer 7: Application</vt:lpstr>
      <vt:lpstr>OSI Model Overview</vt:lpstr>
      <vt:lpstr>OSI Model: Encapsulations and  PDUs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547</dc:title>
  <dc:creator>Zara Ahmad-Post</dc:creator>
  <cp:lastModifiedBy>Zara Ahmad-Post</cp:lastModifiedBy>
  <cp:revision>25</cp:revision>
  <dcterms:created xsi:type="dcterms:W3CDTF">2023-08-15T03:21:53Z</dcterms:created>
  <dcterms:modified xsi:type="dcterms:W3CDTF">2024-09-11T02:04:36Z</dcterms:modified>
</cp:coreProperties>
</file>