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30"/>
  </p:notesMasterIdLst>
  <p:sldIdLst>
    <p:sldId id="256" r:id="rId2"/>
    <p:sldId id="277" r:id="rId3"/>
    <p:sldId id="265" r:id="rId4"/>
    <p:sldId id="325" r:id="rId5"/>
    <p:sldId id="349" r:id="rId6"/>
    <p:sldId id="344" r:id="rId7"/>
    <p:sldId id="345" r:id="rId8"/>
    <p:sldId id="346" r:id="rId9"/>
    <p:sldId id="351" r:id="rId10"/>
    <p:sldId id="330" r:id="rId11"/>
    <p:sldId id="331" r:id="rId12"/>
    <p:sldId id="332" r:id="rId13"/>
    <p:sldId id="352" r:id="rId14"/>
    <p:sldId id="327" r:id="rId15"/>
    <p:sldId id="333" r:id="rId16"/>
    <p:sldId id="334" r:id="rId17"/>
    <p:sldId id="335" r:id="rId18"/>
    <p:sldId id="336" r:id="rId19"/>
    <p:sldId id="337" r:id="rId20"/>
    <p:sldId id="339" r:id="rId21"/>
    <p:sldId id="340" r:id="rId22"/>
    <p:sldId id="347" r:id="rId23"/>
    <p:sldId id="348" r:id="rId24"/>
    <p:sldId id="341" r:id="rId25"/>
    <p:sldId id="342" r:id="rId26"/>
    <p:sldId id="343" r:id="rId27"/>
    <p:sldId id="350" r:id="rId28"/>
    <p:sldId id="2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/>
    <p:restoredTop sz="95915"/>
  </p:normalViewPr>
  <p:slideViewPr>
    <p:cSldViewPr snapToGrid="0">
      <p:cViewPr varScale="1">
        <p:scale>
          <a:sx n="124" d="100"/>
          <a:sy n="124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2F462-DA32-4E26-81D8-34D0DDC815E5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D6E15AA-C21A-4519-A269-39C235A8ABEA}">
      <dgm:prSet/>
      <dgm:spPr/>
      <dgm:t>
        <a:bodyPr/>
        <a:lstStyle/>
        <a:p>
          <a:r>
            <a:rPr lang="en-US" dirty="0"/>
            <a:t>Hmm</a:t>
          </a:r>
        </a:p>
      </dgm:t>
    </dgm:pt>
    <dgm:pt modelId="{78AF907C-2257-42EA-ABDE-01319A3F8096}" type="parTrans" cxnId="{17ABB51C-8EB6-4BD1-BDB9-21F22F13FD01}">
      <dgm:prSet/>
      <dgm:spPr/>
      <dgm:t>
        <a:bodyPr/>
        <a:lstStyle/>
        <a:p>
          <a:endParaRPr lang="en-US"/>
        </a:p>
      </dgm:t>
    </dgm:pt>
    <dgm:pt modelId="{2A36D909-4024-42C9-B843-63AF1D919B81}" type="sibTrans" cxnId="{17ABB51C-8EB6-4BD1-BDB9-21F22F13FD01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6B27F850-223D-4A67-B167-E8A2D3A60A80}">
      <dgm:prSet/>
      <dgm:spPr/>
      <dgm:t>
        <a:bodyPr/>
        <a:lstStyle/>
        <a:p>
          <a:r>
            <a:rPr lang="en-US" dirty="0" err="1"/>
            <a:t>uhh</a:t>
          </a:r>
          <a:endParaRPr lang="en-US" dirty="0"/>
        </a:p>
      </dgm:t>
    </dgm:pt>
    <dgm:pt modelId="{EE4DFDF6-A67C-401C-8B2C-65A0B97369B5}" type="parTrans" cxnId="{C5918892-36C6-4B66-BEC9-B05A5D5D8A3B}">
      <dgm:prSet/>
      <dgm:spPr/>
      <dgm:t>
        <a:bodyPr/>
        <a:lstStyle/>
        <a:p>
          <a:endParaRPr lang="en-US"/>
        </a:p>
      </dgm:t>
    </dgm:pt>
    <dgm:pt modelId="{A3BDEBA3-477C-400E-90FE-8273934EF1FA}" type="sibTrans" cxnId="{C5918892-36C6-4B66-BEC9-B05A5D5D8A3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7906813-00E2-2349-AC3C-7055BDB0F89F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mmmm</a:t>
          </a:r>
          <a:endParaRPr lang="en-US" dirty="0"/>
        </a:p>
      </dgm:t>
    </dgm:pt>
    <dgm:pt modelId="{EA2BECC2-5971-C441-804E-CC989DBD7056}" type="parTrans" cxnId="{ED3933BF-6FD7-2B47-8D58-F37A0AEF34B6}">
      <dgm:prSet/>
      <dgm:spPr/>
      <dgm:t>
        <a:bodyPr/>
        <a:lstStyle/>
        <a:p>
          <a:endParaRPr lang="en-US"/>
        </a:p>
      </dgm:t>
    </dgm:pt>
    <dgm:pt modelId="{ED8E3E4A-C5E6-FA4B-9CAD-74AD00EE5E5B}" type="sibTrans" cxnId="{ED3933BF-6FD7-2B47-8D58-F37A0AEF34B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93261BC-99CE-784D-8CCD-606D79199422}">
      <dgm:prSet/>
      <dgm:spPr/>
      <dgm:t>
        <a:bodyPr/>
        <a:lstStyle/>
        <a:p>
          <a:r>
            <a:rPr lang="en-US" dirty="0"/>
            <a:t>huh</a:t>
          </a:r>
        </a:p>
      </dgm:t>
    </dgm:pt>
    <dgm:pt modelId="{E0434623-0ABC-9B43-AC1C-6A1CB4731464}" type="parTrans" cxnId="{6F7BC3A8-FC2D-A843-B30A-0E9578E2A5D4}">
      <dgm:prSet/>
      <dgm:spPr/>
      <dgm:t>
        <a:bodyPr/>
        <a:lstStyle/>
        <a:p>
          <a:endParaRPr lang="en-US"/>
        </a:p>
      </dgm:t>
    </dgm:pt>
    <dgm:pt modelId="{D22FAECC-B7B9-6E4C-98AB-E811F6034346}" type="sibTrans" cxnId="{6F7BC3A8-FC2D-A843-B30A-0E9578E2A5D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FF522E9-B4E5-2C45-81FB-F10ADBF60890}" type="pres">
      <dgm:prSet presAssocID="{9ED2F462-DA32-4E26-81D8-34D0DDC815E5}" presName="Name0" presStyleCnt="0">
        <dgm:presLayoutVars>
          <dgm:animLvl val="lvl"/>
          <dgm:resizeHandles val="exact"/>
        </dgm:presLayoutVars>
      </dgm:prSet>
      <dgm:spPr/>
    </dgm:pt>
    <dgm:pt modelId="{908FCE32-466D-184A-99FA-32FBF222E1BB}" type="pres">
      <dgm:prSet presAssocID="{CD6E15AA-C21A-4519-A269-39C235A8ABEA}" presName="compositeNode" presStyleCnt="0">
        <dgm:presLayoutVars>
          <dgm:bulletEnabled val="1"/>
        </dgm:presLayoutVars>
      </dgm:prSet>
      <dgm:spPr/>
    </dgm:pt>
    <dgm:pt modelId="{429B7334-CE28-444C-AA3A-DB55432C204C}" type="pres">
      <dgm:prSet presAssocID="{CD6E15AA-C21A-4519-A269-39C235A8ABEA}" presName="bgRect" presStyleLbl="alignNode1" presStyleIdx="0" presStyleCnt="4"/>
      <dgm:spPr/>
    </dgm:pt>
    <dgm:pt modelId="{C4F032C2-E593-5542-9242-2B938B1BF7EE}" type="pres">
      <dgm:prSet presAssocID="{2A36D909-4024-42C9-B843-63AF1D919B81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2C90C80-6793-A946-BE68-1A7D6E3BFC2C}" type="pres">
      <dgm:prSet presAssocID="{CD6E15AA-C21A-4519-A269-39C235A8ABEA}" presName="nodeRect" presStyleLbl="alignNode1" presStyleIdx="0" presStyleCnt="4">
        <dgm:presLayoutVars>
          <dgm:bulletEnabled val="1"/>
        </dgm:presLayoutVars>
      </dgm:prSet>
      <dgm:spPr/>
    </dgm:pt>
    <dgm:pt modelId="{0A14595B-9DE5-3742-807B-6D0A5E92A5C2}" type="pres">
      <dgm:prSet presAssocID="{2A36D909-4024-42C9-B843-63AF1D919B81}" presName="sibTrans" presStyleCnt="0"/>
      <dgm:spPr/>
    </dgm:pt>
    <dgm:pt modelId="{6743D925-F83A-484C-B0F9-4E9735F59577}" type="pres">
      <dgm:prSet presAssocID="{893261BC-99CE-784D-8CCD-606D79199422}" presName="compositeNode" presStyleCnt="0">
        <dgm:presLayoutVars>
          <dgm:bulletEnabled val="1"/>
        </dgm:presLayoutVars>
      </dgm:prSet>
      <dgm:spPr/>
    </dgm:pt>
    <dgm:pt modelId="{56C5F840-F902-B54B-9E9B-1FFE95F98735}" type="pres">
      <dgm:prSet presAssocID="{893261BC-99CE-784D-8CCD-606D79199422}" presName="bgRect" presStyleLbl="alignNode1" presStyleIdx="1" presStyleCnt="4"/>
      <dgm:spPr/>
    </dgm:pt>
    <dgm:pt modelId="{D1E92F88-9008-C64C-B3B1-7412D53AD42E}" type="pres">
      <dgm:prSet presAssocID="{D22FAECC-B7B9-6E4C-98AB-E811F603434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8F484FE-34A6-AB4A-B2DD-FB04F304AFEF}" type="pres">
      <dgm:prSet presAssocID="{893261BC-99CE-784D-8CCD-606D79199422}" presName="nodeRect" presStyleLbl="alignNode1" presStyleIdx="1" presStyleCnt="4">
        <dgm:presLayoutVars>
          <dgm:bulletEnabled val="1"/>
        </dgm:presLayoutVars>
      </dgm:prSet>
      <dgm:spPr/>
    </dgm:pt>
    <dgm:pt modelId="{8FAFB243-ABC2-4040-9E11-4F75272F081A}" type="pres">
      <dgm:prSet presAssocID="{D22FAECC-B7B9-6E4C-98AB-E811F6034346}" presName="sibTrans" presStyleCnt="0"/>
      <dgm:spPr/>
    </dgm:pt>
    <dgm:pt modelId="{AD902CC7-32E2-0B4F-87E8-73C5F225E6A1}" type="pres">
      <dgm:prSet presAssocID="{6B27F850-223D-4A67-B167-E8A2D3A60A80}" presName="compositeNode" presStyleCnt="0">
        <dgm:presLayoutVars>
          <dgm:bulletEnabled val="1"/>
        </dgm:presLayoutVars>
      </dgm:prSet>
      <dgm:spPr/>
    </dgm:pt>
    <dgm:pt modelId="{CE967CA0-7818-A245-87A4-C69CCA60CDB1}" type="pres">
      <dgm:prSet presAssocID="{6B27F850-223D-4A67-B167-E8A2D3A60A80}" presName="bgRect" presStyleLbl="alignNode1" presStyleIdx="2" presStyleCnt="4"/>
      <dgm:spPr/>
    </dgm:pt>
    <dgm:pt modelId="{15753A13-55F6-1F45-9332-8D16252D27A3}" type="pres">
      <dgm:prSet presAssocID="{A3BDEBA3-477C-400E-90FE-8273934EF1F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16BD942-AC3F-354A-A720-C6A5E725CDA2}" type="pres">
      <dgm:prSet presAssocID="{6B27F850-223D-4A67-B167-E8A2D3A60A80}" presName="nodeRect" presStyleLbl="alignNode1" presStyleIdx="2" presStyleCnt="4">
        <dgm:presLayoutVars>
          <dgm:bulletEnabled val="1"/>
        </dgm:presLayoutVars>
      </dgm:prSet>
      <dgm:spPr/>
    </dgm:pt>
    <dgm:pt modelId="{D277F87E-FE35-C94F-BE68-C2C64EB0A9D0}" type="pres">
      <dgm:prSet presAssocID="{A3BDEBA3-477C-400E-90FE-8273934EF1FA}" presName="sibTrans" presStyleCnt="0"/>
      <dgm:spPr/>
    </dgm:pt>
    <dgm:pt modelId="{24F18744-763F-DE4D-9162-29133F28431E}" type="pres">
      <dgm:prSet presAssocID="{C7906813-00E2-2349-AC3C-7055BDB0F89F}" presName="compositeNode" presStyleCnt="0">
        <dgm:presLayoutVars>
          <dgm:bulletEnabled val="1"/>
        </dgm:presLayoutVars>
      </dgm:prSet>
      <dgm:spPr/>
    </dgm:pt>
    <dgm:pt modelId="{D79D3AC4-995C-2B4F-9B68-D991BF724BF6}" type="pres">
      <dgm:prSet presAssocID="{C7906813-00E2-2349-AC3C-7055BDB0F89F}" presName="bgRect" presStyleLbl="alignNode1" presStyleIdx="3" presStyleCnt="4"/>
      <dgm:spPr/>
    </dgm:pt>
    <dgm:pt modelId="{BD87D1A1-866A-2548-9EA8-F26414B70A40}" type="pres">
      <dgm:prSet presAssocID="{ED8E3E4A-C5E6-FA4B-9CAD-74AD00EE5E5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6F81243-B4E5-1749-95E8-BD6B08167A1D}" type="pres">
      <dgm:prSet presAssocID="{C7906813-00E2-2349-AC3C-7055BDB0F89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690F205-3742-AD48-98D3-27908C273AB0}" type="presOf" srcId="{C7906813-00E2-2349-AC3C-7055BDB0F89F}" destId="{D6F81243-B4E5-1749-95E8-BD6B08167A1D}" srcOrd="1" destOrd="0" presId="urn:microsoft.com/office/officeart/2016/7/layout/LinearBlockProcessNumbered"/>
    <dgm:cxn modelId="{17ABB51C-8EB6-4BD1-BDB9-21F22F13FD01}" srcId="{9ED2F462-DA32-4E26-81D8-34D0DDC815E5}" destId="{CD6E15AA-C21A-4519-A269-39C235A8ABEA}" srcOrd="0" destOrd="0" parTransId="{78AF907C-2257-42EA-ABDE-01319A3F8096}" sibTransId="{2A36D909-4024-42C9-B843-63AF1D919B81}"/>
    <dgm:cxn modelId="{CDD36320-CC28-E142-B35C-127FB0B983D7}" type="presOf" srcId="{CD6E15AA-C21A-4519-A269-39C235A8ABEA}" destId="{32C90C80-6793-A946-BE68-1A7D6E3BFC2C}" srcOrd="1" destOrd="0" presId="urn:microsoft.com/office/officeart/2016/7/layout/LinearBlockProcessNumbered"/>
    <dgm:cxn modelId="{36165922-45C0-A041-B4BE-D035BCB38507}" type="presOf" srcId="{893261BC-99CE-784D-8CCD-606D79199422}" destId="{F8F484FE-34A6-AB4A-B2DD-FB04F304AFEF}" srcOrd="1" destOrd="0" presId="urn:microsoft.com/office/officeart/2016/7/layout/LinearBlockProcessNumbered"/>
    <dgm:cxn modelId="{D077993D-E3A6-A94A-B69A-D45C6E05F872}" type="presOf" srcId="{D22FAECC-B7B9-6E4C-98AB-E811F6034346}" destId="{D1E92F88-9008-C64C-B3B1-7412D53AD42E}" srcOrd="0" destOrd="0" presId="urn:microsoft.com/office/officeart/2016/7/layout/LinearBlockProcessNumbered"/>
    <dgm:cxn modelId="{3E54106D-1DF3-164E-B052-84536F79A6A4}" type="presOf" srcId="{CD6E15AA-C21A-4519-A269-39C235A8ABEA}" destId="{429B7334-CE28-444C-AA3A-DB55432C204C}" srcOrd="0" destOrd="0" presId="urn:microsoft.com/office/officeart/2016/7/layout/LinearBlockProcessNumbered"/>
    <dgm:cxn modelId="{3309BA6E-5BD6-6E4A-9C51-9B6A8349998D}" type="presOf" srcId="{9ED2F462-DA32-4E26-81D8-34D0DDC815E5}" destId="{CFF522E9-B4E5-2C45-81FB-F10ADBF60890}" srcOrd="0" destOrd="0" presId="urn:microsoft.com/office/officeart/2016/7/layout/LinearBlockProcessNumbered"/>
    <dgm:cxn modelId="{E4B3E57A-3180-A94A-9DCA-1B5FE23FD45B}" type="presOf" srcId="{C7906813-00E2-2349-AC3C-7055BDB0F89F}" destId="{D79D3AC4-995C-2B4F-9B68-D991BF724BF6}" srcOrd="0" destOrd="0" presId="urn:microsoft.com/office/officeart/2016/7/layout/LinearBlockProcessNumbered"/>
    <dgm:cxn modelId="{7989C88E-B33B-364C-B958-328EFA21EA41}" type="presOf" srcId="{A3BDEBA3-477C-400E-90FE-8273934EF1FA}" destId="{15753A13-55F6-1F45-9332-8D16252D27A3}" srcOrd="0" destOrd="0" presId="urn:microsoft.com/office/officeart/2016/7/layout/LinearBlockProcessNumbered"/>
    <dgm:cxn modelId="{C5918892-36C6-4B66-BEC9-B05A5D5D8A3B}" srcId="{9ED2F462-DA32-4E26-81D8-34D0DDC815E5}" destId="{6B27F850-223D-4A67-B167-E8A2D3A60A80}" srcOrd="2" destOrd="0" parTransId="{EE4DFDF6-A67C-401C-8B2C-65A0B97369B5}" sibTransId="{A3BDEBA3-477C-400E-90FE-8273934EF1FA}"/>
    <dgm:cxn modelId="{1795CFA0-8889-574A-8DB8-0279D227ABD1}" type="presOf" srcId="{2A36D909-4024-42C9-B843-63AF1D919B81}" destId="{C4F032C2-E593-5542-9242-2B938B1BF7EE}" srcOrd="0" destOrd="0" presId="urn:microsoft.com/office/officeart/2016/7/layout/LinearBlockProcessNumbered"/>
    <dgm:cxn modelId="{6F7BC3A8-FC2D-A843-B30A-0E9578E2A5D4}" srcId="{9ED2F462-DA32-4E26-81D8-34D0DDC815E5}" destId="{893261BC-99CE-784D-8CCD-606D79199422}" srcOrd="1" destOrd="0" parTransId="{E0434623-0ABC-9B43-AC1C-6A1CB4731464}" sibTransId="{D22FAECC-B7B9-6E4C-98AB-E811F6034346}"/>
    <dgm:cxn modelId="{ED3933BF-6FD7-2B47-8D58-F37A0AEF34B6}" srcId="{9ED2F462-DA32-4E26-81D8-34D0DDC815E5}" destId="{C7906813-00E2-2349-AC3C-7055BDB0F89F}" srcOrd="3" destOrd="0" parTransId="{EA2BECC2-5971-C441-804E-CC989DBD7056}" sibTransId="{ED8E3E4A-C5E6-FA4B-9CAD-74AD00EE5E5B}"/>
    <dgm:cxn modelId="{B36B6FBF-9840-6D44-A43C-E0C8B5CA10EF}" type="presOf" srcId="{ED8E3E4A-C5E6-FA4B-9CAD-74AD00EE5E5B}" destId="{BD87D1A1-866A-2548-9EA8-F26414B70A40}" srcOrd="0" destOrd="0" presId="urn:microsoft.com/office/officeart/2016/7/layout/LinearBlockProcessNumbered"/>
    <dgm:cxn modelId="{60E8ABC1-1E06-8F4B-B726-6A19394389F9}" type="presOf" srcId="{6B27F850-223D-4A67-B167-E8A2D3A60A80}" destId="{CE967CA0-7818-A245-87A4-C69CCA60CDB1}" srcOrd="0" destOrd="0" presId="urn:microsoft.com/office/officeart/2016/7/layout/LinearBlockProcessNumbered"/>
    <dgm:cxn modelId="{C09449DC-FE30-8440-BEB1-D29C6B95AF2E}" type="presOf" srcId="{893261BC-99CE-784D-8CCD-606D79199422}" destId="{56C5F840-F902-B54B-9E9B-1FFE95F98735}" srcOrd="0" destOrd="0" presId="urn:microsoft.com/office/officeart/2016/7/layout/LinearBlockProcessNumbered"/>
    <dgm:cxn modelId="{A7B015FF-6CAE-494E-8861-EF163A36D149}" type="presOf" srcId="{6B27F850-223D-4A67-B167-E8A2D3A60A80}" destId="{716BD942-AC3F-354A-A720-C6A5E725CDA2}" srcOrd="1" destOrd="0" presId="urn:microsoft.com/office/officeart/2016/7/layout/LinearBlockProcessNumbered"/>
    <dgm:cxn modelId="{C45E8F63-CC97-CC48-BF7D-D8E3426E50D9}" type="presParOf" srcId="{CFF522E9-B4E5-2C45-81FB-F10ADBF60890}" destId="{908FCE32-466D-184A-99FA-32FBF222E1BB}" srcOrd="0" destOrd="0" presId="urn:microsoft.com/office/officeart/2016/7/layout/LinearBlockProcessNumbered"/>
    <dgm:cxn modelId="{009FBB16-1414-7E4C-B363-36224E9BA042}" type="presParOf" srcId="{908FCE32-466D-184A-99FA-32FBF222E1BB}" destId="{429B7334-CE28-444C-AA3A-DB55432C204C}" srcOrd="0" destOrd="0" presId="urn:microsoft.com/office/officeart/2016/7/layout/LinearBlockProcessNumbered"/>
    <dgm:cxn modelId="{54BC3C92-D18F-2249-BB54-558DF3D4FD52}" type="presParOf" srcId="{908FCE32-466D-184A-99FA-32FBF222E1BB}" destId="{C4F032C2-E593-5542-9242-2B938B1BF7EE}" srcOrd="1" destOrd="0" presId="urn:microsoft.com/office/officeart/2016/7/layout/LinearBlockProcessNumbered"/>
    <dgm:cxn modelId="{4119F127-7680-2448-8838-EEE3EAAAACAF}" type="presParOf" srcId="{908FCE32-466D-184A-99FA-32FBF222E1BB}" destId="{32C90C80-6793-A946-BE68-1A7D6E3BFC2C}" srcOrd="2" destOrd="0" presId="urn:microsoft.com/office/officeart/2016/7/layout/LinearBlockProcessNumbered"/>
    <dgm:cxn modelId="{645D886D-4307-5946-BE23-A79CCB82713F}" type="presParOf" srcId="{CFF522E9-B4E5-2C45-81FB-F10ADBF60890}" destId="{0A14595B-9DE5-3742-807B-6D0A5E92A5C2}" srcOrd="1" destOrd="0" presId="urn:microsoft.com/office/officeart/2016/7/layout/LinearBlockProcessNumbered"/>
    <dgm:cxn modelId="{3EFEE6F5-8E5B-2A47-8A21-809A31D4B628}" type="presParOf" srcId="{CFF522E9-B4E5-2C45-81FB-F10ADBF60890}" destId="{6743D925-F83A-484C-B0F9-4E9735F59577}" srcOrd="2" destOrd="0" presId="urn:microsoft.com/office/officeart/2016/7/layout/LinearBlockProcessNumbered"/>
    <dgm:cxn modelId="{A6E3D3A7-8136-9846-A32C-7B003F758674}" type="presParOf" srcId="{6743D925-F83A-484C-B0F9-4E9735F59577}" destId="{56C5F840-F902-B54B-9E9B-1FFE95F98735}" srcOrd="0" destOrd="0" presId="urn:microsoft.com/office/officeart/2016/7/layout/LinearBlockProcessNumbered"/>
    <dgm:cxn modelId="{9993A55D-DB62-294B-8481-F61B4002D451}" type="presParOf" srcId="{6743D925-F83A-484C-B0F9-4E9735F59577}" destId="{D1E92F88-9008-C64C-B3B1-7412D53AD42E}" srcOrd="1" destOrd="0" presId="urn:microsoft.com/office/officeart/2016/7/layout/LinearBlockProcessNumbered"/>
    <dgm:cxn modelId="{920CCDC2-19A6-014F-9CDD-604620456DD8}" type="presParOf" srcId="{6743D925-F83A-484C-B0F9-4E9735F59577}" destId="{F8F484FE-34A6-AB4A-B2DD-FB04F304AFEF}" srcOrd="2" destOrd="0" presId="urn:microsoft.com/office/officeart/2016/7/layout/LinearBlockProcessNumbered"/>
    <dgm:cxn modelId="{8A2FB64E-90F1-C849-950F-738F5F439A7C}" type="presParOf" srcId="{CFF522E9-B4E5-2C45-81FB-F10ADBF60890}" destId="{8FAFB243-ABC2-4040-9E11-4F75272F081A}" srcOrd="3" destOrd="0" presId="urn:microsoft.com/office/officeart/2016/7/layout/LinearBlockProcessNumbered"/>
    <dgm:cxn modelId="{19BAB6B7-A6AE-104B-97B7-BCE03CFA5D45}" type="presParOf" srcId="{CFF522E9-B4E5-2C45-81FB-F10ADBF60890}" destId="{AD902CC7-32E2-0B4F-87E8-73C5F225E6A1}" srcOrd="4" destOrd="0" presId="urn:microsoft.com/office/officeart/2016/7/layout/LinearBlockProcessNumbered"/>
    <dgm:cxn modelId="{BE0AC9EB-CDB6-8A44-9E91-39E141587DCD}" type="presParOf" srcId="{AD902CC7-32E2-0B4F-87E8-73C5F225E6A1}" destId="{CE967CA0-7818-A245-87A4-C69CCA60CDB1}" srcOrd="0" destOrd="0" presId="urn:microsoft.com/office/officeart/2016/7/layout/LinearBlockProcessNumbered"/>
    <dgm:cxn modelId="{C7CA6BC7-A56E-B444-B561-1C4815D1D2DC}" type="presParOf" srcId="{AD902CC7-32E2-0B4F-87E8-73C5F225E6A1}" destId="{15753A13-55F6-1F45-9332-8D16252D27A3}" srcOrd="1" destOrd="0" presId="urn:microsoft.com/office/officeart/2016/7/layout/LinearBlockProcessNumbered"/>
    <dgm:cxn modelId="{EA1A2DA6-6A55-9240-AE17-B24D57C35FEF}" type="presParOf" srcId="{AD902CC7-32E2-0B4F-87E8-73C5F225E6A1}" destId="{716BD942-AC3F-354A-A720-C6A5E725CDA2}" srcOrd="2" destOrd="0" presId="urn:microsoft.com/office/officeart/2016/7/layout/LinearBlockProcessNumbered"/>
    <dgm:cxn modelId="{643A325F-91E2-6E4C-A304-57C9D15674A7}" type="presParOf" srcId="{CFF522E9-B4E5-2C45-81FB-F10ADBF60890}" destId="{D277F87E-FE35-C94F-BE68-C2C64EB0A9D0}" srcOrd="5" destOrd="0" presId="urn:microsoft.com/office/officeart/2016/7/layout/LinearBlockProcessNumbered"/>
    <dgm:cxn modelId="{D65FA761-569E-B44B-B6B2-E7890D7CFA10}" type="presParOf" srcId="{CFF522E9-B4E5-2C45-81FB-F10ADBF60890}" destId="{24F18744-763F-DE4D-9162-29133F28431E}" srcOrd="6" destOrd="0" presId="urn:microsoft.com/office/officeart/2016/7/layout/LinearBlockProcessNumbered"/>
    <dgm:cxn modelId="{61384B8E-C25B-154A-89BA-EEAAE74B967E}" type="presParOf" srcId="{24F18744-763F-DE4D-9162-29133F28431E}" destId="{D79D3AC4-995C-2B4F-9B68-D991BF724BF6}" srcOrd="0" destOrd="0" presId="urn:microsoft.com/office/officeart/2016/7/layout/LinearBlockProcessNumbered"/>
    <dgm:cxn modelId="{349200D3-AEDC-0944-8AC8-F5B4FBE65637}" type="presParOf" srcId="{24F18744-763F-DE4D-9162-29133F28431E}" destId="{BD87D1A1-866A-2548-9EA8-F26414B70A40}" srcOrd="1" destOrd="0" presId="urn:microsoft.com/office/officeart/2016/7/layout/LinearBlockProcessNumbered"/>
    <dgm:cxn modelId="{E1873736-9FC6-FC47-B6D1-E2EDB3EC6A6B}" type="presParOf" srcId="{24F18744-763F-DE4D-9162-29133F28431E}" destId="{D6F81243-B4E5-1749-95E8-BD6B08167A1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57130EA-A32D-784D-A2C0-59658433A386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F8BC98A-E225-6643-9D09-D55818605C41}">
      <dgm:prSet/>
      <dgm:spPr/>
      <dgm:t>
        <a:bodyPr/>
        <a:lstStyle/>
        <a:p>
          <a:r>
            <a:rPr lang="en-US"/>
            <a:t>Telemetry</a:t>
          </a:r>
        </a:p>
      </dgm:t>
    </dgm:pt>
    <dgm:pt modelId="{0309936D-B2A3-B24D-B94B-9E380CD043B3}" type="parTrans" cxnId="{2BD80AD9-AF50-DF4D-A611-F0751100D9A1}">
      <dgm:prSet/>
      <dgm:spPr/>
      <dgm:t>
        <a:bodyPr/>
        <a:lstStyle/>
        <a:p>
          <a:endParaRPr lang="en-US"/>
        </a:p>
      </dgm:t>
    </dgm:pt>
    <dgm:pt modelId="{A07CF785-2046-794E-9103-C9F8C1B50D5F}" type="sibTrans" cxnId="{2BD80AD9-AF50-DF4D-A611-F0751100D9A1}">
      <dgm:prSet/>
      <dgm:spPr/>
      <dgm:t>
        <a:bodyPr/>
        <a:lstStyle/>
        <a:p>
          <a:endParaRPr lang="en-US"/>
        </a:p>
      </dgm:t>
    </dgm:pt>
    <dgm:pt modelId="{827CF256-46A8-C848-9646-22A323213F67}">
      <dgm:prSet/>
      <dgm:spPr/>
      <dgm:t>
        <a:bodyPr/>
        <a:lstStyle/>
        <a:p>
          <a:r>
            <a:rPr lang="en-US"/>
            <a:t>The data that systems make available to make them more observable. Logs, metrics, traces, profiles, etc.</a:t>
          </a:r>
        </a:p>
      </dgm:t>
    </dgm:pt>
    <dgm:pt modelId="{E6E20B4E-ACE3-0241-A300-FF6BA1204AD3}" type="parTrans" cxnId="{461F01E2-2204-EC44-86F8-D451AB454FBA}">
      <dgm:prSet/>
      <dgm:spPr/>
      <dgm:t>
        <a:bodyPr/>
        <a:lstStyle/>
        <a:p>
          <a:endParaRPr lang="en-US"/>
        </a:p>
      </dgm:t>
    </dgm:pt>
    <dgm:pt modelId="{DFBBB172-1FAA-B241-BA86-7E5C4E7AD6DC}" type="sibTrans" cxnId="{461F01E2-2204-EC44-86F8-D451AB454FBA}">
      <dgm:prSet/>
      <dgm:spPr/>
      <dgm:t>
        <a:bodyPr/>
        <a:lstStyle/>
        <a:p>
          <a:endParaRPr lang="en-US"/>
        </a:p>
      </dgm:t>
    </dgm:pt>
    <dgm:pt modelId="{D50CFD9F-48F9-2542-8157-C943AB20F6CD}">
      <dgm:prSet/>
      <dgm:spPr/>
      <dgm:t>
        <a:bodyPr/>
        <a:lstStyle/>
        <a:p>
          <a:r>
            <a:rPr lang="en-US"/>
            <a:t>Monitoring</a:t>
          </a:r>
        </a:p>
      </dgm:t>
    </dgm:pt>
    <dgm:pt modelId="{A5D22D54-504C-4D41-9536-83FDB8440233}" type="parTrans" cxnId="{58C0396C-F236-5441-8AB0-90D4ECC76710}">
      <dgm:prSet/>
      <dgm:spPr/>
      <dgm:t>
        <a:bodyPr/>
        <a:lstStyle/>
        <a:p>
          <a:endParaRPr lang="en-US"/>
        </a:p>
      </dgm:t>
    </dgm:pt>
    <dgm:pt modelId="{7AEAEF7A-139B-2647-B162-C0E4E3BF6B19}" type="sibTrans" cxnId="{58C0396C-F236-5441-8AB0-90D4ECC76710}">
      <dgm:prSet/>
      <dgm:spPr/>
      <dgm:t>
        <a:bodyPr/>
        <a:lstStyle/>
        <a:p>
          <a:endParaRPr lang="en-US"/>
        </a:p>
      </dgm:t>
    </dgm:pt>
    <dgm:pt modelId="{4F178390-C771-C04B-AB59-3847F888C667}">
      <dgm:prSet/>
      <dgm:spPr/>
      <dgm:t>
        <a:bodyPr/>
        <a:lstStyle/>
        <a:p>
          <a:r>
            <a:rPr lang="en-US"/>
            <a:t>The act of reading combining, analyzing the telemetry to make decisions based on it. </a:t>
          </a:r>
        </a:p>
      </dgm:t>
    </dgm:pt>
    <dgm:pt modelId="{7009CC43-2305-7A40-A860-6F232819B70A}" type="parTrans" cxnId="{2C6E93AB-08DA-AF4E-AEB6-6A2602D0F5AE}">
      <dgm:prSet/>
      <dgm:spPr/>
      <dgm:t>
        <a:bodyPr/>
        <a:lstStyle/>
        <a:p>
          <a:endParaRPr lang="en-US"/>
        </a:p>
      </dgm:t>
    </dgm:pt>
    <dgm:pt modelId="{B3B40173-199F-FB4E-9C5F-778727FEB00E}" type="sibTrans" cxnId="{2C6E93AB-08DA-AF4E-AEB6-6A2602D0F5AE}">
      <dgm:prSet/>
      <dgm:spPr/>
      <dgm:t>
        <a:bodyPr/>
        <a:lstStyle/>
        <a:p>
          <a:endParaRPr lang="en-US"/>
        </a:p>
      </dgm:t>
    </dgm:pt>
    <dgm:pt modelId="{B56780EE-C472-1441-9DD6-2749141A4A3F}">
      <dgm:prSet/>
      <dgm:spPr/>
      <dgm:t>
        <a:bodyPr/>
        <a:lstStyle/>
        <a:p>
          <a:r>
            <a:rPr lang="en-US"/>
            <a:t>Helps you answer questions about known unknowns (bandwidth usage, up/down servers, errors per minute)</a:t>
          </a:r>
        </a:p>
      </dgm:t>
    </dgm:pt>
    <dgm:pt modelId="{41021BDA-3E3A-164D-A67F-3C168BC3CD6E}" type="parTrans" cxnId="{D0D840A9-07E0-E740-A175-2EB891AE61A8}">
      <dgm:prSet/>
      <dgm:spPr/>
      <dgm:t>
        <a:bodyPr/>
        <a:lstStyle/>
        <a:p>
          <a:endParaRPr lang="en-US"/>
        </a:p>
      </dgm:t>
    </dgm:pt>
    <dgm:pt modelId="{309F8A34-EF98-3644-9C03-9E7997BD5781}" type="sibTrans" cxnId="{D0D840A9-07E0-E740-A175-2EB891AE61A8}">
      <dgm:prSet/>
      <dgm:spPr/>
      <dgm:t>
        <a:bodyPr/>
        <a:lstStyle/>
        <a:p>
          <a:endParaRPr lang="en-US"/>
        </a:p>
      </dgm:t>
    </dgm:pt>
    <dgm:pt modelId="{8F2D9385-D4A4-D540-88E0-3D9911D0B44D}">
      <dgm:prSet/>
      <dgm:spPr/>
      <dgm:t>
        <a:bodyPr/>
        <a:lstStyle/>
        <a:p>
          <a:r>
            <a:rPr lang="en-US"/>
            <a:t>Observability</a:t>
          </a:r>
        </a:p>
      </dgm:t>
    </dgm:pt>
    <dgm:pt modelId="{FC6C5B69-B9DA-CA41-A421-82E8C2B98845}" type="parTrans" cxnId="{6552BE1D-718E-B046-BB72-B9AB2D3BA841}">
      <dgm:prSet/>
      <dgm:spPr/>
      <dgm:t>
        <a:bodyPr/>
        <a:lstStyle/>
        <a:p>
          <a:endParaRPr lang="en-US"/>
        </a:p>
      </dgm:t>
    </dgm:pt>
    <dgm:pt modelId="{AA056B6D-5C31-6341-B148-C04B7A008123}" type="sibTrans" cxnId="{6552BE1D-718E-B046-BB72-B9AB2D3BA841}">
      <dgm:prSet/>
      <dgm:spPr/>
      <dgm:t>
        <a:bodyPr/>
        <a:lstStyle/>
        <a:p>
          <a:endParaRPr lang="en-US"/>
        </a:p>
      </dgm:t>
    </dgm:pt>
    <dgm:pt modelId="{A2F108F6-40B2-2348-BC2C-FE79D8B935DF}">
      <dgm:prSet/>
      <dgm:spPr/>
      <dgm:t>
        <a:bodyPr/>
        <a:lstStyle/>
        <a:p>
          <a:r>
            <a:rPr lang="en-US"/>
            <a:t>The level at which a system as a whole or a subsystem is observable. Different systems have different observability properties that make it more or less observable.</a:t>
          </a:r>
        </a:p>
      </dgm:t>
    </dgm:pt>
    <dgm:pt modelId="{CD21EF9F-209A-E64B-BCB8-F1B46DA3AEB5}" type="parTrans" cxnId="{1BCC94BA-DFB2-A445-A78A-7DB9834B8BAC}">
      <dgm:prSet/>
      <dgm:spPr/>
      <dgm:t>
        <a:bodyPr/>
        <a:lstStyle/>
        <a:p>
          <a:endParaRPr lang="en-US"/>
        </a:p>
      </dgm:t>
    </dgm:pt>
    <dgm:pt modelId="{E75CE559-670E-1F46-816A-52378C39DF24}" type="sibTrans" cxnId="{1BCC94BA-DFB2-A445-A78A-7DB9834B8BAC}">
      <dgm:prSet/>
      <dgm:spPr/>
      <dgm:t>
        <a:bodyPr/>
        <a:lstStyle/>
        <a:p>
          <a:endParaRPr lang="en-US"/>
        </a:p>
      </dgm:t>
    </dgm:pt>
    <dgm:pt modelId="{1161188E-65F6-1743-94EB-8EED65996D0C}">
      <dgm:prSet/>
      <dgm:spPr/>
      <dgm:t>
        <a:bodyPr/>
        <a:lstStyle/>
        <a:p>
          <a:r>
            <a:rPr lang="en-US"/>
            <a:t>Helps you answer questions about unknown unknowns (how many errors did people named Steve have after logging into this app from 1-2pm)</a:t>
          </a:r>
        </a:p>
      </dgm:t>
    </dgm:pt>
    <dgm:pt modelId="{AA64D9FC-2E53-3C4B-A5FC-BE496816186B}" type="parTrans" cxnId="{3D361550-136E-2043-A027-ED797DDA4D5D}">
      <dgm:prSet/>
      <dgm:spPr/>
      <dgm:t>
        <a:bodyPr/>
        <a:lstStyle/>
        <a:p>
          <a:endParaRPr lang="en-US"/>
        </a:p>
      </dgm:t>
    </dgm:pt>
    <dgm:pt modelId="{FA9E427A-6FA8-1345-9449-D461F3633174}" type="sibTrans" cxnId="{3D361550-136E-2043-A027-ED797DDA4D5D}">
      <dgm:prSet/>
      <dgm:spPr/>
      <dgm:t>
        <a:bodyPr/>
        <a:lstStyle/>
        <a:p>
          <a:endParaRPr lang="en-US"/>
        </a:p>
      </dgm:t>
    </dgm:pt>
    <dgm:pt modelId="{3AB5FCA8-8840-0441-9C9F-F2041783EBFF}" type="pres">
      <dgm:prSet presAssocID="{B57130EA-A32D-784D-A2C0-59658433A386}" presName="linearFlow" presStyleCnt="0">
        <dgm:presLayoutVars>
          <dgm:dir/>
          <dgm:animLvl val="lvl"/>
          <dgm:resizeHandles val="exact"/>
        </dgm:presLayoutVars>
      </dgm:prSet>
      <dgm:spPr/>
    </dgm:pt>
    <dgm:pt modelId="{C410657E-9B93-5543-AA78-CA4C6CD28503}" type="pres">
      <dgm:prSet presAssocID="{BF8BC98A-E225-6643-9D09-D55818605C41}" presName="composite" presStyleCnt="0"/>
      <dgm:spPr/>
    </dgm:pt>
    <dgm:pt modelId="{B168167A-8129-D449-A553-E85D0B68B0DC}" type="pres">
      <dgm:prSet presAssocID="{BF8BC98A-E225-6643-9D09-D55818605C4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C8B0D69-FCDB-8248-A7F0-7576C062DCD6}" type="pres">
      <dgm:prSet presAssocID="{BF8BC98A-E225-6643-9D09-D55818605C41}" presName="descendantText" presStyleLbl="alignAcc1" presStyleIdx="0" presStyleCnt="3">
        <dgm:presLayoutVars>
          <dgm:bulletEnabled val="1"/>
        </dgm:presLayoutVars>
      </dgm:prSet>
      <dgm:spPr/>
    </dgm:pt>
    <dgm:pt modelId="{DE35267B-D82D-F942-9CB0-0E93356419DE}" type="pres">
      <dgm:prSet presAssocID="{A07CF785-2046-794E-9103-C9F8C1B50D5F}" presName="sp" presStyleCnt="0"/>
      <dgm:spPr/>
    </dgm:pt>
    <dgm:pt modelId="{A9761390-2FD9-014B-A01F-4EB55D12B8A0}" type="pres">
      <dgm:prSet presAssocID="{D50CFD9F-48F9-2542-8157-C943AB20F6CD}" presName="composite" presStyleCnt="0"/>
      <dgm:spPr/>
    </dgm:pt>
    <dgm:pt modelId="{42A22878-E219-E34D-958C-0C3C715579DB}" type="pres">
      <dgm:prSet presAssocID="{D50CFD9F-48F9-2542-8157-C943AB20F6C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D1F6B18-F582-9844-B813-3B325808291C}" type="pres">
      <dgm:prSet presAssocID="{D50CFD9F-48F9-2542-8157-C943AB20F6CD}" presName="descendantText" presStyleLbl="alignAcc1" presStyleIdx="1" presStyleCnt="3">
        <dgm:presLayoutVars>
          <dgm:bulletEnabled val="1"/>
        </dgm:presLayoutVars>
      </dgm:prSet>
      <dgm:spPr/>
    </dgm:pt>
    <dgm:pt modelId="{85FB00D6-2E46-D141-9CF4-505E60569C84}" type="pres">
      <dgm:prSet presAssocID="{7AEAEF7A-139B-2647-B162-C0E4E3BF6B19}" presName="sp" presStyleCnt="0"/>
      <dgm:spPr/>
    </dgm:pt>
    <dgm:pt modelId="{15377FE5-263D-E346-8A57-3CAAA5500583}" type="pres">
      <dgm:prSet presAssocID="{8F2D9385-D4A4-D540-88E0-3D9911D0B44D}" presName="composite" presStyleCnt="0"/>
      <dgm:spPr/>
    </dgm:pt>
    <dgm:pt modelId="{70249A06-F3F4-5140-8C0E-398C6B11392B}" type="pres">
      <dgm:prSet presAssocID="{8F2D9385-D4A4-D540-88E0-3D9911D0B44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092D007-3555-6248-B06F-8F87E6A18616}" type="pres">
      <dgm:prSet presAssocID="{8F2D9385-D4A4-D540-88E0-3D9911D0B44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4C81606-E0CF-AE49-823C-744A13AB85E7}" type="presOf" srcId="{D50CFD9F-48F9-2542-8157-C943AB20F6CD}" destId="{42A22878-E219-E34D-958C-0C3C715579DB}" srcOrd="0" destOrd="0" presId="urn:microsoft.com/office/officeart/2005/8/layout/chevron2"/>
    <dgm:cxn modelId="{6552BE1D-718E-B046-BB72-B9AB2D3BA841}" srcId="{B57130EA-A32D-784D-A2C0-59658433A386}" destId="{8F2D9385-D4A4-D540-88E0-3D9911D0B44D}" srcOrd="2" destOrd="0" parTransId="{FC6C5B69-B9DA-CA41-A421-82E8C2B98845}" sibTransId="{AA056B6D-5C31-6341-B148-C04B7A008123}"/>
    <dgm:cxn modelId="{9950062E-D6F0-C447-B998-BAD48D3FF8BC}" type="presOf" srcId="{8F2D9385-D4A4-D540-88E0-3D9911D0B44D}" destId="{70249A06-F3F4-5140-8C0E-398C6B11392B}" srcOrd="0" destOrd="0" presId="urn:microsoft.com/office/officeart/2005/8/layout/chevron2"/>
    <dgm:cxn modelId="{5FCB223C-19C2-F644-BDCD-60240CDAAD93}" type="presOf" srcId="{B56780EE-C472-1441-9DD6-2749141A4A3F}" destId="{DD1F6B18-F582-9844-B813-3B325808291C}" srcOrd="0" destOrd="1" presId="urn:microsoft.com/office/officeart/2005/8/layout/chevron2"/>
    <dgm:cxn modelId="{3D361550-136E-2043-A027-ED797DDA4D5D}" srcId="{8F2D9385-D4A4-D540-88E0-3D9911D0B44D}" destId="{1161188E-65F6-1743-94EB-8EED65996D0C}" srcOrd="1" destOrd="0" parTransId="{AA64D9FC-2E53-3C4B-A5FC-BE496816186B}" sibTransId="{FA9E427A-6FA8-1345-9449-D461F3633174}"/>
    <dgm:cxn modelId="{58C0396C-F236-5441-8AB0-90D4ECC76710}" srcId="{B57130EA-A32D-784D-A2C0-59658433A386}" destId="{D50CFD9F-48F9-2542-8157-C943AB20F6CD}" srcOrd="1" destOrd="0" parTransId="{A5D22D54-504C-4D41-9536-83FDB8440233}" sibTransId="{7AEAEF7A-139B-2647-B162-C0E4E3BF6B19}"/>
    <dgm:cxn modelId="{9971EA97-93FB-864A-BAE9-BD67A8FA70A3}" type="presOf" srcId="{827CF256-46A8-C848-9646-22A323213F67}" destId="{CC8B0D69-FCDB-8248-A7F0-7576C062DCD6}" srcOrd="0" destOrd="0" presId="urn:microsoft.com/office/officeart/2005/8/layout/chevron2"/>
    <dgm:cxn modelId="{D5D824A3-6091-2541-9F3C-2D046891F573}" type="presOf" srcId="{A2F108F6-40B2-2348-BC2C-FE79D8B935DF}" destId="{6092D007-3555-6248-B06F-8F87E6A18616}" srcOrd="0" destOrd="0" presId="urn:microsoft.com/office/officeart/2005/8/layout/chevron2"/>
    <dgm:cxn modelId="{D0D840A9-07E0-E740-A175-2EB891AE61A8}" srcId="{D50CFD9F-48F9-2542-8157-C943AB20F6CD}" destId="{B56780EE-C472-1441-9DD6-2749141A4A3F}" srcOrd="1" destOrd="0" parTransId="{41021BDA-3E3A-164D-A67F-3C168BC3CD6E}" sibTransId="{309F8A34-EF98-3644-9C03-9E7997BD5781}"/>
    <dgm:cxn modelId="{2C6E93AB-08DA-AF4E-AEB6-6A2602D0F5AE}" srcId="{D50CFD9F-48F9-2542-8157-C943AB20F6CD}" destId="{4F178390-C771-C04B-AB59-3847F888C667}" srcOrd="0" destOrd="0" parTransId="{7009CC43-2305-7A40-A860-6F232819B70A}" sibTransId="{B3B40173-199F-FB4E-9C5F-778727FEB00E}"/>
    <dgm:cxn modelId="{1BCC94BA-DFB2-A445-A78A-7DB9834B8BAC}" srcId="{8F2D9385-D4A4-D540-88E0-3D9911D0B44D}" destId="{A2F108F6-40B2-2348-BC2C-FE79D8B935DF}" srcOrd="0" destOrd="0" parTransId="{CD21EF9F-209A-E64B-BCB8-F1B46DA3AEB5}" sibTransId="{E75CE559-670E-1F46-816A-52378C39DF24}"/>
    <dgm:cxn modelId="{AFFA62C5-1322-3A4E-92C4-C8306721D34D}" type="presOf" srcId="{B57130EA-A32D-784D-A2C0-59658433A386}" destId="{3AB5FCA8-8840-0441-9C9F-F2041783EBFF}" srcOrd="0" destOrd="0" presId="urn:microsoft.com/office/officeart/2005/8/layout/chevron2"/>
    <dgm:cxn modelId="{2BD80AD9-AF50-DF4D-A611-F0751100D9A1}" srcId="{B57130EA-A32D-784D-A2C0-59658433A386}" destId="{BF8BC98A-E225-6643-9D09-D55818605C41}" srcOrd="0" destOrd="0" parTransId="{0309936D-B2A3-B24D-B94B-9E380CD043B3}" sibTransId="{A07CF785-2046-794E-9103-C9F8C1B50D5F}"/>
    <dgm:cxn modelId="{C4E94FDF-4D2D-2549-8CE4-0936B089F4DA}" type="presOf" srcId="{4F178390-C771-C04B-AB59-3847F888C667}" destId="{DD1F6B18-F582-9844-B813-3B325808291C}" srcOrd="0" destOrd="0" presId="urn:microsoft.com/office/officeart/2005/8/layout/chevron2"/>
    <dgm:cxn modelId="{461F01E2-2204-EC44-86F8-D451AB454FBA}" srcId="{BF8BC98A-E225-6643-9D09-D55818605C41}" destId="{827CF256-46A8-C848-9646-22A323213F67}" srcOrd="0" destOrd="0" parTransId="{E6E20B4E-ACE3-0241-A300-FF6BA1204AD3}" sibTransId="{DFBBB172-1FAA-B241-BA86-7E5C4E7AD6DC}"/>
    <dgm:cxn modelId="{DC1840E4-20A0-E245-AC3D-4C72F638B03A}" type="presOf" srcId="{1161188E-65F6-1743-94EB-8EED65996D0C}" destId="{6092D007-3555-6248-B06F-8F87E6A18616}" srcOrd="0" destOrd="1" presId="urn:microsoft.com/office/officeart/2005/8/layout/chevron2"/>
    <dgm:cxn modelId="{0C2B31FE-5223-D64D-AE5A-9CA421174092}" type="presOf" srcId="{BF8BC98A-E225-6643-9D09-D55818605C41}" destId="{B168167A-8129-D449-A553-E85D0B68B0DC}" srcOrd="0" destOrd="0" presId="urn:microsoft.com/office/officeart/2005/8/layout/chevron2"/>
    <dgm:cxn modelId="{D9983D5A-A044-B843-AA84-1E7A9288857B}" type="presParOf" srcId="{3AB5FCA8-8840-0441-9C9F-F2041783EBFF}" destId="{C410657E-9B93-5543-AA78-CA4C6CD28503}" srcOrd="0" destOrd="0" presId="urn:microsoft.com/office/officeart/2005/8/layout/chevron2"/>
    <dgm:cxn modelId="{EA7AD356-377C-3447-84A8-FD25E8DAF539}" type="presParOf" srcId="{C410657E-9B93-5543-AA78-CA4C6CD28503}" destId="{B168167A-8129-D449-A553-E85D0B68B0DC}" srcOrd="0" destOrd="0" presId="urn:microsoft.com/office/officeart/2005/8/layout/chevron2"/>
    <dgm:cxn modelId="{83EA4A34-E018-FA44-8074-2066653E969E}" type="presParOf" srcId="{C410657E-9B93-5543-AA78-CA4C6CD28503}" destId="{CC8B0D69-FCDB-8248-A7F0-7576C062DCD6}" srcOrd="1" destOrd="0" presId="urn:microsoft.com/office/officeart/2005/8/layout/chevron2"/>
    <dgm:cxn modelId="{7FFFFDA5-7D10-7F4C-8060-41E1E1D4F114}" type="presParOf" srcId="{3AB5FCA8-8840-0441-9C9F-F2041783EBFF}" destId="{DE35267B-D82D-F942-9CB0-0E93356419DE}" srcOrd="1" destOrd="0" presId="urn:microsoft.com/office/officeart/2005/8/layout/chevron2"/>
    <dgm:cxn modelId="{A551EC05-184B-C743-B094-D233E4A213A4}" type="presParOf" srcId="{3AB5FCA8-8840-0441-9C9F-F2041783EBFF}" destId="{A9761390-2FD9-014B-A01F-4EB55D12B8A0}" srcOrd="2" destOrd="0" presId="urn:microsoft.com/office/officeart/2005/8/layout/chevron2"/>
    <dgm:cxn modelId="{599482EA-AFED-2444-818A-8EE4591C7EE3}" type="presParOf" srcId="{A9761390-2FD9-014B-A01F-4EB55D12B8A0}" destId="{42A22878-E219-E34D-958C-0C3C715579DB}" srcOrd="0" destOrd="0" presId="urn:microsoft.com/office/officeart/2005/8/layout/chevron2"/>
    <dgm:cxn modelId="{1B6884BB-232E-8F44-8229-E2B6D75B8B3F}" type="presParOf" srcId="{A9761390-2FD9-014B-A01F-4EB55D12B8A0}" destId="{DD1F6B18-F582-9844-B813-3B325808291C}" srcOrd="1" destOrd="0" presId="urn:microsoft.com/office/officeart/2005/8/layout/chevron2"/>
    <dgm:cxn modelId="{A4DBA5A2-367C-C147-94D9-D2B0F8616996}" type="presParOf" srcId="{3AB5FCA8-8840-0441-9C9F-F2041783EBFF}" destId="{85FB00D6-2E46-D141-9CF4-505E60569C84}" srcOrd="3" destOrd="0" presId="urn:microsoft.com/office/officeart/2005/8/layout/chevron2"/>
    <dgm:cxn modelId="{FADC4B9D-02AA-EF47-889D-0C6E3C5D989B}" type="presParOf" srcId="{3AB5FCA8-8840-0441-9C9F-F2041783EBFF}" destId="{15377FE5-263D-E346-8A57-3CAAA5500583}" srcOrd="4" destOrd="0" presId="urn:microsoft.com/office/officeart/2005/8/layout/chevron2"/>
    <dgm:cxn modelId="{9F289CDE-25B6-4346-92D8-0130C2C61691}" type="presParOf" srcId="{15377FE5-263D-E346-8A57-3CAAA5500583}" destId="{70249A06-F3F4-5140-8C0E-398C6B11392B}" srcOrd="0" destOrd="0" presId="urn:microsoft.com/office/officeart/2005/8/layout/chevron2"/>
    <dgm:cxn modelId="{8FF64FE1-F9ED-704C-A20D-F4B2595980FD}" type="presParOf" srcId="{15377FE5-263D-E346-8A57-3CAAA5500583}" destId="{6092D007-3555-6248-B06F-8F87E6A1861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ACF3E91-20CC-4886-BC6B-AEF8CCD55F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CD760F-C2A1-46C0-BD31-69EE844F0323}">
      <dgm:prSet/>
      <dgm:spPr/>
      <dgm:t>
        <a:bodyPr/>
        <a:lstStyle/>
        <a:p>
          <a:r>
            <a:rPr lang="en-US"/>
            <a:t>Monolith</a:t>
          </a:r>
        </a:p>
      </dgm:t>
    </dgm:pt>
    <dgm:pt modelId="{6C9585B7-E8B6-42C7-8ED0-8A3DE0B07198}" type="parTrans" cxnId="{0A1E5116-E2DB-4038-8BB3-BB3F8E3764F0}">
      <dgm:prSet/>
      <dgm:spPr/>
      <dgm:t>
        <a:bodyPr/>
        <a:lstStyle/>
        <a:p>
          <a:endParaRPr lang="en-US"/>
        </a:p>
      </dgm:t>
    </dgm:pt>
    <dgm:pt modelId="{BE51530F-4324-478C-B70B-EEA6D84E8C50}" type="sibTrans" cxnId="{0A1E5116-E2DB-4038-8BB3-BB3F8E3764F0}">
      <dgm:prSet/>
      <dgm:spPr/>
      <dgm:t>
        <a:bodyPr/>
        <a:lstStyle/>
        <a:p>
          <a:endParaRPr lang="en-US"/>
        </a:p>
      </dgm:t>
    </dgm:pt>
    <dgm:pt modelId="{07C9B533-7012-40C4-A008-5F2186F8F027}">
      <dgm:prSet/>
      <dgm:spPr/>
      <dgm:t>
        <a:bodyPr/>
        <a:lstStyle/>
        <a:p>
          <a:r>
            <a:rPr lang="en-US"/>
            <a:t>One stateful data store (“the database”)</a:t>
          </a:r>
        </a:p>
      </dgm:t>
    </dgm:pt>
    <dgm:pt modelId="{A87E47F7-BA33-48EB-BBD9-6828E200C26E}" type="parTrans" cxnId="{D7187817-2195-4224-A5AD-751DBEB5EA84}">
      <dgm:prSet/>
      <dgm:spPr/>
      <dgm:t>
        <a:bodyPr/>
        <a:lstStyle/>
        <a:p>
          <a:endParaRPr lang="en-US"/>
        </a:p>
      </dgm:t>
    </dgm:pt>
    <dgm:pt modelId="{742EA108-F6A1-4C9D-B5A0-8532A668C8BD}" type="sibTrans" cxnId="{D7187817-2195-4224-A5AD-751DBEB5EA84}">
      <dgm:prSet/>
      <dgm:spPr/>
      <dgm:t>
        <a:bodyPr/>
        <a:lstStyle/>
        <a:p>
          <a:endParaRPr lang="en-US"/>
        </a:p>
      </dgm:t>
    </dgm:pt>
    <dgm:pt modelId="{44CE9FA8-1FE7-4875-B237-C735DE336AF6}">
      <dgm:prSet/>
      <dgm:spPr/>
      <dgm:t>
        <a:bodyPr/>
        <a:lstStyle/>
        <a:p>
          <a:r>
            <a:rPr lang="en-US"/>
            <a:t>Low-level system metrics are available (memory, CPU load average)</a:t>
          </a:r>
        </a:p>
      </dgm:t>
    </dgm:pt>
    <dgm:pt modelId="{20756393-F856-4CEC-AD54-F52C4EF9EC65}" type="parTrans" cxnId="{0F331EF1-8CB9-449A-9FBF-A123E7861E77}">
      <dgm:prSet/>
      <dgm:spPr/>
      <dgm:t>
        <a:bodyPr/>
        <a:lstStyle/>
        <a:p>
          <a:endParaRPr lang="en-US"/>
        </a:p>
      </dgm:t>
    </dgm:pt>
    <dgm:pt modelId="{9AA5D7A6-E843-4CC9-9E25-685583167BA4}" type="sibTrans" cxnId="{0F331EF1-8CB9-449A-9FBF-A123E7861E77}">
      <dgm:prSet/>
      <dgm:spPr/>
      <dgm:t>
        <a:bodyPr/>
        <a:lstStyle/>
        <a:p>
          <a:endParaRPr lang="en-US"/>
        </a:p>
      </dgm:t>
    </dgm:pt>
    <dgm:pt modelId="{2F16BB55-ECFD-4FD1-98D3-7B671B54BD74}">
      <dgm:prSet/>
      <dgm:spPr/>
      <dgm:t>
        <a:bodyPr/>
        <a:lstStyle/>
        <a:p>
          <a:r>
            <a:rPr lang="en-US"/>
            <a:t>Fairly static and long-running set of nodes, containers, or hosts to monitor</a:t>
          </a:r>
        </a:p>
      </dgm:t>
    </dgm:pt>
    <dgm:pt modelId="{2B98DCBD-874B-4E7D-8B72-FEA6AC0902C8}" type="parTrans" cxnId="{0DF963D2-BB6B-4074-AD35-ED24D94CE89F}">
      <dgm:prSet/>
      <dgm:spPr/>
      <dgm:t>
        <a:bodyPr/>
        <a:lstStyle/>
        <a:p>
          <a:endParaRPr lang="en-US"/>
        </a:p>
      </dgm:t>
    </dgm:pt>
    <dgm:pt modelId="{FCFE6D50-A517-4C88-AD18-134E8858AC3E}" type="sibTrans" cxnId="{0DF963D2-BB6B-4074-AD35-ED24D94CE89F}">
      <dgm:prSet/>
      <dgm:spPr/>
      <dgm:t>
        <a:bodyPr/>
        <a:lstStyle/>
        <a:p>
          <a:endParaRPr lang="en-US"/>
        </a:p>
      </dgm:t>
    </dgm:pt>
    <dgm:pt modelId="{DCD2EC80-A4E2-4F17-9910-1CED79353460}">
      <dgm:prSet/>
      <dgm:spPr/>
      <dgm:t>
        <a:bodyPr/>
        <a:lstStyle/>
        <a:p>
          <a:r>
            <a:rPr lang="en-US"/>
            <a:t>Focus is uptime and failure prevention</a:t>
          </a:r>
        </a:p>
      </dgm:t>
    </dgm:pt>
    <dgm:pt modelId="{9F8174B0-D399-4623-BE1A-1AD91E6F7464}" type="parTrans" cxnId="{74C708BC-8DEF-4EB7-88E1-14D751F4F649}">
      <dgm:prSet/>
      <dgm:spPr/>
      <dgm:t>
        <a:bodyPr/>
        <a:lstStyle/>
        <a:p>
          <a:endParaRPr lang="en-US"/>
        </a:p>
      </dgm:t>
    </dgm:pt>
    <dgm:pt modelId="{B4E193FA-2066-4FD4-9F66-155DD8530262}" type="sibTrans" cxnId="{74C708BC-8DEF-4EB7-88E1-14D751F4F649}">
      <dgm:prSet/>
      <dgm:spPr/>
      <dgm:t>
        <a:bodyPr/>
        <a:lstStyle/>
        <a:p>
          <a:endParaRPr lang="en-US"/>
        </a:p>
      </dgm:t>
    </dgm:pt>
    <dgm:pt modelId="{FA4D731A-2289-495E-BEDD-29E57EE01F10}">
      <dgm:prSet/>
      <dgm:spPr/>
      <dgm:t>
        <a:bodyPr/>
        <a:lstStyle/>
        <a:p>
          <a:r>
            <a:rPr lang="en-US"/>
            <a:t>Examination of correlation occurs across a limited (or small) number of dimensions</a:t>
          </a:r>
        </a:p>
      </dgm:t>
    </dgm:pt>
    <dgm:pt modelId="{E879419A-1B1A-4291-9927-96187712C7DA}" type="parTrans" cxnId="{D5D42E70-AFAD-4082-A62B-4FE6A158F28A}">
      <dgm:prSet/>
      <dgm:spPr/>
      <dgm:t>
        <a:bodyPr/>
        <a:lstStyle/>
        <a:p>
          <a:endParaRPr lang="en-US"/>
        </a:p>
      </dgm:t>
    </dgm:pt>
    <dgm:pt modelId="{C37E92DF-C414-4001-AC20-8FA4AFC43CFA}" type="sibTrans" cxnId="{D5D42E70-AFAD-4082-A62B-4FE6A158F28A}">
      <dgm:prSet/>
      <dgm:spPr/>
      <dgm:t>
        <a:bodyPr/>
        <a:lstStyle/>
        <a:p>
          <a:endParaRPr lang="en-US"/>
        </a:p>
      </dgm:t>
    </dgm:pt>
    <dgm:pt modelId="{331DE997-60D9-4598-9156-B6EBCE8FDB29}" type="pres">
      <dgm:prSet presAssocID="{6ACF3E91-20CC-4886-BC6B-AEF8CCD55F9D}" presName="root" presStyleCnt="0">
        <dgm:presLayoutVars>
          <dgm:dir/>
          <dgm:resizeHandles val="exact"/>
        </dgm:presLayoutVars>
      </dgm:prSet>
      <dgm:spPr/>
    </dgm:pt>
    <dgm:pt modelId="{70FE9D87-533C-4CB8-AD49-AA44C972E5D8}" type="pres">
      <dgm:prSet presAssocID="{B3CD760F-C2A1-46C0-BD31-69EE844F0323}" presName="compNode" presStyleCnt="0"/>
      <dgm:spPr/>
    </dgm:pt>
    <dgm:pt modelId="{42EA7EB9-BEB2-4CC5-848E-9DCF524C1FBF}" type="pres">
      <dgm:prSet presAssocID="{B3CD760F-C2A1-46C0-BD31-69EE844F0323}" presName="bgRect" presStyleLbl="bgShp" presStyleIdx="0" presStyleCnt="6"/>
      <dgm:spPr/>
    </dgm:pt>
    <dgm:pt modelId="{175BD337-0152-4644-BC39-FF8593E82727}" type="pres">
      <dgm:prSet presAssocID="{B3CD760F-C2A1-46C0-BD31-69EE844F032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oking"/>
        </a:ext>
      </dgm:extLst>
    </dgm:pt>
    <dgm:pt modelId="{1DED841F-A53B-4FBB-ACBB-9A2D8513B0EA}" type="pres">
      <dgm:prSet presAssocID="{B3CD760F-C2A1-46C0-BD31-69EE844F0323}" presName="spaceRect" presStyleCnt="0"/>
      <dgm:spPr/>
    </dgm:pt>
    <dgm:pt modelId="{D201AAB9-FCFF-49D4-8C11-8960BD7DFB96}" type="pres">
      <dgm:prSet presAssocID="{B3CD760F-C2A1-46C0-BD31-69EE844F0323}" presName="parTx" presStyleLbl="revTx" presStyleIdx="0" presStyleCnt="6">
        <dgm:presLayoutVars>
          <dgm:chMax val="0"/>
          <dgm:chPref val="0"/>
        </dgm:presLayoutVars>
      </dgm:prSet>
      <dgm:spPr/>
    </dgm:pt>
    <dgm:pt modelId="{F0C5F643-B450-4240-ACDD-E223B246B939}" type="pres">
      <dgm:prSet presAssocID="{BE51530F-4324-478C-B70B-EEA6D84E8C50}" presName="sibTrans" presStyleCnt="0"/>
      <dgm:spPr/>
    </dgm:pt>
    <dgm:pt modelId="{154E7385-7BA6-4553-BF24-3FF766B8022C}" type="pres">
      <dgm:prSet presAssocID="{07C9B533-7012-40C4-A008-5F2186F8F027}" presName="compNode" presStyleCnt="0"/>
      <dgm:spPr/>
    </dgm:pt>
    <dgm:pt modelId="{142B3C93-1472-443D-B628-D718D52DD2B6}" type="pres">
      <dgm:prSet presAssocID="{07C9B533-7012-40C4-A008-5F2186F8F027}" presName="bgRect" presStyleLbl="bgShp" presStyleIdx="1" presStyleCnt="6"/>
      <dgm:spPr/>
    </dgm:pt>
    <dgm:pt modelId="{3A1BB661-AE51-4C1C-9325-3F4DF2C1A8DE}" type="pres">
      <dgm:prSet presAssocID="{07C9B533-7012-40C4-A008-5F2186F8F02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1B1A6E7-3092-4B04-B2C7-2D7FB8074633}" type="pres">
      <dgm:prSet presAssocID="{07C9B533-7012-40C4-A008-5F2186F8F027}" presName="spaceRect" presStyleCnt="0"/>
      <dgm:spPr/>
    </dgm:pt>
    <dgm:pt modelId="{B77F6267-C282-41E8-A3E5-C0E9938385E8}" type="pres">
      <dgm:prSet presAssocID="{07C9B533-7012-40C4-A008-5F2186F8F027}" presName="parTx" presStyleLbl="revTx" presStyleIdx="1" presStyleCnt="6">
        <dgm:presLayoutVars>
          <dgm:chMax val="0"/>
          <dgm:chPref val="0"/>
        </dgm:presLayoutVars>
      </dgm:prSet>
      <dgm:spPr/>
    </dgm:pt>
    <dgm:pt modelId="{B1C9791D-AA17-4526-B2E9-2BD4139DE370}" type="pres">
      <dgm:prSet presAssocID="{742EA108-F6A1-4C9D-B5A0-8532A668C8BD}" presName="sibTrans" presStyleCnt="0"/>
      <dgm:spPr/>
    </dgm:pt>
    <dgm:pt modelId="{49ED2C51-FED8-4022-9F6D-31C4E2173B61}" type="pres">
      <dgm:prSet presAssocID="{44CE9FA8-1FE7-4875-B237-C735DE336AF6}" presName="compNode" presStyleCnt="0"/>
      <dgm:spPr/>
    </dgm:pt>
    <dgm:pt modelId="{8E2220EB-AC0B-4231-A10C-7E2702664126}" type="pres">
      <dgm:prSet presAssocID="{44CE9FA8-1FE7-4875-B237-C735DE336AF6}" presName="bgRect" presStyleLbl="bgShp" presStyleIdx="2" presStyleCnt="6"/>
      <dgm:spPr/>
    </dgm:pt>
    <dgm:pt modelId="{A051A755-F45E-4A2F-877D-E4E6A2338CC9}" type="pres">
      <dgm:prSet presAssocID="{44CE9FA8-1FE7-4875-B237-C735DE336AF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048749A-7CA3-48CC-ACAF-3AEA15A3B2E0}" type="pres">
      <dgm:prSet presAssocID="{44CE9FA8-1FE7-4875-B237-C735DE336AF6}" presName="spaceRect" presStyleCnt="0"/>
      <dgm:spPr/>
    </dgm:pt>
    <dgm:pt modelId="{42AE7794-5C69-4593-967F-46BB977B938B}" type="pres">
      <dgm:prSet presAssocID="{44CE9FA8-1FE7-4875-B237-C735DE336AF6}" presName="parTx" presStyleLbl="revTx" presStyleIdx="2" presStyleCnt="6">
        <dgm:presLayoutVars>
          <dgm:chMax val="0"/>
          <dgm:chPref val="0"/>
        </dgm:presLayoutVars>
      </dgm:prSet>
      <dgm:spPr/>
    </dgm:pt>
    <dgm:pt modelId="{DF6F1E03-C416-4C7B-8845-A90D33B9980B}" type="pres">
      <dgm:prSet presAssocID="{9AA5D7A6-E843-4CC9-9E25-685583167BA4}" presName="sibTrans" presStyleCnt="0"/>
      <dgm:spPr/>
    </dgm:pt>
    <dgm:pt modelId="{16407A65-F1A3-4F02-9160-7212D9564B99}" type="pres">
      <dgm:prSet presAssocID="{2F16BB55-ECFD-4FD1-98D3-7B671B54BD74}" presName="compNode" presStyleCnt="0"/>
      <dgm:spPr/>
    </dgm:pt>
    <dgm:pt modelId="{01BF6BC8-18A2-4BD7-8130-FA33DCDDF0A0}" type="pres">
      <dgm:prSet presAssocID="{2F16BB55-ECFD-4FD1-98D3-7B671B54BD74}" presName="bgRect" presStyleLbl="bgShp" presStyleIdx="3" presStyleCnt="6"/>
      <dgm:spPr/>
    </dgm:pt>
    <dgm:pt modelId="{D40FF8AB-2002-4229-8BD0-1DD487B699F1}" type="pres">
      <dgm:prSet presAssocID="{2F16BB55-ECFD-4FD1-98D3-7B671B54BD7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F01FFBE-4535-4ED4-8606-828124729CCB}" type="pres">
      <dgm:prSet presAssocID="{2F16BB55-ECFD-4FD1-98D3-7B671B54BD74}" presName="spaceRect" presStyleCnt="0"/>
      <dgm:spPr/>
    </dgm:pt>
    <dgm:pt modelId="{38992478-52CF-4D20-A03F-422F6CD69A89}" type="pres">
      <dgm:prSet presAssocID="{2F16BB55-ECFD-4FD1-98D3-7B671B54BD74}" presName="parTx" presStyleLbl="revTx" presStyleIdx="3" presStyleCnt="6">
        <dgm:presLayoutVars>
          <dgm:chMax val="0"/>
          <dgm:chPref val="0"/>
        </dgm:presLayoutVars>
      </dgm:prSet>
      <dgm:spPr/>
    </dgm:pt>
    <dgm:pt modelId="{516E4A3A-1358-4DE9-B199-1AC0F269A4EB}" type="pres">
      <dgm:prSet presAssocID="{FCFE6D50-A517-4C88-AD18-134E8858AC3E}" presName="sibTrans" presStyleCnt="0"/>
      <dgm:spPr/>
    </dgm:pt>
    <dgm:pt modelId="{C67DF9AC-274A-45AB-9070-07CFF1799EBF}" type="pres">
      <dgm:prSet presAssocID="{DCD2EC80-A4E2-4F17-9910-1CED79353460}" presName="compNode" presStyleCnt="0"/>
      <dgm:spPr/>
    </dgm:pt>
    <dgm:pt modelId="{CE457165-C2B3-4F03-B3C2-986E4CA047C9}" type="pres">
      <dgm:prSet presAssocID="{DCD2EC80-A4E2-4F17-9910-1CED79353460}" presName="bgRect" presStyleLbl="bgShp" presStyleIdx="4" presStyleCnt="6"/>
      <dgm:spPr/>
    </dgm:pt>
    <dgm:pt modelId="{3796AC82-E017-459B-8CF2-513A48393253}" type="pres">
      <dgm:prSet presAssocID="{DCD2EC80-A4E2-4F17-9910-1CED7935346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662C852-15F5-4636-8EC0-06F42510761C}" type="pres">
      <dgm:prSet presAssocID="{DCD2EC80-A4E2-4F17-9910-1CED79353460}" presName="spaceRect" presStyleCnt="0"/>
      <dgm:spPr/>
    </dgm:pt>
    <dgm:pt modelId="{7AA5F919-55DB-41EB-90D2-5DDB48D71E88}" type="pres">
      <dgm:prSet presAssocID="{DCD2EC80-A4E2-4F17-9910-1CED79353460}" presName="parTx" presStyleLbl="revTx" presStyleIdx="4" presStyleCnt="6">
        <dgm:presLayoutVars>
          <dgm:chMax val="0"/>
          <dgm:chPref val="0"/>
        </dgm:presLayoutVars>
      </dgm:prSet>
      <dgm:spPr/>
    </dgm:pt>
    <dgm:pt modelId="{0D53CCB2-CC1A-4599-8F31-B26A680C3315}" type="pres">
      <dgm:prSet presAssocID="{B4E193FA-2066-4FD4-9F66-155DD8530262}" presName="sibTrans" presStyleCnt="0"/>
      <dgm:spPr/>
    </dgm:pt>
    <dgm:pt modelId="{AFA166F6-C5B9-44DD-B9B6-570878A00E81}" type="pres">
      <dgm:prSet presAssocID="{FA4D731A-2289-495E-BEDD-29E57EE01F10}" presName="compNode" presStyleCnt="0"/>
      <dgm:spPr/>
    </dgm:pt>
    <dgm:pt modelId="{9D15C812-86DD-4E7C-AAC2-325D0F995DD4}" type="pres">
      <dgm:prSet presAssocID="{FA4D731A-2289-495E-BEDD-29E57EE01F10}" presName="bgRect" presStyleLbl="bgShp" presStyleIdx="5" presStyleCnt="6"/>
      <dgm:spPr/>
    </dgm:pt>
    <dgm:pt modelId="{5510BC11-5EBB-455B-9EFE-00A509DE2961}" type="pres">
      <dgm:prSet presAssocID="{FA4D731A-2289-495E-BEDD-29E57EE01F1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3A27FAEC-FD47-4A45-BB73-DE6BFEDC02C1}" type="pres">
      <dgm:prSet presAssocID="{FA4D731A-2289-495E-BEDD-29E57EE01F10}" presName="spaceRect" presStyleCnt="0"/>
      <dgm:spPr/>
    </dgm:pt>
    <dgm:pt modelId="{E50E52C7-C4AC-43DD-9070-FCD4E735212C}" type="pres">
      <dgm:prSet presAssocID="{FA4D731A-2289-495E-BEDD-29E57EE01F1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A1E5116-E2DB-4038-8BB3-BB3F8E3764F0}" srcId="{6ACF3E91-20CC-4886-BC6B-AEF8CCD55F9D}" destId="{B3CD760F-C2A1-46C0-BD31-69EE844F0323}" srcOrd="0" destOrd="0" parTransId="{6C9585B7-E8B6-42C7-8ED0-8A3DE0B07198}" sibTransId="{BE51530F-4324-478C-B70B-EEA6D84E8C50}"/>
    <dgm:cxn modelId="{D7187817-2195-4224-A5AD-751DBEB5EA84}" srcId="{6ACF3E91-20CC-4886-BC6B-AEF8CCD55F9D}" destId="{07C9B533-7012-40C4-A008-5F2186F8F027}" srcOrd="1" destOrd="0" parTransId="{A87E47F7-BA33-48EB-BBD9-6828E200C26E}" sibTransId="{742EA108-F6A1-4C9D-B5A0-8532A668C8BD}"/>
    <dgm:cxn modelId="{07685F19-7B96-4C38-B4DC-8E92BCE6FB51}" type="presOf" srcId="{B3CD760F-C2A1-46C0-BD31-69EE844F0323}" destId="{D201AAB9-FCFF-49D4-8C11-8960BD7DFB96}" srcOrd="0" destOrd="0" presId="urn:microsoft.com/office/officeart/2018/2/layout/IconVerticalSolidList"/>
    <dgm:cxn modelId="{01F15F52-ED0C-4876-9F22-55D4D7796796}" type="presOf" srcId="{07C9B533-7012-40C4-A008-5F2186F8F027}" destId="{B77F6267-C282-41E8-A3E5-C0E9938385E8}" srcOrd="0" destOrd="0" presId="urn:microsoft.com/office/officeart/2018/2/layout/IconVerticalSolidList"/>
    <dgm:cxn modelId="{60BB665C-EF20-4D24-916A-C21E3E9906BD}" type="presOf" srcId="{2F16BB55-ECFD-4FD1-98D3-7B671B54BD74}" destId="{38992478-52CF-4D20-A03F-422F6CD69A89}" srcOrd="0" destOrd="0" presId="urn:microsoft.com/office/officeart/2018/2/layout/IconVerticalSolidList"/>
    <dgm:cxn modelId="{D5D42E70-AFAD-4082-A62B-4FE6A158F28A}" srcId="{6ACF3E91-20CC-4886-BC6B-AEF8CCD55F9D}" destId="{FA4D731A-2289-495E-BEDD-29E57EE01F10}" srcOrd="5" destOrd="0" parTransId="{E879419A-1B1A-4291-9927-96187712C7DA}" sibTransId="{C37E92DF-C414-4001-AC20-8FA4AFC43CFA}"/>
    <dgm:cxn modelId="{3F519384-6043-4EDF-93EC-749D27F87415}" type="presOf" srcId="{44CE9FA8-1FE7-4875-B237-C735DE336AF6}" destId="{42AE7794-5C69-4593-967F-46BB977B938B}" srcOrd="0" destOrd="0" presId="urn:microsoft.com/office/officeart/2018/2/layout/IconVerticalSolidList"/>
    <dgm:cxn modelId="{68622293-278E-4BC3-BA1A-037D2F550328}" type="presOf" srcId="{FA4D731A-2289-495E-BEDD-29E57EE01F10}" destId="{E50E52C7-C4AC-43DD-9070-FCD4E735212C}" srcOrd="0" destOrd="0" presId="urn:microsoft.com/office/officeart/2018/2/layout/IconVerticalSolidList"/>
    <dgm:cxn modelId="{36C2E49C-2B1A-4A7B-A1A8-1B5A82E80677}" type="presOf" srcId="{6ACF3E91-20CC-4886-BC6B-AEF8CCD55F9D}" destId="{331DE997-60D9-4598-9156-B6EBCE8FDB29}" srcOrd="0" destOrd="0" presId="urn:microsoft.com/office/officeart/2018/2/layout/IconVerticalSolidList"/>
    <dgm:cxn modelId="{F9BAFCA9-3E01-4951-BB29-1181FA03F2A8}" type="presOf" srcId="{DCD2EC80-A4E2-4F17-9910-1CED79353460}" destId="{7AA5F919-55DB-41EB-90D2-5DDB48D71E88}" srcOrd="0" destOrd="0" presId="urn:microsoft.com/office/officeart/2018/2/layout/IconVerticalSolidList"/>
    <dgm:cxn modelId="{74C708BC-8DEF-4EB7-88E1-14D751F4F649}" srcId="{6ACF3E91-20CC-4886-BC6B-AEF8CCD55F9D}" destId="{DCD2EC80-A4E2-4F17-9910-1CED79353460}" srcOrd="4" destOrd="0" parTransId="{9F8174B0-D399-4623-BE1A-1AD91E6F7464}" sibTransId="{B4E193FA-2066-4FD4-9F66-155DD8530262}"/>
    <dgm:cxn modelId="{0DF963D2-BB6B-4074-AD35-ED24D94CE89F}" srcId="{6ACF3E91-20CC-4886-BC6B-AEF8CCD55F9D}" destId="{2F16BB55-ECFD-4FD1-98D3-7B671B54BD74}" srcOrd="3" destOrd="0" parTransId="{2B98DCBD-874B-4E7D-8B72-FEA6AC0902C8}" sibTransId="{FCFE6D50-A517-4C88-AD18-134E8858AC3E}"/>
    <dgm:cxn modelId="{0F331EF1-8CB9-449A-9FBF-A123E7861E77}" srcId="{6ACF3E91-20CC-4886-BC6B-AEF8CCD55F9D}" destId="{44CE9FA8-1FE7-4875-B237-C735DE336AF6}" srcOrd="2" destOrd="0" parTransId="{20756393-F856-4CEC-AD54-F52C4EF9EC65}" sibTransId="{9AA5D7A6-E843-4CC9-9E25-685583167BA4}"/>
    <dgm:cxn modelId="{E71E8A4D-55FE-4ED3-8F43-8F638721CA41}" type="presParOf" srcId="{331DE997-60D9-4598-9156-B6EBCE8FDB29}" destId="{70FE9D87-533C-4CB8-AD49-AA44C972E5D8}" srcOrd="0" destOrd="0" presId="urn:microsoft.com/office/officeart/2018/2/layout/IconVerticalSolidList"/>
    <dgm:cxn modelId="{85BBDCC8-FB1D-4F16-8FC5-AFE69789B5C4}" type="presParOf" srcId="{70FE9D87-533C-4CB8-AD49-AA44C972E5D8}" destId="{42EA7EB9-BEB2-4CC5-848E-9DCF524C1FBF}" srcOrd="0" destOrd="0" presId="urn:microsoft.com/office/officeart/2018/2/layout/IconVerticalSolidList"/>
    <dgm:cxn modelId="{11931811-5DD6-45F1-8F58-4C6B9969FCEF}" type="presParOf" srcId="{70FE9D87-533C-4CB8-AD49-AA44C972E5D8}" destId="{175BD337-0152-4644-BC39-FF8593E82727}" srcOrd="1" destOrd="0" presId="urn:microsoft.com/office/officeart/2018/2/layout/IconVerticalSolidList"/>
    <dgm:cxn modelId="{0E9E56D7-8838-4A7C-87FD-2A1AD708FED0}" type="presParOf" srcId="{70FE9D87-533C-4CB8-AD49-AA44C972E5D8}" destId="{1DED841F-A53B-4FBB-ACBB-9A2D8513B0EA}" srcOrd="2" destOrd="0" presId="urn:microsoft.com/office/officeart/2018/2/layout/IconVerticalSolidList"/>
    <dgm:cxn modelId="{A7533CF6-8879-4D33-963D-1A6AD92AF526}" type="presParOf" srcId="{70FE9D87-533C-4CB8-AD49-AA44C972E5D8}" destId="{D201AAB9-FCFF-49D4-8C11-8960BD7DFB96}" srcOrd="3" destOrd="0" presId="urn:microsoft.com/office/officeart/2018/2/layout/IconVerticalSolidList"/>
    <dgm:cxn modelId="{1604B410-5F60-4B7E-9AB1-655A02936FDD}" type="presParOf" srcId="{331DE997-60D9-4598-9156-B6EBCE8FDB29}" destId="{F0C5F643-B450-4240-ACDD-E223B246B939}" srcOrd="1" destOrd="0" presId="urn:microsoft.com/office/officeart/2018/2/layout/IconVerticalSolidList"/>
    <dgm:cxn modelId="{3C1DA3C5-AA3A-4BEA-9DA7-CD5EA13AEDA3}" type="presParOf" srcId="{331DE997-60D9-4598-9156-B6EBCE8FDB29}" destId="{154E7385-7BA6-4553-BF24-3FF766B8022C}" srcOrd="2" destOrd="0" presId="urn:microsoft.com/office/officeart/2018/2/layout/IconVerticalSolidList"/>
    <dgm:cxn modelId="{B925541F-C096-408A-B3A7-1CF8F6AAF951}" type="presParOf" srcId="{154E7385-7BA6-4553-BF24-3FF766B8022C}" destId="{142B3C93-1472-443D-B628-D718D52DD2B6}" srcOrd="0" destOrd="0" presId="urn:microsoft.com/office/officeart/2018/2/layout/IconVerticalSolidList"/>
    <dgm:cxn modelId="{BAEB4090-1A02-49A6-BEDB-339DE1FEBD32}" type="presParOf" srcId="{154E7385-7BA6-4553-BF24-3FF766B8022C}" destId="{3A1BB661-AE51-4C1C-9325-3F4DF2C1A8DE}" srcOrd="1" destOrd="0" presId="urn:microsoft.com/office/officeart/2018/2/layout/IconVerticalSolidList"/>
    <dgm:cxn modelId="{58B171EF-341C-4950-8535-C2DCD9931E08}" type="presParOf" srcId="{154E7385-7BA6-4553-BF24-3FF766B8022C}" destId="{B1B1A6E7-3092-4B04-B2C7-2D7FB8074633}" srcOrd="2" destOrd="0" presId="urn:microsoft.com/office/officeart/2018/2/layout/IconVerticalSolidList"/>
    <dgm:cxn modelId="{103B3D5A-E99C-4BE1-A47B-B8B633E75E88}" type="presParOf" srcId="{154E7385-7BA6-4553-BF24-3FF766B8022C}" destId="{B77F6267-C282-41E8-A3E5-C0E9938385E8}" srcOrd="3" destOrd="0" presId="urn:microsoft.com/office/officeart/2018/2/layout/IconVerticalSolidList"/>
    <dgm:cxn modelId="{D79289D1-0789-4755-AD39-7D3CF95F253B}" type="presParOf" srcId="{331DE997-60D9-4598-9156-B6EBCE8FDB29}" destId="{B1C9791D-AA17-4526-B2E9-2BD4139DE370}" srcOrd="3" destOrd="0" presId="urn:microsoft.com/office/officeart/2018/2/layout/IconVerticalSolidList"/>
    <dgm:cxn modelId="{5D90DD9B-B50D-4258-87EC-66D6D8A781AC}" type="presParOf" srcId="{331DE997-60D9-4598-9156-B6EBCE8FDB29}" destId="{49ED2C51-FED8-4022-9F6D-31C4E2173B61}" srcOrd="4" destOrd="0" presId="urn:microsoft.com/office/officeart/2018/2/layout/IconVerticalSolidList"/>
    <dgm:cxn modelId="{E81F37B3-99CE-47C8-9721-1F569E8D8C97}" type="presParOf" srcId="{49ED2C51-FED8-4022-9F6D-31C4E2173B61}" destId="{8E2220EB-AC0B-4231-A10C-7E2702664126}" srcOrd="0" destOrd="0" presId="urn:microsoft.com/office/officeart/2018/2/layout/IconVerticalSolidList"/>
    <dgm:cxn modelId="{799471F7-E888-4A38-8BAB-A9B3B8DD4972}" type="presParOf" srcId="{49ED2C51-FED8-4022-9F6D-31C4E2173B61}" destId="{A051A755-F45E-4A2F-877D-E4E6A2338CC9}" srcOrd="1" destOrd="0" presId="urn:microsoft.com/office/officeart/2018/2/layout/IconVerticalSolidList"/>
    <dgm:cxn modelId="{7E5092A9-37B9-4C18-A67A-501534EF6D10}" type="presParOf" srcId="{49ED2C51-FED8-4022-9F6D-31C4E2173B61}" destId="{5048749A-7CA3-48CC-ACAF-3AEA15A3B2E0}" srcOrd="2" destOrd="0" presId="urn:microsoft.com/office/officeart/2018/2/layout/IconVerticalSolidList"/>
    <dgm:cxn modelId="{09FD2FD4-AFA4-495A-AF95-94D2E773B34D}" type="presParOf" srcId="{49ED2C51-FED8-4022-9F6D-31C4E2173B61}" destId="{42AE7794-5C69-4593-967F-46BB977B938B}" srcOrd="3" destOrd="0" presId="urn:microsoft.com/office/officeart/2018/2/layout/IconVerticalSolidList"/>
    <dgm:cxn modelId="{73415FFD-D6B0-4F53-ADCD-451BF6592E2A}" type="presParOf" srcId="{331DE997-60D9-4598-9156-B6EBCE8FDB29}" destId="{DF6F1E03-C416-4C7B-8845-A90D33B9980B}" srcOrd="5" destOrd="0" presId="urn:microsoft.com/office/officeart/2018/2/layout/IconVerticalSolidList"/>
    <dgm:cxn modelId="{99F4D9FF-1086-4D26-9F61-2114407DD88A}" type="presParOf" srcId="{331DE997-60D9-4598-9156-B6EBCE8FDB29}" destId="{16407A65-F1A3-4F02-9160-7212D9564B99}" srcOrd="6" destOrd="0" presId="urn:microsoft.com/office/officeart/2018/2/layout/IconVerticalSolidList"/>
    <dgm:cxn modelId="{C484E192-11F2-43A4-B535-A64CF94F89D4}" type="presParOf" srcId="{16407A65-F1A3-4F02-9160-7212D9564B99}" destId="{01BF6BC8-18A2-4BD7-8130-FA33DCDDF0A0}" srcOrd="0" destOrd="0" presId="urn:microsoft.com/office/officeart/2018/2/layout/IconVerticalSolidList"/>
    <dgm:cxn modelId="{3DC789BF-BD0C-4E01-89DE-B25DE66F20EA}" type="presParOf" srcId="{16407A65-F1A3-4F02-9160-7212D9564B99}" destId="{D40FF8AB-2002-4229-8BD0-1DD487B699F1}" srcOrd="1" destOrd="0" presId="urn:microsoft.com/office/officeart/2018/2/layout/IconVerticalSolidList"/>
    <dgm:cxn modelId="{DCD8F69A-8EA1-4866-96A6-E03715D969BA}" type="presParOf" srcId="{16407A65-F1A3-4F02-9160-7212D9564B99}" destId="{7F01FFBE-4535-4ED4-8606-828124729CCB}" srcOrd="2" destOrd="0" presId="urn:microsoft.com/office/officeart/2018/2/layout/IconVerticalSolidList"/>
    <dgm:cxn modelId="{DEAC48FA-BEE0-4785-8770-355E7F557114}" type="presParOf" srcId="{16407A65-F1A3-4F02-9160-7212D9564B99}" destId="{38992478-52CF-4D20-A03F-422F6CD69A89}" srcOrd="3" destOrd="0" presId="urn:microsoft.com/office/officeart/2018/2/layout/IconVerticalSolidList"/>
    <dgm:cxn modelId="{C4B3ECA1-C78C-4C08-8FE4-7DA433DB320C}" type="presParOf" srcId="{331DE997-60D9-4598-9156-B6EBCE8FDB29}" destId="{516E4A3A-1358-4DE9-B199-1AC0F269A4EB}" srcOrd="7" destOrd="0" presId="urn:microsoft.com/office/officeart/2018/2/layout/IconVerticalSolidList"/>
    <dgm:cxn modelId="{8B1C305B-9B2D-4644-AB25-E692DF64CF0D}" type="presParOf" srcId="{331DE997-60D9-4598-9156-B6EBCE8FDB29}" destId="{C67DF9AC-274A-45AB-9070-07CFF1799EBF}" srcOrd="8" destOrd="0" presId="urn:microsoft.com/office/officeart/2018/2/layout/IconVerticalSolidList"/>
    <dgm:cxn modelId="{791FF621-AA52-42F6-A5C5-7D32D5FF5538}" type="presParOf" srcId="{C67DF9AC-274A-45AB-9070-07CFF1799EBF}" destId="{CE457165-C2B3-4F03-B3C2-986E4CA047C9}" srcOrd="0" destOrd="0" presId="urn:microsoft.com/office/officeart/2018/2/layout/IconVerticalSolidList"/>
    <dgm:cxn modelId="{39773A2B-0FAB-4D26-AD74-EA5547E2E520}" type="presParOf" srcId="{C67DF9AC-274A-45AB-9070-07CFF1799EBF}" destId="{3796AC82-E017-459B-8CF2-513A48393253}" srcOrd="1" destOrd="0" presId="urn:microsoft.com/office/officeart/2018/2/layout/IconVerticalSolidList"/>
    <dgm:cxn modelId="{0C0557FF-F866-48DD-B873-F7215B541521}" type="presParOf" srcId="{C67DF9AC-274A-45AB-9070-07CFF1799EBF}" destId="{F662C852-15F5-4636-8EC0-06F42510761C}" srcOrd="2" destOrd="0" presId="urn:microsoft.com/office/officeart/2018/2/layout/IconVerticalSolidList"/>
    <dgm:cxn modelId="{D3B6677A-6E4D-4407-BA97-52CD5A5F4784}" type="presParOf" srcId="{C67DF9AC-274A-45AB-9070-07CFF1799EBF}" destId="{7AA5F919-55DB-41EB-90D2-5DDB48D71E88}" srcOrd="3" destOrd="0" presId="urn:microsoft.com/office/officeart/2018/2/layout/IconVerticalSolidList"/>
    <dgm:cxn modelId="{CDB3F7A6-3658-4C13-90F5-659AB079E00D}" type="presParOf" srcId="{331DE997-60D9-4598-9156-B6EBCE8FDB29}" destId="{0D53CCB2-CC1A-4599-8F31-B26A680C3315}" srcOrd="9" destOrd="0" presId="urn:microsoft.com/office/officeart/2018/2/layout/IconVerticalSolidList"/>
    <dgm:cxn modelId="{7D2BAFD3-9F6D-494B-B823-C55EA5943CE5}" type="presParOf" srcId="{331DE997-60D9-4598-9156-B6EBCE8FDB29}" destId="{AFA166F6-C5B9-44DD-B9B6-570878A00E81}" srcOrd="10" destOrd="0" presId="urn:microsoft.com/office/officeart/2018/2/layout/IconVerticalSolidList"/>
    <dgm:cxn modelId="{AD417EEC-29CF-484A-8558-00C7B4421572}" type="presParOf" srcId="{AFA166F6-C5B9-44DD-B9B6-570878A00E81}" destId="{9D15C812-86DD-4E7C-AAC2-325D0F995DD4}" srcOrd="0" destOrd="0" presId="urn:microsoft.com/office/officeart/2018/2/layout/IconVerticalSolidList"/>
    <dgm:cxn modelId="{107E8978-E8D5-4F40-B222-57BB604119E7}" type="presParOf" srcId="{AFA166F6-C5B9-44DD-B9B6-570878A00E81}" destId="{5510BC11-5EBB-455B-9EFE-00A509DE2961}" srcOrd="1" destOrd="0" presId="urn:microsoft.com/office/officeart/2018/2/layout/IconVerticalSolidList"/>
    <dgm:cxn modelId="{3C246F39-5D9B-4181-80A2-A1F6A8A753E2}" type="presParOf" srcId="{AFA166F6-C5B9-44DD-B9B6-570878A00E81}" destId="{3A27FAEC-FD47-4A45-BB73-DE6BFEDC02C1}" srcOrd="2" destOrd="0" presId="urn:microsoft.com/office/officeart/2018/2/layout/IconVerticalSolidList"/>
    <dgm:cxn modelId="{A6CC8F65-D60D-4D4F-A956-3F27909EA3C6}" type="presParOf" srcId="{AFA166F6-C5B9-44DD-B9B6-570878A00E81}" destId="{E50E52C7-C4AC-43DD-9070-FCD4E73521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56AF42-DC8C-404A-AD7F-A369F2A6561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EFC7E5-D09E-4137-9700-4D08EB9BFD0C}">
      <dgm:prSet/>
      <dgm:spPr/>
      <dgm:t>
        <a:bodyPr/>
        <a:lstStyle/>
        <a:p>
          <a:r>
            <a:rPr lang="en-US"/>
            <a:t>Application has many services</a:t>
          </a:r>
        </a:p>
      </dgm:t>
    </dgm:pt>
    <dgm:pt modelId="{2970AAE5-2B01-4871-90F3-531EFC4373AD}" type="parTrans" cxnId="{82BEFC71-9A4D-475F-9BA5-4F65A6B2CD36}">
      <dgm:prSet/>
      <dgm:spPr/>
      <dgm:t>
        <a:bodyPr/>
        <a:lstStyle/>
        <a:p>
          <a:endParaRPr lang="en-US"/>
        </a:p>
      </dgm:t>
    </dgm:pt>
    <dgm:pt modelId="{A73FF892-00F4-45FF-AD5C-60C85C5D1230}" type="sibTrans" cxnId="{82BEFC71-9A4D-475F-9BA5-4F65A6B2CD36}">
      <dgm:prSet/>
      <dgm:spPr/>
      <dgm:t>
        <a:bodyPr/>
        <a:lstStyle/>
        <a:p>
          <a:endParaRPr lang="en-US"/>
        </a:p>
      </dgm:t>
    </dgm:pt>
    <dgm:pt modelId="{B6D2BAD3-4C4A-44D8-87F5-D1B8DE7823CD}">
      <dgm:prSet/>
      <dgm:spPr/>
      <dgm:t>
        <a:bodyPr/>
        <a:lstStyle/>
        <a:p>
          <a:r>
            <a:rPr lang="en-US" dirty="0"/>
            <a:t>Many databases and storage systems (polyglot persistence)</a:t>
          </a:r>
        </a:p>
      </dgm:t>
    </dgm:pt>
    <dgm:pt modelId="{222FD0EA-6979-43F7-AE33-FA15464D80CC}" type="parTrans" cxnId="{0FB455E3-8602-4CB5-9B6D-DE39092276AD}">
      <dgm:prSet/>
      <dgm:spPr/>
      <dgm:t>
        <a:bodyPr/>
        <a:lstStyle/>
        <a:p>
          <a:endParaRPr lang="en-US"/>
        </a:p>
      </dgm:t>
    </dgm:pt>
    <dgm:pt modelId="{26FF7940-44CF-4660-84BE-1AC3F20287B9}" type="sibTrans" cxnId="{0FB455E3-8602-4CB5-9B6D-DE39092276AD}">
      <dgm:prSet/>
      <dgm:spPr/>
      <dgm:t>
        <a:bodyPr/>
        <a:lstStyle/>
        <a:p>
          <a:endParaRPr lang="en-US"/>
        </a:p>
      </dgm:t>
    </dgm:pt>
    <dgm:pt modelId="{89EDC9B9-A443-4DFE-A739-7B4CFE19F10E}">
      <dgm:prSet/>
      <dgm:spPr/>
      <dgm:t>
        <a:bodyPr/>
        <a:lstStyle/>
        <a:p>
          <a:r>
            <a:rPr lang="en-US"/>
            <a:t>Infrastructure is dynamic and elastic</a:t>
          </a:r>
        </a:p>
      </dgm:t>
    </dgm:pt>
    <dgm:pt modelId="{068FD006-C926-4A4C-9691-996D2A519C62}" type="parTrans" cxnId="{A8526ED3-7294-4C44-92EE-3A38B083F4C9}">
      <dgm:prSet/>
      <dgm:spPr/>
      <dgm:t>
        <a:bodyPr/>
        <a:lstStyle/>
        <a:p>
          <a:endParaRPr lang="en-US"/>
        </a:p>
      </dgm:t>
    </dgm:pt>
    <dgm:pt modelId="{D8E3A61B-3A35-40F2-B7BA-3DEE4596E292}" type="sibTrans" cxnId="{A8526ED3-7294-4C44-92EE-3A38B083F4C9}">
      <dgm:prSet/>
      <dgm:spPr/>
      <dgm:t>
        <a:bodyPr/>
        <a:lstStyle/>
        <a:p>
          <a:endParaRPr lang="en-US"/>
        </a:p>
      </dgm:t>
    </dgm:pt>
    <dgm:pt modelId="{1461BE6A-B0CB-46F9-91F4-2B38A47729DF}">
      <dgm:prSet/>
      <dgm:spPr/>
      <dgm:t>
        <a:bodyPr/>
        <a:lstStyle/>
        <a:p>
          <a:r>
            <a:rPr lang="en-US"/>
            <a:t>Many far-flung and loosely coupled services are managed</a:t>
          </a:r>
        </a:p>
      </dgm:t>
    </dgm:pt>
    <dgm:pt modelId="{2462BCE5-F876-400C-B0F7-11882A3D036C}" type="parTrans" cxnId="{E31FB8FA-749F-47FE-A8D3-D4AD094AAE7F}">
      <dgm:prSet/>
      <dgm:spPr/>
      <dgm:t>
        <a:bodyPr/>
        <a:lstStyle/>
        <a:p>
          <a:endParaRPr lang="en-US"/>
        </a:p>
      </dgm:t>
    </dgm:pt>
    <dgm:pt modelId="{916B2564-E640-452B-B672-EA393407671D}" type="sibTrans" cxnId="{E31FB8FA-749F-47FE-A8D3-D4AD094AAE7F}">
      <dgm:prSet/>
      <dgm:spPr/>
      <dgm:t>
        <a:bodyPr/>
        <a:lstStyle/>
        <a:p>
          <a:endParaRPr lang="en-US"/>
        </a:p>
      </dgm:t>
    </dgm:pt>
    <dgm:pt modelId="{730C0DD4-5C2D-4FBF-B0F6-83768FECDE58}">
      <dgm:prSet/>
      <dgm:spPr/>
      <dgm:t>
        <a:bodyPr/>
        <a:lstStyle/>
        <a:p>
          <a:r>
            <a:rPr lang="en-US"/>
            <a:t>Focus is on how to tolerate constant and continuous degradation while building resiliency to user-impacting failures</a:t>
          </a:r>
        </a:p>
      </dgm:t>
    </dgm:pt>
    <dgm:pt modelId="{BFFF7A98-F83B-4935-A29A-22EC28592F86}" type="parTrans" cxnId="{0E1A1E12-991F-4C86-8ED4-38DDCF2A2945}">
      <dgm:prSet/>
      <dgm:spPr/>
      <dgm:t>
        <a:bodyPr/>
        <a:lstStyle/>
        <a:p>
          <a:endParaRPr lang="en-US"/>
        </a:p>
      </dgm:t>
    </dgm:pt>
    <dgm:pt modelId="{BD44FF39-361C-4FB0-99BD-21784E93560A}" type="sibTrans" cxnId="{0E1A1E12-991F-4C86-8ED4-38DDCF2A2945}">
      <dgm:prSet/>
      <dgm:spPr/>
      <dgm:t>
        <a:bodyPr/>
        <a:lstStyle/>
        <a:p>
          <a:endParaRPr lang="en-US"/>
        </a:p>
      </dgm:t>
    </dgm:pt>
    <dgm:pt modelId="{FCC48D6F-AC8E-4EE4-8344-7CA5F45C6B49}">
      <dgm:prSet/>
      <dgm:spPr/>
      <dgm:t>
        <a:bodyPr/>
        <a:lstStyle/>
        <a:p>
          <a:r>
            <a:rPr lang="en-US"/>
            <a:t>Examination of correlation occurs across a virtually unlimited number of dimensions</a:t>
          </a:r>
        </a:p>
      </dgm:t>
    </dgm:pt>
    <dgm:pt modelId="{D1A72433-BE72-4FCA-A0B3-64B6C7DD4ABA}" type="parTrans" cxnId="{1402153E-F299-4EB3-8586-AB4CB7E712D5}">
      <dgm:prSet/>
      <dgm:spPr/>
      <dgm:t>
        <a:bodyPr/>
        <a:lstStyle/>
        <a:p>
          <a:endParaRPr lang="en-US"/>
        </a:p>
      </dgm:t>
    </dgm:pt>
    <dgm:pt modelId="{F805A569-E024-4146-9A47-E1FD606FC869}" type="sibTrans" cxnId="{1402153E-F299-4EB3-8586-AB4CB7E712D5}">
      <dgm:prSet/>
      <dgm:spPr/>
      <dgm:t>
        <a:bodyPr/>
        <a:lstStyle/>
        <a:p>
          <a:endParaRPr lang="en-US"/>
        </a:p>
      </dgm:t>
    </dgm:pt>
    <dgm:pt modelId="{527C4015-7623-BE4C-980A-0C4FECD57538}" type="pres">
      <dgm:prSet presAssocID="{3E56AF42-DC8C-404A-AD7F-A369F2A65618}" presName="Name0" presStyleCnt="0">
        <dgm:presLayoutVars>
          <dgm:dir/>
          <dgm:resizeHandles val="exact"/>
        </dgm:presLayoutVars>
      </dgm:prSet>
      <dgm:spPr/>
    </dgm:pt>
    <dgm:pt modelId="{F834A258-7210-5D4F-B64C-68D5F4DC6B97}" type="pres">
      <dgm:prSet presAssocID="{83EFC7E5-D09E-4137-9700-4D08EB9BFD0C}" presName="node" presStyleLbl="node1" presStyleIdx="0" presStyleCnt="6">
        <dgm:presLayoutVars>
          <dgm:bulletEnabled val="1"/>
        </dgm:presLayoutVars>
      </dgm:prSet>
      <dgm:spPr/>
    </dgm:pt>
    <dgm:pt modelId="{8702223D-12E6-7C47-830D-0F423C655190}" type="pres">
      <dgm:prSet presAssocID="{A73FF892-00F4-45FF-AD5C-60C85C5D1230}" presName="sibTrans" presStyleLbl="sibTrans1D1" presStyleIdx="0" presStyleCnt="5"/>
      <dgm:spPr/>
    </dgm:pt>
    <dgm:pt modelId="{4C9903DA-8151-C14A-A235-C0685D45A0D0}" type="pres">
      <dgm:prSet presAssocID="{A73FF892-00F4-45FF-AD5C-60C85C5D1230}" presName="connectorText" presStyleLbl="sibTrans1D1" presStyleIdx="0" presStyleCnt="5"/>
      <dgm:spPr/>
    </dgm:pt>
    <dgm:pt modelId="{A7359C02-7DD3-2343-82DA-56A73F40E0E4}" type="pres">
      <dgm:prSet presAssocID="{B6D2BAD3-4C4A-44D8-87F5-D1B8DE7823CD}" presName="node" presStyleLbl="node1" presStyleIdx="1" presStyleCnt="6">
        <dgm:presLayoutVars>
          <dgm:bulletEnabled val="1"/>
        </dgm:presLayoutVars>
      </dgm:prSet>
      <dgm:spPr/>
    </dgm:pt>
    <dgm:pt modelId="{813BA4A6-5AE7-D44E-8A40-DEDAC5A638BD}" type="pres">
      <dgm:prSet presAssocID="{26FF7940-44CF-4660-84BE-1AC3F20287B9}" presName="sibTrans" presStyleLbl="sibTrans1D1" presStyleIdx="1" presStyleCnt="5"/>
      <dgm:spPr/>
    </dgm:pt>
    <dgm:pt modelId="{DE7D6265-E5C5-B047-9DDC-047972CBA12B}" type="pres">
      <dgm:prSet presAssocID="{26FF7940-44CF-4660-84BE-1AC3F20287B9}" presName="connectorText" presStyleLbl="sibTrans1D1" presStyleIdx="1" presStyleCnt="5"/>
      <dgm:spPr/>
    </dgm:pt>
    <dgm:pt modelId="{F6F87550-B69A-A04C-A0F7-26C79908CFB1}" type="pres">
      <dgm:prSet presAssocID="{89EDC9B9-A443-4DFE-A739-7B4CFE19F10E}" presName="node" presStyleLbl="node1" presStyleIdx="2" presStyleCnt="6">
        <dgm:presLayoutVars>
          <dgm:bulletEnabled val="1"/>
        </dgm:presLayoutVars>
      </dgm:prSet>
      <dgm:spPr/>
    </dgm:pt>
    <dgm:pt modelId="{6B046DDC-2C7A-E04F-B0EB-FC986327D682}" type="pres">
      <dgm:prSet presAssocID="{D8E3A61B-3A35-40F2-B7BA-3DEE4596E292}" presName="sibTrans" presStyleLbl="sibTrans1D1" presStyleIdx="2" presStyleCnt="5"/>
      <dgm:spPr/>
    </dgm:pt>
    <dgm:pt modelId="{DC6327A5-DF15-0F46-AD2A-9884E489E2E1}" type="pres">
      <dgm:prSet presAssocID="{D8E3A61B-3A35-40F2-B7BA-3DEE4596E292}" presName="connectorText" presStyleLbl="sibTrans1D1" presStyleIdx="2" presStyleCnt="5"/>
      <dgm:spPr/>
    </dgm:pt>
    <dgm:pt modelId="{688A77B1-E531-5548-83EB-4D1C42C0A179}" type="pres">
      <dgm:prSet presAssocID="{1461BE6A-B0CB-46F9-91F4-2B38A47729DF}" presName="node" presStyleLbl="node1" presStyleIdx="3" presStyleCnt="6">
        <dgm:presLayoutVars>
          <dgm:bulletEnabled val="1"/>
        </dgm:presLayoutVars>
      </dgm:prSet>
      <dgm:spPr/>
    </dgm:pt>
    <dgm:pt modelId="{1546E476-88B1-8148-A3BC-BC12AB8A630C}" type="pres">
      <dgm:prSet presAssocID="{916B2564-E640-452B-B672-EA393407671D}" presName="sibTrans" presStyleLbl="sibTrans1D1" presStyleIdx="3" presStyleCnt="5"/>
      <dgm:spPr/>
    </dgm:pt>
    <dgm:pt modelId="{BE01770C-5F3F-2546-9D0F-D949EDA19E48}" type="pres">
      <dgm:prSet presAssocID="{916B2564-E640-452B-B672-EA393407671D}" presName="connectorText" presStyleLbl="sibTrans1D1" presStyleIdx="3" presStyleCnt="5"/>
      <dgm:spPr/>
    </dgm:pt>
    <dgm:pt modelId="{FDC1C40D-2B3C-A04B-9468-468297FD426D}" type="pres">
      <dgm:prSet presAssocID="{730C0DD4-5C2D-4FBF-B0F6-83768FECDE58}" presName="node" presStyleLbl="node1" presStyleIdx="4" presStyleCnt="6">
        <dgm:presLayoutVars>
          <dgm:bulletEnabled val="1"/>
        </dgm:presLayoutVars>
      </dgm:prSet>
      <dgm:spPr/>
    </dgm:pt>
    <dgm:pt modelId="{6A2DCED0-76B9-054F-BC1F-046082A35171}" type="pres">
      <dgm:prSet presAssocID="{BD44FF39-361C-4FB0-99BD-21784E93560A}" presName="sibTrans" presStyleLbl="sibTrans1D1" presStyleIdx="4" presStyleCnt="5"/>
      <dgm:spPr/>
    </dgm:pt>
    <dgm:pt modelId="{0F83E210-23EC-974E-892B-BFE21DA957AF}" type="pres">
      <dgm:prSet presAssocID="{BD44FF39-361C-4FB0-99BD-21784E93560A}" presName="connectorText" presStyleLbl="sibTrans1D1" presStyleIdx="4" presStyleCnt="5"/>
      <dgm:spPr/>
    </dgm:pt>
    <dgm:pt modelId="{24002688-14ED-C14C-A19B-446490E59FB1}" type="pres">
      <dgm:prSet presAssocID="{FCC48D6F-AC8E-4EE4-8344-7CA5F45C6B49}" presName="node" presStyleLbl="node1" presStyleIdx="5" presStyleCnt="6">
        <dgm:presLayoutVars>
          <dgm:bulletEnabled val="1"/>
        </dgm:presLayoutVars>
      </dgm:prSet>
      <dgm:spPr/>
    </dgm:pt>
  </dgm:ptLst>
  <dgm:cxnLst>
    <dgm:cxn modelId="{99FB1504-089F-5E47-8223-86508172309B}" type="presOf" srcId="{730C0DD4-5C2D-4FBF-B0F6-83768FECDE58}" destId="{FDC1C40D-2B3C-A04B-9468-468297FD426D}" srcOrd="0" destOrd="0" presId="urn:microsoft.com/office/officeart/2016/7/layout/RepeatingBendingProcessNew"/>
    <dgm:cxn modelId="{0E1A1E12-991F-4C86-8ED4-38DDCF2A2945}" srcId="{3E56AF42-DC8C-404A-AD7F-A369F2A65618}" destId="{730C0DD4-5C2D-4FBF-B0F6-83768FECDE58}" srcOrd="4" destOrd="0" parTransId="{BFFF7A98-F83B-4935-A29A-22EC28592F86}" sibTransId="{BD44FF39-361C-4FB0-99BD-21784E93560A}"/>
    <dgm:cxn modelId="{A258FA1C-2F65-874D-9ED9-FF44466B3362}" type="presOf" srcId="{D8E3A61B-3A35-40F2-B7BA-3DEE4596E292}" destId="{6B046DDC-2C7A-E04F-B0EB-FC986327D682}" srcOrd="0" destOrd="0" presId="urn:microsoft.com/office/officeart/2016/7/layout/RepeatingBendingProcessNew"/>
    <dgm:cxn modelId="{630DEE22-13DB-A049-ACBC-38ABDEB6D67E}" type="presOf" srcId="{A73FF892-00F4-45FF-AD5C-60C85C5D1230}" destId="{8702223D-12E6-7C47-830D-0F423C655190}" srcOrd="0" destOrd="0" presId="urn:microsoft.com/office/officeart/2016/7/layout/RepeatingBendingProcessNew"/>
    <dgm:cxn modelId="{567E112E-C7E7-F749-A7DE-7A845A32F5CB}" type="presOf" srcId="{916B2564-E640-452B-B672-EA393407671D}" destId="{1546E476-88B1-8148-A3BC-BC12AB8A630C}" srcOrd="0" destOrd="0" presId="urn:microsoft.com/office/officeart/2016/7/layout/RepeatingBendingProcessNew"/>
    <dgm:cxn modelId="{1402153E-F299-4EB3-8586-AB4CB7E712D5}" srcId="{3E56AF42-DC8C-404A-AD7F-A369F2A65618}" destId="{FCC48D6F-AC8E-4EE4-8344-7CA5F45C6B49}" srcOrd="5" destOrd="0" parTransId="{D1A72433-BE72-4FCA-A0B3-64B6C7DD4ABA}" sibTransId="{F805A569-E024-4146-9A47-E1FD606FC869}"/>
    <dgm:cxn modelId="{442EB853-709E-BB48-A415-68300EC97CAE}" type="presOf" srcId="{FCC48D6F-AC8E-4EE4-8344-7CA5F45C6B49}" destId="{24002688-14ED-C14C-A19B-446490E59FB1}" srcOrd="0" destOrd="0" presId="urn:microsoft.com/office/officeart/2016/7/layout/RepeatingBendingProcessNew"/>
    <dgm:cxn modelId="{687E6A60-5279-D844-AB34-44EDD6885B89}" type="presOf" srcId="{1461BE6A-B0CB-46F9-91F4-2B38A47729DF}" destId="{688A77B1-E531-5548-83EB-4D1C42C0A179}" srcOrd="0" destOrd="0" presId="urn:microsoft.com/office/officeart/2016/7/layout/RepeatingBendingProcessNew"/>
    <dgm:cxn modelId="{E3710662-075E-8149-8293-0B289D301235}" type="presOf" srcId="{83EFC7E5-D09E-4137-9700-4D08EB9BFD0C}" destId="{F834A258-7210-5D4F-B64C-68D5F4DC6B97}" srcOrd="0" destOrd="0" presId="urn:microsoft.com/office/officeart/2016/7/layout/RepeatingBendingProcessNew"/>
    <dgm:cxn modelId="{82BEFC71-9A4D-475F-9BA5-4F65A6B2CD36}" srcId="{3E56AF42-DC8C-404A-AD7F-A369F2A65618}" destId="{83EFC7E5-D09E-4137-9700-4D08EB9BFD0C}" srcOrd="0" destOrd="0" parTransId="{2970AAE5-2B01-4871-90F3-531EFC4373AD}" sibTransId="{A73FF892-00F4-45FF-AD5C-60C85C5D1230}"/>
    <dgm:cxn modelId="{BE73C776-AD58-2245-8396-FFEF2F32E60D}" type="presOf" srcId="{BD44FF39-361C-4FB0-99BD-21784E93560A}" destId="{6A2DCED0-76B9-054F-BC1F-046082A35171}" srcOrd="0" destOrd="0" presId="urn:microsoft.com/office/officeart/2016/7/layout/RepeatingBendingProcessNew"/>
    <dgm:cxn modelId="{7664A67D-0361-384D-868B-05EAC55E8098}" type="presOf" srcId="{BD44FF39-361C-4FB0-99BD-21784E93560A}" destId="{0F83E210-23EC-974E-892B-BFE21DA957AF}" srcOrd="1" destOrd="0" presId="urn:microsoft.com/office/officeart/2016/7/layout/RepeatingBendingProcessNew"/>
    <dgm:cxn modelId="{27AF7A82-C6FD-1244-9E22-77E308AC6964}" type="presOf" srcId="{916B2564-E640-452B-B672-EA393407671D}" destId="{BE01770C-5F3F-2546-9D0F-D949EDA19E48}" srcOrd="1" destOrd="0" presId="urn:microsoft.com/office/officeart/2016/7/layout/RepeatingBendingProcessNew"/>
    <dgm:cxn modelId="{7B7E9B88-D2F8-814A-A7A5-52339797A1BC}" type="presOf" srcId="{26FF7940-44CF-4660-84BE-1AC3F20287B9}" destId="{813BA4A6-5AE7-D44E-8A40-DEDAC5A638BD}" srcOrd="0" destOrd="0" presId="urn:microsoft.com/office/officeart/2016/7/layout/RepeatingBendingProcessNew"/>
    <dgm:cxn modelId="{85974F92-C1F4-5947-AA85-9FF2239998B1}" type="presOf" srcId="{B6D2BAD3-4C4A-44D8-87F5-D1B8DE7823CD}" destId="{A7359C02-7DD3-2343-82DA-56A73F40E0E4}" srcOrd="0" destOrd="0" presId="urn:microsoft.com/office/officeart/2016/7/layout/RepeatingBendingProcessNew"/>
    <dgm:cxn modelId="{71ADC892-85B5-8D4A-8FE6-08CFEF8DC3FD}" type="presOf" srcId="{D8E3A61B-3A35-40F2-B7BA-3DEE4596E292}" destId="{DC6327A5-DF15-0F46-AD2A-9884E489E2E1}" srcOrd="1" destOrd="0" presId="urn:microsoft.com/office/officeart/2016/7/layout/RepeatingBendingProcessNew"/>
    <dgm:cxn modelId="{0D802CC0-6ADA-5648-AD1B-47E3A8F030D1}" type="presOf" srcId="{A73FF892-00F4-45FF-AD5C-60C85C5D1230}" destId="{4C9903DA-8151-C14A-A235-C0685D45A0D0}" srcOrd="1" destOrd="0" presId="urn:microsoft.com/office/officeart/2016/7/layout/RepeatingBendingProcessNew"/>
    <dgm:cxn modelId="{A8526ED3-7294-4C44-92EE-3A38B083F4C9}" srcId="{3E56AF42-DC8C-404A-AD7F-A369F2A65618}" destId="{89EDC9B9-A443-4DFE-A739-7B4CFE19F10E}" srcOrd="2" destOrd="0" parTransId="{068FD006-C926-4A4C-9691-996D2A519C62}" sibTransId="{D8E3A61B-3A35-40F2-B7BA-3DEE4596E292}"/>
    <dgm:cxn modelId="{0FB455E3-8602-4CB5-9B6D-DE39092276AD}" srcId="{3E56AF42-DC8C-404A-AD7F-A369F2A65618}" destId="{B6D2BAD3-4C4A-44D8-87F5-D1B8DE7823CD}" srcOrd="1" destOrd="0" parTransId="{222FD0EA-6979-43F7-AE33-FA15464D80CC}" sibTransId="{26FF7940-44CF-4660-84BE-1AC3F20287B9}"/>
    <dgm:cxn modelId="{334B89E7-F6F4-8548-B3DF-1EF9E725D7B0}" type="presOf" srcId="{89EDC9B9-A443-4DFE-A739-7B4CFE19F10E}" destId="{F6F87550-B69A-A04C-A0F7-26C79908CFB1}" srcOrd="0" destOrd="0" presId="urn:microsoft.com/office/officeart/2016/7/layout/RepeatingBendingProcessNew"/>
    <dgm:cxn modelId="{9148CFEA-FB48-0A49-8706-F2794215FED4}" type="presOf" srcId="{3E56AF42-DC8C-404A-AD7F-A369F2A65618}" destId="{527C4015-7623-BE4C-980A-0C4FECD57538}" srcOrd="0" destOrd="0" presId="urn:microsoft.com/office/officeart/2016/7/layout/RepeatingBendingProcessNew"/>
    <dgm:cxn modelId="{64B0C2F1-4A5C-7842-9D2F-451C164435D7}" type="presOf" srcId="{26FF7940-44CF-4660-84BE-1AC3F20287B9}" destId="{DE7D6265-E5C5-B047-9DDC-047972CBA12B}" srcOrd="1" destOrd="0" presId="urn:microsoft.com/office/officeart/2016/7/layout/RepeatingBendingProcessNew"/>
    <dgm:cxn modelId="{E31FB8FA-749F-47FE-A8D3-D4AD094AAE7F}" srcId="{3E56AF42-DC8C-404A-AD7F-A369F2A65618}" destId="{1461BE6A-B0CB-46F9-91F4-2B38A47729DF}" srcOrd="3" destOrd="0" parTransId="{2462BCE5-F876-400C-B0F7-11882A3D036C}" sibTransId="{916B2564-E640-452B-B672-EA393407671D}"/>
    <dgm:cxn modelId="{34296E61-605D-C74E-9FC6-536E1BCDBB33}" type="presParOf" srcId="{527C4015-7623-BE4C-980A-0C4FECD57538}" destId="{F834A258-7210-5D4F-B64C-68D5F4DC6B97}" srcOrd="0" destOrd="0" presId="urn:microsoft.com/office/officeart/2016/7/layout/RepeatingBendingProcessNew"/>
    <dgm:cxn modelId="{A4A81CD4-73DD-D14F-ACA0-221E5B142AC9}" type="presParOf" srcId="{527C4015-7623-BE4C-980A-0C4FECD57538}" destId="{8702223D-12E6-7C47-830D-0F423C655190}" srcOrd="1" destOrd="0" presId="urn:microsoft.com/office/officeart/2016/7/layout/RepeatingBendingProcessNew"/>
    <dgm:cxn modelId="{EC5F52B8-9C7A-2247-BB53-7F6EE28669F6}" type="presParOf" srcId="{8702223D-12E6-7C47-830D-0F423C655190}" destId="{4C9903DA-8151-C14A-A235-C0685D45A0D0}" srcOrd="0" destOrd="0" presId="urn:microsoft.com/office/officeart/2016/7/layout/RepeatingBendingProcessNew"/>
    <dgm:cxn modelId="{8ED12D41-6615-5D4C-941D-15BB0AA0CB12}" type="presParOf" srcId="{527C4015-7623-BE4C-980A-0C4FECD57538}" destId="{A7359C02-7DD3-2343-82DA-56A73F40E0E4}" srcOrd="2" destOrd="0" presId="urn:microsoft.com/office/officeart/2016/7/layout/RepeatingBendingProcessNew"/>
    <dgm:cxn modelId="{9B443D94-9BA2-6D43-A9B3-B32E559C0973}" type="presParOf" srcId="{527C4015-7623-BE4C-980A-0C4FECD57538}" destId="{813BA4A6-5AE7-D44E-8A40-DEDAC5A638BD}" srcOrd="3" destOrd="0" presId="urn:microsoft.com/office/officeart/2016/7/layout/RepeatingBendingProcessNew"/>
    <dgm:cxn modelId="{71B475DB-ACF7-6340-95EE-7251557EB347}" type="presParOf" srcId="{813BA4A6-5AE7-D44E-8A40-DEDAC5A638BD}" destId="{DE7D6265-E5C5-B047-9DDC-047972CBA12B}" srcOrd="0" destOrd="0" presId="urn:microsoft.com/office/officeart/2016/7/layout/RepeatingBendingProcessNew"/>
    <dgm:cxn modelId="{1A6F3DF6-B33C-E84A-8110-F3C496F443D6}" type="presParOf" srcId="{527C4015-7623-BE4C-980A-0C4FECD57538}" destId="{F6F87550-B69A-A04C-A0F7-26C79908CFB1}" srcOrd="4" destOrd="0" presId="urn:microsoft.com/office/officeart/2016/7/layout/RepeatingBendingProcessNew"/>
    <dgm:cxn modelId="{14C397A8-50C8-3848-A023-677D1772DF98}" type="presParOf" srcId="{527C4015-7623-BE4C-980A-0C4FECD57538}" destId="{6B046DDC-2C7A-E04F-B0EB-FC986327D682}" srcOrd="5" destOrd="0" presId="urn:microsoft.com/office/officeart/2016/7/layout/RepeatingBendingProcessNew"/>
    <dgm:cxn modelId="{B626CBE0-CE53-6A47-BE71-7BF45B2EADD0}" type="presParOf" srcId="{6B046DDC-2C7A-E04F-B0EB-FC986327D682}" destId="{DC6327A5-DF15-0F46-AD2A-9884E489E2E1}" srcOrd="0" destOrd="0" presId="urn:microsoft.com/office/officeart/2016/7/layout/RepeatingBendingProcessNew"/>
    <dgm:cxn modelId="{B946907B-DCC6-604A-AC4C-23DAF997E109}" type="presParOf" srcId="{527C4015-7623-BE4C-980A-0C4FECD57538}" destId="{688A77B1-E531-5548-83EB-4D1C42C0A179}" srcOrd="6" destOrd="0" presId="urn:microsoft.com/office/officeart/2016/7/layout/RepeatingBendingProcessNew"/>
    <dgm:cxn modelId="{F408B4B0-09AF-334E-BE71-9F2E07BE3642}" type="presParOf" srcId="{527C4015-7623-BE4C-980A-0C4FECD57538}" destId="{1546E476-88B1-8148-A3BC-BC12AB8A630C}" srcOrd="7" destOrd="0" presId="urn:microsoft.com/office/officeart/2016/7/layout/RepeatingBendingProcessNew"/>
    <dgm:cxn modelId="{3FD19744-E9EA-B84E-BD20-7C77AEB5D06A}" type="presParOf" srcId="{1546E476-88B1-8148-A3BC-BC12AB8A630C}" destId="{BE01770C-5F3F-2546-9D0F-D949EDA19E48}" srcOrd="0" destOrd="0" presId="urn:microsoft.com/office/officeart/2016/7/layout/RepeatingBendingProcessNew"/>
    <dgm:cxn modelId="{666CE011-FB64-5D42-BDB5-BA3B5DFEB31F}" type="presParOf" srcId="{527C4015-7623-BE4C-980A-0C4FECD57538}" destId="{FDC1C40D-2B3C-A04B-9468-468297FD426D}" srcOrd="8" destOrd="0" presId="urn:microsoft.com/office/officeart/2016/7/layout/RepeatingBendingProcessNew"/>
    <dgm:cxn modelId="{25B72693-3314-CA47-B70A-D69A25219045}" type="presParOf" srcId="{527C4015-7623-BE4C-980A-0C4FECD57538}" destId="{6A2DCED0-76B9-054F-BC1F-046082A35171}" srcOrd="9" destOrd="0" presId="urn:microsoft.com/office/officeart/2016/7/layout/RepeatingBendingProcessNew"/>
    <dgm:cxn modelId="{A4698363-C757-FF44-88D1-40ACEACB53AC}" type="presParOf" srcId="{6A2DCED0-76B9-054F-BC1F-046082A35171}" destId="{0F83E210-23EC-974E-892B-BFE21DA957AF}" srcOrd="0" destOrd="0" presId="urn:microsoft.com/office/officeart/2016/7/layout/RepeatingBendingProcessNew"/>
    <dgm:cxn modelId="{D0A6EE9D-AF56-C54B-8996-C6A8C6B007AA}" type="presParOf" srcId="{527C4015-7623-BE4C-980A-0C4FECD57538}" destId="{24002688-14ED-C14C-A19B-446490E59FB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F533E01-11A5-4C2D-9F0C-8BBAC34D335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30CB79-5A38-45AA-B84E-341BCB79D564}">
      <dgm:prSet/>
      <dgm:spPr/>
      <dgm:t>
        <a:bodyPr/>
        <a:lstStyle/>
        <a:p>
          <a:r>
            <a:rPr lang="en-US"/>
            <a:t>Instrumentation tools:</a:t>
          </a:r>
        </a:p>
      </dgm:t>
    </dgm:pt>
    <dgm:pt modelId="{D1439B56-AA13-4612-B559-2532B5457276}" type="parTrans" cxnId="{6AC879B8-1D1E-48F4-8C5E-181C0FF71DB2}">
      <dgm:prSet/>
      <dgm:spPr/>
      <dgm:t>
        <a:bodyPr/>
        <a:lstStyle/>
        <a:p>
          <a:endParaRPr lang="en-US"/>
        </a:p>
      </dgm:t>
    </dgm:pt>
    <dgm:pt modelId="{C64DAB3A-8D85-4CA6-A6AC-42954D7102B7}" type="sibTrans" cxnId="{6AC879B8-1D1E-48F4-8C5E-181C0FF71DB2}">
      <dgm:prSet/>
      <dgm:spPr/>
      <dgm:t>
        <a:bodyPr/>
        <a:lstStyle/>
        <a:p>
          <a:endParaRPr lang="en-US"/>
        </a:p>
      </dgm:t>
    </dgm:pt>
    <dgm:pt modelId="{83FB33EB-7584-4476-BF7F-D4D49B7665BF}">
      <dgm:prSet/>
      <dgm:spPr/>
      <dgm:t>
        <a:bodyPr/>
        <a:lstStyle/>
        <a:p>
          <a:r>
            <a:rPr lang="en-US"/>
            <a:t>Collect telemetry data from various components (hosts, applications, services, containers, etc.)</a:t>
          </a:r>
        </a:p>
      </dgm:t>
    </dgm:pt>
    <dgm:pt modelId="{0CB7F604-90B9-40EF-B6E5-1DC51DDF3CF4}" type="parTrans" cxnId="{173848D6-BA6C-40EF-81EF-97DA18AD6ACB}">
      <dgm:prSet/>
      <dgm:spPr/>
      <dgm:t>
        <a:bodyPr/>
        <a:lstStyle/>
        <a:p>
          <a:endParaRPr lang="en-US"/>
        </a:p>
      </dgm:t>
    </dgm:pt>
    <dgm:pt modelId="{F61BDD2F-A141-4A6F-84DD-AFB78119A810}" type="sibTrans" cxnId="{173848D6-BA6C-40EF-81EF-97DA18AD6ACB}">
      <dgm:prSet/>
      <dgm:spPr/>
      <dgm:t>
        <a:bodyPr/>
        <a:lstStyle/>
        <a:p>
          <a:endParaRPr lang="en-US"/>
        </a:p>
      </dgm:t>
    </dgm:pt>
    <dgm:pt modelId="{D25051DA-6F07-4323-A44C-45D7958B66B4}">
      <dgm:prSet/>
      <dgm:spPr/>
      <dgm:t>
        <a:bodyPr/>
        <a:lstStyle/>
        <a:p>
          <a:r>
            <a:rPr lang="en-US"/>
            <a:t>The ability to process and correlate telemetry data</a:t>
          </a:r>
        </a:p>
      </dgm:t>
    </dgm:pt>
    <dgm:pt modelId="{FD9D1C68-92C3-4C46-9520-14F616F4CCE9}" type="parTrans" cxnId="{CB9E1D7B-EE5B-4D7A-8A05-E1A2052EE5BD}">
      <dgm:prSet/>
      <dgm:spPr/>
      <dgm:t>
        <a:bodyPr/>
        <a:lstStyle/>
        <a:p>
          <a:endParaRPr lang="en-US"/>
        </a:p>
      </dgm:t>
    </dgm:pt>
    <dgm:pt modelId="{A41910ED-7F17-437B-BCDC-1971EEBC3F32}" type="sibTrans" cxnId="{CB9E1D7B-EE5B-4D7A-8A05-E1A2052EE5BD}">
      <dgm:prSet/>
      <dgm:spPr/>
      <dgm:t>
        <a:bodyPr/>
        <a:lstStyle/>
        <a:p>
          <a:endParaRPr lang="en-US"/>
        </a:p>
      </dgm:t>
    </dgm:pt>
    <dgm:pt modelId="{297F5A98-53E1-43F9-A24A-EA0EB2F11951}">
      <dgm:prSet/>
      <dgm:spPr/>
      <dgm:t>
        <a:bodyPr/>
        <a:lstStyle/>
        <a:p>
          <a:r>
            <a:rPr lang="en-US"/>
            <a:t>If analyzing data in isolation, you’re limiting the insights you can glean</a:t>
          </a:r>
        </a:p>
      </dgm:t>
    </dgm:pt>
    <dgm:pt modelId="{3F8858CE-4CA0-4B96-B55C-CA7E97E61E62}" type="parTrans" cxnId="{3EE4CB8B-6CB2-4516-B876-E3B203CA86C2}">
      <dgm:prSet/>
      <dgm:spPr/>
      <dgm:t>
        <a:bodyPr/>
        <a:lstStyle/>
        <a:p>
          <a:endParaRPr lang="en-US"/>
        </a:p>
      </dgm:t>
    </dgm:pt>
    <dgm:pt modelId="{F303EABE-E308-4EE8-8B67-A552F8C8AFC5}" type="sibTrans" cxnId="{3EE4CB8B-6CB2-4516-B876-E3B203CA86C2}">
      <dgm:prSet/>
      <dgm:spPr/>
      <dgm:t>
        <a:bodyPr/>
        <a:lstStyle/>
        <a:p>
          <a:endParaRPr lang="en-US"/>
        </a:p>
      </dgm:t>
    </dgm:pt>
    <dgm:pt modelId="{8B9B75C4-8FA4-4135-86F0-97AE3467E001}">
      <dgm:prSet/>
      <dgm:spPr/>
      <dgm:t>
        <a:bodyPr/>
        <a:lstStyle/>
        <a:p>
          <a:r>
            <a:rPr lang="en-US"/>
            <a:t>Root cause analysis:</a:t>
          </a:r>
        </a:p>
      </dgm:t>
    </dgm:pt>
    <dgm:pt modelId="{DD690AF6-3771-44F1-B6C8-E83EE75B7111}" type="parTrans" cxnId="{03211421-8050-4FE4-A2B3-8C1E0019326D}">
      <dgm:prSet/>
      <dgm:spPr/>
      <dgm:t>
        <a:bodyPr/>
        <a:lstStyle/>
        <a:p>
          <a:endParaRPr lang="en-US"/>
        </a:p>
      </dgm:t>
    </dgm:pt>
    <dgm:pt modelId="{9E5CE86B-6CBF-4BEF-AB1D-E2FA8E56BE78}" type="sibTrans" cxnId="{03211421-8050-4FE4-A2B3-8C1E0019326D}">
      <dgm:prSet/>
      <dgm:spPr/>
      <dgm:t>
        <a:bodyPr/>
        <a:lstStyle/>
        <a:p>
          <a:endParaRPr lang="en-US"/>
        </a:p>
      </dgm:t>
    </dgm:pt>
    <dgm:pt modelId="{A0B54ABC-7A67-4E16-8CFD-F86E8DC8C207}">
      <dgm:prSet/>
      <dgm:spPr/>
      <dgm:t>
        <a:bodyPr/>
        <a:lstStyle/>
        <a:p>
          <a:r>
            <a:rPr lang="en-US"/>
            <a:t>Trace issues to their root cause</a:t>
          </a:r>
        </a:p>
      </dgm:t>
    </dgm:pt>
    <dgm:pt modelId="{8C8D9C5E-AA3B-4DE0-9656-7A56CCA33A8D}" type="parTrans" cxnId="{FDCE6CE1-E131-46FD-B634-804374839E59}">
      <dgm:prSet/>
      <dgm:spPr/>
      <dgm:t>
        <a:bodyPr/>
        <a:lstStyle/>
        <a:p>
          <a:endParaRPr lang="en-US"/>
        </a:p>
      </dgm:t>
    </dgm:pt>
    <dgm:pt modelId="{F3056874-BBE7-4844-BE32-5FB420D31CBF}" type="sibTrans" cxnId="{FDCE6CE1-E131-46FD-B634-804374839E59}">
      <dgm:prSet/>
      <dgm:spPr/>
      <dgm:t>
        <a:bodyPr/>
        <a:lstStyle/>
        <a:p>
          <a:endParaRPr lang="en-US"/>
        </a:p>
      </dgm:t>
    </dgm:pt>
    <dgm:pt modelId="{E81335E2-C961-4668-85FA-6270BE605452}">
      <dgm:prSet/>
      <dgm:spPr/>
      <dgm:t>
        <a:bodyPr/>
        <a:lstStyle/>
        <a:p>
          <a:r>
            <a:rPr lang="en-US"/>
            <a:t>Automation, including incident response actions</a:t>
          </a:r>
        </a:p>
      </dgm:t>
    </dgm:pt>
    <dgm:pt modelId="{0306D161-ACF8-4FA8-9501-A2A28F5E9D1B}" type="parTrans" cxnId="{3EFBA266-52EB-4CFD-A3CF-1D62D0FDF965}">
      <dgm:prSet/>
      <dgm:spPr/>
      <dgm:t>
        <a:bodyPr/>
        <a:lstStyle/>
        <a:p>
          <a:endParaRPr lang="en-US"/>
        </a:p>
      </dgm:t>
    </dgm:pt>
    <dgm:pt modelId="{29D7A11C-0C01-4842-9482-A024E178D558}" type="sibTrans" cxnId="{3EFBA266-52EB-4CFD-A3CF-1D62D0FDF965}">
      <dgm:prSet/>
      <dgm:spPr/>
      <dgm:t>
        <a:bodyPr/>
        <a:lstStyle/>
        <a:p>
          <a:endParaRPr lang="en-US"/>
        </a:p>
      </dgm:t>
    </dgm:pt>
    <dgm:pt modelId="{11DE1A7D-AA7D-49C7-8EBD-2BE86A66B3B7}">
      <dgm:prSet/>
      <dgm:spPr/>
      <dgm:t>
        <a:bodyPr/>
        <a:lstStyle/>
        <a:p>
          <a:r>
            <a:rPr lang="en-US"/>
            <a:t>Support incident management and ongoing incident automation -&gt; inform the right people </a:t>
          </a:r>
        </a:p>
      </dgm:t>
    </dgm:pt>
    <dgm:pt modelId="{ADD27BCD-05FC-4803-B179-9160675888BB}" type="parTrans" cxnId="{FE26DE7C-18B6-4233-8968-0FAB82EF52A5}">
      <dgm:prSet/>
      <dgm:spPr/>
      <dgm:t>
        <a:bodyPr/>
        <a:lstStyle/>
        <a:p>
          <a:endParaRPr lang="en-US"/>
        </a:p>
      </dgm:t>
    </dgm:pt>
    <dgm:pt modelId="{B6C7202D-035C-45D4-A0F7-DB78944BC553}" type="sibTrans" cxnId="{FE26DE7C-18B6-4233-8968-0FAB82EF52A5}">
      <dgm:prSet/>
      <dgm:spPr/>
      <dgm:t>
        <a:bodyPr/>
        <a:lstStyle/>
        <a:p>
          <a:endParaRPr lang="en-US"/>
        </a:p>
      </dgm:t>
    </dgm:pt>
    <dgm:pt modelId="{3838B338-BF0C-46F3-BC1B-BD0D10EB082A}">
      <dgm:prSet/>
      <dgm:spPr/>
      <dgm:t>
        <a:bodyPr/>
        <a:lstStyle/>
        <a:p>
          <a:r>
            <a:rPr lang="en-US"/>
            <a:t>Machine learning and AI operations</a:t>
          </a:r>
        </a:p>
      </dgm:t>
    </dgm:pt>
    <dgm:pt modelId="{9402D43C-9E8E-4E62-B9AF-0A4CCCA77AF2}" type="parTrans" cxnId="{9D809769-E9C5-408D-A034-97EF0F2B1FC8}">
      <dgm:prSet/>
      <dgm:spPr/>
      <dgm:t>
        <a:bodyPr/>
        <a:lstStyle/>
        <a:p>
          <a:endParaRPr lang="en-US"/>
        </a:p>
      </dgm:t>
    </dgm:pt>
    <dgm:pt modelId="{79B419C0-0024-4E2D-B37F-0C87B82C06B5}" type="sibTrans" cxnId="{9D809769-E9C5-408D-A034-97EF0F2B1FC8}">
      <dgm:prSet/>
      <dgm:spPr/>
      <dgm:t>
        <a:bodyPr/>
        <a:lstStyle/>
        <a:p>
          <a:endParaRPr lang="en-US"/>
        </a:p>
      </dgm:t>
    </dgm:pt>
    <dgm:pt modelId="{8E450FB7-253C-42C2-B121-09619D80870F}">
      <dgm:prSet/>
      <dgm:spPr/>
      <dgm:t>
        <a:bodyPr/>
        <a:lstStyle/>
        <a:p>
          <a:r>
            <a:rPr lang="en-US"/>
            <a:t>Automatically correlate and prioritize incident data; filter out alert noise</a:t>
          </a:r>
        </a:p>
      </dgm:t>
    </dgm:pt>
    <dgm:pt modelId="{D21EDFC8-AD28-427D-82D8-B8A8EC9E1C4D}" type="parTrans" cxnId="{A90AA441-D957-4CEA-81A5-179BFA71346B}">
      <dgm:prSet/>
      <dgm:spPr/>
      <dgm:t>
        <a:bodyPr/>
        <a:lstStyle/>
        <a:p>
          <a:endParaRPr lang="en-US"/>
        </a:p>
      </dgm:t>
    </dgm:pt>
    <dgm:pt modelId="{40618FA7-135C-4382-8D19-F1D37DA0BCDE}" type="sibTrans" cxnId="{A90AA441-D957-4CEA-81A5-179BFA71346B}">
      <dgm:prSet/>
      <dgm:spPr/>
      <dgm:t>
        <a:bodyPr/>
        <a:lstStyle/>
        <a:p>
          <a:endParaRPr lang="en-US"/>
        </a:p>
      </dgm:t>
    </dgm:pt>
    <dgm:pt modelId="{0DD0F02A-01B1-5D46-A18F-A070AB099DF0}" type="pres">
      <dgm:prSet presAssocID="{AF533E01-11A5-4C2D-9F0C-8BBAC34D3352}" presName="linear" presStyleCnt="0">
        <dgm:presLayoutVars>
          <dgm:animLvl val="lvl"/>
          <dgm:resizeHandles val="exact"/>
        </dgm:presLayoutVars>
      </dgm:prSet>
      <dgm:spPr/>
    </dgm:pt>
    <dgm:pt modelId="{D461CFA9-812C-FC4B-80FC-71886591646E}" type="pres">
      <dgm:prSet presAssocID="{7E30CB79-5A38-45AA-B84E-341BCB79D56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8B4811D-BB82-5D4F-9E1E-28AD35F476E5}" type="pres">
      <dgm:prSet presAssocID="{7E30CB79-5A38-45AA-B84E-341BCB79D564}" presName="childText" presStyleLbl="revTx" presStyleIdx="0" presStyleCnt="5">
        <dgm:presLayoutVars>
          <dgm:bulletEnabled val="1"/>
        </dgm:presLayoutVars>
      </dgm:prSet>
      <dgm:spPr/>
    </dgm:pt>
    <dgm:pt modelId="{B52B626D-5D21-F344-979E-32F2154F047B}" type="pres">
      <dgm:prSet presAssocID="{D25051DA-6F07-4323-A44C-45D7958B66B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946679D-2B5B-E34F-90AD-150E93EC2930}" type="pres">
      <dgm:prSet presAssocID="{D25051DA-6F07-4323-A44C-45D7958B66B4}" presName="childText" presStyleLbl="revTx" presStyleIdx="1" presStyleCnt="5">
        <dgm:presLayoutVars>
          <dgm:bulletEnabled val="1"/>
        </dgm:presLayoutVars>
      </dgm:prSet>
      <dgm:spPr/>
    </dgm:pt>
    <dgm:pt modelId="{C4EEE8DD-EFFC-2D48-BF63-A93A31F767AC}" type="pres">
      <dgm:prSet presAssocID="{8B9B75C4-8FA4-4135-86F0-97AE3467E00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29C3D16-ABE5-CE46-BE98-6970EC5C3CBB}" type="pres">
      <dgm:prSet presAssocID="{8B9B75C4-8FA4-4135-86F0-97AE3467E001}" presName="childText" presStyleLbl="revTx" presStyleIdx="2" presStyleCnt="5">
        <dgm:presLayoutVars>
          <dgm:bulletEnabled val="1"/>
        </dgm:presLayoutVars>
      </dgm:prSet>
      <dgm:spPr/>
    </dgm:pt>
    <dgm:pt modelId="{FD5655AA-935D-A34A-B3A7-BE97239EC07D}" type="pres">
      <dgm:prSet presAssocID="{E81335E2-C961-4668-85FA-6270BE6054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AA32E68-2D6E-D343-AB92-86718F469BDD}" type="pres">
      <dgm:prSet presAssocID="{E81335E2-C961-4668-85FA-6270BE605452}" presName="childText" presStyleLbl="revTx" presStyleIdx="3" presStyleCnt="5">
        <dgm:presLayoutVars>
          <dgm:bulletEnabled val="1"/>
        </dgm:presLayoutVars>
      </dgm:prSet>
      <dgm:spPr/>
    </dgm:pt>
    <dgm:pt modelId="{E445E0E0-76F1-1A4C-BB83-6D64E72D6870}" type="pres">
      <dgm:prSet presAssocID="{3838B338-BF0C-46F3-BC1B-BD0D10EB082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D9AC249-6F7C-9A45-8CCE-1AC6626A9B03}" type="pres">
      <dgm:prSet presAssocID="{3838B338-BF0C-46F3-BC1B-BD0D10EB082A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9D901107-7303-F649-8BCE-BC6BE3089F87}" type="presOf" srcId="{8B9B75C4-8FA4-4135-86F0-97AE3467E001}" destId="{C4EEE8DD-EFFC-2D48-BF63-A93A31F767AC}" srcOrd="0" destOrd="0" presId="urn:microsoft.com/office/officeart/2005/8/layout/vList2"/>
    <dgm:cxn modelId="{5C16901D-1F18-A349-9B01-CF82AA65E980}" type="presOf" srcId="{E81335E2-C961-4668-85FA-6270BE605452}" destId="{FD5655AA-935D-A34A-B3A7-BE97239EC07D}" srcOrd="0" destOrd="0" presId="urn:microsoft.com/office/officeart/2005/8/layout/vList2"/>
    <dgm:cxn modelId="{03211421-8050-4FE4-A2B3-8C1E0019326D}" srcId="{AF533E01-11A5-4C2D-9F0C-8BBAC34D3352}" destId="{8B9B75C4-8FA4-4135-86F0-97AE3467E001}" srcOrd="2" destOrd="0" parTransId="{DD690AF6-3771-44F1-B6C8-E83EE75B7111}" sibTransId="{9E5CE86B-6CBF-4BEF-AB1D-E2FA8E56BE78}"/>
    <dgm:cxn modelId="{8AE60C31-5062-6D46-BA7D-C19DE5CCF0F1}" type="presOf" srcId="{8E450FB7-253C-42C2-B121-09619D80870F}" destId="{1D9AC249-6F7C-9A45-8CCE-1AC6626A9B03}" srcOrd="0" destOrd="0" presId="urn:microsoft.com/office/officeart/2005/8/layout/vList2"/>
    <dgm:cxn modelId="{36042131-6F95-0840-B6A1-E1A8DA56A566}" type="presOf" srcId="{297F5A98-53E1-43F9-A24A-EA0EB2F11951}" destId="{8946679D-2B5B-E34F-90AD-150E93EC2930}" srcOrd="0" destOrd="0" presId="urn:microsoft.com/office/officeart/2005/8/layout/vList2"/>
    <dgm:cxn modelId="{1BD5D737-6E05-714C-AF9E-A50030D5394F}" type="presOf" srcId="{3838B338-BF0C-46F3-BC1B-BD0D10EB082A}" destId="{E445E0E0-76F1-1A4C-BB83-6D64E72D6870}" srcOrd="0" destOrd="0" presId="urn:microsoft.com/office/officeart/2005/8/layout/vList2"/>
    <dgm:cxn modelId="{A90AA441-D957-4CEA-81A5-179BFA71346B}" srcId="{3838B338-BF0C-46F3-BC1B-BD0D10EB082A}" destId="{8E450FB7-253C-42C2-B121-09619D80870F}" srcOrd="0" destOrd="0" parTransId="{D21EDFC8-AD28-427D-82D8-B8A8EC9E1C4D}" sibTransId="{40618FA7-135C-4382-8D19-F1D37DA0BCDE}"/>
    <dgm:cxn modelId="{194BE041-2C48-9E40-BB69-0922B436C043}" type="presOf" srcId="{D25051DA-6F07-4323-A44C-45D7958B66B4}" destId="{B52B626D-5D21-F344-979E-32F2154F047B}" srcOrd="0" destOrd="0" presId="urn:microsoft.com/office/officeart/2005/8/layout/vList2"/>
    <dgm:cxn modelId="{1BD6A266-8FB0-6A42-AED4-786423503B9D}" type="presOf" srcId="{A0B54ABC-7A67-4E16-8CFD-F86E8DC8C207}" destId="{C29C3D16-ABE5-CE46-BE98-6970EC5C3CBB}" srcOrd="0" destOrd="0" presId="urn:microsoft.com/office/officeart/2005/8/layout/vList2"/>
    <dgm:cxn modelId="{3EFBA266-52EB-4CFD-A3CF-1D62D0FDF965}" srcId="{AF533E01-11A5-4C2D-9F0C-8BBAC34D3352}" destId="{E81335E2-C961-4668-85FA-6270BE605452}" srcOrd="3" destOrd="0" parTransId="{0306D161-ACF8-4FA8-9501-A2A28F5E9D1B}" sibTransId="{29D7A11C-0C01-4842-9482-A024E178D558}"/>
    <dgm:cxn modelId="{9D809769-E9C5-408D-A034-97EF0F2B1FC8}" srcId="{AF533E01-11A5-4C2D-9F0C-8BBAC34D3352}" destId="{3838B338-BF0C-46F3-BC1B-BD0D10EB082A}" srcOrd="4" destOrd="0" parTransId="{9402D43C-9E8E-4E62-B9AF-0A4CCCA77AF2}" sibTransId="{79B419C0-0024-4E2D-B37F-0C87B82C06B5}"/>
    <dgm:cxn modelId="{CB9E1D7B-EE5B-4D7A-8A05-E1A2052EE5BD}" srcId="{AF533E01-11A5-4C2D-9F0C-8BBAC34D3352}" destId="{D25051DA-6F07-4323-A44C-45D7958B66B4}" srcOrd="1" destOrd="0" parTransId="{FD9D1C68-92C3-4C46-9520-14F616F4CCE9}" sibTransId="{A41910ED-7F17-437B-BCDC-1971EEBC3F32}"/>
    <dgm:cxn modelId="{FE26DE7C-18B6-4233-8968-0FAB82EF52A5}" srcId="{E81335E2-C961-4668-85FA-6270BE605452}" destId="{11DE1A7D-AA7D-49C7-8EBD-2BE86A66B3B7}" srcOrd="0" destOrd="0" parTransId="{ADD27BCD-05FC-4803-B179-9160675888BB}" sibTransId="{B6C7202D-035C-45D4-A0F7-DB78944BC553}"/>
    <dgm:cxn modelId="{3EE4CB8B-6CB2-4516-B876-E3B203CA86C2}" srcId="{D25051DA-6F07-4323-A44C-45D7958B66B4}" destId="{297F5A98-53E1-43F9-A24A-EA0EB2F11951}" srcOrd="0" destOrd="0" parTransId="{3F8858CE-4CA0-4B96-B55C-CA7E97E61E62}" sibTransId="{F303EABE-E308-4EE8-8B67-A552F8C8AFC5}"/>
    <dgm:cxn modelId="{E2430B99-78D7-C44C-BAEA-B285FFCB2B5A}" type="presOf" srcId="{83FB33EB-7584-4476-BF7F-D4D49B7665BF}" destId="{88B4811D-BB82-5D4F-9E1E-28AD35F476E5}" srcOrd="0" destOrd="0" presId="urn:microsoft.com/office/officeart/2005/8/layout/vList2"/>
    <dgm:cxn modelId="{EBC901B1-F71A-3A4A-9458-2818DDDF22CD}" type="presOf" srcId="{AF533E01-11A5-4C2D-9F0C-8BBAC34D3352}" destId="{0DD0F02A-01B1-5D46-A18F-A070AB099DF0}" srcOrd="0" destOrd="0" presId="urn:microsoft.com/office/officeart/2005/8/layout/vList2"/>
    <dgm:cxn modelId="{6AC879B8-1D1E-48F4-8C5E-181C0FF71DB2}" srcId="{AF533E01-11A5-4C2D-9F0C-8BBAC34D3352}" destId="{7E30CB79-5A38-45AA-B84E-341BCB79D564}" srcOrd="0" destOrd="0" parTransId="{D1439B56-AA13-4612-B559-2532B5457276}" sibTransId="{C64DAB3A-8D85-4CA6-A6AC-42954D7102B7}"/>
    <dgm:cxn modelId="{0438AAB8-1366-4D45-8E78-B15DB4A6493A}" type="presOf" srcId="{11DE1A7D-AA7D-49C7-8EBD-2BE86A66B3B7}" destId="{2AA32E68-2D6E-D343-AB92-86718F469BDD}" srcOrd="0" destOrd="0" presId="urn:microsoft.com/office/officeart/2005/8/layout/vList2"/>
    <dgm:cxn modelId="{173848D6-BA6C-40EF-81EF-97DA18AD6ACB}" srcId="{7E30CB79-5A38-45AA-B84E-341BCB79D564}" destId="{83FB33EB-7584-4476-BF7F-D4D49B7665BF}" srcOrd="0" destOrd="0" parTransId="{0CB7F604-90B9-40EF-B6E5-1DC51DDF3CF4}" sibTransId="{F61BDD2F-A141-4A6F-84DD-AFB78119A810}"/>
    <dgm:cxn modelId="{FDCE6CE1-E131-46FD-B634-804374839E59}" srcId="{8B9B75C4-8FA4-4135-86F0-97AE3467E001}" destId="{A0B54ABC-7A67-4E16-8CFD-F86E8DC8C207}" srcOrd="0" destOrd="0" parTransId="{8C8D9C5E-AA3B-4DE0-9656-7A56CCA33A8D}" sibTransId="{F3056874-BBE7-4844-BE32-5FB420D31CBF}"/>
    <dgm:cxn modelId="{18CD25F9-1FEC-C249-8F1A-504B54EF27CF}" type="presOf" srcId="{7E30CB79-5A38-45AA-B84E-341BCB79D564}" destId="{D461CFA9-812C-FC4B-80FC-71886591646E}" srcOrd="0" destOrd="0" presId="urn:microsoft.com/office/officeart/2005/8/layout/vList2"/>
    <dgm:cxn modelId="{92452B11-B259-2B41-80D3-F3B1AB64EB37}" type="presParOf" srcId="{0DD0F02A-01B1-5D46-A18F-A070AB099DF0}" destId="{D461CFA9-812C-FC4B-80FC-71886591646E}" srcOrd="0" destOrd="0" presId="urn:microsoft.com/office/officeart/2005/8/layout/vList2"/>
    <dgm:cxn modelId="{70A508A2-38A9-9E41-B76D-4668FA839AAF}" type="presParOf" srcId="{0DD0F02A-01B1-5D46-A18F-A070AB099DF0}" destId="{88B4811D-BB82-5D4F-9E1E-28AD35F476E5}" srcOrd="1" destOrd="0" presId="urn:microsoft.com/office/officeart/2005/8/layout/vList2"/>
    <dgm:cxn modelId="{624226FD-D2D5-5746-BB84-9911E34F297A}" type="presParOf" srcId="{0DD0F02A-01B1-5D46-A18F-A070AB099DF0}" destId="{B52B626D-5D21-F344-979E-32F2154F047B}" srcOrd="2" destOrd="0" presId="urn:microsoft.com/office/officeart/2005/8/layout/vList2"/>
    <dgm:cxn modelId="{1D670731-6E5E-FB40-BD2F-5B35CB2991A6}" type="presParOf" srcId="{0DD0F02A-01B1-5D46-A18F-A070AB099DF0}" destId="{8946679D-2B5B-E34F-90AD-150E93EC2930}" srcOrd="3" destOrd="0" presId="urn:microsoft.com/office/officeart/2005/8/layout/vList2"/>
    <dgm:cxn modelId="{F71FA703-C6C1-344B-999A-7E56BE7CA8F5}" type="presParOf" srcId="{0DD0F02A-01B1-5D46-A18F-A070AB099DF0}" destId="{C4EEE8DD-EFFC-2D48-BF63-A93A31F767AC}" srcOrd="4" destOrd="0" presId="urn:microsoft.com/office/officeart/2005/8/layout/vList2"/>
    <dgm:cxn modelId="{6D09B285-4F6A-D343-9D1C-FA2A1CBDCD3A}" type="presParOf" srcId="{0DD0F02A-01B1-5D46-A18F-A070AB099DF0}" destId="{C29C3D16-ABE5-CE46-BE98-6970EC5C3CBB}" srcOrd="5" destOrd="0" presId="urn:microsoft.com/office/officeart/2005/8/layout/vList2"/>
    <dgm:cxn modelId="{5B05066D-F26B-0946-9C58-F69193B32E65}" type="presParOf" srcId="{0DD0F02A-01B1-5D46-A18F-A070AB099DF0}" destId="{FD5655AA-935D-A34A-B3A7-BE97239EC07D}" srcOrd="6" destOrd="0" presId="urn:microsoft.com/office/officeart/2005/8/layout/vList2"/>
    <dgm:cxn modelId="{118FA036-599B-354D-91B5-0282A5710377}" type="presParOf" srcId="{0DD0F02A-01B1-5D46-A18F-A070AB099DF0}" destId="{2AA32E68-2D6E-D343-AB92-86718F469BDD}" srcOrd="7" destOrd="0" presId="urn:microsoft.com/office/officeart/2005/8/layout/vList2"/>
    <dgm:cxn modelId="{656AA918-12DC-0E40-AE13-3D965A82BFD5}" type="presParOf" srcId="{0DD0F02A-01B1-5D46-A18F-A070AB099DF0}" destId="{E445E0E0-76F1-1A4C-BB83-6D64E72D6870}" srcOrd="8" destOrd="0" presId="urn:microsoft.com/office/officeart/2005/8/layout/vList2"/>
    <dgm:cxn modelId="{CDA9C25E-27BD-DD4A-86A5-4E619F7B7943}" type="presParOf" srcId="{0DD0F02A-01B1-5D46-A18F-A070AB099DF0}" destId="{1D9AC249-6F7C-9A45-8CCE-1AC6626A9B03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C027527-0D0C-4B43-9F05-5EEE4541D3A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571AEA5-9E1C-406F-AFB0-345F336F8E86}">
      <dgm:prSet/>
      <dgm:spPr/>
      <dgm:t>
        <a:bodyPr/>
        <a:lstStyle/>
        <a:p>
          <a:pPr>
            <a:defRPr cap="all"/>
          </a:pPr>
          <a:r>
            <a:rPr lang="en-US"/>
            <a:t>Solving application performance issues faster</a:t>
          </a:r>
        </a:p>
      </dgm:t>
    </dgm:pt>
    <dgm:pt modelId="{04F58AEC-C162-4A77-A807-02FFD5222E3F}" type="parTrans" cxnId="{FF6088B8-2DC2-4102-A972-33E8367F5C7A}">
      <dgm:prSet/>
      <dgm:spPr/>
      <dgm:t>
        <a:bodyPr/>
        <a:lstStyle/>
        <a:p>
          <a:endParaRPr lang="en-US"/>
        </a:p>
      </dgm:t>
    </dgm:pt>
    <dgm:pt modelId="{908FBB8A-42D4-4B6B-8D30-CAA753064023}" type="sibTrans" cxnId="{FF6088B8-2DC2-4102-A972-33E8367F5C7A}">
      <dgm:prSet/>
      <dgm:spPr/>
      <dgm:t>
        <a:bodyPr/>
        <a:lstStyle/>
        <a:p>
          <a:endParaRPr lang="en-US"/>
        </a:p>
      </dgm:t>
    </dgm:pt>
    <dgm:pt modelId="{988BEFD1-48BC-4403-AD45-D6DCE1039A1B}">
      <dgm:prSet/>
      <dgm:spPr/>
      <dgm:t>
        <a:bodyPr/>
        <a:lstStyle/>
        <a:p>
          <a:pPr>
            <a:defRPr cap="all"/>
          </a:pPr>
          <a:r>
            <a:rPr lang="en-US"/>
            <a:t>Automating more processes for more teams</a:t>
          </a:r>
        </a:p>
      </dgm:t>
    </dgm:pt>
    <dgm:pt modelId="{54C98D6E-FBDC-40E0-836F-571AEBD6D711}" type="parTrans" cxnId="{D30ABF80-0B91-4DD2-B28B-C35CE184579A}">
      <dgm:prSet/>
      <dgm:spPr/>
      <dgm:t>
        <a:bodyPr/>
        <a:lstStyle/>
        <a:p>
          <a:endParaRPr lang="en-US"/>
        </a:p>
      </dgm:t>
    </dgm:pt>
    <dgm:pt modelId="{0718D845-4136-48BB-99F1-51CAD6029769}" type="sibTrans" cxnId="{D30ABF80-0B91-4DD2-B28B-C35CE184579A}">
      <dgm:prSet/>
      <dgm:spPr/>
      <dgm:t>
        <a:bodyPr/>
        <a:lstStyle/>
        <a:p>
          <a:endParaRPr lang="en-US"/>
        </a:p>
      </dgm:t>
    </dgm:pt>
    <dgm:pt modelId="{B76A62BE-3087-458C-B2DE-6A4361D51FBD}">
      <dgm:prSet/>
      <dgm:spPr/>
      <dgm:t>
        <a:bodyPr/>
        <a:lstStyle/>
        <a:p>
          <a:pPr>
            <a:defRPr cap="all"/>
          </a:pPr>
          <a:r>
            <a:rPr lang="en-US"/>
            <a:t>Building security and resilience</a:t>
          </a:r>
        </a:p>
      </dgm:t>
    </dgm:pt>
    <dgm:pt modelId="{312CDA53-4D97-490E-8AEB-3203115ED6D8}" type="parTrans" cxnId="{9302F889-2B7F-4677-822E-EC1021E3052A}">
      <dgm:prSet/>
      <dgm:spPr/>
      <dgm:t>
        <a:bodyPr/>
        <a:lstStyle/>
        <a:p>
          <a:endParaRPr lang="en-US"/>
        </a:p>
      </dgm:t>
    </dgm:pt>
    <dgm:pt modelId="{DCF727E6-D8B7-4250-B63D-7BC047B480FB}" type="sibTrans" cxnId="{9302F889-2B7F-4677-822E-EC1021E3052A}">
      <dgm:prSet/>
      <dgm:spPr/>
      <dgm:t>
        <a:bodyPr/>
        <a:lstStyle/>
        <a:p>
          <a:endParaRPr lang="en-US"/>
        </a:p>
      </dgm:t>
    </dgm:pt>
    <dgm:pt modelId="{7C732427-5F34-48AE-8EEE-22C92BC493CE}">
      <dgm:prSet/>
      <dgm:spPr/>
      <dgm:t>
        <a:bodyPr/>
        <a:lstStyle/>
        <a:p>
          <a:pPr>
            <a:defRPr cap="all"/>
          </a:pPr>
          <a:r>
            <a:rPr lang="en-US"/>
            <a:t>Delivering great end-user experience</a:t>
          </a:r>
        </a:p>
      </dgm:t>
    </dgm:pt>
    <dgm:pt modelId="{0B4E7BBC-FF06-45D0-9119-D78AC447C4D1}" type="parTrans" cxnId="{CAB58E1D-C561-44EB-B2C5-BF2CCCC6A530}">
      <dgm:prSet/>
      <dgm:spPr/>
      <dgm:t>
        <a:bodyPr/>
        <a:lstStyle/>
        <a:p>
          <a:endParaRPr lang="en-US"/>
        </a:p>
      </dgm:t>
    </dgm:pt>
    <dgm:pt modelId="{5631ED8A-FE59-49DD-B451-B932DC9A49EC}" type="sibTrans" cxnId="{CAB58E1D-C561-44EB-B2C5-BF2CCCC6A530}">
      <dgm:prSet/>
      <dgm:spPr/>
      <dgm:t>
        <a:bodyPr/>
        <a:lstStyle/>
        <a:p>
          <a:endParaRPr lang="en-US"/>
        </a:p>
      </dgm:t>
    </dgm:pt>
    <dgm:pt modelId="{302C60AC-B8A9-4E99-8515-A3C9FDE9B953}" type="pres">
      <dgm:prSet presAssocID="{BC027527-0D0C-4B43-9F05-5EEE4541D3AD}" presName="root" presStyleCnt="0">
        <dgm:presLayoutVars>
          <dgm:dir/>
          <dgm:resizeHandles val="exact"/>
        </dgm:presLayoutVars>
      </dgm:prSet>
      <dgm:spPr/>
    </dgm:pt>
    <dgm:pt modelId="{189FB969-88F0-4552-A417-F6C5FB2FAFD0}" type="pres">
      <dgm:prSet presAssocID="{C571AEA5-9E1C-406F-AFB0-345F336F8E86}" presName="compNode" presStyleCnt="0"/>
      <dgm:spPr/>
    </dgm:pt>
    <dgm:pt modelId="{F08D184B-8F61-4D3B-A965-270684B91A9B}" type="pres">
      <dgm:prSet presAssocID="{C571AEA5-9E1C-406F-AFB0-345F336F8E86}" presName="iconBgRect" presStyleLbl="bgShp" presStyleIdx="0" presStyleCnt="4"/>
      <dgm:spPr/>
    </dgm:pt>
    <dgm:pt modelId="{F240B6BE-0005-4DF3-B753-2795B26ED31C}" type="pres">
      <dgm:prSet presAssocID="{C571AEA5-9E1C-406F-AFB0-345F336F8E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176517E-2CD1-43E6-8980-CE1A0C355A9A}" type="pres">
      <dgm:prSet presAssocID="{C571AEA5-9E1C-406F-AFB0-345F336F8E86}" presName="spaceRect" presStyleCnt="0"/>
      <dgm:spPr/>
    </dgm:pt>
    <dgm:pt modelId="{63A3C21B-EF67-418A-9A87-E9FC3915B6DE}" type="pres">
      <dgm:prSet presAssocID="{C571AEA5-9E1C-406F-AFB0-345F336F8E86}" presName="textRect" presStyleLbl="revTx" presStyleIdx="0" presStyleCnt="4">
        <dgm:presLayoutVars>
          <dgm:chMax val="1"/>
          <dgm:chPref val="1"/>
        </dgm:presLayoutVars>
      </dgm:prSet>
      <dgm:spPr/>
    </dgm:pt>
    <dgm:pt modelId="{348C23A5-DBF9-4D19-BA56-AC2563408792}" type="pres">
      <dgm:prSet presAssocID="{908FBB8A-42D4-4B6B-8D30-CAA753064023}" presName="sibTrans" presStyleCnt="0"/>
      <dgm:spPr/>
    </dgm:pt>
    <dgm:pt modelId="{DCA9E8BF-7E71-4E06-9854-1ADB337FF088}" type="pres">
      <dgm:prSet presAssocID="{988BEFD1-48BC-4403-AD45-D6DCE1039A1B}" presName="compNode" presStyleCnt="0"/>
      <dgm:spPr/>
    </dgm:pt>
    <dgm:pt modelId="{1F9C14F9-59A4-4C8F-B711-52893A087561}" type="pres">
      <dgm:prSet presAssocID="{988BEFD1-48BC-4403-AD45-D6DCE1039A1B}" presName="iconBgRect" presStyleLbl="bgShp" presStyleIdx="1" presStyleCnt="4"/>
      <dgm:spPr/>
    </dgm:pt>
    <dgm:pt modelId="{0EFE2142-44AB-4520-B339-5BA892E55D71}" type="pres">
      <dgm:prSet presAssocID="{988BEFD1-48BC-4403-AD45-D6DCE1039A1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C610F3D-DF3F-4657-972F-40C21546A247}" type="pres">
      <dgm:prSet presAssocID="{988BEFD1-48BC-4403-AD45-D6DCE1039A1B}" presName="spaceRect" presStyleCnt="0"/>
      <dgm:spPr/>
    </dgm:pt>
    <dgm:pt modelId="{B0339E54-2168-4B06-A18C-EB60FF846D85}" type="pres">
      <dgm:prSet presAssocID="{988BEFD1-48BC-4403-AD45-D6DCE1039A1B}" presName="textRect" presStyleLbl="revTx" presStyleIdx="1" presStyleCnt="4">
        <dgm:presLayoutVars>
          <dgm:chMax val="1"/>
          <dgm:chPref val="1"/>
        </dgm:presLayoutVars>
      </dgm:prSet>
      <dgm:spPr/>
    </dgm:pt>
    <dgm:pt modelId="{821FEF80-A506-44CB-AAF5-40F804D3A924}" type="pres">
      <dgm:prSet presAssocID="{0718D845-4136-48BB-99F1-51CAD6029769}" presName="sibTrans" presStyleCnt="0"/>
      <dgm:spPr/>
    </dgm:pt>
    <dgm:pt modelId="{8182CF32-FB94-4E40-8918-42B088DE7F22}" type="pres">
      <dgm:prSet presAssocID="{B76A62BE-3087-458C-B2DE-6A4361D51FBD}" presName="compNode" presStyleCnt="0"/>
      <dgm:spPr/>
    </dgm:pt>
    <dgm:pt modelId="{B6F7E525-4C0E-486F-99FF-9D8A1A994DD3}" type="pres">
      <dgm:prSet presAssocID="{B76A62BE-3087-458C-B2DE-6A4361D51FBD}" presName="iconBgRect" presStyleLbl="bgShp" presStyleIdx="2" presStyleCnt="4"/>
      <dgm:spPr/>
    </dgm:pt>
    <dgm:pt modelId="{7EC3F902-7B97-4727-9D80-4E9757D191EC}" type="pres">
      <dgm:prSet presAssocID="{B76A62BE-3087-458C-B2DE-6A4361D51F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54C9734-12ED-45A3-B88D-92660CE20541}" type="pres">
      <dgm:prSet presAssocID="{B76A62BE-3087-458C-B2DE-6A4361D51FBD}" presName="spaceRect" presStyleCnt="0"/>
      <dgm:spPr/>
    </dgm:pt>
    <dgm:pt modelId="{DB12ADC2-5F8B-468D-872A-B4EF975511CD}" type="pres">
      <dgm:prSet presAssocID="{B76A62BE-3087-458C-B2DE-6A4361D51FBD}" presName="textRect" presStyleLbl="revTx" presStyleIdx="2" presStyleCnt="4">
        <dgm:presLayoutVars>
          <dgm:chMax val="1"/>
          <dgm:chPref val="1"/>
        </dgm:presLayoutVars>
      </dgm:prSet>
      <dgm:spPr/>
    </dgm:pt>
    <dgm:pt modelId="{0F6E723A-2869-4B80-B164-4A2294430D86}" type="pres">
      <dgm:prSet presAssocID="{DCF727E6-D8B7-4250-B63D-7BC047B480FB}" presName="sibTrans" presStyleCnt="0"/>
      <dgm:spPr/>
    </dgm:pt>
    <dgm:pt modelId="{FF75E2FD-A5EE-4361-B50A-D200920D0594}" type="pres">
      <dgm:prSet presAssocID="{7C732427-5F34-48AE-8EEE-22C92BC493CE}" presName="compNode" presStyleCnt="0"/>
      <dgm:spPr/>
    </dgm:pt>
    <dgm:pt modelId="{942C5C89-610B-44E1-BE03-D4297F75D5FA}" type="pres">
      <dgm:prSet presAssocID="{7C732427-5F34-48AE-8EEE-22C92BC493CE}" presName="iconBgRect" presStyleLbl="bgShp" presStyleIdx="3" presStyleCnt="4"/>
      <dgm:spPr/>
    </dgm:pt>
    <dgm:pt modelId="{9939728B-B185-4BEF-AAAA-F5CEAFD14DD9}" type="pres">
      <dgm:prSet presAssocID="{7C732427-5F34-48AE-8EEE-22C92BC493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C865ADAB-64EB-4CB7-8590-75EE2B0DEAB4}" type="pres">
      <dgm:prSet presAssocID="{7C732427-5F34-48AE-8EEE-22C92BC493CE}" presName="spaceRect" presStyleCnt="0"/>
      <dgm:spPr/>
    </dgm:pt>
    <dgm:pt modelId="{AEFA2265-117E-4638-AD7A-B5EAC62CB227}" type="pres">
      <dgm:prSet presAssocID="{7C732427-5F34-48AE-8EEE-22C92BC493C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8734F04-77CE-4CD5-9586-5C70B7E8A4D5}" type="presOf" srcId="{B76A62BE-3087-458C-B2DE-6A4361D51FBD}" destId="{DB12ADC2-5F8B-468D-872A-B4EF975511CD}" srcOrd="0" destOrd="0" presId="urn:microsoft.com/office/officeart/2018/5/layout/IconCircleLabelList"/>
    <dgm:cxn modelId="{CAB58E1D-C561-44EB-B2C5-BF2CCCC6A530}" srcId="{BC027527-0D0C-4B43-9F05-5EEE4541D3AD}" destId="{7C732427-5F34-48AE-8EEE-22C92BC493CE}" srcOrd="3" destOrd="0" parTransId="{0B4E7BBC-FF06-45D0-9119-D78AC447C4D1}" sibTransId="{5631ED8A-FE59-49DD-B451-B932DC9A49EC}"/>
    <dgm:cxn modelId="{C5ECCC4E-9414-4E90-B3E2-15369AA32CFC}" type="presOf" srcId="{7C732427-5F34-48AE-8EEE-22C92BC493CE}" destId="{AEFA2265-117E-4638-AD7A-B5EAC62CB227}" srcOrd="0" destOrd="0" presId="urn:microsoft.com/office/officeart/2018/5/layout/IconCircleLabelList"/>
    <dgm:cxn modelId="{FD03665C-A3A0-43A7-976B-FF1220A2EF5D}" type="presOf" srcId="{988BEFD1-48BC-4403-AD45-D6DCE1039A1B}" destId="{B0339E54-2168-4B06-A18C-EB60FF846D85}" srcOrd="0" destOrd="0" presId="urn:microsoft.com/office/officeart/2018/5/layout/IconCircleLabelList"/>
    <dgm:cxn modelId="{96A93467-9892-42F3-988B-325F5E8C9454}" type="presOf" srcId="{BC027527-0D0C-4B43-9F05-5EEE4541D3AD}" destId="{302C60AC-B8A9-4E99-8515-A3C9FDE9B953}" srcOrd="0" destOrd="0" presId="urn:microsoft.com/office/officeart/2018/5/layout/IconCircleLabelList"/>
    <dgm:cxn modelId="{D30ABF80-0B91-4DD2-B28B-C35CE184579A}" srcId="{BC027527-0D0C-4B43-9F05-5EEE4541D3AD}" destId="{988BEFD1-48BC-4403-AD45-D6DCE1039A1B}" srcOrd="1" destOrd="0" parTransId="{54C98D6E-FBDC-40E0-836F-571AEBD6D711}" sibTransId="{0718D845-4136-48BB-99F1-51CAD6029769}"/>
    <dgm:cxn modelId="{9302F889-2B7F-4677-822E-EC1021E3052A}" srcId="{BC027527-0D0C-4B43-9F05-5EEE4541D3AD}" destId="{B76A62BE-3087-458C-B2DE-6A4361D51FBD}" srcOrd="2" destOrd="0" parTransId="{312CDA53-4D97-490E-8AEB-3203115ED6D8}" sibTransId="{DCF727E6-D8B7-4250-B63D-7BC047B480FB}"/>
    <dgm:cxn modelId="{FF6088B8-2DC2-4102-A972-33E8367F5C7A}" srcId="{BC027527-0D0C-4B43-9F05-5EEE4541D3AD}" destId="{C571AEA5-9E1C-406F-AFB0-345F336F8E86}" srcOrd="0" destOrd="0" parTransId="{04F58AEC-C162-4A77-A807-02FFD5222E3F}" sibTransId="{908FBB8A-42D4-4B6B-8D30-CAA753064023}"/>
    <dgm:cxn modelId="{9A267AE3-4A6A-4161-874A-034F0D32805F}" type="presOf" srcId="{C571AEA5-9E1C-406F-AFB0-345F336F8E86}" destId="{63A3C21B-EF67-418A-9A87-E9FC3915B6DE}" srcOrd="0" destOrd="0" presId="urn:microsoft.com/office/officeart/2018/5/layout/IconCircleLabelList"/>
    <dgm:cxn modelId="{7943E414-D54D-4780-ABE4-9DF49A2228ED}" type="presParOf" srcId="{302C60AC-B8A9-4E99-8515-A3C9FDE9B953}" destId="{189FB969-88F0-4552-A417-F6C5FB2FAFD0}" srcOrd="0" destOrd="0" presId="urn:microsoft.com/office/officeart/2018/5/layout/IconCircleLabelList"/>
    <dgm:cxn modelId="{D14B7E95-1DCB-4158-B543-CFE851F1B48D}" type="presParOf" srcId="{189FB969-88F0-4552-A417-F6C5FB2FAFD0}" destId="{F08D184B-8F61-4D3B-A965-270684B91A9B}" srcOrd="0" destOrd="0" presId="urn:microsoft.com/office/officeart/2018/5/layout/IconCircleLabelList"/>
    <dgm:cxn modelId="{82AFA2F0-D5C8-43BC-A7BE-4D7EF8F772AE}" type="presParOf" srcId="{189FB969-88F0-4552-A417-F6C5FB2FAFD0}" destId="{F240B6BE-0005-4DF3-B753-2795B26ED31C}" srcOrd="1" destOrd="0" presId="urn:microsoft.com/office/officeart/2018/5/layout/IconCircleLabelList"/>
    <dgm:cxn modelId="{32666305-DE44-4233-8379-CE9BF76E3444}" type="presParOf" srcId="{189FB969-88F0-4552-A417-F6C5FB2FAFD0}" destId="{6176517E-2CD1-43E6-8980-CE1A0C355A9A}" srcOrd="2" destOrd="0" presId="urn:microsoft.com/office/officeart/2018/5/layout/IconCircleLabelList"/>
    <dgm:cxn modelId="{2802AC56-FB14-4E9C-9A35-ABD80B989614}" type="presParOf" srcId="{189FB969-88F0-4552-A417-F6C5FB2FAFD0}" destId="{63A3C21B-EF67-418A-9A87-E9FC3915B6DE}" srcOrd="3" destOrd="0" presId="urn:microsoft.com/office/officeart/2018/5/layout/IconCircleLabelList"/>
    <dgm:cxn modelId="{2EEC43EB-6F75-4994-8E13-D993EDB4FA75}" type="presParOf" srcId="{302C60AC-B8A9-4E99-8515-A3C9FDE9B953}" destId="{348C23A5-DBF9-4D19-BA56-AC2563408792}" srcOrd="1" destOrd="0" presId="urn:microsoft.com/office/officeart/2018/5/layout/IconCircleLabelList"/>
    <dgm:cxn modelId="{8B44FC52-82EA-4E35-913B-63744B35B01C}" type="presParOf" srcId="{302C60AC-B8A9-4E99-8515-A3C9FDE9B953}" destId="{DCA9E8BF-7E71-4E06-9854-1ADB337FF088}" srcOrd="2" destOrd="0" presId="urn:microsoft.com/office/officeart/2018/5/layout/IconCircleLabelList"/>
    <dgm:cxn modelId="{9F113C0C-9BC1-4FA4-A5AE-D4B001F6DE4E}" type="presParOf" srcId="{DCA9E8BF-7E71-4E06-9854-1ADB337FF088}" destId="{1F9C14F9-59A4-4C8F-B711-52893A087561}" srcOrd="0" destOrd="0" presId="urn:microsoft.com/office/officeart/2018/5/layout/IconCircleLabelList"/>
    <dgm:cxn modelId="{5F431D02-8596-4D4B-9985-B126EBCB904E}" type="presParOf" srcId="{DCA9E8BF-7E71-4E06-9854-1ADB337FF088}" destId="{0EFE2142-44AB-4520-B339-5BA892E55D71}" srcOrd="1" destOrd="0" presId="urn:microsoft.com/office/officeart/2018/5/layout/IconCircleLabelList"/>
    <dgm:cxn modelId="{73B17E0F-6BBD-47A9-8BC0-E1BADEFD5ECB}" type="presParOf" srcId="{DCA9E8BF-7E71-4E06-9854-1ADB337FF088}" destId="{2C610F3D-DF3F-4657-972F-40C21546A247}" srcOrd="2" destOrd="0" presId="urn:microsoft.com/office/officeart/2018/5/layout/IconCircleLabelList"/>
    <dgm:cxn modelId="{0B8D8930-BEDE-40F1-9CF6-97934BDA2C58}" type="presParOf" srcId="{DCA9E8BF-7E71-4E06-9854-1ADB337FF088}" destId="{B0339E54-2168-4B06-A18C-EB60FF846D85}" srcOrd="3" destOrd="0" presId="urn:microsoft.com/office/officeart/2018/5/layout/IconCircleLabelList"/>
    <dgm:cxn modelId="{CF36AB63-5128-4E86-8D2B-FA8F38681C32}" type="presParOf" srcId="{302C60AC-B8A9-4E99-8515-A3C9FDE9B953}" destId="{821FEF80-A506-44CB-AAF5-40F804D3A924}" srcOrd="3" destOrd="0" presId="urn:microsoft.com/office/officeart/2018/5/layout/IconCircleLabelList"/>
    <dgm:cxn modelId="{947B1657-BA6F-4D2B-ADA3-E34CEFEA133E}" type="presParOf" srcId="{302C60AC-B8A9-4E99-8515-A3C9FDE9B953}" destId="{8182CF32-FB94-4E40-8918-42B088DE7F22}" srcOrd="4" destOrd="0" presId="urn:microsoft.com/office/officeart/2018/5/layout/IconCircleLabelList"/>
    <dgm:cxn modelId="{31EEA77C-9A15-498A-93D6-9FE084F5BFF3}" type="presParOf" srcId="{8182CF32-FB94-4E40-8918-42B088DE7F22}" destId="{B6F7E525-4C0E-486F-99FF-9D8A1A994DD3}" srcOrd="0" destOrd="0" presId="urn:microsoft.com/office/officeart/2018/5/layout/IconCircleLabelList"/>
    <dgm:cxn modelId="{C8B4FB52-67A6-47B1-8755-F948DD2FF7CC}" type="presParOf" srcId="{8182CF32-FB94-4E40-8918-42B088DE7F22}" destId="{7EC3F902-7B97-4727-9D80-4E9757D191EC}" srcOrd="1" destOrd="0" presId="urn:microsoft.com/office/officeart/2018/5/layout/IconCircleLabelList"/>
    <dgm:cxn modelId="{311AE735-092A-436C-8F28-D6333F3CB214}" type="presParOf" srcId="{8182CF32-FB94-4E40-8918-42B088DE7F22}" destId="{154C9734-12ED-45A3-B88D-92660CE20541}" srcOrd="2" destOrd="0" presId="urn:microsoft.com/office/officeart/2018/5/layout/IconCircleLabelList"/>
    <dgm:cxn modelId="{86236E38-7433-4BA1-ABD0-1325FB8B9FDA}" type="presParOf" srcId="{8182CF32-FB94-4E40-8918-42B088DE7F22}" destId="{DB12ADC2-5F8B-468D-872A-B4EF975511CD}" srcOrd="3" destOrd="0" presId="urn:microsoft.com/office/officeart/2018/5/layout/IconCircleLabelList"/>
    <dgm:cxn modelId="{665C7455-5977-49BB-9875-9CA37EE40967}" type="presParOf" srcId="{302C60AC-B8A9-4E99-8515-A3C9FDE9B953}" destId="{0F6E723A-2869-4B80-B164-4A2294430D86}" srcOrd="5" destOrd="0" presId="urn:microsoft.com/office/officeart/2018/5/layout/IconCircleLabelList"/>
    <dgm:cxn modelId="{21CA31F9-1475-4C72-A94C-1AD58F1275A8}" type="presParOf" srcId="{302C60AC-B8A9-4E99-8515-A3C9FDE9B953}" destId="{FF75E2FD-A5EE-4361-B50A-D200920D0594}" srcOrd="6" destOrd="0" presId="urn:microsoft.com/office/officeart/2018/5/layout/IconCircleLabelList"/>
    <dgm:cxn modelId="{07DEA170-E8FE-48A2-8D8E-BAE5C56DB0B6}" type="presParOf" srcId="{FF75E2FD-A5EE-4361-B50A-D200920D0594}" destId="{942C5C89-610B-44E1-BE03-D4297F75D5FA}" srcOrd="0" destOrd="0" presId="urn:microsoft.com/office/officeart/2018/5/layout/IconCircleLabelList"/>
    <dgm:cxn modelId="{C5184C11-EA98-4742-BF70-A003227C16E4}" type="presParOf" srcId="{FF75E2FD-A5EE-4361-B50A-D200920D0594}" destId="{9939728B-B185-4BEF-AAAA-F5CEAFD14DD9}" srcOrd="1" destOrd="0" presId="urn:microsoft.com/office/officeart/2018/5/layout/IconCircleLabelList"/>
    <dgm:cxn modelId="{A9E0EBC5-C8D3-4F2F-97E5-373C7A889DDA}" type="presParOf" srcId="{FF75E2FD-A5EE-4361-B50A-D200920D0594}" destId="{C865ADAB-64EB-4CB7-8590-75EE2B0DEAB4}" srcOrd="2" destOrd="0" presId="urn:microsoft.com/office/officeart/2018/5/layout/IconCircleLabelList"/>
    <dgm:cxn modelId="{88AD8188-09A9-4436-8CA1-93974959380F}" type="presParOf" srcId="{FF75E2FD-A5EE-4361-B50A-D200920D0594}" destId="{AEFA2265-117E-4638-AD7A-B5EAC62CB22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E6BA2-C740-4D66-9F0B-9FEC71C1E34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F479CC-AEFC-4A3C-9D6A-EF625F6F69B9}">
      <dgm:prSet/>
      <dgm:spPr/>
      <dgm:t>
        <a:bodyPr/>
        <a:lstStyle/>
        <a:p>
          <a:r>
            <a:rPr lang="en-US" dirty="0"/>
            <a:t>What’s covered in this lecture</a:t>
          </a:r>
        </a:p>
      </dgm:t>
    </dgm:pt>
    <dgm:pt modelId="{045B340D-AA49-4C71-99EE-C368064E429F}" type="parTrans" cxnId="{3FA2AB00-3C2B-4CBF-BEE6-F97FAD02A3A9}">
      <dgm:prSet/>
      <dgm:spPr/>
      <dgm:t>
        <a:bodyPr/>
        <a:lstStyle/>
        <a:p>
          <a:endParaRPr lang="en-US"/>
        </a:p>
      </dgm:t>
    </dgm:pt>
    <dgm:pt modelId="{840BFA4F-B734-4691-A176-097346072A78}" type="sibTrans" cxnId="{3FA2AB00-3C2B-4CBF-BEE6-F97FAD02A3A9}">
      <dgm:prSet/>
      <dgm:spPr/>
      <dgm:t>
        <a:bodyPr/>
        <a:lstStyle/>
        <a:p>
          <a:endParaRPr lang="en-US"/>
        </a:p>
      </dgm:t>
    </dgm:pt>
    <dgm:pt modelId="{C52DBBDC-8DDB-6345-B309-F26AF9171050}">
      <dgm:prSet/>
      <dgm:spPr/>
      <dgm:t>
        <a:bodyPr/>
        <a:lstStyle/>
        <a:p>
          <a:r>
            <a:rPr lang="en-US" dirty="0"/>
            <a:t>Agenda</a:t>
          </a:r>
        </a:p>
      </dgm:t>
    </dgm:pt>
    <dgm:pt modelId="{A9629CCE-723F-2443-8EBD-11B00140C3E6}" type="parTrans" cxnId="{DA39E6CB-0918-F44D-BC78-A15AA5FA7253}">
      <dgm:prSet/>
      <dgm:spPr/>
      <dgm:t>
        <a:bodyPr/>
        <a:lstStyle/>
        <a:p>
          <a:endParaRPr lang="en-US"/>
        </a:p>
      </dgm:t>
    </dgm:pt>
    <dgm:pt modelId="{542F0833-4C81-8848-99F7-158A7EE5BC00}" type="sibTrans" cxnId="{DA39E6CB-0918-F44D-BC78-A15AA5FA7253}">
      <dgm:prSet/>
      <dgm:spPr/>
      <dgm:t>
        <a:bodyPr/>
        <a:lstStyle/>
        <a:p>
          <a:endParaRPr lang="en-US"/>
        </a:p>
      </dgm:t>
    </dgm:pt>
    <dgm:pt modelId="{79F73414-785A-8443-98A0-8BF4FAB26604}">
      <dgm:prSet/>
      <dgm:spPr/>
      <dgm:t>
        <a:bodyPr/>
        <a:lstStyle/>
        <a:p>
          <a:r>
            <a:rPr lang="en-US" dirty="0"/>
            <a:t>What’s covered next</a:t>
          </a:r>
        </a:p>
      </dgm:t>
    </dgm:pt>
    <dgm:pt modelId="{557F30A0-0B64-2A48-9532-880DD069F91F}" type="parTrans" cxnId="{B61AB7C8-218A-C346-A2FE-AA32F25A740B}">
      <dgm:prSet/>
      <dgm:spPr/>
      <dgm:t>
        <a:bodyPr/>
        <a:lstStyle/>
        <a:p>
          <a:endParaRPr lang="en-US"/>
        </a:p>
      </dgm:t>
    </dgm:pt>
    <dgm:pt modelId="{93C29342-D426-5E40-9FAF-76384106BAD9}" type="sibTrans" cxnId="{B61AB7C8-218A-C346-A2FE-AA32F25A740B}">
      <dgm:prSet/>
      <dgm:spPr/>
      <dgm:t>
        <a:bodyPr/>
        <a:lstStyle/>
        <a:p>
          <a:endParaRPr lang="en-US"/>
        </a:p>
      </dgm:t>
    </dgm:pt>
    <dgm:pt modelId="{E37E56E9-4B6B-2D47-8FF4-DAC94E311FA2}">
      <dgm:prSet/>
      <dgm:spPr/>
      <dgm:t>
        <a:bodyPr/>
        <a:lstStyle/>
        <a:p>
          <a:r>
            <a:rPr lang="en-US" dirty="0"/>
            <a:t>Observability</a:t>
          </a:r>
        </a:p>
      </dgm:t>
    </dgm:pt>
    <dgm:pt modelId="{9F936174-890A-0543-B2E2-30BB54AB5760}" type="parTrans" cxnId="{104CFEE8-62DE-5045-BBDD-116005FAFE64}">
      <dgm:prSet/>
      <dgm:spPr/>
    </dgm:pt>
    <dgm:pt modelId="{92983EED-B54E-3B41-BE3C-7769652C4FEF}" type="sibTrans" cxnId="{104CFEE8-62DE-5045-BBDD-116005FAFE64}">
      <dgm:prSet/>
      <dgm:spPr/>
    </dgm:pt>
    <dgm:pt modelId="{228DB435-682C-E945-8F7F-3F0916C17476}">
      <dgm:prSet/>
      <dgm:spPr/>
      <dgm:t>
        <a:bodyPr/>
        <a:lstStyle/>
        <a:p>
          <a:r>
            <a:rPr lang="en-US" dirty="0"/>
            <a:t>Time for Projects, questions, recaps, etc.</a:t>
          </a:r>
        </a:p>
      </dgm:t>
    </dgm:pt>
    <dgm:pt modelId="{ECFFD748-F7AE-E549-97D5-A5B09CA28D7E}" type="parTrans" cxnId="{77062CF7-B73D-7C43-BAD0-5E05F3B4AB66}">
      <dgm:prSet/>
      <dgm:spPr/>
    </dgm:pt>
    <dgm:pt modelId="{C8A3C8F8-82AD-444C-B84E-14D1F9D86FF1}" type="sibTrans" cxnId="{77062CF7-B73D-7C43-BAD0-5E05F3B4AB66}">
      <dgm:prSet/>
      <dgm:spPr/>
    </dgm:pt>
    <dgm:pt modelId="{0237A509-785A-C043-B2B2-18FEE9C3C21C}">
      <dgm:prSet/>
      <dgm:spPr/>
      <dgm:t>
        <a:bodyPr/>
        <a:lstStyle/>
        <a:p>
          <a:r>
            <a:rPr lang="en-US" dirty="0"/>
            <a:t>Monitoring</a:t>
          </a:r>
        </a:p>
      </dgm:t>
    </dgm:pt>
    <dgm:pt modelId="{83E337F8-AA58-C146-9C25-F782C09D8857}" type="parTrans" cxnId="{41F1606E-AAC3-BA4B-9380-208D58E805CA}">
      <dgm:prSet/>
      <dgm:spPr/>
    </dgm:pt>
    <dgm:pt modelId="{9B675134-2EDF-FC4B-A32B-4235BDA81850}" type="sibTrans" cxnId="{41F1606E-AAC3-BA4B-9380-208D58E805CA}">
      <dgm:prSet/>
      <dgm:spPr/>
    </dgm:pt>
    <dgm:pt modelId="{CEAD7CD1-D8DE-A045-B310-783C10F0612C}">
      <dgm:prSet/>
      <dgm:spPr/>
      <dgm:t>
        <a:bodyPr/>
        <a:lstStyle/>
        <a:p>
          <a:r>
            <a:rPr lang="en-US" dirty="0"/>
            <a:t>Observability</a:t>
          </a:r>
        </a:p>
      </dgm:t>
    </dgm:pt>
    <dgm:pt modelId="{8A403454-C236-3E44-84A0-42B7861024F5}" type="parTrans" cxnId="{93F7F048-AE05-B148-AD33-AD5D80A1F08F}">
      <dgm:prSet/>
      <dgm:spPr/>
    </dgm:pt>
    <dgm:pt modelId="{C24C024D-2697-D74E-AB99-807AF4BA6D52}" type="sibTrans" cxnId="{93F7F048-AE05-B148-AD33-AD5D80A1F08F}">
      <dgm:prSet/>
      <dgm:spPr/>
    </dgm:pt>
    <dgm:pt modelId="{87ACAA77-7598-3344-9B2B-6BADE9AD750B}">
      <dgm:prSet/>
      <dgm:spPr/>
      <dgm:t>
        <a:bodyPr/>
        <a:lstStyle/>
        <a:p>
          <a:r>
            <a:rPr lang="en-US" dirty="0"/>
            <a:t>Tracing</a:t>
          </a:r>
        </a:p>
      </dgm:t>
    </dgm:pt>
    <dgm:pt modelId="{8196F6F0-B833-F944-A6A2-110156669266}" type="parTrans" cxnId="{AE4B37C2-1D50-DE42-86CE-C07324B1C987}">
      <dgm:prSet/>
      <dgm:spPr/>
    </dgm:pt>
    <dgm:pt modelId="{FE4CE423-CA68-6942-A426-C368B81991FF}" type="sibTrans" cxnId="{AE4B37C2-1D50-DE42-86CE-C07324B1C987}">
      <dgm:prSet/>
      <dgm:spPr/>
    </dgm:pt>
    <dgm:pt modelId="{F647EFDE-7FB5-194F-BD3B-5806D5716584}">
      <dgm:prSet/>
      <dgm:spPr/>
      <dgm:t>
        <a:bodyPr/>
        <a:lstStyle/>
        <a:p>
          <a:r>
            <a:rPr lang="en-US" dirty="0"/>
            <a:t>Exam 2 Prep!</a:t>
          </a:r>
        </a:p>
      </dgm:t>
    </dgm:pt>
    <dgm:pt modelId="{3A5D7B51-15F9-F043-A002-A8E3205EEAA8}" type="parTrans" cxnId="{942EAB9C-9415-3C4F-86BB-C3EA01A10BA9}">
      <dgm:prSet/>
      <dgm:spPr/>
    </dgm:pt>
    <dgm:pt modelId="{D20FF686-9DEA-6846-A236-042A36747510}" type="sibTrans" cxnId="{942EAB9C-9415-3C4F-86BB-C3EA01A10BA9}">
      <dgm:prSet/>
      <dgm:spPr/>
    </dgm:pt>
    <dgm:pt modelId="{FCC0633B-6C1C-7D4C-92F7-1ADD40880118}" type="pres">
      <dgm:prSet presAssocID="{B77E6BA2-C740-4D66-9F0B-9FEC71C1E34B}" presName="linear" presStyleCnt="0">
        <dgm:presLayoutVars>
          <dgm:dir/>
          <dgm:animLvl val="lvl"/>
          <dgm:resizeHandles val="exact"/>
        </dgm:presLayoutVars>
      </dgm:prSet>
      <dgm:spPr/>
    </dgm:pt>
    <dgm:pt modelId="{41B93F86-C257-6641-B5B1-4CEB9D58CF2A}" type="pres">
      <dgm:prSet presAssocID="{C52DBBDC-8DDB-6345-B309-F26AF9171050}" presName="parentLin" presStyleCnt="0"/>
      <dgm:spPr/>
    </dgm:pt>
    <dgm:pt modelId="{F450AE75-F0C3-B548-9BEF-C37ED401C648}" type="pres">
      <dgm:prSet presAssocID="{C52DBBDC-8DDB-6345-B309-F26AF9171050}" presName="parentLeftMargin" presStyleLbl="node1" presStyleIdx="0" presStyleCnt="3"/>
      <dgm:spPr/>
    </dgm:pt>
    <dgm:pt modelId="{C108615D-3B09-9942-922C-6212F8A22228}" type="pres">
      <dgm:prSet presAssocID="{C52DBBDC-8DDB-6345-B309-F26AF91710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A5802B-65E9-1443-8836-31910B3AF941}" type="pres">
      <dgm:prSet presAssocID="{C52DBBDC-8DDB-6345-B309-F26AF9171050}" presName="negativeSpace" presStyleCnt="0"/>
      <dgm:spPr/>
    </dgm:pt>
    <dgm:pt modelId="{6DA7C3CB-7321-6A40-B2FB-0CC087F41DB6}" type="pres">
      <dgm:prSet presAssocID="{C52DBBDC-8DDB-6345-B309-F26AF9171050}" presName="childText" presStyleLbl="conFgAcc1" presStyleIdx="0" presStyleCnt="3">
        <dgm:presLayoutVars>
          <dgm:bulletEnabled val="1"/>
        </dgm:presLayoutVars>
      </dgm:prSet>
      <dgm:spPr/>
    </dgm:pt>
    <dgm:pt modelId="{13E78090-68E4-E148-AA53-A7D1761BA1C7}" type="pres">
      <dgm:prSet presAssocID="{542F0833-4C81-8848-99F7-158A7EE5BC00}" presName="spaceBetweenRectangles" presStyleCnt="0"/>
      <dgm:spPr/>
    </dgm:pt>
    <dgm:pt modelId="{8D5192FE-88E5-B748-8144-F37B4C27D000}" type="pres">
      <dgm:prSet presAssocID="{3EF479CC-AEFC-4A3C-9D6A-EF625F6F69B9}" presName="parentLin" presStyleCnt="0"/>
      <dgm:spPr/>
    </dgm:pt>
    <dgm:pt modelId="{711393EA-5EA6-C84C-9C55-44569A39D318}" type="pres">
      <dgm:prSet presAssocID="{3EF479CC-AEFC-4A3C-9D6A-EF625F6F69B9}" presName="parentLeftMargin" presStyleLbl="node1" presStyleIdx="0" presStyleCnt="3"/>
      <dgm:spPr/>
    </dgm:pt>
    <dgm:pt modelId="{F1600258-4B56-984C-A555-1528D0BEC4D7}" type="pres">
      <dgm:prSet presAssocID="{3EF479CC-AEFC-4A3C-9D6A-EF625F6F69B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D88227-B688-644A-8F9D-5DD528F3400E}" type="pres">
      <dgm:prSet presAssocID="{3EF479CC-AEFC-4A3C-9D6A-EF625F6F69B9}" presName="negativeSpace" presStyleCnt="0"/>
      <dgm:spPr/>
    </dgm:pt>
    <dgm:pt modelId="{E0C06397-84E7-B741-87C6-30A8FDD1C373}" type="pres">
      <dgm:prSet presAssocID="{3EF479CC-AEFC-4A3C-9D6A-EF625F6F69B9}" presName="childText" presStyleLbl="conFgAcc1" presStyleIdx="1" presStyleCnt="3">
        <dgm:presLayoutVars>
          <dgm:bulletEnabled val="1"/>
        </dgm:presLayoutVars>
      </dgm:prSet>
      <dgm:spPr/>
    </dgm:pt>
    <dgm:pt modelId="{8FE29107-FB95-F846-AD34-F1531564232D}" type="pres">
      <dgm:prSet presAssocID="{840BFA4F-B734-4691-A176-097346072A78}" presName="spaceBetweenRectangles" presStyleCnt="0"/>
      <dgm:spPr/>
    </dgm:pt>
    <dgm:pt modelId="{1E9E6B9F-A553-5949-9A7D-3085A29A3DB0}" type="pres">
      <dgm:prSet presAssocID="{79F73414-785A-8443-98A0-8BF4FAB26604}" presName="parentLin" presStyleCnt="0"/>
      <dgm:spPr/>
    </dgm:pt>
    <dgm:pt modelId="{5A6D198B-067D-9C4F-9328-710A19E5AF50}" type="pres">
      <dgm:prSet presAssocID="{79F73414-785A-8443-98A0-8BF4FAB26604}" presName="parentLeftMargin" presStyleLbl="node1" presStyleIdx="1" presStyleCnt="3"/>
      <dgm:spPr/>
    </dgm:pt>
    <dgm:pt modelId="{C79792A3-3DDB-E841-9AD9-747210DE039C}" type="pres">
      <dgm:prSet presAssocID="{79F73414-785A-8443-98A0-8BF4FAB2660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1EAB316-848B-CE4F-B07C-A285829A129E}" type="pres">
      <dgm:prSet presAssocID="{79F73414-785A-8443-98A0-8BF4FAB26604}" presName="negativeSpace" presStyleCnt="0"/>
      <dgm:spPr/>
    </dgm:pt>
    <dgm:pt modelId="{C658D1E6-30B3-EF4C-AAB2-8E8C723E88B4}" type="pres">
      <dgm:prSet presAssocID="{79F73414-785A-8443-98A0-8BF4FAB2660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FA2AB00-3C2B-4CBF-BEE6-F97FAD02A3A9}" srcId="{B77E6BA2-C740-4D66-9F0B-9FEC71C1E34B}" destId="{3EF479CC-AEFC-4A3C-9D6A-EF625F6F69B9}" srcOrd="1" destOrd="0" parTransId="{045B340D-AA49-4C71-99EE-C368064E429F}" sibTransId="{840BFA4F-B734-4691-A176-097346072A78}"/>
    <dgm:cxn modelId="{3958CF24-EA62-0E4C-AF78-0F0550B7D663}" type="presOf" srcId="{228DB435-682C-E945-8F7F-3F0916C17476}" destId="{6DA7C3CB-7321-6A40-B2FB-0CC087F41DB6}" srcOrd="0" destOrd="1" presId="urn:microsoft.com/office/officeart/2005/8/layout/list1"/>
    <dgm:cxn modelId="{901E2631-8F4B-8340-84D3-000DBC78F396}" type="presOf" srcId="{87ACAA77-7598-3344-9B2B-6BADE9AD750B}" destId="{E0C06397-84E7-B741-87C6-30A8FDD1C373}" srcOrd="0" destOrd="1" presId="urn:microsoft.com/office/officeart/2005/8/layout/list1"/>
    <dgm:cxn modelId="{93F7F048-AE05-B148-AD33-AD5D80A1F08F}" srcId="{3EF479CC-AEFC-4A3C-9D6A-EF625F6F69B9}" destId="{CEAD7CD1-D8DE-A045-B310-783C10F0612C}" srcOrd="2" destOrd="0" parTransId="{8A403454-C236-3E44-84A0-42B7861024F5}" sibTransId="{C24C024D-2697-D74E-AB99-807AF4BA6D52}"/>
    <dgm:cxn modelId="{9ECC6D65-F046-8143-B535-DF8038488162}" type="presOf" srcId="{C52DBBDC-8DDB-6345-B309-F26AF9171050}" destId="{C108615D-3B09-9942-922C-6212F8A22228}" srcOrd="1" destOrd="0" presId="urn:microsoft.com/office/officeart/2005/8/layout/list1"/>
    <dgm:cxn modelId="{510E2E67-10C5-7444-AC1C-F770235DD346}" type="presOf" srcId="{B77E6BA2-C740-4D66-9F0B-9FEC71C1E34B}" destId="{FCC0633B-6C1C-7D4C-92F7-1ADD40880118}" srcOrd="0" destOrd="0" presId="urn:microsoft.com/office/officeart/2005/8/layout/list1"/>
    <dgm:cxn modelId="{41F1606E-AAC3-BA4B-9380-208D58E805CA}" srcId="{3EF479CC-AEFC-4A3C-9D6A-EF625F6F69B9}" destId="{0237A509-785A-C043-B2B2-18FEE9C3C21C}" srcOrd="0" destOrd="0" parTransId="{83E337F8-AA58-C146-9C25-F782C09D8857}" sibTransId="{9B675134-2EDF-FC4B-A32B-4235BDA81850}"/>
    <dgm:cxn modelId="{15BE0999-E3B1-0D44-A42E-C9770D3D1FF5}" type="presOf" srcId="{CEAD7CD1-D8DE-A045-B310-783C10F0612C}" destId="{E0C06397-84E7-B741-87C6-30A8FDD1C373}" srcOrd="0" destOrd="2" presId="urn:microsoft.com/office/officeart/2005/8/layout/list1"/>
    <dgm:cxn modelId="{942EAB9C-9415-3C4F-86BB-C3EA01A10BA9}" srcId="{79F73414-785A-8443-98A0-8BF4FAB26604}" destId="{F647EFDE-7FB5-194F-BD3B-5806D5716584}" srcOrd="0" destOrd="0" parTransId="{3A5D7B51-15F9-F043-A002-A8E3205EEAA8}" sibTransId="{D20FF686-9DEA-6846-A236-042A36747510}"/>
    <dgm:cxn modelId="{33CC16BE-CF75-2041-94F8-CFC3F183CCC9}" type="presOf" srcId="{79F73414-785A-8443-98A0-8BF4FAB26604}" destId="{C79792A3-3DDB-E841-9AD9-747210DE039C}" srcOrd="1" destOrd="0" presId="urn:microsoft.com/office/officeart/2005/8/layout/list1"/>
    <dgm:cxn modelId="{12124BC1-8A43-DF46-B24B-A31FBAE2C99D}" type="presOf" srcId="{3EF479CC-AEFC-4A3C-9D6A-EF625F6F69B9}" destId="{711393EA-5EA6-C84C-9C55-44569A39D318}" srcOrd="0" destOrd="0" presId="urn:microsoft.com/office/officeart/2005/8/layout/list1"/>
    <dgm:cxn modelId="{AE4B37C2-1D50-DE42-86CE-C07324B1C987}" srcId="{3EF479CC-AEFC-4A3C-9D6A-EF625F6F69B9}" destId="{87ACAA77-7598-3344-9B2B-6BADE9AD750B}" srcOrd="1" destOrd="0" parTransId="{8196F6F0-B833-F944-A6A2-110156669266}" sibTransId="{FE4CE423-CA68-6942-A426-C368B81991FF}"/>
    <dgm:cxn modelId="{A9BFCFC4-476C-D84E-B2AA-8188A4A14116}" type="presOf" srcId="{3EF479CC-AEFC-4A3C-9D6A-EF625F6F69B9}" destId="{F1600258-4B56-984C-A555-1528D0BEC4D7}" srcOrd="1" destOrd="0" presId="urn:microsoft.com/office/officeart/2005/8/layout/list1"/>
    <dgm:cxn modelId="{B61AB7C8-218A-C346-A2FE-AA32F25A740B}" srcId="{B77E6BA2-C740-4D66-9F0B-9FEC71C1E34B}" destId="{79F73414-785A-8443-98A0-8BF4FAB26604}" srcOrd="2" destOrd="0" parTransId="{557F30A0-0B64-2A48-9532-880DD069F91F}" sibTransId="{93C29342-D426-5E40-9FAF-76384106BAD9}"/>
    <dgm:cxn modelId="{BD4BF7C9-8398-CD4D-B1AF-500F034B4C9F}" type="presOf" srcId="{E37E56E9-4B6B-2D47-8FF4-DAC94E311FA2}" destId="{6DA7C3CB-7321-6A40-B2FB-0CC087F41DB6}" srcOrd="0" destOrd="0" presId="urn:microsoft.com/office/officeart/2005/8/layout/list1"/>
    <dgm:cxn modelId="{DA39E6CB-0918-F44D-BC78-A15AA5FA7253}" srcId="{B77E6BA2-C740-4D66-9F0B-9FEC71C1E34B}" destId="{C52DBBDC-8DDB-6345-B309-F26AF9171050}" srcOrd="0" destOrd="0" parTransId="{A9629CCE-723F-2443-8EBD-11B00140C3E6}" sibTransId="{542F0833-4C81-8848-99F7-158A7EE5BC00}"/>
    <dgm:cxn modelId="{D6B5F2CB-D7DD-074C-948B-F443A339FF45}" type="presOf" srcId="{0237A509-785A-C043-B2B2-18FEE9C3C21C}" destId="{E0C06397-84E7-B741-87C6-30A8FDD1C373}" srcOrd="0" destOrd="0" presId="urn:microsoft.com/office/officeart/2005/8/layout/list1"/>
    <dgm:cxn modelId="{106DE4E7-7BDF-A74B-A8C3-AEE9F5325C28}" type="presOf" srcId="{C52DBBDC-8DDB-6345-B309-F26AF9171050}" destId="{F450AE75-F0C3-B548-9BEF-C37ED401C648}" srcOrd="0" destOrd="0" presId="urn:microsoft.com/office/officeart/2005/8/layout/list1"/>
    <dgm:cxn modelId="{104CFEE8-62DE-5045-BBDD-116005FAFE64}" srcId="{C52DBBDC-8DDB-6345-B309-F26AF9171050}" destId="{E37E56E9-4B6B-2D47-8FF4-DAC94E311FA2}" srcOrd="0" destOrd="0" parTransId="{9F936174-890A-0543-B2E2-30BB54AB5760}" sibTransId="{92983EED-B54E-3B41-BE3C-7769652C4FEF}"/>
    <dgm:cxn modelId="{4C6BC8F2-6C48-E54D-A810-48CD6C1AFA6F}" type="presOf" srcId="{79F73414-785A-8443-98A0-8BF4FAB26604}" destId="{5A6D198B-067D-9C4F-9328-710A19E5AF50}" srcOrd="0" destOrd="0" presId="urn:microsoft.com/office/officeart/2005/8/layout/list1"/>
    <dgm:cxn modelId="{77062CF7-B73D-7C43-BAD0-5E05F3B4AB66}" srcId="{C52DBBDC-8DDB-6345-B309-F26AF9171050}" destId="{228DB435-682C-E945-8F7F-3F0916C17476}" srcOrd="1" destOrd="0" parTransId="{ECFFD748-F7AE-E549-97D5-A5B09CA28D7E}" sibTransId="{C8A3C8F8-82AD-444C-B84E-14D1F9D86FF1}"/>
    <dgm:cxn modelId="{2CF0F9FA-3473-E34A-8737-6AB2740FDF27}" type="presOf" srcId="{F647EFDE-7FB5-194F-BD3B-5806D5716584}" destId="{C658D1E6-30B3-EF4C-AAB2-8E8C723E88B4}" srcOrd="0" destOrd="0" presId="urn:microsoft.com/office/officeart/2005/8/layout/list1"/>
    <dgm:cxn modelId="{D6EDC71D-FFD7-8F46-8FD1-21CB77B672F6}" type="presParOf" srcId="{FCC0633B-6C1C-7D4C-92F7-1ADD40880118}" destId="{41B93F86-C257-6641-B5B1-4CEB9D58CF2A}" srcOrd="0" destOrd="0" presId="urn:microsoft.com/office/officeart/2005/8/layout/list1"/>
    <dgm:cxn modelId="{4BFAC0E4-17DA-3C46-8F24-2818EC97A066}" type="presParOf" srcId="{41B93F86-C257-6641-B5B1-4CEB9D58CF2A}" destId="{F450AE75-F0C3-B548-9BEF-C37ED401C648}" srcOrd="0" destOrd="0" presId="urn:microsoft.com/office/officeart/2005/8/layout/list1"/>
    <dgm:cxn modelId="{7646286F-31CC-BD47-94BB-7A1521BF4039}" type="presParOf" srcId="{41B93F86-C257-6641-B5B1-4CEB9D58CF2A}" destId="{C108615D-3B09-9942-922C-6212F8A22228}" srcOrd="1" destOrd="0" presId="urn:microsoft.com/office/officeart/2005/8/layout/list1"/>
    <dgm:cxn modelId="{EBF572A0-FB7A-B64A-A56D-E9EAC8A650D8}" type="presParOf" srcId="{FCC0633B-6C1C-7D4C-92F7-1ADD40880118}" destId="{ABA5802B-65E9-1443-8836-31910B3AF941}" srcOrd="1" destOrd="0" presId="urn:microsoft.com/office/officeart/2005/8/layout/list1"/>
    <dgm:cxn modelId="{E256F9CD-DD3B-6842-A8DB-6021CEB13F35}" type="presParOf" srcId="{FCC0633B-6C1C-7D4C-92F7-1ADD40880118}" destId="{6DA7C3CB-7321-6A40-B2FB-0CC087F41DB6}" srcOrd="2" destOrd="0" presId="urn:microsoft.com/office/officeart/2005/8/layout/list1"/>
    <dgm:cxn modelId="{95B93D5B-DD8B-8749-AEA4-6ACBFC9731A2}" type="presParOf" srcId="{FCC0633B-6C1C-7D4C-92F7-1ADD40880118}" destId="{13E78090-68E4-E148-AA53-A7D1761BA1C7}" srcOrd="3" destOrd="0" presId="urn:microsoft.com/office/officeart/2005/8/layout/list1"/>
    <dgm:cxn modelId="{CF7825D1-87B3-B946-9624-03AE4EC838F3}" type="presParOf" srcId="{FCC0633B-6C1C-7D4C-92F7-1ADD40880118}" destId="{8D5192FE-88E5-B748-8144-F37B4C27D000}" srcOrd="4" destOrd="0" presId="urn:microsoft.com/office/officeart/2005/8/layout/list1"/>
    <dgm:cxn modelId="{98EB9E78-0D46-6646-82BE-99B1877144D6}" type="presParOf" srcId="{8D5192FE-88E5-B748-8144-F37B4C27D000}" destId="{711393EA-5EA6-C84C-9C55-44569A39D318}" srcOrd="0" destOrd="0" presId="urn:microsoft.com/office/officeart/2005/8/layout/list1"/>
    <dgm:cxn modelId="{643D60EE-16F4-6F47-9998-D5D3D33E9D36}" type="presParOf" srcId="{8D5192FE-88E5-B748-8144-F37B4C27D000}" destId="{F1600258-4B56-984C-A555-1528D0BEC4D7}" srcOrd="1" destOrd="0" presId="urn:microsoft.com/office/officeart/2005/8/layout/list1"/>
    <dgm:cxn modelId="{0867C349-8967-7849-80F7-E72B44D9C550}" type="presParOf" srcId="{FCC0633B-6C1C-7D4C-92F7-1ADD40880118}" destId="{9AD88227-B688-644A-8F9D-5DD528F3400E}" srcOrd="5" destOrd="0" presId="urn:microsoft.com/office/officeart/2005/8/layout/list1"/>
    <dgm:cxn modelId="{A7BD01CE-9FB5-5E44-94D4-EC14ED15A024}" type="presParOf" srcId="{FCC0633B-6C1C-7D4C-92F7-1ADD40880118}" destId="{E0C06397-84E7-B741-87C6-30A8FDD1C373}" srcOrd="6" destOrd="0" presId="urn:microsoft.com/office/officeart/2005/8/layout/list1"/>
    <dgm:cxn modelId="{2F272D50-765F-894D-AF15-B40F30955A6C}" type="presParOf" srcId="{FCC0633B-6C1C-7D4C-92F7-1ADD40880118}" destId="{8FE29107-FB95-F846-AD34-F1531564232D}" srcOrd="7" destOrd="0" presId="urn:microsoft.com/office/officeart/2005/8/layout/list1"/>
    <dgm:cxn modelId="{8D72F418-D188-0245-809B-99D06E69576A}" type="presParOf" srcId="{FCC0633B-6C1C-7D4C-92F7-1ADD40880118}" destId="{1E9E6B9F-A553-5949-9A7D-3085A29A3DB0}" srcOrd="8" destOrd="0" presId="urn:microsoft.com/office/officeart/2005/8/layout/list1"/>
    <dgm:cxn modelId="{3855DB86-5949-6E4C-B025-445EB65A3787}" type="presParOf" srcId="{1E9E6B9F-A553-5949-9A7D-3085A29A3DB0}" destId="{5A6D198B-067D-9C4F-9328-710A19E5AF50}" srcOrd="0" destOrd="0" presId="urn:microsoft.com/office/officeart/2005/8/layout/list1"/>
    <dgm:cxn modelId="{0CF42022-3169-2744-A92B-A66E7734CB3E}" type="presParOf" srcId="{1E9E6B9F-A553-5949-9A7D-3085A29A3DB0}" destId="{C79792A3-3DDB-E841-9AD9-747210DE039C}" srcOrd="1" destOrd="0" presId="urn:microsoft.com/office/officeart/2005/8/layout/list1"/>
    <dgm:cxn modelId="{42A703BA-B405-134B-B669-BB765B97AAC0}" type="presParOf" srcId="{FCC0633B-6C1C-7D4C-92F7-1ADD40880118}" destId="{D1EAB316-848B-CE4F-B07C-A285829A129E}" srcOrd="9" destOrd="0" presId="urn:microsoft.com/office/officeart/2005/8/layout/list1"/>
    <dgm:cxn modelId="{297F866A-AE3A-E540-ABBB-29BCF84AF568}" type="presParOf" srcId="{FCC0633B-6C1C-7D4C-92F7-1ADD40880118}" destId="{C658D1E6-30B3-EF4C-AAB2-8E8C723E88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D3F50E-2F39-4C35-9278-D0F8E4EF0C1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298440-F37B-42B4-838F-34740B30C43B}">
      <dgm:prSet/>
      <dgm:spPr/>
      <dgm:t>
        <a:bodyPr/>
        <a:lstStyle/>
        <a:p>
          <a:pPr>
            <a:defRPr cap="all"/>
          </a:pPr>
          <a:r>
            <a:rPr lang="en-US"/>
            <a:t>Availability monitoring</a:t>
          </a:r>
        </a:p>
      </dgm:t>
    </dgm:pt>
    <dgm:pt modelId="{B7811D07-4C0A-41B2-B266-1E5187EB9FEA}" type="parTrans" cxnId="{13C67C65-0B27-40A7-A0C6-00F405CECCF6}">
      <dgm:prSet/>
      <dgm:spPr/>
      <dgm:t>
        <a:bodyPr/>
        <a:lstStyle/>
        <a:p>
          <a:endParaRPr lang="en-US"/>
        </a:p>
      </dgm:t>
    </dgm:pt>
    <dgm:pt modelId="{138A941D-E1AD-43C4-8938-3E557D5A00E0}" type="sibTrans" cxnId="{13C67C65-0B27-40A7-A0C6-00F405CECCF6}">
      <dgm:prSet/>
      <dgm:spPr/>
      <dgm:t>
        <a:bodyPr/>
        <a:lstStyle/>
        <a:p>
          <a:endParaRPr lang="en-US"/>
        </a:p>
      </dgm:t>
    </dgm:pt>
    <dgm:pt modelId="{9126141E-A4CD-4F02-8522-828C92341407}">
      <dgm:prSet/>
      <dgm:spPr/>
      <dgm:t>
        <a:bodyPr/>
        <a:lstStyle/>
        <a:p>
          <a:pPr>
            <a:defRPr cap="all"/>
          </a:pPr>
          <a:r>
            <a:rPr lang="en-US"/>
            <a:t>Application performance monitoring</a:t>
          </a:r>
        </a:p>
      </dgm:t>
    </dgm:pt>
    <dgm:pt modelId="{F3017A1F-E04C-4A53-8224-33909C39567A}" type="parTrans" cxnId="{85A82E7E-241E-4169-9B1D-968C7F0D11B5}">
      <dgm:prSet/>
      <dgm:spPr/>
      <dgm:t>
        <a:bodyPr/>
        <a:lstStyle/>
        <a:p>
          <a:endParaRPr lang="en-US"/>
        </a:p>
      </dgm:t>
    </dgm:pt>
    <dgm:pt modelId="{39A52628-93C5-4115-8509-93F846C4DB46}" type="sibTrans" cxnId="{85A82E7E-241E-4169-9B1D-968C7F0D11B5}">
      <dgm:prSet/>
      <dgm:spPr/>
      <dgm:t>
        <a:bodyPr/>
        <a:lstStyle/>
        <a:p>
          <a:endParaRPr lang="en-US"/>
        </a:p>
      </dgm:t>
    </dgm:pt>
    <dgm:pt modelId="{A9BAB832-F491-430C-9B55-684CD8A8D6E0}">
      <dgm:prSet/>
      <dgm:spPr/>
      <dgm:t>
        <a:bodyPr/>
        <a:lstStyle/>
        <a:p>
          <a:pPr>
            <a:defRPr cap="all"/>
          </a:pPr>
          <a:r>
            <a:rPr lang="en-US"/>
            <a:t>Site reliability</a:t>
          </a:r>
        </a:p>
      </dgm:t>
    </dgm:pt>
    <dgm:pt modelId="{149DE18D-8E15-4B8C-83BE-7225C2BB3CFD}" type="parTrans" cxnId="{7FCAABF0-3747-451A-B722-F2AB9F1F57C0}">
      <dgm:prSet/>
      <dgm:spPr/>
      <dgm:t>
        <a:bodyPr/>
        <a:lstStyle/>
        <a:p>
          <a:endParaRPr lang="en-US"/>
        </a:p>
      </dgm:t>
    </dgm:pt>
    <dgm:pt modelId="{34AB1A9E-6833-4B80-9ED9-996F246A6ED0}" type="sibTrans" cxnId="{7FCAABF0-3747-451A-B722-F2AB9F1F57C0}">
      <dgm:prSet/>
      <dgm:spPr/>
      <dgm:t>
        <a:bodyPr/>
        <a:lstStyle/>
        <a:p>
          <a:endParaRPr lang="en-US"/>
        </a:p>
      </dgm:t>
    </dgm:pt>
    <dgm:pt modelId="{5DDCB1D6-2B2A-4A2C-98D6-224840F87B17}">
      <dgm:prSet/>
      <dgm:spPr/>
      <dgm:t>
        <a:bodyPr/>
        <a:lstStyle/>
        <a:p>
          <a:pPr>
            <a:defRPr cap="all"/>
          </a:pPr>
          <a:r>
            <a:rPr lang="en-US"/>
            <a:t>API monitoring</a:t>
          </a:r>
        </a:p>
      </dgm:t>
    </dgm:pt>
    <dgm:pt modelId="{6C0175CF-F576-4C37-BBAD-C427E1728CB2}" type="parTrans" cxnId="{0BCB00EF-4C75-4A12-A1BC-042958ED1CDF}">
      <dgm:prSet/>
      <dgm:spPr/>
      <dgm:t>
        <a:bodyPr/>
        <a:lstStyle/>
        <a:p>
          <a:endParaRPr lang="en-US"/>
        </a:p>
      </dgm:t>
    </dgm:pt>
    <dgm:pt modelId="{A02617BD-CC37-4931-A917-422DA2341ED3}" type="sibTrans" cxnId="{0BCB00EF-4C75-4A12-A1BC-042958ED1CDF}">
      <dgm:prSet/>
      <dgm:spPr/>
      <dgm:t>
        <a:bodyPr/>
        <a:lstStyle/>
        <a:p>
          <a:endParaRPr lang="en-US"/>
        </a:p>
      </dgm:t>
    </dgm:pt>
    <dgm:pt modelId="{15B07BA2-9B22-4F53-9395-C8D8A8DC9575}">
      <dgm:prSet/>
      <dgm:spPr/>
      <dgm:t>
        <a:bodyPr/>
        <a:lstStyle/>
        <a:p>
          <a:pPr>
            <a:defRPr cap="all"/>
          </a:pPr>
          <a:r>
            <a:rPr lang="en-US"/>
            <a:t>Real user monitoring and synthetic monitoring</a:t>
          </a:r>
        </a:p>
      </dgm:t>
    </dgm:pt>
    <dgm:pt modelId="{EC045A53-0E72-4D93-B302-5E43020A2D05}" type="parTrans" cxnId="{C185203B-CC22-4DA8-843D-A702F8F7EBE5}">
      <dgm:prSet/>
      <dgm:spPr/>
      <dgm:t>
        <a:bodyPr/>
        <a:lstStyle/>
        <a:p>
          <a:endParaRPr lang="en-US"/>
        </a:p>
      </dgm:t>
    </dgm:pt>
    <dgm:pt modelId="{13CFFA50-F6B0-4BF1-BBB6-6CE9FE232CCB}" type="sibTrans" cxnId="{C185203B-CC22-4DA8-843D-A702F8F7EBE5}">
      <dgm:prSet/>
      <dgm:spPr/>
      <dgm:t>
        <a:bodyPr/>
        <a:lstStyle/>
        <a:p>
          <a:endParaRPr lang="en-US"/>
        </a:p>
      </dgm:t>
    </dgm:pt>
    <dgm:pt modelId="{23AE0761-6BF9-4827-83FC-6F79C6840E4B}">
      <dgm:prSet/>
      <dgm:spPr/>
      <dgm:t>
        <a:bodyPr/>
        <a:lstStyle/>
        <a:p>
          <a:pPr>
            <a:defRPr cap="all"/>
          </a:pPr>
          <a:r>
            <a:rPr lang="en-US"/>
            <a:t>Security monitoring</a:t>
          </a:r>
        </a:p>
      </dgm:t>
    </dgm:pt>
    <dgm:pt modelId="{A732E5CC-540F-4B19-9464-4DDB769D02D7}" type="parTrans" cxnId="{6DA074A0-5DBE-4FA6-B3B8-50D222044C7E}">
      <dgm:prSet/>
      <dgm:spPr/>
      <dgm:t>
        <a:bodyPr/>
        <a:lstStyle/>
        <a:p>
          <a:endParaRPr lang="en-US"/>
        </a:p>
      </dgm:t>
    </dgm:pt>
    <dgm:pt modelId="{DAD1616A-1453-42CE-9572-21C12AE91498}" type="sibTrans" cxnId="{6DA074A0-5DBE-4FA6-B3B8-50D222044C7E}">
      <dgm:prSet/>
      <dgm:spPr/>
      <dgm:t>
        <a:bodyPr/>
        <a:lstStyle/>
        <a:p>
          <a:endParaRPr lang="en-US"/>
        </a:p>
      </dgm:t>
    </dgm:pt>
    <dgm:pt modelId="{FA8B2416-2FDF-4A66-8B73-72DBCE8F3F18}" type="pres">
      <dgm:prSet presAssocID="{60D3F50E-2F39-4C35-9278-D0F8E4EF0C12}" presName="root" presStyleCnt="0">
        <dgm:presLayoutVars>
          <dgm:dir/>
          <dgm:resizeHandles val="exact"/>
        </dgm:presLayoutVars>
      </dgm:prSet>
      <dgm:spPr/>
    </dgm:pt>
    <dgm:pt modelId="{76FD60C0-34BC-4C8C-8F90-3B2FD34055C9}" type="pres">
      <dgm:prSet presAssocID="{A0298440-F37B-42B4-838F-34740B30C43B}" presName="compNode" presStyleCnt="0"/>
      <dgm:spPr/>
    </dgm:pt>
    <dgm:pt modelId="{DB4C9879-E894-4D1F-B3CC-A22B7CAC93EB}" type="pres">
      <dgm:prSet presAssocID="{A0298440-F37B-42B4-838F-34740B30C43B}" presName="iconBgRect" presStyleLbl="bgShp" presStyleIdx="0" presStyleCnt="6"/>
      <dgm:spPr/>
    </dgm:pt>
    <dgm:pt modelId="{42C0E812-8B6E-407A-8BBB-8A28AB16BC22}" type="pres">
      <dgm:prSet presAssocID="{A0298440-F37B-42B4-838F-34740B30C43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9F58926-123A-4063-8C40-E7A94032AC98}" type="pres">
      <dgm:prSet presAssocID="{A0298440-F37B-42B4-838F-34740B30C43B}" presName="spaceRect" presStyleCnt="0"/>
      <dgm:spPr/>
    </dgm:pt>
    <dgm:pt modelId="{1D46DA07-8033-49E1-8FAE-0E0728E6D2B7}" type="pres">
      <dgm:prSet presAssocID="{A0298440-F37B-42B4-838F-34740B30C43B}" presName="textRect" presStyleLbl="revTx" presStyleIdx="0" presStyleCnt="6">
        <dgm:presLayoutVars>
          <dgm:chMax val="1"/>
          <dgm:chPref val="1"/>
        </dgm:presLayoutVars>
      </dgm:prSet>
      <dgm:spPr/>
    </dgm:pt>
    <dgm:pt modelId="{D30EF3E7-6B2C-44BD-98A0-B96A3BE2AFD6}" type="pres">
      <dgm:prSet presAssocID="{138A941D-E1AD-43C4-8938-3E557D5A00E0}" presName="sibTrans" presStyleCnt="0"/>
      <dgm:spPr/>
    </dgm:pt>
    <dgm:pt modelId="{ABAC63AA-C29A-4831-AD23-090DA898638C}" type="pres">
      <dgm:prSet presAssocID="{9126141E-A4CD-4F02-8522-828C92341407}" presName="compNode" presStyleCnt="0"/>
      <dgm:spPr/>
    </dgm:pt>
    <dgm:pt modelId="{689B6985-0E0A-43EE-B57E-7B4F0AE4BF5F}" type="pres">
      <dgm:prSet presAssocID="{9126141E-A4CD-4F02-8522-828C92341407}" presName="iconBgRect" presStyleLbl="bgShp" presStyleIdx="1" presStyleCnt="6"/>
      <dgm:spPr/>
    </dgm:pt>
    <dgm:pt modelId="{0026D057-C4AA-425F-A89B-37220ECF862F}" type="pres">
      <dgm:prSet presAssocID="{9126141E-A4CD-4F02-8522-828C9234140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E7F0E3-2DFB-45F8-806D-B0A2B2A47CAB}" type="pres">
      <dgm:prSet presAssocID="{9126141E-A4CD-4F02-8522-828C92341407}" presName="spaceRect" presStyleCnt="0"/>
      <dgm:spPr/>
    </dgm:pt>
    <dgm:pt modelId="{46D83518-F5B9-436C-A2AE-68F88A66F6B9}" type="pres">
      <dgm:prSet presAssocID="{9126141E-A4CD-4F02-8522-828C92341407}" presName="textRect" presStyleLbl="revTx" presStyleIdx="1" presStyleCnt="6">
        <dgm:presLayoutVars>
          <dgm:chMax val="1"/>
          <dgm:chPref val="1"/>
        </dgm:presLayoutVars>
      </dgm:prSet>
      <dgm:spPr/>
    </dgm:pt>
    <dgm:pt modelId="{02E8B6AC-24B1-44D3-8979-2A117FF0B653}" type="pres">
      <dgm:prSet presAssocID="{39A52628-93C5-4115-8509-93F846C4DB46}" presName="sibTrans" presStyleCnt="0"/>
      <dgm:spPr/>
    </dgm:pt>
    <dgm:pt modelId="{0E380F94-D7A5-41E7-8706-6671E0B05882}" type="pres">
      <dgm:prSet presAssocID="{A9BAB832-F491-430C-9B55-684CD8A8D6E0}" presName="compNode" presStyleCnt="0"/>
      <dgm:spPr/>
    </dgm:pt>
    <dgm:pt modelId="{4A1FEB8D-22EF-4111-879C-6FA0F3BAD198}" type="pres">
      <dgm:prSet presAssocID="{A9BAB832-F491-430C-9B55-684CD8A8D6E0}" presName="iconBgRect" presStyleLbl="bgShp" presStyleIdx="2" presStyleCnt="6"/>
      <dgm:spPr/>
    </dgm:pt>
    <dgm:pt modelId="{6B444790-1096-4A44-8C8F-3EDC7C4F54F6}" type="pres">
      <dgm:prSet presAssocID="{A9BAB832-F491-430C-9B55-684CD8A8D6E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9A09093-9A11-4B9E-AB07-51E76CF9AD38}" type="pres">
      <dgm:prSet presAssocID="{A9BAB832-F491-430C-9B55-684CD8A8D6E0}" presName="spaceRect" presStyleCnt="0"/>
      <dgm:spPr/>
    </dgm:pt>
    <dgm:pt modelId="{C61A928E-AA1A-4907-9C0A-5E855295EFEF}" type="pres">
      <dgm:prSet presAssocID="{A9BAB832-F491-430C-9B55-684CD8A8D6E0}" presName="textRect" presStyleLbl="revTx" presStyleIdx="2" presStyleCnt="6">
        <dgm:presLayoutVars>
          <dgm:chMax val="1"/>
          <dgm:chPref val="1"/>
        </dgm:presLayoutVars>
      </dgm:prSet>
      <dgm:spPr/>
    </dgm:pt>
    <dgm:pt modelId="{41F553FB-C32A-4718-965C-EE0DCA299CD0}" type="pres">
      <dgm:prSet presAssocID="{34AB1A9E-6833-4B80-9ED9-996F246A6ED0}" presName="sibTrans" presStyleCnt="0"/>
      <dgm:spPr/>
    </dgm:pt>
    <dgm:pt modelId="{5416FA53-4997-447B-B649-21534A0837F0}" type="pres">
      <dgm:prSet presAssocID="{5DDCB1D6-2B2A-4A2C-98D6-224840F87B17}" presName="compNode" presStyleCnt="0"/>
      <dgm:spPr/>
    </dgm:pt>
    <dgm:pt modelId="{95F41E0B-7887-4E6C-8560-E926F9F27077}" type="pres">
      <dgm:prSet presAssocID="{5DDCB1D6-2B2A-4A2C-98D6-224840F87B17}" presName="iconBgRect" presStyleLbl="bgShp" presStyleIdx="3" presStyleCnt="6"/>
      <dgm:spPr/>
    </dgm:pt>
    <dgm:pt modelId="{C2662CA5-5BA0-43FD-9B36-F22D2412C0E0}" type="pres">
      <dgm:prSet presAssocID="{5DDCB1D6-2B2A-4A2C-98D6-224840F87B1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BC68580-D72E-4B32-837C-880A087A4E26}" type="pres">
      <dgm:prSet presAssocID="{5DDCB1D6-2B2A-4A2C-98D6-224840F87B17}" presName="spaceRect" presStyleCnt="0"/>
      <dgm:spPr/>
    </dgm:pt>
    <dgm:pt modelId="{B90F00CF-0D6D-43BF-ACDA-ED56DC76DB8F}" type="pres">
      <dgm:prSet presAssocID="{5DDCB1D6-2B2A-4A2C-98D6-224840F87B17}" presName="textRect" presStyleLbl="revTx" presStyleIdx="3" presStyleCnt="6">
        <dgm:presLayoutVars>
          <dgm:chMax val="1"/>
          <dgm:chPref val="1"/>
        </dgm:presLayoutVars>
      </dgm:prSet>
      <dgm:spPr/>
    </dgm:pt>
    <dgm:pt modelId="{F0872109-7B19-420C-BB66-3B2B8F196883}" type="pres">
      <dgm:prSet presAssocID="{A02617BD-CC37-4931-A917-422DA2341ED3}" presName="sibTrans" presStyleCnt="0"/>
      <dgm:spPr/>
    </dgm:pt>
    <dgm:pt modelId="{462E70DF-CBEF-4CF0-B157-6E007C1E7F84}" type="pres">
      <dgm:prSet presAssocID="{15B07BA2-9B22-4F53-9395-C8D8A8DC9575}" presName="compNode" presStyleCnt="0"/>
      <dgm:spPr/>
    </dgm:pt>
    <dgm:pt modelId="{B8E83E2E-BF20-44F8-B045-E174253EE6A4}" type="pres">
      <dgm:prSet presAssocID="{15B07BA2-9B22-4F53-9395-C8D8A8DC9575}" presName="iconBgRect" presStyleLbl="bgShp" presStyleIdx="4" presStyleCnt="6"/>
      <dgm:spPr/>
    </dgm:pt>
    <dgm:pt modelId="{0F811EE2-D161-4781-9D5F-FDE6732EA5EF}" type="pres">
      <dgm:prSet presAssocID="{15B07BA2-9B22-4F53-9395-C8D8A8DC957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2B1B1EB-4CC5-4AAE-94F5-C6A65DA1DC9F}" type="pres">
      <dgm:prSet presAssocID="{15B07BA2-9B22-4F53-9395-C8D8A8DC9575}" presName="spaceRect" presStyleCnt="0"/>
      <dgm:spPr/>
    </dgm:pt>
    <dgm:pt modelId="{C3FC2881-47E3-433C-997D-F8B0F8D508C9}" type="pres">
      <dgm:prSet presAssocID="{15B07BA2-9B22-4F53-9395-C8D8A8DC9575}" presName="textRect" presStyleLbl="revTx" presStyleIdx="4" presStyleCnt="6">
        <dgm:presLayoutVars>
          <dgm:chMax val="1"/>
          <dgm:chPref val="1"/>
        </dgm:presLayoutVars>
      </dgm:prSet>
      <dgm:spPr/>
    </dgm:pt>
    <dgm:pt modelId="{502977DD-AF45-4999-961C-4B06D0418AE0}" type="pres">
      <dgm:prSet presAssocID="{13CFFA50-F6B0-4BF1-BBB6-6CE9FE232CCB}" presName="sibTrans" presStyleCnt="0"/>
      <dgm:spPr/>
    </dgm:pt>
    <dgm:pt modelId="{DDC4C717-5510-4954-9471-16DB15F3F5F7}" type="pres">
      <dgm:prSet presAssocID="{23AE0761-6BF9-4827-83FC-6F79C6840E4B}" presName="compNode" presStyleCnt="0"/>
      <dgm:spPr/>
    </dgm:pt>
    <dgm:pt modelId="{092CC8B2-7044-4ADC-A823-D98ACE8A5E7B}" type="pres">
      <dgm:prSet presAssocID="{23AE0761-6BF9-4827-83FC-6F79C6840E4B}" presName="iconBgRect" presStyleLbl="bgShp" presStyleIdx="5" presStyleCnt="6"/>
      <dgm:spPr/>
    </dgm:pt>
    <dgm:pt modelId="{FCF334DB-7531-479B-B42E-6906AE502C8C}" type="pres">
      <dgm:prSet presAssocID="{23AE0761-6BF9-4827-83FC-6F79C6840E4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A663D3B-72C9-40F8-9EC5-F8F30A66ACA2}" type="pres">
      <dgm:prSet presAssocID="{23AE0761-6BF9-4827-83FC-6F79C6840E4B}" presName="spaceRect" presStyleCnt="0"/>
      <dgm:spPr/>
    </dgm:pt>
    <dgm:pt modelId="{217BDCD2-69F6-45CA-B572-142172D21CD9}" type="pres">
      <dgm:prSet presAssocID="{23AE0761-6BF9-4827-83FC-6F79C6840E4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2DBBD07-C79B-496E-BA57-AF537B908EC4}" type="presOf" srcId="{23AE0761-6BF9-4827-83FC-6F79C6840E4B}" destId="{217BDCD2-69F6-45CA-B572-142172D21CD9}" srcOrd="0" destOrd="0" presId="urn:microsoft.com/office/officeart/2018/5/layout/IconCircleLabelList"/>
    <dgm:cxn modelId="{FCC35D11-04AD-4003-BF07-CC80AC04A098}" type="presOf" srcId="{A0298440-F37B-42B4-838F-34740B30C43B}" destId="{1D46DA07-8033-49E1-8FAE-0E0728E6D2B7}" srcOrd="0" destOrd="0" presId="urn:microsoft.com/office/officeart/2018/5/layout/IconCircleLabelList"/>
    <dgm:cxn modelId="{0101EB24-1873-4F53-B9C4-6D8E3682226C}" type="presOf" srcId="{60D3F50E-2F39-4C35-9278-D0F8E4EF0C12}" destId="{FA8B2416-2FDF-4A66-8B73-72DBCE8F3F18}" srcOrd="0" destOrd="0" presId="urn:microsoft.com/office/officeart/2018/5/layout/IconCircleLabelList"/>
    <dgm:cxn modelId="{68C2AB3A-CB68-452E-9899-D8AE7618BF9D}" type="presOf" srcId="{15B07BA2-9B22-4F53-9395-C8D8A8DC9575}" destId="{C3FC2881-47E3-433C-997D-F8B0F8D508C9}" srcOrd="0" destOrd="0" presId="urn:microsoft.com/office/officeart/2018/5/layout/IconCircleLabelList"/>
    <dgm:cxn modelId="{C185203B-CC22-4DA8-843D-A702F8F7EBE5}" srcId="{60D3F50E-2F39-4C35-9278-D0F8E4EF0C12}" destId="{15B07BA2-9B22-4F53-9395-C8D8A8DC9575}" srcOrd="4" destOrd="0" parTransId="{EC045A53-0E72-4D93-B302-5E43020A2D05}" sibTransId="{13CFFA50-F6B0-4BF1-BBB6-6CE9FE232CCB}"/>
    <dgm:cxn modelId="{923ADE5D-90EF-45C3-84DC-A7A55F68DD6D}" type="presOf" srcId="{A9BAB832-F491-430C-9B55-684CD8A8D6E0}" destId="{C61A928E-AA1A-4907-9C0A-5E855295EFEF}" srcOrd="0" destOrd="0" presId="urn:microsoft.com/office/officeart/2018/5/layout/IconCircleLabelList"/>
    <dgm:cxn modelId="{13C67C65-0B27-40A7-A0C6-00F405CECCF6}" srcId="{60D3F50E-2F39-4C35-9278-D0F8E4EF0C12}" destId="{A0298440-F37B-42B4-838F-34740B30C43B}" srcOrd="0" destOrd="0" parTransId="{B7811D07-4C0A-41B2-B266-1E5187EB9FEA}" sibTransId="{138A941D-E1AD-43C4-8938-3E557D5A00E0}"/>
    <dgm:cxn modelId="{30BEFC79-4AE7-48D6-BD49-CFD813049796}" type="presOf" srcId="{5DDCB1D6-2B2A-4A2C-98D6-224840F87B17}" destId="{B90F00CF-0D6D-43BF-ACDA-ED56DC76DB8F}" srcOrd="0" destOrd="0" presId="urn:microsoft.com/office/officeart/2018/5/layout/IconCircleLabelList"/>
    <dgm:cxn modelId="{85A82E7E-241E-4169-9B1D-968C7F0D11B5}" srcId="{60D3F50E-2F39-4C35-9278-D0F8E4EF0C12}" destId="{9126141E-A4CD-4F02-8522-828C92341407}" srcOrd="1" destOrd="0" parTransId="{F3017A1F-E04C-4A53-8224-33909C39567A}" sibTransId="{39A52628-93C5-4115-8509-93F846C4DB46}"/>
    <dgm:cxn modelId="{6DA074A0-5DBE-4FA6-B3B8-50D222044C7E}" srcId="{60D3F50E-2F39-4C35-9278-D0F8E4EF0C12}" destId="{23AE0761-6BF9-4827-83FC-6F79C6840E4B}" srcOrd="5" destOrd="0" parTransId="{A732E5CC-540F-4B19-9464-4DDB769D02D7}" sibTransId="{DAD1616A-1453-42CE-9572-21C12AE91498}"/>
    <dgm:cxn modelId="{568B8AD6-96BA-4936-A058-210B0EBAB61E}" type="presOf" srcId="{9126141E-A4CD-4F02-8522-828C92341407}" destId="{46D83518-F5B9-436C-A2AE-68F88A66F6B9}" srcOrd="0" destOrd="0" presId="urn:microsoft.com/office/officeart/2018/5/layout/IconCircleLabelList"/>
    <dgm:cxn modelId="{0BCB00EF-4C75-4A12-A1BC-042958ED1CDF}" srcId="{60D3F50E-2F39-4C35-9278-D0F8E4EF0C12}" destId="{5DDCB1D6-2B2A-4A2C-98D6-224840F87B17}" srcOrd="3" destOrd="0" parTransId="{6C0175CF-F576-4C37-BBAD-C427E1728CB2}" sibTransId="{A02617BD-CC37-4931-A917-422DA2341ED3}"/>
    <dgm:cxn modelId="{7FCAABF0-3747-451A-B722-F2AB9F1F57C0}" srcId="{60D3F50E-2F39-4C35-9278-D0F8E4EF0C12}" destId="{A9BAB832-F491-430C-9B55-684CD8A8D6E0}" srcOrd="2" destOrd="0" parTransId="{149DE18D-8E15-4B8C-83BE-7225C2BB3CFD}" sibTransId="{34AB1A9E-6833-4B80-9ED9-996F246A6ED0}"/>
    <dgm:cxn modelId="{E1C6E3CE-2F54-4ABB-83D9-DC2A7A536BF5}" type="presParOf" srcId="{FA8B2416-2FDF-4A66-8B73-72DBCE8F3F18}" destId="{76FD60C0-34BC-4C8C-8F90-3B2FD34055C9}" srcOrd="0" destOrd="0" presId="urn:microsoft.com/office/officeart/2018/5/layout/IconCircleLabelList"/>
    <dgm:cxn modelId="{03B12E84-30AE-4808-98B2-55CD954C2E2B}" type="presParOf" srcId="{76FD60C0-34BC-4C8C-8F90-3B2FD34055C9}" destId="{DB4C9879-E894-4D1F-B3CC-A22B7CAC93EB}" srcOrd="0" destOrd="0" presId="urn:microsoft.com/office/officeart/2018/5/layout/IconCircleLabelList"/>
    <dgm:cxn modelId="{54877109-9D2F-4F99-A4C9-782FE8C1F0A2}" type="presParOf" srcId="{76FD60C0-34BC-4C8C-8F90-3B2FD34055C9}" destId="{42C0E812-8B6E-407A-8BBB-8A28AB16BC22}" srcOrd="1" destOrd="0" presId="urn:microsoft.com/office/officeart/2018/5/layout/IconCircleLabelList"/>
    <dgm:cxn modelId="{1D628A34-4A6F-477D-A8B4-607E4DEF4C19}" type="presParOf" srcId="{76FD60C0-34BC-4C8C-8F90-3B2FD34055C9}" destId="{39F58926-123A-4063-8C40-E7A94032AC98}" srcOrd="2" destOrd="0" presId="urn:microsoft.com/office/officeart/2018/5/layout/IconCircleLabelList"/>
    <dgm:cxn modelId="{BFA65DC8-B970-4D1A-8A11-0CE00ABE6A9A}" type="presParOf" srcId="{76FD60C0-34BC-4C8C-8F90-3B2FD34055C9}" destId="{1D46DA07-8033-49E1-8FAE-0E0728E6D2B7}" srcOrd="3" destOrd="0" presId="urn:microsoft.com/office/officeart/2018/5/layout/IconCircleLabelList"/>
    <dgm:cxn modelId="{24CD6709-1924-405A-A92C-BCF58C336CC1}" type="presParOf" srcId="{FA8B2416-2FDF-4A66-8B73-72DBCE8F3F18}" destId="{D30EF3E7-6B2C-44BD-98A0-B96A3BE2AFD6}" srcOrd="1" destOrd="0" presId="urn:microsoft.com/office/officeart/2018/5/layout/IconCircleLabelList"/>
    <dgm:cxn modelId="{AF52EE26-76CE-43A3-8CE7-519695F289CE}" type="presParOf" srcId="{FA8B2416-2FDF-4A66-8B73-72DBCE8F3F18}" destId="{ABAC63AA-C29A-4831-AD23-090DA898638C}" srcOrd="2" destOrd="0" presId="urn:microsoft.com/office/officeart/2018/5/layout/IconCircleLabelList"/>
    <dgm:cxn modelId="{1756E057-D195-44C6-A346-0545F2FB2674}" type="presParOf" srcId="{ABAC63AA-C29A-4831-AD23-090DA898638C}" destId="{689B6985-0E0A-43EE-B57E-7B4F0AE4BF5F}" srcOrd="0" destOrd="0" presId="urn:microsoft.com/office/officeart/2018/5/layout/IconCircleLabelList"/>
    <dgm:cxn modelId="{949AF0B3-0B39-4BB2-B44E-BB3C6730B071}" type="presParOf" srcId="{ABAC63AA-C29A-4831-AD23-090DA898638C}" destId="{0026D057-C4AA-425F-A89B-37220ECF862F}" srcOrd="1" destOrd="0" presId="urn:microsoft.com/office/officeart/2018/5/layout/IconCircleLabelList"/>
    <dgm:cxn modelId="{20A466FB-8DF7-4113-9518-B06B3CAF1E21}" type="presParOf" srcId="{ABAC63AA-C29A-4831-AD23-090DA898638C}" destId="{57E7F0E3-2DFB-45F8-806D-B0A2B2A47CAB}" srcOrd="2" destOrd="0" presId="urn:microsoft.com/office/officeart/2018/5/layout/IconCircleLabelList"/>
    <dgm:cxn modelId="{82EC5321-DD17-4ECE-A873-DE59AD2CAEA1}" type="presParOf" srcId="{ABAC63AA-C29A-4831-AD23-090DA898638C}" destId="{46D83518-F5B9-436C-A2AE-68F88A66F6B9}" srcOrd="3" destOrd="0" presId="urn:microsoft.com/office/officeart/2018/5/layout/IconCircleLabelList"/>
    <dgm:cxn modelId="{C270A920-C491-48C0-A6F6-4BCDFC149078}" type="presParOf" srcId="{FA8B2416-2FDF-4A66-8B73-72DBCE8F3F18}" destId="{02E8B6AC-24B1-44D3-8979-2A117FF0B653}" srcOrd="3" destOrd="0" presId="urn:microsoft.com/office/officeart/2018/5/layout/IconCircleLabelList"/>
    <dgm:cxn modelId="{FD77FEE1-7B56-45AE-AFF0-21AF864A6150}" type="presParOf" srcId="{FA8B2416-2FDF-4A66-8B73-72DBCE8F3F18}" destId="{0E380F94-D7A5-41E7-8706-6671E0B05882}" srcOrd="4" destOrd="0" presId="urn:microsoft.com/office/officeart/2018/5/layout/IconCircleLabelList"/>
    <dgm:cxn modelId="{473CD438-4783-4B34-935E-A5887889BC2F}" type="presParOf" srcId="{0E380F94-D7A5-41E7-8706-6671E0B05882}" destId="{4A1FEB8D-22EF-4111-879C-6FA0F3BAD198}" srcOrd="0" destOrd="0" presId="urn:microsoft.com/office/officeart/2018/5/layout/IconCircleLabelList"/>
    <dgm:cxn modelId="{88E996B8-77C3-40E8-89F6-48FF046C74EE}" type="presParOf" srcId="{0E380F94-D7A5-41E7-8706-6671E0B05882}" destId="{6B444790-1096-4A44-8C8F-3EDC7C4F54F6}" srcOrd="1" destOrd="0" presId="urn:microsoft.com/office/officeart/2018/5/layout/IconCircleLabelList"/>
    <dgm:cxn modelId="{FFA6FE7F-E6FF-45D4-97B4-4F46E0A5FD0F}" type="presParOf" srcId="{0E380F94-D7A5-41E7-8706-6671E0B05882}" destId="{59A09093-9A11-4B9E-AB07-51E76CF9AD38}" srcOrd="2" destOrd="0" presId="urn:microsoft.com/office/officeart/2018/5/layout/IconCircleLabelList"/>
    <dgm:cxn modelId="{806EC561-E7C8-4724-98CC-838BA764387A}" type="presParOf" srcId="{0E380F94-D7A5-41E7-8706-6671E0B05882}" destId="{C61A928E-AA1A-4907-9C0A-5E855295EFEF}" srcOrd="3" destOrd="0" presId="urn:microsoft.com/office/officeart/2018/5/layout/IconCircleLabelList"/>
    <dgm:cxn modelId="{5B9B2896-D4B8-4F5F-BA62-060BA9D8DBD4}" type="presParOf" srcId="{FA8B2416-2FDF-4A66-8B73-72DBCE8F3F18}" destId="{41F553FB-C32A-4718-965C-EE0DCA299CD0}" srcOrd="5" destOrd="0" presId="urn:microsoft.com/office/officeart/2018/5/layout/IconCircleLabelList"/>
    <dgm:cxn modelId="{5753C48F-F879-4DFE-B850-45FD81166BA9}" type="presParOf" srcId="{FA8B2416-2FDF-4A66-8B73-72DBCE8F3F18}" destId="{5416FA53-4997-447B-B649-21534A0837F0}" srcOrd="6" destOrd="0" presId="urn:microsoft.com/office/officeart/2018/5/layout/IconCircleLabelList"/>
    <dgm:cxn modelId="{01DF1B15-F150-4FD0-8F5D-E4BB2D713C77}" type="presParOf" srcId="{5416FA53-4997-447B-B649-21534A0837F0}" destId="{95F41E0B-7887-4E6C-8560-E926F9F27077}" srcOrd="0" destOrd="0" presId="urn:microsoft.com/office/officeart/2018/5/layout/IconCircleLabelList"/>
    <dgm:cxn modelId="{51D8870D-973C-4024-AD5A-81D236108906}" type="presParOf" srcId="{5416FA53-4997-447B-B649-21534A0837F0}" destId="{C2662CA5-5BA0-43FD-9B36-F22D2412C0E0}" srcOrd="1" destOrd="0" presId="urn:microsoft.com/office/officeart/2018/5/layout/IconCircleLabelList"/>
    <dgm:cxn modelId="{3C72825E-55E2-4D91-A7A7-63393FA7EFA6}" type="presParOf" srcId="{5416FA53-4997-447B-B649-21534A0837F0}" destId="{5BC68580-D72E-4B32-837C-880A087A4E26}" srcOrd="2" destOrd="0" presId="urn:microsoft.com/office/officeart/2018/5/layout/IconCircleLabelList"/>
    <dgm:cxn modelId="{CA57A477-917D-41A0-88AF-0E2D3B9165A0}" type="presParOf" srcId="{5416FA53-4997-447B-B649-21534A0837F0}" destId="{B90F00CF-0D6D-43BF-ACDA-ED56DC76DB8F}" srcOrd="3" destOrd="0" presId="urn:microsoft.com/office/officeart/2018/5/layout/IconCircleLabelList"/>
    <dgm:cxn modelId="{328D5266-E8F3-4FF7-8DEC-0E476DE1BABA}" type="presParOf" srcId="{FA8B2416-2FDF-4A66-8B73-72DBCE8F3F18}" destId="{F0872109-7B19-420C-BB66-3B2B8F196883}" srcOrd="7" destOrd="0" presId="urn:microsoft.com/office/officeart/2018/5/layout/IconCircleLabelList"/>
    <dgm:cxn modelId="{529C6601-88DB-4E9D-9229-67A6D36E14B0}" type="presParOf" srcId="{FA8B2416-2FDF-4A66-8B73-72DBCE8F3F18}" destId="{462E70DF-CBEF-4CF0-B157-6E007C1E7F84}" srcOrd="8" destOrd="0" presId="urn:microsoft.com/office/officeart/2018/5/layout/IconCircleLabelList"/>
    <dgm:cxn modelId="{33310EA5-929C-48C0-9B5D-635D9AEEAE97}" type="presParOf" srcId="{462E70DF-CBEF-4CF0-B157-6E007C1E7F84}" destId="{B8E83E2E-BF20-44F8-B045-E174253EE6A4}" srcOrd="0" destOrd="0" presId="urn:microsoft.com/office/officeart/2018/5/layout/IconCircleLabelList"/>
    <dgm:cxn modelId="{CA46E70F-562B-4916-BBA6-C193240A871E}" type="presParOf" srcId="{462E70DF-CBEF-4CF0-B157-6E007C1E7F84}" destId="{0F811EE2-D161-4781-9D5F-FDE6732EA5EF}" srcOrd="1" destOrd="0" presId="urn:microsoft.com/office/officeart/2018/5/layout/IconCircleLabelList"/>
    <dgm:cxn modelId="{EFE9FABF-CAE1-464E-8398-33A2B66D4A7B}" type="presParOf" srcId="{462E70DF-CBEF-4CF0-B157-6E007C1E7F84}" destId="{52B1B1EB-4CC5-4AAE-94F5-C6A65DA1DC9F}" srcOrd="2" destOrd="0" presId="urn:microsoft.com/office/officeart/2018/5/layout/IconCircleLabelList"/>
    <dgm:cxn modelId="{DB103877-2F5F-44CB-A4CE-E5829289B01C}" type="presParOf" srcId="{462E70DF-CBEF-4CF0-B157-6E007C1E7F84}" destId="{C3FC2881-47E3-433C-997D-F8B0F8D508C9}" srcOrd="3" destOrd="0" presId="urn:microsoft.com/office/officeart/2018/5/layout/IconCircleLabelList"/>
    <dgm:cxn modelId="{182E6F61-15D1-4572-BA03-C116BDC7CBBB}" type="presParOf" srcId="{FA8B2416-2FDF-4A66-8B73-72DBCE8F3F18}" destId="{502977DD-AF45-4999-961C-4B06D0418AE0}" srcOrd="9" destOrd="0" presId="urn:microsoft.com/office/officeart/2018/5/layout/IconCircleLabelList"/>
    <dgm:cxn modelId="{CD2C0B44-65BE-4B8D-BDB1-FB0F84A569A7}" type="presParOf" srcId="{FA8B2416-2FDF-4A66-8B73-72DBCE8F3F18}" destId="{DDC4C717-5510-4954-9471-16DB15F3F5F7}" srcOrd="10" destOrd="0" presId="urn:microsoft.com/office/officeart/2018/5/layout/IconCircleLabelList"/>
    <dgm:cxn modelId="{5DB8F0B4-2B99-49C6-9F87-FDF35963C759}" type="presParOf" srcId="{DDC4C717-5510-4954-9471-16DB15F3F5F7}" destId="{092CC8B2-7044-4ADC-A823-D98ACE8A5E7B}" srcOrd="0" destOrd="0" presId="urn:microsoft.com/office/officeart/2018/5/layout/IconCircleLabelList"/>
    <dgm:cxn modelId="{68F22E51-4124-4C3E-B8A3-AF7F9033699B}" type="presParOf" srcId="{DDC4C717-5510-4954-9471-16DB15F3F5F7}" destId="{FCF334DB-7531-479B-B42E-6906AE502C8C}" srcOrd="1" destOrd="0" presId="urn:microsoft.com/office/officeart/2018/5/layout/IconCircleLabelList"/>
    <dgm:cxn modelId="{BA8709AD-7E10-43B1-A9D3-F511ADD76BF8}" type="presParOf" srcId="{DDC4C717-5510-4954-9471-16DB15F3F5F7}" destId="{EA663D3B-72C9-40F8-9EC5-F8F30A66ACA2}" srcOrd="2" destOrd="0" presId="urn:microsoft.com/office/officeart/2018/5/layout/IconCircleLabelList"/>
    <dgm:cxn modelId="{BC1991B2-C888-4F2E-90F0-83A148F4EF07}" type="presParOf" srcId="{DDC4C717-5510-4954-9471-16DB15F3F5F7}" destId="{217BDCD2-69F6-45CA-B572-142172D21C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F564FD-60CF-4F31-9B7B-77FDA0577FE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7FE357-D929-4218-AB06-1096B31E01D4}">
      <dgm:prSet/>
      <dgm:spPr/>
      <dgm:t>
        <a:bodyPr/>
        <a:lstStyle/>
        <a:p>
          <a:r>
            <a:rPr lang="en-US"/>
            <a:t>Data gaps</a:t>
          </a:r>
        </a:p>
      </dgm:t>
    </dgm:pt>
    <dgm:pt modelId="{537A1581-56BC-43AB-ABD7-B020438A67BF}" type="parTrans" cxnId="{944296D2-C3F2-4FD8-8CD7-82DBF68270B4}">
      <dgm:prSet/>
      <dgm:spPr/>
      <dgm:t>
        <a:bodyPr/>
        <a:lstStyle/>
        <a:p>
          <a:endParaRPr lang="en-US"/>
        </a:p>
      </dgm:t>
    </dgm:pt>
    <dgm:pt modelId="{B2760CFA-DB9F-477F-9586-F3E6C25DD363}" type="sibTrans" cxnId="{944296D2-C3F2-4FD8-8CD7-82DBF68270B4}">
      <dgm:prSet/>
      <dgm:spPr/>
      <dgm:t>
        <a:bodyPr/>
        <a:lstStyle/>
        <a:p>
          <a:endParaRPr lang="en-US"/>
        </a:p>
      </dgm:t>
    </dgm:pt>
    <dgm:pt modelId="{C5786BA9-07BF-4C2B-A26C-0E6D79E3B029}">
      <dgm:prSet/>
      <dgm:spPr/>
      <dgm:t>
        <a:bodyPr/>
        <a:lstStyle/>
        <a:p>
          <a:r>
            <a:rPr lang="en-US"/>
            <a:t>Sample data</a:t>
          </a:r>
        </a:p>
      </dgm:t>
    </dgm:pt>
    <dgm:pt modelId="{1985B984-B8DD-4B77-8811-EB359352D100}" type="parTrans" cxnId="{5D1DFE90-319C-448C-A112-79B5BB739F89}">
      <dgm:prSet/>
      <dgm:spPr/>
      <dgm:t>
        <a:bodyPr/>
        <a:lstStyle/>
        <a:p>
          <a:endParaRPr lang="en-US"/>
        </a:p>
      </dgm:t>
    </dgm:pt>
    <dgm:pt modelId="{521B9DBB-18C9-4C0F-80B5-3986AF528E3B}" type="sibTrans" cxnId="{5D1DFE90-319C-448C-A112-79B5BB739F89}">
      <dgm:prSet/>
      <dgm:spPr/>
      <dgm:t>
        <a:bodyPr/>
        <a:lstStyle/>
        <a:p>
          <a:endParaRPr lang="en-US"/>
        </a:p>
      </dgm:t>
    </dgm:pt>
    <dgm:pt modelId="{1D67BC66-EE95-4F1A-8615-F5F666310418}">
      <dgm:prSet/>
      <dgm:spPr/>
      <dgm:t>
        <a:bodyPr/>
        <a:lstStyle/>
        <a:p>
          <a:r>
            <a:rPr lang="en-US"/>
            <a:t>Slow movement </a:t>
          </a:r>
        </a:p>
      </dgm:t>
    </dgm:pt>
    <dgm:pt modelId="{28857F9F-E274-42C3-816E-562261C311A3}" type="parTrans" cxnId="{038D629A-D83B-4FE1-A7C6-FD22F89B1AB0}">
      <dgm:prSet/>
      <dgm:spPr/>
      <dgm:t>
        <a:bodyPr/>
        <a:lstStyle/>
        <a:p>
          <a:endParaRPr lang="en-US"/>
        </a:p>
      </dgm:t>
    </dgm:pt>
    <dgm:pt modelId="{855850DC-DE0D-4BCD-8358-0A3B83532611}" type="sibTrans" cxnId="{038D629A-D83B-4FE1-A7C6-FD22F89B1AB0}">
      <dgm:prSet/>
      <dgm:spPr/>
      <dgm:t>
        <a:bodyPr/>
        <a:lstStyle/>
        <a:p>
          <a:endParaRPr lang="en-US"/>
        </a:p>
      </dgm:t>
    </dgm:pt>
    <dgm:pt modelId="{1D33C8DD-BB2B-4257-BF1B-9A5CC04D2D83}">
      <dgm:prSet/>
      <dgm:spPr/>
      <dgm:t>
        <a:bodyPr/>
        <a:lstStyle/>
        <a:p>
          <a:r>
            <a:rPr lang="en-US"/>
            <a:t>Missing intelligence</a:t>
          </a:r>
        </a:p>
      </dgm:t>
    </dgm:pt>
    <dgm:pt modelId="{7E8F4524-62E9-46A8-BE02-DDF182BF00FA}" type="parTrans" cxnId="{49B5DC38-2433-43BC-8672-5C164CB985A7}">
      <dgm:prSet/>
      <dgm:spPr/>
      <dgm:t>
        <a:bodyPr/>
        <a:lstStyle/>
        <a:p>
          <a:endParaRPr lang="en-US"/>
        </a:p>
      </dgm:t>
    </dgm:pt>
    <dgm:pt modelId="{33A9423D-18CE-4388-A41A-C260CD1E2FCA}" type="sibTrans" cxnId="{49B5DC38-2433-43BC-8672-5C164CB985A7}">
      <dgm:prSet/>
      <dgm:spPr/>
      <dgm:t>
        <a:bodyPr/>
        <a:lstStyle/>
        <a:p>
          <a:endParaRPr lang="en-US"/>
        </a:p>
      </dgm:t>
    </dgm:pt>
    <dgm:pt modelId="{AB593D81-96B6-4199-BB9C-1D6C2AE59162}">
      <dgm:prSet/>
      <dgm:spPr/>
      <dgm:t>
        <a:bodyPr/>
        <a:lstStyle/>
        <a:p>
          <a:r>
            <a:rPr lang="en-US"/>
            <a:t>Tool sprawl</a:t>
          </a:r>
        </a:p>
      </dgm:t>
    </dgm:pt>
    <dgm:pt modelId="{9D2B0D43-3430-4D52-926B-8931815D5239}" type="parTrans" cxnId="{55AF174B-400F-4585-B143-6A9B241E5139}">
      <dgm:prSet/>
      <dgm:spPr/>
      <dgm:t>
        <a:bodyPr/>
        <a:lstStyle/>
        <a:p>
          <a:endParaRPr lang="en-US"/>
        </a:p>
      </dgm:t>
    </dgm:pt>
    <dgm:pt modelId="{0A3C0969-7AB7-4DA6-B265-715FF11A79C1}" type="sibTrans" cxnId="{55AF174B-400F-4585-B143-6A9B241E5139}">
      <dgm:prSet/>
      <dgm:spPr/>
      <dgm:t>
        <a:bodyPr/>
        <a:lstStyle/>
        <a:p>
          <a:endParaRPr lang="en-US"/>
        </a:p>
      </dgm:t>
    </dgm:pt>
    <dgm:pt modelId="{6787FED5-1BC0-4573-94A2-A0A8BE77FC4F}" type="pres">
      <dgm:prSet presAssocID="{67F564FD-60CF-4F31-9B7B-77FDA0577FE6}" presName="root" presStyleCnt="0">
        <dgm:presLayoutVars>
          <dgm:dir/>
          <dgm:resizeHandles val="exact"/>
        </dgm:presLayoutVars>
      </dgm:prSet>
      <dgm:spPr/>
    </dgm:pt>
    <dgm:pt modelId="{368A335F-9EB9-4D76-8774-3A165F9FECF3}" type="pres">
      <dgm:prSet presAssocID="{8D7FE357-D929-4218-AB06-1096B31E01D4}" presName="compNode" presStyleCnt="0"/>
      <dgm:spPr/>
    </dgm:pt>
    <dgm:pt modelId="{228F4AA4-41C6-49DF-99C6-D7DF64F84FD1}" type="pres">
      <dgm:prSet presAssocID="{8D7FE357-D929-4218-AB06-1096B31E01D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2487FE8-A841-47A1-82D2-A3A2D1A4B8C9}" type="pres">
      <dgm:prSet presAssocID="{8D7FE357-D929-4218-AB06-1096B31E01D4}" presName="spaceRect" presStyleCnt="0"/>
      <dgm:spPr/>
    </dgm:pt>
    <dgm:pt modelId="{E9ADC4DB-96F3-4239-BC9F-27D0609DC684}" type="pres">
      <dgm:prSet presAssocID="{8D7FE357-D929-4218-AB06-1096B31E01D4}" presName="textRect" presStyleLbl="revTx" presStyleIdx="0" presStyleCnt="5">
        <dgm:presLayoutVars>
          <dgm:chMax val="1"/>
          <dgm:chPref val="1"/>
        </dgm:presLayoutVars>
      </dgm:prSet>
      <dgm:spPr/>
    </dgm:pt>
    <dgm:pt modelId="{7FA560AF-7793-4C35-91DE-811F42896C93}" type="pres">
      <dgm:prSet presAssocID="{B2760CFA-DB9F-477F-9586-F3E6C25DD363}" presName="sibTrans" presStyleCnt="0"/>
      <dgm:spPr/>
    </dgm:pt>
    <dgm:pt modelId="{584A855F-0407-453A-8174-85A1938469A0}" type="pres">
      <dgm:prSet presAssocID="{C5786BA9-07BF-4C2B-A26C-0E6D79E3B029}" presName="compNode" presStyleCnt="0"/>
      <dgm:spPr/>
    </dgm:pt>
    <dgm:pt modelId="{019CD40C-19F1-4BD5-9B79-49CB1398A4CE}" type="pres">
      <dgm:prSet presAssocID="{C5786BA9-07BF-4C2B-A26C-0E6D79E3B02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81D6D1C-A3E9-49FF-A453-AA7BD41AED9E}" type="pres">
      <dgm:prSet presAssocID="{C5786BA9-07BF-4C2B-A26C-0E6D79E3B029}" presName="spaceRect" presStyleCnt="0"/>
      <dgm:spPr/>
    </dgm:pt>
    <dgm:pt modelId="{1EEA90A8-195B-49DD-B92B-4B88BD3F6581}" type="pres">
      <dgm:prSet presAssocID="{C5786BA9-07BF-4C2B-A26C-0E6D79E3B029}" presName="textRect" presStyleLbl="revTx" presStyleIdx="1" presStyleCnt="5">
        <dgm:presLayoutVars>
          <dgm:chMax val="1"/>
          <dgm:chPref val="1"/>
        </dgm:presLayoutVars>
      </dgm:prSet>
      <dgm:spPr/>
    </dgm:pt>
    <dgm:pt modelId="{A7AD3192-DA61-45F0-ACF9-3514472946A6}" type="pres">
      <dgm:prSet presAssocID="{521B9DBB-18C9-4C0F-80B5-3986AF528E3B}" presName="sibTrans" presStyleCnt="0"/>
      <dgm:spPr/>
    </dgm:pt>
    <dgm:pt modelId="{204778A0-E778-4EBA-828C-EE81C43AE201}" type="pres">
      <dgm:prSet presAssocID="{1D67BC66-EE95-4F1A-8615-F5F666310418}" presName="compNode" presStyleCnt="0"/>
      <dgm:spPr/>
    </dgm:pt>
    <dgm:pt modelId="{4614A705-FFAF-4C35-A7D9-E62A27E99EE5}" type="pres">
      <dgm:prSet presAssocID="{1D67BC66-EE95-4F1A-8615-F5F66631041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7A379647-7B50-49BB-A054-15B4BA70EA7E}" type="pres">
      <dgm:prSet presAssocID="{1D67BC66-EE95-4F1A-8615-F5F666310418}" presName="spaceRect" presStyleCnt="0"/>
      <dgm:spPr/>
    </dgm:pt>
    <dgm:pt modelId="{5AD9FD98-8139-4908-8518-9B4A09A81718}" type="pres">
      <dgm:prSet presAssocID="{1D67BC66-EE95-4F1A-8615-F5F666310418}" presName="textRect" presStyleLbl="revTx" presStyleIdx="2" presStyleCnt="5">
        <dgm:presLayoutVars>
          <dgm:chMax val="1"/>
          <dgm:chPref val="1"/>
        </dgm:presLayoutVars>
      </dgm:prSet>
      <dgm:spPr/>
    </dgm:pt>
    <dgm:pt modelId="{7E89B64E-38D3-48FE-A12F-137291F1B3A3}" type="pres">
      <dgm:prSet presAssocID="{855850DC-DE0D-4BCD-8358-0A3B83532611}" presName="sibTrans" presStyleCnt="0"/>
      <dgm:spPr/>
    </dgm:pt>
    <dgm:pt modelId="{15B2DFC9-5A0C-4049-B4FE-1189FFF26B6A}" type="pres">
      <dgm:prSet presAssocID="{1D33C8DD-BB2B-4257-BF1B-9A5CC04D2D83}" presName="compNode" presStyleCnt="0"/>
      <dgm:spPr/>
    </dgm:pt>
    <dgm:pt modelId="{E206EC62-040E-4AB8-80B6-EFB48DDBD2CE}" type="pres">
      <dgm:prSet presAssocID="{1D33C8DD-BB2B-4257-BF1B-9A5CC04D2D8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E2D760-2CA0-490E-86AB-ECE5880CD661}" type="pres">
      <dgm:prSet presAssocID="{1D33C8DD-BB2B-4257-BF1B-9A5CC04D2D83}" presName="spaceRect" presStyleCnt="0"/>
      <dgm:spPr/>
    </dgm:pt>
    <dgm:pt modelId="{B5FBEFF8-4548-44A6-AC72-52E66734250A}" type="pres">
      <dgm:prSet presAssocID="{1D33C8DD-BB2B-4257-BF1B-9A5CC04D2D83}" presName="textRect" presStyleLbl="revTx" presStyleIdx="3" presStyleCnt="5">
        <dgm:presLayoutVars>
          <dgm:chMax val="1"/>
          <dgm:chPref val="1"/>
        </dgm:presLayoutVars>
      </dgm:prSet>
      <dgm:spPr/>
    </dgm:pt>
    <dgm:pt modelId="{585AD720-4904-4829-B2D5-BD26E2C78F3A}" type="pres">
      <dgm:prSet presAssocID="{33A9423D-18CE-4388-A41A-C260CD1E2FCA}" presName="sibTrans" presStyleCnt="0"/>
      <dgm:spPr/>
    </dgm:pt>
    <dgm:pt modelId="{96B3AEEA-CC3E-4B01-AA3E-C345CED59784}" type="pres">
      <dgm:prSet presAssocID="{AB593D81-96B6-4199-BB9C-1D6C2AE59162}" presName="compNode" presStyleCnt="0"/>
      <dgm:spPr/>
    </dgm:pt>
    <dgm:pt modelId="{32732997-B7FD-42E5-B643-B6B029E3153D}" type="pres">
      <dgm:prSet presAssocID="{AB593D81-96B6-4199-BB9C-1D6C2AE5916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E9BBA51-0902-4D87-ADF0-DE9F20D1C434}" type="pres">
      <dgm:prSet presAssocID="{AB593D81-96B6-4199-BB9C-1D6C2AE59162}" presName="spaceRect" presStyleCnt="0"/>
      <dgm:spPr/>
    </dgm:pt>
    <dgm:pt modelId="{77D89B27-8D1C-46DB-907D-DB119B85188A}" type="pres">
      <dgm:prSet presAssocID="{AB593D81-96B6-4199-BB9C-1D6C2AE5916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FC56A04-B670-4D43-8C8A-E868BEDFF383}" type="presOf" srcId="{AB593D81-96B6-4199-BB9C-1D6C2AE59162}" destId="{77D89B27-8D1C-46DB-907D-DB119B85188A}" srcOrd="0" destOrd="0" presId="urn:microsoft.com/office/officeart/2018/2/layout/IconLabelList"/>
    <dgm:cxn modelId="{49B5DC38-2433-43BC-8672-5C164CB985A7}" srcId="{67F564FD-60CF-4F31-9B7B-77FDA0577FE6}" destId="{1D33C8DD-BB2B-4257-BF1B-9A5CC04D2D83}" srcOrd="3" destOrd="0" parTransId="{7E8F4524-62E9-46A8-BE02-DDF182BF00FA}" sibTransId="{33A9423D-18CE-4388-A41A-C260CD1E2FCA}"/>
    <dgm:cxn modelId="{0DC80746-24CA-43FC-A42C-E3C14D46D48C}" type="presOf" srcId="{1D67BC66-EE95-4F1A-8615-F5F666310418}" destId="{5AD9FD98-8139-4908-8518-9B4A09A81718}" srcOrd="0" destOrd="0" presId="urn:microsoft.com/office/officeart/2018/2/layout/IconLabelList"/>
    <dgm:cxn modelId="{55AF174B-400F-4585-B143-6A9B241E5139}" srcId="{67F564FD-60CF-4F31-9B7B-77FDA0577FE6}" destId="{AB593D81-96B6-4199-BB9C-1D6C2AE59162}" srcOrd="4" destOrd="0" parTransId="{9D2B0D43-3430-4D52-926B-8931815D5239}" sibTransId="{0A3C0969-7AB7-4DA6-B265-715FF11A79C1}"/>
    <dgm:cxn modelId="{9E07EA56-8741-4F72-96F1-CD7C09ABCA4D}" type="presOf" srcId="{8D7FE357-D929-4218-AB06-1096B31E01D4}" destId="{E9ADC4DB-96F3-4239-BC9F-27D0609DC684}" srcOrd="0" destOrd="0" presId="urn:microsoft.com/office/officeart/2018/2/layout/IconLabelList"/>
    <dgm:cxn modelId="{14B37C6C-C54D-4335-8C64-646CDEDC6D81}" type="presOf" srcId="{1D33C8DD-BB2B-4257-BF1B-9A5CC04D2D83}" destId="{B5FBEFF8-4548-44A6-AC72-52E66734250A}" srcOrd="0" destOrd="0" presId="urn:microsoft.com/office/officeart/2018/2/layout/IconLabelList"/>
    <dgm:cxn modelId="{D22E5574-FEDE-4033-826B-856746642883}" type="presOf" srcId="{67F564FD-60CF-4F31-9B7B-77FDA0577FE6}" destId="{6787FED5-1BC0-4573-94A2-A0A8BE77FC4F}" srcOrd="0" destOrd="0" presId="urn:microsoft.com/office/officeart/2018/2/layout/IconLabelList"/>
    <dgm:cxn modelId="{3BE86174-B45F-4A06-AA37-63E1F91B9B9B}" type="presOf" srcId="{C5786BA9-07BF-4C2B-A26C-0E6D79E3B029}" destId="{1EEA90A8-195B-49DD-B92B-4B88BD3F6581}" srcOrd="0" destOrd="0" presId="urn:microsoft.com/office/officeart/2018/2/layout/IconLabelList"/>
    <dgm:cxn modelId="{5D1DFE90-319C-448C-A112-79B5BB739F89}" srcId="{67F564FD-60CF-4F31-9B7B-77FDA0577FE6}" destId="{C5786BA9-07BF-4C2B-A26C-0E6D79E3B029}" srcOrd="1" destOrd="0" parTransId="{1985B984-B8DD-4B77-8811-EB359352D100}" sibTransId="{521B9DBB-18C9-4C0F-80B5-3986AF528E3B}"/>
    <dgm:cxn modelId="{038D629A-D83B-4FE1-A7C6-FD22F89B1AB0}" srcId="{67F564FD-60CF-4F31-9B7B-77FDA0577FE6}" destId="{1D67BC66-EE95-4F1A-8615-F5F666310418}" srcOrd="2" destOrd="0" parTransId="{28857F9F-E274-42C3-816E-562261C311A3}" sibTransId="{855850DC-DE0D-4BCD-8358-0A3B83532611}"/>
    <dgm:cxn modelId="{944296D2-C3F2-4FD8-8CD7-82DBF68270B4}" srcId="{67F564FD-60CF-4F31-9B7B-77FDA0577FE6}" destId="{8D7FE357-D929-4218-AB06-1096B31E01D4}" srcOrd="0" destOrd="0" parTransId="{537A1581-56BC-43AB-ABD7-B020438A67BF}" sibTransId="{B2760CFA-DB9F-477F-9586-F3E6C25DD363}"/>
    <dgm:cxn modelId="{6C4B93E1-DAF5-44D5-970D-A9A9597FF71B}" type="presParOf" srcId="{6787FED5-1BC0-4573-94A2-A0A8BE77FC4F}" destId="{368A335F-9EB9-4D76-8774-3A165F9FECF3}" srcOrd="0" destOrd="0" presId="urn:microsoft.com/office/officeart/2018/2/layout/IconLabelList"/>
    <dgm:cxn modelId="{B44A438F-5CFE-49E5-B2C8-CC0D575628DC}" type="presParOf" srcId="{368A335F-9EB9-4D76-8774-3A165F9FECF3}" destId="{228F4AA4-41C6-49DF-99C6-D7DF64F84FD1}" srcOrd="0" destOrd="0" presId="urn:microsoft.com/office/officeart/2018/2/layout/IconLabelList"/>
    <dgm:cxn modelId="{ACC6E968-4D00-461D-8E3C-8E0E84C09088}" type="presParOf" srcId="{368A335F-9EB9-4D76-8774-3A165F9FECF3}" destId="{22487FE8-A841-47A1-82D2-A3A2D1A4B8C9}" srcOrd="1" destOrd="0" presId="urn:microsoft.com/office/officeart/2018/2/layout/IconLabelList"/>
    <dgm:cxn modelId="{297A6ED7-3447-4F02-8136-86706BA0C71D}" type="presParOf" srcId="{368A335F-9EB9-4D76-8774-3A165F9FECF3}" destId="{E9ADC4DB-96F3-4239-BC9F-27D0609DC684}" srcOrd="2" destOrd="0" presId="urn:microsoft.com/office/officeart/2018/2/layout/IconLabelList"/>
    <dgm:cxn modelId="{56B28C30-CF12-461A-B604-7D1F396F9615}" type="presParOf" srcId="{6787FED5-1BC0-4573-94A2-A0A8BE77FC4F}" destId="{7FA560AF-7793-4C35-91DE-811F42896C93}" srcOrd="1" destOrd="0" presId="urn:microsoft.com/office/officeart/2018/2/layout/IconLabelList"/>
    <dgm:cxn modelId="{0AC3B633-38EC-4F5F-A2EB-EF65E3C63432}" type="presParOf" srcId="{6787FED5-1BC0-4573-94A2-A0A8BE77FC4F}" destId="{584A855F-0407-453A-8174-85A1938469A0}" srcOrd="2" destOrd="0" presId="urn:microsoft.com/office/officeart/2018/2/layout/IconLabelList"/>
    <dgm:cxn modelId="{955E24AF-0E9B-4BAA-9A66-5F2120405C73}" type="presParOf" srcId="{584A855F-0407-453A-8174-85A1938469A0}" destId="{019CD40C-19F1-4BD5-9B79-49CB1398A4CE}" srcOrd="0" destOrd="0" presId="urn:microsoft.com/office/officeart/2018/2/layout/IconLabelList"/>
    <dgm:cxn modelId="{FEE25258-720D-4A7E-93D5-391BFB7C865F}" type="presParOf" srcId="{584A855F-0407-453A-8174-85A1938469A0}" destId="{F81D6D1C-A3E9-49FF-A453-AA7BD41AED9E}" srcOrd="1" destOrd="0" presId="urn:microsoft.com/office/officeart/2018/2/layout/IconLabelList"/>
    <dgm:cxn modelId="{3C8163E8-3BBA-4DA3-AB90-DE7F68D09D1A}" type="presParOf" srcId="{584A855F-0407-453A-8174-85A1938469A0}" destId="{1EEA90A8-195B-49DD-B92B-4B88BD3F6581}" srcOrd="2" destOrd="0" presId="urn:microsoft.com/office/officeart/2018/2/layout/IconLabelList"/>
    <dgm:cxn modelId="{895F942F-3A3D-4342-B94F-97C849B15E56}" type="presParOf" srcId="{6787FED5-1BC0-4573-94A2-A0A8BE77FC4F}" destId="{A7AD3192-DA61-45F0-ACF9-3514472946A6}" srcOrd="3" destOrd="0" presId="urn:microsoft.com/office/officeart/2018/2/layout/IconLabelList"/>
    <dgm:cxn modelId="{CC842C77-8DCF-48FF-BA12-265C85D326E6}" type="presParOf" srcId="{6787FED5-1BC0-4573-94A2-A0A8BE77FC4F}" destId="{204778A0-E778-4EBA-828C-EE81C43AE201}" srcOrd="4" destOrd="0" presId="urn:microsoft.com/office/officeart/2018/2/layout/IconLabelList"/>
    <dgm:cxn modelId="{FCA34C56-89DE-48BE-920E-F833D265D8F3}" type="presParOf" srcId="{204778A0-E778-4EBA-828C-EE81C43AE201}" destId="{4614A705-FFAF-4C35-A7D9-E62A27E99EE5}" srcOrd="0" destOrd="0" presId="urn:microsoft.com/office/officeart/2018/2/layout/IconLabelList"/>
    <dgm:cxn modelId="{81FB7965-3573-4680-B7E6-67D070E57BFE}" type="presParOf" srcId="{204778A0-E778-4EBA-828C-EE81C43AE201}" destId="{7A379647-7B50-49BB-A054-15B4BA70EA7E}" srcOrd="1" destOrd="0" presId="urn:microsoft.com/office/officeart/2018/2/layout/IconLabelList"/>
    <dgm:cxn modelId="{25A44D57-8994-43AA-A99E-6FA62A893F5B}" type="presParOf" srcId="{204778A0-E778-4EBA-828C-EE81C43AE201}" destId="{5AD9FD98-8139-4908-8518-9B4A09A81718}" srcOrd="2" destOrd="0" presId="urn:microsoft.com/office/officeart/2018/2/layout/IconLabelList"/>
    <dgm:cxn modelId="{D50C1D96-161E-4B7E-BE3A-CA33B160ACBE}" type="presParOf" srcId="{6787FED5-1BC0-4573-94A2-A0A8BE77FC4F}" destId="{7E89B64E-38D3-48FE-A12F-137291F1B3A3}" srcOrd="5" destOrd="0" presId="urn:microsoft.com/office/officeart/2018/2/layout/IconLabelList"/>
    <dgm:cxn modelId="{FFAFE21A-0451-4AD1-8BC2-311239154E1B}" type="presParOf" srcId="{6787FED5-1BC0-4573-94A2-A0A8BE77FC4F}" destId="{15B2DFC9-5A0C-4049-B4FE-1189FFF26B6A}" srcOrd="6" destOrd="0" presId="urn:microsoft.com/office/officeart/2018/2/layout/IconLabelList"/>
    <dgm:cxn modelId="{62BD6D5F-80B5-4220-98BD-49A4ACAB33E8}" type="presParOf" srcId="{15B2DFC9-5A0C-4049-B4FE-1189FFF26B6A}" destId="{E206EC62-040E-4AB8-80B6-EFB48DDBD2CE}" srcOrd="0" destOrd="0" presId="urn:microsoft.com/office/officeart/2018/2/layout/IconLabelList"/>
    <dgm:cxn modelId="{BA73C435-28C7-4779-A35A-1ABA3DDF06C7}" type="presParOf" srcId="{15B2DFC9-5A0C-4049-B4FE-1189FFF26B6A}" destId="{44E2D760-2CA0-490E-86AB-ECE5880CD661}" srcOrd="1" destOrd="0" presId="urn:microsoft.com/office/officeart/2018/2/layout/IconLabelList"/>
    <dgm:cxn modelId="{6ED46339-6A7D-4498-91A3-7E487EF0C8EA}" type="presParOf" srcId="{15B2DFC9-5A0C-4049-B4FE-1189FFF26B6A}" destId="{B5FBEFF8-4548-44A6-AC72-52E66734250A}" srcOrd="2" destOrd="0" presId="urn:microsoft.com/office/officeart/2018/2/layout/IconLabelList"/>
    <dgm:cxn modelId="{B631D8E7-9B45-4D6B-9A93-3B49C24F9E0A}" type="presParOf" srcId="{6787FED5-1BC0-4573-94A2-A0A8BE77FC4F}" destId="{585AD720-4904-4829-B2D5-BD26E2C78F3A}" srcOrd="7" destOrd="0" presId="urn:microsoft.com/office/officeart/2018/2/layout/IconLabelList"/>
    <dgm:cxn modelId="{B1847FD0-E2E4-4E71-9BFB-343D43D6BA40}" type="presParOf" srcId="{6787FED5-1BC0-4573-94A2-A0A8BE77FC4F}" destId="{96B3AEEA-CC3E-4B01-AA3E-C345CED59784}" srcOrd="8" destOrd="0" presId="urn:microsoft.com/office/officeart/2018/2/layout/IconLabelList"/>
    <dgm:cxn modelId="{3A6D3FF9-7066-4BCD-8DD1-58CCC91F0CE6}" type="presParOf" srcId="{96B3AEEA-CC3E-4B01-AA3E-C345CED59784}" destId="{32732997-B7FD-42E5-B643-B6B029E3153D}" srcOrd="0" destOrd="0" presId="urn:microsoft.com/office/officeart/2018/2/layout/IconLabelList"/>
    <dgm:cxn modelId="{71D645B6-892F-4D2F-951B-05484FCB0B44}" type="presParOf" srcId="{96B3AEEA-CC3E-4B01-AA3E-C345CED59784}" destId="{7E9BBA51-0902-4D87-ADF0-DE9F20D1C434}" srcOrd="1" destOrd="0" presId="urn:microsoft.com/office/officeart/2018/2/layout/IconLabelList"/>
    <dgm:cxn modelId="{1EBAC216-D81C-46DB-B71F-DCC275993C2E}" type="presParOf" srcId="{96B3AEEA-CC3E-4B01-AA3E-C345CED59784}" destId="{77D89B27-8D1C-46DB-907D-DB119B8518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E103CB-817D-4049-90B3-3D11D55231F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9F7E566-DCA2-477B-B27B-FF539D75031A}">
      <dgm:prSet/>
      <dgm:spPr/>
      <dgm:t>
        <a:bodyPr/>
        <a:lstStyle/>
        <a:p>
          <a:r>
            <a:rPr lang="en-US"/>
            <a:t>Can you answer open-ended questions about the inner workings of your applications to explain anomalies without hitting dead ends?</a:t>
          </a:r>
        </a:p>
      </dgm:t>
    </dgm:pt>
    <dgm:pt modelId="{46174D0A-8DD9-4E31-BC57-BE0B84BD0028}" type="parTrans" cxnId="{17DB45AF-C404-4D0C-B488-6FB13D776A3F}">
      <dgm:prSet/>
      <dgm:spPr/>
      <dgm:t>
        <a:bodyPr/>
        <a:lstStyle/>
        <a:p>
          <a:endParaRPr lang="en-US"/>
        </a:p>
      </dgm:t>
    </dgm:pt>
    <dgm:pt modelId="{F79D2385-062F-4A38-B7A6-1AC80AAAFB0E}" type="sibTrans" cxnId="{17DB45AF-C404-4D0C-B488-6FB13D776A3F}">
      <dgm:prSet/>
      <dgm:spPr/>
      <dgm:t>
        <a:bodyPr/>
        <a:lstStyle/>
        <a:p>
          <a:endParaRPr lang="en-US"/>
        </a:p>
      </dgm:t>
    </dgm:pt>
    <dgm:pt modelId="{0557549A-DA83-4099-9693-5C81AA469484}">
      <dgm:prSet/>
      <dgm:spPr/>
      <dgm:t>
        <a:bodyPr/>
        <a:lstStyle/>
        <a:p>
          <a:r>
            <a:rPr lang="en-US"/>
            <a:t>Can you understand what any particular user of your software may be experiencing at any given time?</a:t>
          </a:r>
        </a:p>
      </dgm:t>
    </dgm:pt>
    <dgm:pt modelId="{4E2002F5-1809-4A8D-B2D0-9E7698717A4D}" type="parTrans" cxnId="{66D92C09-E2FC-4961-A147-624EAE35A87E}">
      <dgm:prSet/>
      <dgm:spPr/>
      <dgm:t>
        <a:bodyPr/>
        <a:lstStyle/>
        <a:p>
          <a:endParaRPr lang="en-US"/>
        </a:p>
      </dgm:t>
    </dgm:pt>
    <dgm:pt modelId="{D4015CE8-F448-46EF-8160-4398C3E63956}" type="sibTrans" cxnId="{66D92C09-E2FC-4961-A147-624EAE35A87E}">
      <dgm:prSet/>
      <dgm:spPr/>
      <dgm:t>
        <a:bodyPr/>
        <a:lstStyle/>
        <a:p>
          <a:endParaRPr lang="en-US"/>
        </a:p>
      </dgm:t>
    </dgm:pt>
    <dgm:pt modelId="{C75E0FE5-E14D-4754-8887-B837E4035B3A}">
      <dgm:prSet/>
      <dgm:spPr/>
      <dgm:t>
        <a:bodyPr/>
        <a:lstStyle/>
        <a:p>
          <a:r>
            <a:rPr lang="en-US"/>
            <a:t>Can you quickly see any cross-section of system performance you care about, from top-level aggregate views to single and exact user requests?</a:t>
          </a:r>
        </a:p>
      </dgm:t>
    </dgm:pt>
    <dgm:pt modelId="{04902EC3-EEF8-4704-B2BC-865754028146}" type="parTrans" cxnId="{627B2AF1-3C9A-4B29-ACA0-04CE1383388F}">
      <dgm:prSet/>
      <dgm:spPr/>
      <dgm:t>
        <a:bodyPr/>
        <a:lstStyle/>
        <a:p>
          <a:endParaRPr lang="en-US"/>
        </a:p>
      </dgm:t>
    </dgm:pt>
    <dgm:pt modelId="{ADE475D1-14E8-48D5-94D6-4810DB2459C5}" type="sibTrans" cxnId="{627B2AF1-3C9A-4B29-ACA0-04CE1383388F}">
      <dgm:prSet/>
      <dgm:spPr/>
      <dgm:t>
        <a:bodyPr/>
        <a:lstStyle/>
        <a:p>
          <a:endParaRPr lang="en-US"/>
        </a:p>
      </dgm:t>
    </dgm:pt>
    <dgm:pt modelId="{3B279DE3-BD1D-42F7-819F-2992053F8983}">
      <dgm:prSet/>
      <dgm:spPr/>
      <dgm:t>
        <a:bodyPr/>
        <a:lstStyle/>
        <a:p>
          <a:r>
            <a:rPr lang="en-US"/>
            <a:t>Can you compare any arbitrary groups of user requests in ways that let you identify commonalities for users experiencing unexpected behavior?</a:t>
          </a:r>
        </a:p>
      </dgm:t>
    </dgm:pt>
    <dgm:pt modelId="{9BFDA7C0-5CA0-4BA4-BB24-ED035FB78029}" type="parTrans" cxnId="{1CC72A4F-A4B5-4901-8DCA-91B4E77F0069}">
      <dgm:prSet/>
      <dgm:spPr/>
      <dgm:t>
        <a:bodyPr/>
        <a:lstStyle/>
        <a:p>
          <a:endParaRPr lang="en-US"/>
        </a:p>
      </dgm:t>
    </dgm:pt>
    <dgm:pt modelId="{D89D0F01-4C72-461F-ABC0-2EDA26EFD217}" type="sibTrans" cxnId="{1CC72A4F-A4B5-4901-8DCA-91B4E77F0069}">
      <dgm:prSet/>
      <dgm:spPr/>
      <dgm:t>
        <a:bodyPr/>
        <a:lstStyle/>
        <a:p>
          <a:endParaRPr lang="en-US"/>
        </a:p>
      </dgm:t>
    </dgm:pt>
    <dgm:pt modelId="{E276FE08-19DD-E44D-A64C-BD42183FBE9A}" type="pres">
      <dgm:prSet presAssocID="{4AE103CB-817D-4049-90B3-3D11D55231F3}" presName="linear" presStyleCnt="0">
        <dgm:presLayoutVars>
          <dgm:animLvl val="lvl"/>
          <dgm:resizeHandles val="exact"/>
        </dgm:presLayoutVars>
      </dgm:prSet>
      <dgm:spPr/>
    </dgm:pt>
    <dgm:pt modelId="{3ADF5119-A156-1F44-B2FA-2AA5661D85CC}" type="pres">
      <dgm:prSet presAssocID="{B9F7E566-DCA2-477B-B27B-FF539D75031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7941771-7009-2A44-A4AA-C1F227EDBA9A}" type="pres">
      <dgm:prSet presAssocID="{F79D2385-062F-4A38-B7A6-1AC80AAAFB0E}" presName="spacer" presStyleCnt="0"/>
      <dgm:spPr/>
    </dgm:pt>
    <dgm:pt modelId="{CF30E739-659D-C145-AEEF-0DCFBB4794BB}" type="pres">
      <dgm:prSet presAssocID="{0557549A-DA83-4099-9693-5C81AA46948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FAB9BE-3D0F-CF43-A9E9-3F8B5A3DBC1A}" type="pres">
      <dgm:prSet presAssocID="{D4015CE8-F448-46EF-8160-4398C3E63956}" presName="spacer" presStyleCnt="0"/>
      <dgm:spPr/>
    </dgm:pt>
    <dgm:pt modelId="{5AED871A-5B75-1E45-8FDD-2A6A00111245}" type="pres">
      <dgm:prSet presAssocID="{C75E0FE5-E14D-4754-8887-B837E4035B3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2B78B36-8B3E-804A-AB31-27EFC2945330}" type="pres">
      <dgm:prSet presAssocID="{ADE475D1-14E8-48D5-94D6-4810DB2459C5}" presName="spacer" presStyleCnt="0"/>
      <dgm:spPr/>
    </dgm:pt>
    <dgm:pt modelId="{471274B1-75E4-CB49-A975-08BC45D109BD}" type="pres">
      <dgm:prSet presAssocID="{3B279DE3-BD1D-42F7-819F-2992053F898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6D92C09-E2FC-4961-A147-624EAE35A87E}" srcId="{4AE103CB-817D-4049-90B3-3D11D55231F3}" destId="{0557549A-DA83-4099-9693-5C81AA469484}" srcOrd="1" destOrd="0" parTransId="{4E2002F5-1809-4A8D-B2D0-9E7698717A4D}" sibTransId="{D4015CE8-F448-46EF-8160-4398C3E63956}"/>
    <dgm:cxn modelId="{1CC72A4F-A4B5-4901-8DCA-91B4E77F0069}" srcId="{4AE103CB-817D-4049-90B3-3D11D55231F3}" destId="{3B279DE3-BD1D-42F7-819F-2992053F8983}" srcOrd="3" destOrd="0" parTransId="{9BFDA7C0-5CA0-4BA4-BB24-ED035FB78029}" sibTransId="{D89D0F01-4C72-461F-ABC0-2EDA26EFD217}"/>
    <dgm:cxn modelId="{FA9BCC63-9578-584F-A90F-66CFC19C4B31}" type="presOf" srcId="{B9F7E566-DCA2-477B-B27B-FF539D75031A}" destId="{3ADF5119-A156-1F44-B2FA-2AA5661D85CC}" srcOrd="0" destOrd="0" presId="urn:microsoft.com/office/officeart/2005/8/layout/vList2"/>
    <dgm:cxn modelId="{E180C393-06A0-D247-9284-91FC4B98A02C}" type="presOf" srcId="{C75E0FE5-E14D-4754-8887-B837E4035B3A}" destId="{5AED871A-5B75-1E45-8FDD-2A6A00111245}" srcOrd="0" destOrd="0" presId="urn:microsoft.com/office/officeart/2005/8/layout/vList2"/>
    <dgm:cxn modelId="{17DB45AF-C404-4D0C-B488-6FB13D776A3F}" srcId="{4AE103CB-817D-4049-90B3-3D11D55231F3}" destId="{B9F7E566-DCA2-477B-B27B-FF539D75031A}" srcOrd="0" destOrd="0" parTransId="{46174D0A-8DD9-4E31-BC57-BE0B84BD0028}" sibTransId="{F79D2385-062F-4A38-B7A6-1AC80AAAFB0E}"/>
    <dgm:cxn modelId="{92CB11C0-B4FD-DB4A-9D3A-CB2AD62919C0}" type="presOf" srcId="{4AE103CB-817D-4049-90B3-3D11D55231F3}" destId="{E276FE08-19DD-E44D-A64C-BD42183FBE9A}" srcOrd="0" destOrd="0" presId="urn:microsoft.com/office/officeart/2005/8/layout/vList2"/>
    <dgm:cxn modelId="{EA7649C8-9D90-2C44-B9A3-55A728637418}" type="presOf" srcId="{0557549A-DA83-4099-9693-5C81AA469484}" destId="{CF30E739-659D-C145-AEEF-0DCFBB4794BB}" srcOrd="0" destOrd="0" presId="urn:microsoft.com/office/officeart/2005/8/layout/vList2"/>
    <dgm:cxn modelId="{8E778ADD-F34B-C840-97CA-A2609B645C3E}" type="presOf" srcId="{3B279DE3-BD1D-42F7-819F-2992053F8983}" destId="{471274B1-75E4-CB49-A975-08BC45D109BD}" srcOrd="0" destOrd="0" presId="urn:microsoft.com/office/officeart/2005/8/layout/vList2"/>
    <dgm:cxn modelId="{627B2AF1-3C9A-4B29-ACA0-04CE1383388F}" srcId="{4AE103CB-817D-4049-90B3-3D11D55231F3}" destId="{C75E0FE5-E14D-4754-8887-B837E4035B3A}" srcOrd="2" destOrd="0" parTransId="{04902EC3-EEF8-4704-B2BC-865754028146}" sibTransId="{ADE475D1-14E8-48D5-94D6-4810DB2459C5}"/>
    <dgm:cxn modelId="{E3DDE798-E3F8-AD42-B5DA-8FD17CA08787}" type="presParOf" srcId="{E276FE08-19DD-E44D-A64C-BD42183FBE9A}" destId="{3ADF5119-A156-1F44-B2FA-2AA5661D85CC}" srcOrd="0" destOrd="0" presId="urn:microsoft.com/office/officeart/2005/8/layout/vList2"/>
    <dgm:cxn modelId="{F1D12B3C-DAB5-5C4E-A165-AB4A6B8AED78}" type="presParOf" srcId="{E276FE08-19DD-E44D-A64C-BD42183FBE9A}" destId="{97941771-7009-2A44-A4AA-C1F227EDBA9A}" srcOrd="1" destOrd="0" presId="urn:microsoft.com/office/officeart/2005/8/layout/vList2"/>
    <dgm:cxn modelId="{0C4455D2-E810-5847-9F34-1EA3DCBBC6D2}" type="presParOf" srcId="{E276FE08-19DD-E44D-A64C-BD42183FBE9A}" destId="{CF30E739-659D-C145-AEEF-0DCFBB4794BB}" srcOrd="2" destOrd="0" presId="urn:microsoft.com/office/officeart/2005/8/layout/vList2"/>
    <dgm:cxn modelId="{6C78EA73-DB0B-AB4A-A1B1-7FA19AB9CF79}" type="presParOf" srcId="{E276FE08-19DD-E44D-A64C-BD42183FBE9A}" destId="{B4FAB9BE-3D0F-CF43-A9E9-3F8B5A3DBC1A}" srcOrd="3" destOrd="0" presId="urn:microsoft.com/office/officeart/2005/8/layout/vList2"/>
    <dgm:cxn modelId="{55F672C8-5488-0F40-9BFF-8B8EFFBB334D}" type="presParOf" srcId="{E276FE08-19DD-E44D-A64C-BD42183FBE9A}" destId="{5AED871A-5B75-1E45-8FDD-2A6A00111245}" srcOrd="4" destOrd="0" presId="urn:microsoft.com/office/officeart/2005/8/layout/vList2"/>
    <dgm:cxn modelId="{A9E2A8B5-8463-024E-9E7B-C06E57BF8326}" type="presParOf" srcId="{E276FE08-19DD-E44D-A64C-BD42183FBE9A}" destId="{72B78B36-8B3E-804A-AB31-27EFC2945330}" srcOrd="5" destOrd="0" presId="urn:microsoft.com/office/officeart/2005/8/layout/vList2"/>
    <dgm:cxn modelId="{E407C4A5-DF27-974B-8512-7F6E7A928A12}" type="presParOf" srcId="{E276FE08-19DD-E44D-A64C-BD42183FBE9A}" destId="{471274B1-75E4-CB49-A975-08BC45D109B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83BF5E-8E60-4B6F-B27A-28282E91E8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89DC8BC-4C7B-4F21-9EF6-7C788D97F01E}">
      <dgm:prSet/>
      <dgm:spPr/>
      <dgm:t>
        <a:bodyPr/>
        <a:lstStyle/>
        <a:p>
          <a:r>
            <a:rPr lang="en-US"/>
            <a:t>Can you pivot from one attribute within one user request to identify all user requests with that attribute?</a:t>
          </a:r>
        </a:p>
      </dgm:t>
    </dgm:pt>
    <dgm:pt modelId="{86E334F5-27DB-4418-96BF-9EB2093DBED8}" type="parTrans" cxnId="{881D9C6F-4BEB-474B-9CD7-592E2C1AC6B0}">
      <dgm:prSet/>
      <dgm:spPr/>
      <dgm:t>
        <a:bodyPr/>
        <a:lstStyle/>
        <a:p>
          <a:endParaRPr lang="en-US"/>
        </a:p>
      </dgm:t>
    </dgm:pt>
    <dgm:pt modelId="{FA829BD7-27E7-484B-B02C-2A997E8C0597}" type="sibTrans" cxnId="{881D9C6F-4BEB-474B-9CD7-592E2C1AC6B0}">
      <dgm:prSet/>
      <dgm:spPr/>
      <dgm:t>
        <a:bodyPr/>
        <a:lstStyle/>
        <a:p>
          <a:endParaRPr lang="en-US"/>
        </a:p>
      </dgm:t>
    </dgm:pt>
    <dgm:pt modelId="{6DC7298F-D644-48E4-A96B-9C8DE9380EBD}">
      <dgm:prSet/>
      <dgm:spPr/>
      <dgm:t>
        <a:bodyPr/>
        <a:lstStyle/>
        <a:p>
          <a:r>
            <a:rPr lang="en-US"/>
            <a:t>Can you identify which system user is generating the most load?</a:t>
          </a:r>
        </a:p>
      </dgm:t>
    </dgm:pt>
    <dgm:pt modelId="{7740639A-0AEB-4F57-B4D6-EE551961A1C9}" type="parTrans" cxnId="{BF2AA7D0-E5E4-4A92-BD2D-EADA217B888C}">
      <dgm:prSet/>
      <dgm:spPr/>
      <dgm:t>
        <a:bodyPr/>
        <a:lstStyle/>
        <a:p>
          <a:endParaRPr lang="en-US"/>
        </a:p>
      </dgm:t>
    </dgm:pt>
    <dgm:pt modelId="{85A183C8-DE82-43C1-A363-3FB83F6B8C67}" type="sibTrans" cxnId="{BF2AA7D0-E5E4-4A92-BD2D-EADA217B888C}">
      <dgm:prSet/>
      <dgm:spPr/>
      <dgm:t>
        <a:bodyPr/>
        <a:lstStyle/>
        <a:p>
          <a:endParaRPr lang="en-US"/>
        </a:p>
      </dgm:t>
    </dgm:pt>
    <dgm:pt modelId="{372FF2F7-FA5C-4C87-BD56-B42683AA6253}">
      <dgm:prSet/>
      <dgm:spPr/>
      <dgm:t>
        <a:bodyPr/>
        <a:lstStyle/>
        <a:p>
          <a:r>
            <a:rPr lang="en-US"/>
            <a:t>Can you identify which of those most-load-generating users only recently started impacting performance?</a:t>
          </a:r>
        </a:p>
      </dgm:t>
    </dgm:pt>
    <dgm:pt modelId="{1F927005-F91E-4939-B77D-40C2C2A5DA15}" type="parTrans" cxnId="{9A80BEA2-B48F-4652-9E56-FB1E030E3A26}">
      <dgm:prSet/>
      <dgm:spPr/>
      <dgm:t>
        <a:bodyPr/>
        <a:lstStyle/>
        <a:p>
          <a:endParaRPr lang="en-US"/>
        </a:p>
      </dgm:t>
    </dgm:pt>
    <dgm:pt modelId="{337CD2A6-90E4-4AE6-947C-2B60607F9951}" type="sibTrans" cxnId="{9A80BEA2-B48F-4652-9E56-FB1E030E3A26}">
      <dgm:prSet/>
      <dgm:spPr/>
      <dgm:t>
        <a:bodyPr/>
        <a:lstStyle/>
        <a:p>
          <a:endParaRPr lang="en-US"/>
        </a:p>
      </dgm:t>
    </dgm:pt>
    <dgm:pt modelId="{BC6D4943-AD41-4274-83C7-74D8065A5CB6}" type="pres">
      <dgm:prSet presAssocID="{8183BF5E-8E60-4B6F-B27A-28282E91E8F7}" presName="root" presStyleCnt="0">
        <dgm:presLayoutVars>
          <dgm:dir/>
          <dgm:resizeHandles val="exact"/>
        </dgm:presLayoutVars>
      </dgm:prSet>
      <dgm:spPr/>
    </dgm:pt>
    <dgm:pt modelId="{A218F356-3CF2-4C51-9BCB-BC68AA88E328}" type="pres">
      <dgm:prSet presAssocID="{B89DC8BC-4C7B-4F21-9EF6-7C788D97F01E}" presName="compNode" presStyleCnt="0"/>
      <dgm:spPr/>
    </dgm:pt>
    <dgm:pt modelId="{B1A0ADBF-BF09-4780-AA30-5DE1FD923CA3}" type="pres">
      <dgm:prSet presAssocID="{B89DC8BC-4C7B-4F21-9EF6-7C788D97F01E}" presName="bgRect" presStyleLbl="bgShp" presStyleIdx="0" presStyleCnt="3"/>
      <dgm:spPr/>
    </dgm:pt>
    <dgm:pt modelId="{BEE2D253-FD13-4AFB-BA91-76F9CBFCB0AB}" type="pres">
      <dgm:prSet presAssocID="{B89DC8BC-4C7B-4F21-9EF6-7C788D97F0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343FC4B-6E96-43E9-AD51-A77F47C6316F}" type="pres">
      <dgm:prSet presAssocID="{B89DC8BC-4C7B-4F21-9EF6-7C788D97F01E}" presName="spaceRect" presStyleCnt="0"/>
      <dgm:spPr/>
    </dgm:pt>
    <dgm:pt modelId="{1EDDCB5C-3754-4825-A5F5-78AF4AB1694C}" type="pres">
      <dgm:prSet presAssocID="{B89DC8BC-4C7B-4F21-9EF6-7C788D97F01E}" presName="parTx" presStyleLbl="revTx" presStyleIdx="0" presStyleCnt="3">
        <dgm:presLayoutVars>
          <dgm:chMax val="0"/>
          <dgm:chPref val="0"/>
        </dgm:presLayoutVars>
      </dgm:prSet>
      <dgm:spPr/>
    </dgm:pt>
    <dgm:pt modelId="{A531AB3C-B464-48D5-9D47-1D1356C677EC}" type="pres">
      <dgm:prSet presAssocID="{FA829BD7-27E7-484B-B02C-2A997E8C0597}" presName="sibTrans" presStyleCnt="0"/>
      <dgm:spPr/>
    </dgm:pt>
    <dgm:pt modelId="{1434D4C4-08A1-4B3D-BF9B-36B4545E4A2A}" type="pres">
      <dgm:prSet presAssocID="{6DC7298F-D644-48E4-A96B-9C8DE9380EBD}" presName="compNode" presStyleCnt="0"/>
      <dgm:spPr/>
    </dgm:pt>
    <dgm:pt modelId="{6141BDE9-C4BC-4810-938A-49B7A1815549}" type="pres">
      <dgm:prSet presAssocID="{6DC7298F-D644-48E4-A96B-9C8DE9380EBD}" presName="bgRect" presStyleLbl="bgShp" presStyleIdx="1" presStyleCnt="3"/>
      <dgm:spPr/>
    </dgm:pt>
    <dgm:pt modelId="{27FC505F-9EA8-403E-8A5D-730B55EE87EE}" type="pres">
      <dgm:prSet presAssocID="{6DC7298F-D644-48E4-A96B-9C8DE9380E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B6727DD-CC63-40B0-9BE6-A68FD95CFC5D}" type="pres">
      <dgm:prSet presAssocID="{6DC7298F-D644-48E4-A96B-9C8DE9380EBD}" presName="spaceRect" presStyleCnt="0"/>
      <dgm:spPr/>
    </dgm:pt>
    <dgm:pt modelId="{CC3F9BB7-5AD9-41AF-B884-05247ABD661C}" type="pres">
      <dgm:prSet presAssocID="{6DC7298F-D644-48E4-A96B-9C8DE9380EBD}" presName="parTx" presStyleLbl="revTx" presStyleIdx="1" presStyleCnt="3">
        <dgm:presLayoutVars>
          <dgm:chMax val="0"/>
          <dgm:chPref val="0"/>
        </dgm:presLayoutVars>
      </dgm:prSet>
      <dgm:spPr/>
    </dgm:pt>
    <dgm:pt modelId="{03BB94B1-6BD1-4D4C-BA6B-0E9537CF5EAF}" type="pres">
      <dgm:prSet presAssocID="{85A183C8-DE82-43C1-A363-3FB83F6B8C67}" presName="sibTrans" presStyleCnt="0"/>
      <dgm:spPr/>
    </dgm:pt>
    <dgm:pt modelId="{938E2DBE-9C7C-480A-BF35-332B4B82C36F}" type="pres">
      <dgm:prSet presAssocID="{372FF2F7-FA5C-4C87-BD56-B42683AA6253}" presName="compNode" presStyleCnt="0"/>
      <dgm:spPr/>
    </dgm:pt>
    <dgm:pt modelId="{BD256503-B831-4F90-9098-8F6774F09F44}" type="pres">
      <dgm:prSet presAssocID="{372FF2F7-FA5C-4C87-BD56-B42683AA6253}" presName="bgRect" presStyleLbl="bgShp" presStyleIdx="2" presStyleCnt="3"/>
      <dgm:spPr/>
    </dgm:pt>
    <dgm:pt modelId="{AB1A4142-EF6B-4E85-B4F6-22B95F9B573F}" type="pres">
      <dgm:prSet presAssocID="{372FF2F7-FA5C-4C87-BD56-B42683AA62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7063BB12-127E-46A0-9657-B2BBE6958098}" type="pres">
      <dgm:prSet presAssocID="{372FF2F7-FA5C-4C87-BD56-B42683AA6253}" presName="spaceRect" presStyleCnt="0"/>
      <dgm:spPr/>
    </dgm:pt>
    <dgm:pt modelId="{94C63A94-A4C1-4B19-BC4C-C11952B0E079}" type="pres">
      <dgm:prSet presAssocID="{372FF2F7-FA5C-4C87-BD56-B42683AA625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D99BF09-8521-4A09-A715-86F50A352CFF}" type="presOf" srcId="{372FF2F7-FA5C-4C87-BD56-B42683AA6253}" destId="{94C63A94-A4C1-4B19-BC4C-C11952B0E079}" srcOrd="0" destOrd="0" presId="urn:microsoft.com/office/officeart/2018/2/layout/IconVerticalSolidList"/>
    <dgm:cxn modelId="{28EEBA12-F8AA-4F07-9B97-2CE30367A051}" type="presOf" srcId="{8183BF5E-8E60-4B6F-B27A-28282E91E8F7}" destId="{BC6D4943-AD41-4274-83C7-74D8065A5CB6}" srcOrd="0" destOrd="0" presId="urn:microsoft.com/office/officeart/2018/2/layout/IconVerticalSolidList"/>
    <dgm:cxn modelId="{6F808B41-B48D-4E5D-920E-7B748100AD7E}" type="presOf" srcId="{B89DC8BC-4C7B-4F21-9EF6-7C788D97F01E}" destId="{1EDDCB5C-3754-4825-A5F5-78AF4AB1694C}" srcOrd="0" destOrd="0" presId="urn:microsoft.com/office/officeart/2018/2/layout/IconVerticalSolidList"/>
    <dgm:cxn modelId="{E6908D4D-E7DE-4403-94D9-96A4F375E57B}" type="presOf" srcId="{6DC7298F-D644-48E4-A96B-9C8DE9380EBD}" destId="{CC3F9BB7-5AD9-41AF-B884-05247ABD661C}" srcOrd="0" destOrd="0" presId="urn:microsoft.com/office/officeart/2018/2/layout/IconVerticalSolidList"/>
    <dgm:cxn modelId="{881D9C6F-4BEB-474B-9CD7-592E2C1AC6B0}" srcId="{8183BF5E-8E60-4B6F-B27A-28282E91E8F7}" destId="{B89DC8BC-4C7B-4F21-9EF6-7C788D97F01E}" srcOrd="0" destOrd="0" parTransId="{86E334F5-27DB-4418-96BF-9EB2093DBED8}" sibTransId="{FA829BD7-27E7-484B-B02C-2A997E8C0597}"/>
    <dgm:cxn modelId="{9A80BEA2-B48F-4652-9E56-FB1E030E3A26}" srcId="{8183BF5E-8E60-4B6F-B27A-28282E91E8F7}" destId="{372FF2F7-FA5C-4C87-BD56-B42683AA6253}" srcOrd="2" destOrd="0" parTransId="{1F927005-F91E-4939-B77D-40C2C2A5DA15}" sibTransId="{337CD2A6-90E4-4AE6-947C-2B60607F9951}"/>
    <dgm:cxn modelId="{BF2AA7D0-E5E4-4A92-BD2D-EADA217B888C}" srcId="{8183BF5E-8E60-4B6F-B27A-28282E91E8F7}" destId="{6DC7298F-D644-48E4-A96B-9C8DE9380EBD}" srcOrd="1" destOrd="0" parTransId="{7740639A-0AEB-4F57-B4D6-EE551961A1C9}" sibTransId="{85A183C8-DE82-43C1-A363-3FB83F6B8C67}"/>
    <dgm:cxn modelId="{03A5965A-0200-4D23-A543-E3425F179598}" type="presParOf" srcId="{BC6D4943-AD41-4274-83C7-74D8065A5CB6}" destId="{A218F356-3CF2-4C51-9BCB-BC68AA88E328}" srcOrd="0" destOrd="0" presId="urn:microsoft.com/office/officeart/2018/2/layout/IconVerticalSolidList"/>
    <dgm:cxn modelId="{8CFFA250-F9E7-4091-912E-B49D148BC5B9}" type="presParOf" srcId="{A218F356-3CF2-4C51-9BCB-BC68AA88E328}" destId="{B1A0ADBF-BF09-4780-AA30-5DE1FD923CA3}" srcOrd="0" destOrd="0" presId="urn:microsoft.com/office/officeart/2018/2/layout/IconVerticalSolidList"/>
    <dgm:cxn modelId="{FCCEA21A-A38F-4C82-881C-1633A48BD5AC}" type="presParOf" srcId="{A218F356-3CF2-4C51-9BCB-BC68AA88E328}" destId="{BEE2D253-FD13-4AFB-BA91-76F9CBFCB0AB}" srcOrd="1" destOrd="0" presId="urn:microsoft.com/office/officeart/2018/2/layout/IconVerticalSolidList"/>
    <dgm:cxn modelId="{3203B905-2A67-4F51-82ED-1385D8998F05}" type="presParOf" srcId="{A218F356-3CF2-4C51-9BCB-BC68AA88E328}" destId="{C343FC4B-6E96-43E9-AD51-A77F47C6316F}" srcOrd="2" destOrd="0" presId="urn:microsoft.com/office/officeart/2018/2/layout/IconVerticalSolidList"/>
    <dgm:cxn modelId="{1805AABA-10E8-407C-AC2B-F3C64C6CF9DD}" type="presParOf" srcId="{A218F356-3CF2-4C51-9BCB-BC68AA88E328}" destId="{1EDDCB5C-3754-4825-A5F5-78AF4AB1694C}" srcOrd="3" destOrd="0" presId="urn:microsoft.com/office/officeart/2018/2/layout/IconVerticalSolidList"/>
    <dgm:cxn modelId="{4E671B1A-164F-4F79-9A1C-C4E4B377901A}" type="presParOf" srcId="{BC6D4943-AD41-4274-83C7-74D8065A5CB6}" destId="{A531AB3C-B464-48D5-9D47-1D1356C677EC}" srcOrd="1" destOrd="0" presId="urn:microsoft.com/office/officeart/2018/2/layout/IconVerticalSolidList"/>
    <dgm:cxn modelId="{B24CEE21-BAF5-4D4C-97D3-1D8015390C12}" type="presParOf" srcId="{BC6D4943-AD41-4274-83C7-74D8065A5CB6}" destId="{1434D4C4-08A1-4B3D-BF9B-36B4545E4A2A}" srcOrd="2" destOrd="0" presId="urn:microsoft.com/office/officeart/2018/2/layout/IconVerticalSolidList"/>
    <dgm:cxn modelId="{656CF2B4-AB38-4F9E-AE79-B69CA0AC464D}" type="presParOf" srcId="{1434D4C4-08A1-4B3D-BF9B-36B4545E4A2A}" destId="{6141BDE9-C4BC-4810-938A-49B7A1815549}" srcOrd="0" destOrd="0" presId="urn:microsoft.com/office/officeart/2018/2/layout/IconVerticalSolidList"/>
    <dgm:cxn modelId="{CF85859D-4476-483A-8E25-EC937B0EFCC1}" type="presParOf" srcId="{1434D4C4-08A1-4B3D-BF9B-36B4545E4A2A}" destId="{27FC505F-9EA8-403E-8A5D-730B55EE87EE}" srcOrd="1" destOrd="0" presId="urn:microsoft.com/office/officeart/2018/2/layout/IconVerticalSolidList"/>
    <dgm:cxn modelId="{B83767AF-C90C-4FD2-A99F-7880DD138690}" type="presParOf" srcId="{1434D4C4-08A1-4B3D-BF9B-36B4545E4A2A}" destId="{0B6727DD-CC63-40B0-9BE6-A68FD95CFC5D}" srcOrd="2" destOrd="0" presId="urn:microsoft.com/office/officeart/2018/2/layout/IconVerticalSolidList"/>
    <dgm:cxn modelId="{7A0CFE5A-6903-4FCF-842C-82CBA99FE55C}" type="presParOf" srcId="{1434D4C4-08A1-4B3D-BF9B-36B4545E4A2A}" destId="{CC3F9BB7-5AD9-41AF-B884-05247ABD661C}" srcOrd="3" destOrd="0" presId="urn:microsoft.com/office/officeart/2018/2/layout/IconVerticalSolidList"/>
    <dgm:cxn modelId="{7108F515-B046-4965-A5F5-3A90408BE3D7}" type="presParOf" srcId="{BC6D4943-AD41-4274-83C7-74D8065A5CB6}" destId="{03BB94B1-6BD1-4D4C-BA6B-0E9537CF5EAF}" srcOrd="3" destOrd="0" presId="urn:microsoft.com/office/officeart/2018/2/layout/IconVerticalSolidList"/>
    <dgm:cxn modelId="{5E3E8442-4053-49BA-BF03-0CB71C100450}" type="presParOf" srcId="{BC6D4943-AD41-4274-83C7-74D8065A5CB6}" destId="{938E2DBE-9C7C-480A-BF35-332B4B82C36F}" srcOrd="4" destOrd="0" presId="urn:microsoft.com/office/officeart/2018/2/layout/IconVerticalSolidList"/>
    <dgm:cxn modelId="{B52A73F9-E245-49A1-BB8F-93B3C749614C}" type="presParOf" srcId="{938E2DBE-9C7C-480A-BF35-332B4B82C36F}" destId="{BD256503-B831-4F90-9098-8F6774F09F44}" srcOrd="0" destOrd="0" presId="urn:microsoft.com/office/officeart/2018/2/layout/IconVerticalSolidList"/>
    <dgm:cxn modelId="{A0BBA665-3DCD-4681-9078-0FD939AB4526}" type="presParOf" srcId="{938E2DBE-9C7C-480A-BF35-332B4B82C36F}" destId="{AB1A4142-EF6B-4E85-B4F6-22B95F9B573F}" srcOrd="1" destOrd="0" presId="urn:microsoft.com/office/officeart/2018/2/layout/IconVerticalSolidList"/>
    <dgm:cxn modelId="{9C5C6ABF-A2DD-4C33-906A-0A5B31494A18}" type="presParOf" srcId="{938E2DBE-9C7C-480A-BF35-332B4B82C36F}" destId="{7063BB12-127E-46A0-9657-B2BBE6958098}" srcOrd="2" destOrd="0" presId="urn:microsoft.com/office/officeart/2018/2/layout/IconVerticalSolidList"/>
    <dgm:cxn modelId="{BD7C5A1D-9B7E-4FE0-B93B-7DB4FED43BEB}" type="presParOf" srcId="{938E2DBE-9C7C-480A-BF35-332B4B82C36F}" destId="{94C63A94-A4C1-4B19-BC4C-C11952B0E0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630DCB-87C3-48AB-B70E-978B018FE2EB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A38A8B9-A163-4E95-A3D9-E6773D18ABBF}">
      <dgm:prSet/>
      <dgm:spPr/>
      <dgm:t>
        <a:bodyPr/>
        <a:lstStyle/>
        <a:p>
          <a:r>
            <a:rPr lang="en-US"/>
            <a:t>Can you answer these kinds of questions without first needing to predict that you need to ask them?</a:t>
          </a:r>
        </a:p>
      </dgm:t>
    </dgm:pt>
    <dgm:pt modelId="{CC1210DF-53B1-42DB-9C3E-3C1F91F56A74}" type="parTrans" cxnId="{61F29687-3352-4DF8-A603-77127A3CFCC7}">
      <dgm:prSet/>
      <dgm:spPr/>
      <dgm:t>
        <a:bodyPr/>
        <a:lstStyle/>
        <a:p>
          <a:endParaRPr lang="en-US"/>
        </a:p>
      </dgm:t>
    </dgm:pt>
    <dgm:pt modelId="{E7E4094C-3605-4E44-A4DD-6A0C9ADD0E08}" type="sibTrans" cxnId="{61F29687-3352-4DF8-A603-77127A3CFCC7}">
      <dgm:prSet/>
      <dgm:spPr/>
      <dgm:t>
        <a:bodyPr/>
        <a:lstStyle/>
        <a:p>
          <a:endParaRPr lang="en-US"/>
        </a:p>
      </dgm:t>
    </dgm:pt>
    <dgm:pt modelId="{6F3E326E-97B8-4008-BBD1-84D7643279EA}">
      <dgm:prSet/>
      <dgm:spPr/>
      <dgm:t>
        <a:bodyPr/>
        <a:lstStyle/>
        <a:p>
          <a:r>
            <a:rPr lang="en-US"/>
            <a:t>Can you get answers to questions like these quickly so that you can iteratively ask a new question, and another, and another (answers within seconds, not minutes)</a:t>
          </a:r>
        </a:p>
      </dgm:t>
    </dgm:pt>
    <dgm:pt modelId="{FD64C767-0E68-46CE-8FAF-38AD123FFCB6}" type="parTrans" cxnId="{43BF5E7A-8A14-4D1A-8F49-B2309C9CA188}">
      <dgm:prSet/>
      <dgm:spPr/>
      <dgm:t>
        <a:bodyPr/>
        <a:lstStyle/>
        <a:p>
          <a:endParaRPr lang="en-US"/>
        </a:p>
      </dgm:t>
    </dgm:pt>
    <dgm:pt modelId="{C5713691-88B5-4513-A49D-1570EBC711B4}" type="sibTrans" cxnId="{43BF5E7A-8A14-4D1A-8F49-B2309C9CA188}">
      <dgm:prSet/>
      <dgm:spPr/>
      <dgm:t>
        <a:bodyPr/>
        <a:lstStyle/>
        <a:p>
          <a:endParaRPr lang="en-US"/>
        </a:p>
      </dgm:t>
    </dgm:pt>
    <dgm:pt modelId="{79C62959-AB5D-4325-92BF-CBE7BB784EFF}">
      <dgm:prSet/>
      <dgm:spPr/>
      <dgm:t>
        <a:bodyPr/>
        <a:lstStyle/>
        <a:p>
          <a:r>
            <a:rPr lang="en-US"/>
            <a:t>Can you quickly (e.g., within minutes) isolate faults in your system, no matter how complex, deeply buried, or hidden within your stack?</a:t>
          </a:r>
        </a:p>
      </dgm:t>
    </dgm:pt>
    <dgm:pt modelId="{B6FA4992-D0A0-4C66-82A7-C67BEED79093}" type="parTrans" cxnId="{22EAB880-EB0E-433A-A679-F2B7ADF70746}">
      <dgm:prSet/>
      <dgm:spPr/>
      <dgm:t>
        <a:bodyPr/>
        <a:lstStyle/>
        <a:p>
          <a:endParaRPr lang="en-US"/>
        </a:p>
      </dgm:t>
    </dgm:pt>
    <dgm:pt modelId="{E1AA4CFA-0F92-4F0E-A1D5-0CE892FCB28D}" type="sibTrans" cxnId="{22EAB880-EB0E-433A-A679-F2B7ADF70746}">
      <dgm:prSet/>
      <dgm:spPr/>
      <dgm:t>
        <a:bodyPr/>
        <a:lstStyle/>
        <a:p>
          <a:endParaRPr lang="en-US"/>
        </a:p>
      </dgm:t>
    </dgm:pt>
    <dgm:pt modelId="{289837EF-0D75-8340-8832-A02FCA78782D}" type="pres">
      <dgm:prSet presAssocID="{0C630DCB-87C3-48AB-B70E-978B018FE2EB}" presName="outerComposite" presStyleCnt="0">
        <dgm:presLayoutVars>
          <dgm:chMax val="5"/>
          <dgm:dir/>
          <dgm:resizeHandles val="exact"/>
        </dgm:presLayoutVars>
      </dgm:prSet>
      <dgm:spPr/>
    </dgm:pt>
    <dgm:pt modelId="{F616699E-6CDF-9A48-81B6-0B3E7C4BACC3}" type="pres">
      <dgm:prSet presAssocID="{0C630DCB-87C3-48AB-B70E-978B018FE2EB}" presName="dummyMaxCanvas" presStyleCnt="0">
        <dgm:presLayoutVars/>
      </dgm:prSet>
      <dgm:spPr/>
    </dgm:pt>
    <dgm:pt modelId="{48FB268B-6103-2F42-BE41-CB1ADDF9788E}" type="pres">
      <dgm:prSet presAssocID="{0C630DCB-87C3-48AB-B70E-978B018FE2EB}" presName="ThreeNodes_1" presStyleLbl="node1" presStyleIdx="0" presStyleCnt="3">
        <dgm:presLayoutVars>
          <dgm:bulletEnabled val="1"/>
        </dgm:presLayoutVars>
      </dgm:prSet>
      <dgm:spPr/>
    </dgm:pt>
    <dgm:pt modelId="{A8E26774-52B9-5A49-8723-C60FD9A2AFBA}" type="pres">
      <dgm:prSet presAssocID="{0C630DCB-87C3-48AB-B70E-978B018FE2EB}" presName="ThreeNodes_2" presStyleLbl="node1" presStyleIdx="1" presStyleCnt="3">
        <dgm:presLayoutVars>
          <dgm:bulletEnabled val="1"/>
        </dgm:presLayoutVars>
      </dgm:prSet>
      <dgm:spPr/>
    </dgm:pt>
    <dgm:pt modelId="{D13FA088-D946-4D47-B72D-D647C1DB4DE3}" type="pres">
      <dgm:prSet presAssocID="{0C630DCB-87C3-48AB-B70E-978B018FE2EB}" presName="ThreeNodes_3" presStyleLbl="node1" presStyleIdx="2" presStyleCnt="3">
        <dgm:presLayoutVars>
          <dgm:bulletEnabled val="1"/>
        </dgm:presLayoutVars>
      </dgm:prSet>
      <dgm:spPr/>
    </dgm:pt>
    <dgm:pt modelId="{94099ECD-48BE-E54A-B4F9-BC2E8068F36A}" type="pres">
      <dgm:prSet presAssocID="{0C630DCB-87C3-48AB-B70E-978B018FE2EB}" presName="ThreeConn_1-2" presStyleLbl="fgAccFollowNode1" presStyleIdx="0" presStyleCnt="2">
        <dgm:presLayoutVars>
          <dgm:bulletEnabled val="1"/>
        </dgm:presLayoutVars>
      </dgm:prSet>
      <dgm:spPr/>
    </dgm:pt>
    <dgm:pt modelId="{AAF19DD2-33A0-D24F-99F3-61C801D12A28}" type="pres">
      <dgm:prSet presAssocID="{0C630DCB-87C3-48AB-B70E-978B018FE2EB}" presName="ThreeConn_2-3" presStyleLbl="fgAccFollowNode1" presStyleIdx="1" presStyleCnt="2">
        <dgm:presLayoutVars>
          <dgm:bulletEnabled val="1"/>
        </dgm:presLayoutVars>
      </dgm:prSet>
      <dgm:spPr/>
    </dgm:pt>
    <dgm:pt modelId="{4D233AE4-EFBA-8145-A54E-1D0FA0F9C879}" type="pres">
      <dgm:prSet presAssocID="{0C630DCB-87C3-48AB-B70E-978B018FE2EB}" presName="ThreeNodes_1_text" presStyleLbl="node1" presStyleIdx="2" presStyleCnt="3">
        <dgm:presLayoutVars>
          <dgm:bulletEnabled val="1"/>
        </dgm:presLayoutVars>
      </dgm:prSet>
      <dgm:spPr/>
    </dgm:pt>
    <dgm:pt modelId="{279CEC47-45EE-9146-A563-4125809B2F67}" type="pres">
      <dgm:prSet presAssocID="{0C630DCB-87C3-48AB-B70E-978B018FE2EB}" presName="ThreeNodes_2_text" presStyleLbl="node1" presStyleIdx="2" presStyleCnt="3">
        <dgm:presLayoutVars>
          <dgm:bulletEnabled val="1"/>
        </dgm:presLayoutVars>
      </dgm:prSet>
      <dgm:spPr/>
    </dgm:pt>
    <dgm:pt modelId="{7C03DA39-D12C-1349-BFA3-3453AF9799DE}" type="pres">
      <dgm:prSet presAssocID="{0C630DCB-87C3-48AB-B70E-978B018FE2E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5A1530D-D0F3-D44E-8C4C-6071FBB8DD62}" type="presOf" srcId="{6F3E326E-97B8-4008-BBD1-84D7643279EA}" destId="{A8E26774-52B9-5A49-8723-C60FD9A2AFBA}" srcOrd="0" destOrd="0" presId="urn:microsoft.com/office/officeart/2005/8/layout/vProcess5"/>
    <dgm:cxn modelId="{DA4BBE1B-886E-0748-B223-F0F3006D30A5}" type="presOf" srcId="{E7E4094C-3605-4E44-A4DD-6A0C9ADD0E08}" destId="{94099ECD-48BE-E54A-B4F9-BC2E8068F36A}" srcOrd="0" destOrd="0" presId="urn:microsoft.com/office/officeart/2005/8/layout/vProcess5"/>
    <dgm:cxn modelId="{D70FF81E-ACDC-884F-91CC-24FD9DDD285B}" type="presOf" srcId="{79C62959-AB5D-4325-92BF-CBE7BB784EFF}" destId="{7C03DA39-D12C-1349-BFA3-3453AF9799DE}" srcOrd="1" destOrd="0" presId="urn:microsoft.com/office/officeart/2005/8/layout/vProcess5"/>
    <dgm:cxn modelId="{61A3BD3A-D72C-3245-AAD2-1ACEB61CD149}" type="presOf" srcId="{8A38A8B9-A163-4E95-A3D9-E6773D18ABBF}" destId="{48FB268B-6103-2F42-BE41-CB1ADDF9788E}" srcOrd="0" destOrd="0" presId="urn:microsoft.com/office/officeart/2005/8/layout/vProcess5"/>
    <dgm:cxn modelId="{71E8AA4E-4AC6-DE4B-99FD-2371705A7D42}" type="presOf" srcId="{0C630DCB-87C3-48AB-B70E-978B018FE2EB}" destId="{289837EF-0D75-8340-8832-A02FCA78782D}" srcOrd="0" destOrd="0" presId="urn:microsoft.com/office/officeart/2005/8/layout/vProcess5"/>
    <dgm:cxn modelId="{43BF5E7A-8A14-4D1A-8F49-B2309C9CA188}" srcId="{0C630DCB-87C3-48AB-B70E-978B018FE2EB}" destId="{6F3E326E-97B8-4008-BBD1-84D7643279EA}" srcOrd="1" destOrd="0" parTransId="{FD64C767-0E68-46CE-8FAF-38AD123FFCB6}" sibTransId="{C5713691-88B5-4513-A49D-1570EBC711B4}"/>
    <dgm:cxn modelId="{22EAB880-EB0E-433A-A679-F2B7ADF70746}" srcId="{0C630DCB-87C3-48AB-B70E-978B018FE2EB}" destId="{79C62959-AB5D-4325-92BF-CBE7BB784EFF}" srcOrd="2" destOrd="0" parTransId="{B6FA4992-D0A0-4C66-82A7-C67BEED79093}" sibTransId="{E1AA4CFA-0F92-4F0E-A1D5-0CE892FCB28D}"/>
    <dgm:cxn modelId="{61F29687-3352-4DF8-A603-77127A3CFCC7}" srcId="{0C630DCB-87C3-48AB-B70E-978B018FE2EB}" destId="{8A38A8B9-A163-4E95-A3D9-E6773D18ABBF}" srcOrd="0" destOrd="0" parTransId="{CC1210DF-53B1-42DB-9C3E-3C1F91F56A74}" sibTransId="{E7E4094C-3605-4E44-A4DD-6A0C9ADD0E08}"/>
    <dgm:cxn modelId="{F983699C-11E1-814A-8387-F7EBAAB47612}" type="presOf" srcId="{C5713691-88B5-4513-A49D-1570EBC711B4}" destId="{AAF19DD2-33A0-D24F-99F3-61C801D12A28}" srcOrd="0" destOrd="0" presId="urn:microsoft.com/office/officeart/2005/8/layout/vProcess5"/>
    <dgm:cxn modelId="{C4E3E8BD-67BA-E34A-BE8E-367B79EE5B34}" type="presOf" srcId="{6F3E326E-97B8-4008-BBD1-84D7643279EA}" destId="{279CEC47-45EE-9146-A563-4125809B2F67}" srcOrd="1" destOrd="0" presId="urn:microsoft.com/office/officeart/2005/8/layout/vProcess5"/>
    <dgm:cxn modelId="{44628DD2-E487-664B-A018-D16C724D7224}" type="presOf" srcId="{8A38A8B9-A163-4E95-A3D9-E6773D18ABBF}" destId="{4D233AE4-EFBA-8145-A54E-1D0FA0F9C879}" srcOrd="1" destOrd="0" presId="urn:microsoft.com/office/officeart/2005/8/layout/vProcess5"/>
    <dgm:cxn modelId="{C3FF99ED-F66E-DF40-9DD5-6579CC7835BE}" type="presOf" srcId="{79C62959-AB5D-4325-92BF-CBE7BB784EFF}" destId="{D13FA088-D946-4D47-B72D-D647C1DB4DE3}" srcOrd="0" destOrd="0" presId="urn:microsoft.com/office/officeart/2005/8/layout/vProcess5"/>
    <dgm:cxn modelId="{56CE1B3D-2E23-CB4C-9F2C-F8C83624CFF0}" type="presParOf" srcId="{289837EF-0D75-8340-8832-A02FCA78782D}" destId="{F616699E-6CDF-9A48-81B6-0B3E7C4BACC3}" srcOrd="0" destOrd="0" presId="urn:microsoft.com/office/officeart/2005/8/layout/vProcess5"/>
    <dgm:cxn modelId="{6CE6158E-AF73-F446-AF25-F6A5EAAA1C4B}" type="presParOf" srcId="{289837EF-0D75-8340-8832-A02FCA78782D}" destId="{48FB268B-6103-2F42-BE41-CB1ADDF9788E}" srcOrd="1" destOrd="0" presId="urn:microsoft.com/office/officeart/2005/8/layout/vProcess5"/>
    <dgm:cxn modelId="{D787D67F-2D95-C443-8277-0257F7C358B5}" type="presParOf" srcId="{289837EF-0D75-8340-8832-A02FCA78782D}" destId="{A8E26774-52B9-5A49-8723-C60FD9A2AFBA}" srcOrd="2" destOrd="0" presId="urn:microsoft.com/office/officeart/2005/8/layout/vProcess5"/>
    <dgm:cxn modelId="{2C1760FE-663D-2F49-BFBB-EE1A22DDF885}" type="presParOf" srcId="{289837EF-0D75-8340-8832-A02FCA78782D}" destId="{D13FA088-D946-4D47-B72D-D647C1DB4DE3}" srcOrd="3" destOrd="0" presId="urn:microsoft.com/office/officeart/2005/8/layout/vProcess5"/>
    <dgm:cxn modelId="{CFCA715B-B3CE-B34D-9948-AC36EEFCBD64}" type="presParOf" srcId="{289837EF-0D75-8340-8832-A02FCA78782D}" destId="{94099ECD-48BE-E54A-B4F9-BC2E8068F36A}" srcOrd="4" destOrd="0" presId="urn:microsoft.com/office/officeart/2005/8/layout/vProcess5"/>
    <dgm:cxn modelId="{C97BC3BA-7578-BF40-ADDA-859F0F357C6C}" type="presParOf" srcId="{289837EF-0D75-8340-8832-A02FCA78782D}" destId="{AAF19DD2-33A0-D24F-99F3-61C801D12A28}" srcOrd="5" destOrd="0" presId="urn:microsoft.com/office/officeart/2005/8/layout/vProcess5"/>
    <dgm:cxn modelId="{86DA6E79-ADE2-3140-836D-A2F032E13507}" type="presParOf" srcId="{289837EF-0D75-8340-8832-A02FCA78782D}" destId="{4D233AE4-EFBA-8145-A54E-1D0FA0F9C879}" srcOrd="6" destOrd="0" presId="urn:microsoft.com/office/officeart/2005/8/layout/vProcess5"/>
    <dgm:cxn modelId="{1D70795D-5CD0-5345-9E7D-001E57B8D326}" type="presParOf" srcId="{289837EF-0D75-8340-8832-A02FCA78782D}" destId="{279CEC47-45EE-9146-A563-4125809B2F67}" srcOrd="7" destOrd="0" presId="urn:microsoft.com/office/officeart/2005/8/layout/vProcess5"/>
    <dgm:cxn modelId="{9574368F-B591-094B-8B58-A5CC2E3CBFA9}" type="presParOf" srcId="{289837EF-0D75-8340-8832-A02FCA78782D}" destId="{7C03DA39-D12C-1349-BFA3-3453AF9799D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08EB675-530B-44CB-B1CE-91FDB65CB736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D26187-476B-43C0-A7A8-D76F1E83E22E}">
      <dgm:prSet/>
      <dgm:spPr/>
      <dgm:t>
        <a:bodyPr/>
        <a:lstStyle/>
        <a:p>
          <a:r>
            <a:rPr lang="en-US"/>
            <a:t>Mathematical definition (Kalman, 1960):</a:t>
          </a:r>
        </a:p>
      </dgm:t>
    </dgm:pt>
    <dgm:pt modelId="{AD2CF5AF-9234-4607-AEA4-753A086C0314}" type="parTrans" cxnId="{D57FFBB6-E033-44E7-91BD-5A50BE687778}">
      <dgm:prSet/>
      <dgm:spPr/>
      <dgm:t>
        <a:bodyPr/>
        <a:lstStyle/>
        <a:p>
          <a:endParaRPr lang="en-US"/>
        </a:p>
      </dgm:t>
    </dgm:pt>
    <dgm:pt modelId="{3AAF8158-F6E9-4561-8345-7101B16F1AD5}" type="sibTrans" cxnId="{D57FFBB6-E033-44E7-91BD-5A50BE687778}">
      <dgm:prSet/>
      <dgm:spPr/>
      <dgm:t>
        <a:bodyPr/>
        <a:lstStyle/>
        <a:p>
          <a:endParaRPr lang="en-US"/>
        </a:p>
      </dgm:t>
    </dgm:pt>
    <dgm:pt modelId="{67026DD3-BC83-4784-872F-52CAA6414E6A}">
      <dgm:prSet custT="1"/>
      <dgm:spPr/>
      <dgm:t>
        <a:bodyPr/>
        <a:lstStyle/>
        <a:p>
          <a:r>
            <a:rPr lang="en-US" sz="1600" dirty="0"/>
            <a:t>A measure of how well internal states of a system can be inferred from knowledge of its external outputs</a:t>
          </a:r>
        </a:p>
      </dgm:t>
    </dgm:pt>
    <dgm:pt modelId="{7BBD1A9B-A101-466B-AABE-9C04FABD02E6}" type="parTrans" cxnId="{D77EAF49-D2DD-403E-AACC-7E3B7A3A2E4B}">
      <dgm:prSet/>
      <dgm:spPr/>
      <dgm:t>
        <a:bodyPr/>
        <a:lstStyle/>
        <a:p>
          <a:endParaRPr lang="en-US"/>
        </a:p>
      </dgm:t>
    </dgm:pt>
    <dgm:pt modelId="{FEABFB46-0BC2-42F1-BD60-C5D6D6FFCCF0}" type="sibTrans" cxnId="{D77EAF49-D2DD-403E-AACC-7E3B7A3A2E4B}">
      <dgm:prSet/>
      <dgm:spPr/>
      <dgm:t>
        <a:bodyPr/>
        <a:lstStyle/>
        <a:p>
          <a:endParaRPr lang="en-US"/>
        </a:p>
      </dgm:t>
    </dgm:pt>
    <dgm:pt modelId="{41BEAE8A-1E34-4A1D-B38E-A8D79621CB4F}">
      <dgm:prSet/>
      <dgm:spPr/>
      <dgm:t>
        <a:bodyPr/>
        <a:lstStyle/>
        <a:p>
          <a:r>
            <a:rPr lang="en-US"/>
            <a:t>Application to software systems:</a:t>
          </a:r>
        </a:p>
      </dgm:t>
    </dgm:pt>
    <dgm:pt modelId="{A0348419-52D2-40F5-9B90-D7B9C0C20229}" type="parTrans" cxnId="{0D6C7E1D-638D-4208-AA70-76A3214D7019}">
      <dgm:prSet/>
      <dgm:spPr/>
      <dgm:t>
        <a:bodyPr/>
        <a:lstStyle/>
        <a:p>
          <a:endParaRPr lang="en-US"/>
        </a:p>
      </dgm:t>
    </dgm:pt>
    <dgm:pt modelId="{B8F88A26-0B10-4391-83C7-A2108872500F}" type="sibTrans" cxnId="{0D6C7E1D-638D-4208-AA70-76A3214D7019}">
      <dgm:prSet/>
      <dgm:spPr/>
      <dgm:t>
        <a:bodyPr/>
        <a:lstStyle/>
        <a:p>
          <a:endParaRPr lang="en-US"/>
        </a:p>
      </dgm:t>
    </dgm:pt>
    <dgm:pt modelId="{1BCF41F8-83F6-4AA7-A7D4-7422C699EAEF}">
      <dgm:prSet custT="1"/>
      <dgm:spPr/>
      <dgm:t>
        <a:bodyPr/>
        <a:lstStyle/>
        <a:p>
          <a:r>
            <a:rPr lang="en-US" sz="1400" dirty="0"/>
            <a:t>Understand the inner workings of your application</a:t>
          </a:r>
        </a:p>
      </dgm:t>
    </dgm:pt>
    <dgm:pt modelId="{B9A59D07-C997-4B88-BF48-B9B8B59925B7}" type="parTrans" cxnId="{0528A641-F8C0-4256-ACC0-D07D4A208435}">
      <dgm:prSet/>
      <dgm:spPr/>
      <dgm:t>
        <a:bodyPr/>
        <a:lstStyle/>
        <a:p>
          <a:endParaRPr lang="en-US"/>
        </a:p>
      </dgm:t>
    </dgm:pt>
    <dgm:pt modelId="{382A1706-7F82-4BCB-B85D-BCD921D9955E}" type="sibTrans" cxnId="{0528A641-F8C0-4256-ACC0-D07D4A208435}">
      <dgm:prSet/>
      <dgm:spPr/>
      <dgm:t>
        <a:bodyPr/>
        <a:lstStyle/>
        <a:p>
          <a:endParaRPr lang="en-US"/>
        </a:p>
      </dgm:t>
    </dgm:pt>
    <dgm:pt modelId="{AD194E25-0279-4B66-BD71-D0FB5E8E19F7}">
      <dgm:prSet/>
      <dgm:spPr/>
      <dgm:t>
        <a:bodyPr/>
        <a:lstStyle/>
        <a:p>
          <a:r>
            <a:rPr lang="en-US"/>
            <a:t>Understand any system state your application may have gotten itself into (including new states and ones you have never seen before/couldn’t predict)</a:t>
          </a:r>
        </a:p>
      </dgm:t>
    </dgm:pt>
    <dgm:pt modelId="{DAB0DB88-9772-40E6-B2A6-0AF6E90A73BB}" type="parTrans" cxnId="{D758EE7F-1FE3-4ACE-A011-8CA3329A1CF6}">
      <dgm:prSet/>
      <dgm:spPr/>
      <dgm:t>
        <a:bodyPr/>
        <a:lstStyle/>
        <a:p>
          <a:endParaRPr lang="en-US"/>
        </a:p>
      </dgm:t>
    </dgm:pt>
    <dgm:pt modelId="{E490DA69-E6F2-4B29-8DC9-91E24754D0FA}" type="sibTrans" cxnId="{D758EE7F-1FE3-4ACE-A011-8CA3329A1CF6}">
      <dgm:prSet/>
      <dgm:spPr/>
      <dgm:t>
        <a:bodyPr/>
        <a:lstStyle/>
        <a:p>
          <a:endParaRPr lang="en-US"/>
        </a:p>
      </dgm:t>
    </dgm:pt>
    <dgm:pt modelId="{89BDD6C3-9562-4AFF-AF5A-CE55E738004E}">
      <dgm:prSet/>
      <dgm:spPr/>
      <dgm:t>
        <a:bodyPr/>
        <a:lstStyle/>
        <a:p>
          <a:r>
            <a:rPr lang="en-US"/>
            <a:t>Understand the inner workings and system state solely by observing and interrogating with external tools</a:t>
          </a:r>
        </a:p>
      </dgm:t>
    </dgm:pt>
    <dgm:pt modelId="{2013C5E4-2210-4331-B2C9-6CAE70D5B994}" type="parTrans" cxnId="{F2DC1944-31D6-4367-8E09-272A24C40E3F}">
      <dgm:prSet/>
      <dgm:spPr/>
      <dgm:t>
        <a:bodyPr/>
        <a:lstStyle/>
        <a:p>
          <a:endParaRPr lang="en-US"/>
        </a:p>
      </dgm:t>
    </dgm:pt>
    <dgm:pt modelId="{3AADBA99-068C-4A1A-BC26-AFE88160FB00}" type="sibTrans" cxnId="{F2DC1944-31D6-4367-8E09-272A24C40E3F}">
      <dgm:prSet/>
      <dgm:spPr/>
      <dgm:t>
        <a:bodyPr/>
        <a:lstStyle/>
        <a:p>
          <a:endParaRPr lang="en-US"/>
        </a:p>
      </dgm:t>
    </dgm:pt>
    <dgm:pt modelId="{16FEC746-99AE-48F1-A610-19C97D5D596E}">
      <dgm:prSet/>
      <dgm:spPr/>
      <dgm:t>
        <a:bodyPr/>
        <a:lstStyle/>
        <a:p>
          <a:r>
            <a:rPr lang="en-US"/>
            <a:t>Understand the internal state without shipping any new custom code to handle it</a:t>
          </a:r>
        </a:p>
      </dgm:t>
    </dgm:pt>
    <dgm:pt modelId="{9484CB4D-F211-48EF-A5B6-338F8A4DD4B5}" type="parTrans" cxnId="{DCE2D4C4-3D94-424E-B39D-4591511E0468}">
      <dgm:prSet/>
      <dgm:spPr/>
      <dgm:t>
        <a:bodyPr/>
        <a:lstStyle/>
        <a:p>
          <a:endParaRPr lang="en-US"/>
        </a:p>
      </dgm:t>
    </dgm:pt>
    <dgm:pt modelId="{9DB3C01D-273F-4AFB-8AE8-1BD43D0EE540}" type="sibTrans" cxnId="{DCE2D4C4-3D94-424E-B39D-4591511E0468}">
      <dgm:prSet/>
      <dgm:spPr/>
      <dgm:t>
        <a:bodyPr/>
        <a:lstStyle/>
        <a:p>
          <a:endParaRPr lang="en-US"/>
        </a:p>
      </dgm:t>
    </dgm:pt>
    <dgm:pt modelId="{165A3A3E-4C0B-BA44-AB99-384A9D50DA39}" type="pres">
      <dgm:prSet presAssocID="{008EB675-530B-44CB-B1CE-91FDB65CB736}" presName="Name0" presStyleCnt="0">
        <dgm:presLayoutVars>
          <dgm:dir/>
          <dgm:animLvl val="lvl"/>
          <dgm:resizeHandles val="exact"/>
        </dgm:presLayoutVars>
      </dgm:prSet>
      <dgm:spPr/>
    </dgm:pt>
    <dgm:pt modelId="{A3F47A90-8BDE-C44E-9259-FF79D3E31CDA}" type="pres">
      <dgm:prSet presAssocID="{41BEAE8A-1E34-4A1D-B38E-A8D79621CB4F}" presName="boxAndChildren" presStyleCnt="0"/>
      <dgm:spPr/>
    </dgm:pt>
    <dgm:pt modelId="{FDE1B419-36BF-C549-9C8B-EC65AF21CDE5}" type="pres">
      <dgm:prSet presAssocID="{41BEAE8A-1E34-4A1D-B38E-A8D79621CB4F}" presName="parentTextBox" presStyleLbl="node1" presStyleIdx="0" presStyleCnt="2"/>
      <dgm:spPr/>
    </dgm:pt>
    <dgm:pt modelId="{7DA83116-1F00-B943-A6D0-1CC960CD1B0E}" type="pres">
      <dgm:prSet presAssocID="{41BEAE8A-1E34-4A1D-B38E-A8D79621CB4F}" presName="entireBox" presStyleLbl="node1" presStyleIdx="0" presStyleCnt="2"/>
      <dgm:spPr/>
    </dgm:pt>
    <dgm:pt modelId="{3821FFAE-E2BE-8147-93B9-1A1E1A028886}" type="pres">
      <dgm:prSet presAssocID="{41BEAE8A-1E34-4A1D-B38E-A8D79621CB4F}" presName="descendantBox" presStyleCnt="0"/>
      <dgm:spPr/>
    </dgm:pt>
    <dgm:pt modelId="{74ABF82A-F243-C042-B44B-0FFF990C0430}" type="pres">
      <dgm:prSet presAssocID="{1BCF41F8-83F6-4AA7-A7D4-7422C699EAEF}" presName="childTextBox" presStyleLbl="fgAccFollowNode1" presStyleIdx="0" presStyleCnt="5">
        <dgm:presLayoutVars>
          <dgm:bulletEnabled val="1"/>
        </dgm:presLayoutVars>
      </dgm:prSet>
      <dgm:spPr/>
    </dgm:pt>
    <dgm:pt modelId="{E86475DC-90DC-5A4B-90B0-19E89391D526}" type="pres">
      <dgm:prSet presAssocID="{AD194E25-0279-4B66-BD71-D0FB5E8E19F7}" presName="childTextBox" presStyleLbl="fgAccFollowNode1" presStyleIdx="1" presStyleCnt="5">
        <dgm:presLayoutVars>
          <dgm:bulletEnabled val="1"/>
        </dgm:presLayoutVars>
      </dgm:prSet>
      <dgm:spPr/>
    </dgm:pt>
    <dgm:pt modelId="{F3C2424B-C244-AC48-9AB9-82AA98A872A2}" type="pres">
      <dgm:prSet presAssocID="{89BDD6C3-9562-4AFF-AF5A-CE55E738004E}" presName="childTextBox" presStyleLbl="fgAccFollowNode1" presStyleIdx="2" presStyleCnt="5">
        <dgm:presLayoutVars>
          <dgm:bulletEnabled val="1"/>
        </dgm:presLayoutVars>
      </dgm:prSet>
      <dgm:spPr/>
    </dgm:pt>
    <dgm:pt modelId="{86270C9C-31F1-7648-A1FA-E7E008BE2462}" type="pres">
      <dgm:prSet presAssocID="{16FEC746-99AE-48F1-A610-19C97D5D596E}" presName="childTextBox" presStyleLbl="fgAccFollowNode1" presStyleIdx="3" presStyleCnt="5">
        <dgm:presLayoutVars>
          <dgm:bulletEnabled val="1"/>
        </dgm:presLayoutVars>
      </dgm:prSet>
      <dgm:spPr/>
    </dgm:pt>
    <dgm:pt modelId="{26BBED62-2C62-9042-9F5F-5731B310209C}" type="pres">
      <dgm:prSet presAssocID="{3AAF8158-F6E9-4561-8345-7101B16F1AD5}" presName="sp" presStyleCnt="0"/>
      <dgm:spPr/>
    </dgm:pt>
    <dgm:pt modelId="{1C1E7B62-27D2-3C46-9B76-0636402A9965}" type="pres">
      <dgm:prSet presAssocID="{E7D26187-476B-43C0-A7A8-D76F1E83E22E}" presName="arrowAndChildren" presStyleCnt="0"/>
      <dgm:spPr/>
    </dgm:pt>
    <dgm:pt modelId="{3BA043EE-B602-854F-8A66-167C77B933EF}" type="pres">
      <dgm:prSet presAssocID="{E7D26187-476B-43C0-A7A8-D76F1E83E22E}" presName="parentTextArrow" presStyleLbl="node1" presStyleIdx="0" presStyleCnt="2"/>
      <dgm:spPr/>
    </dgm:pt>
    <dgm:pt modelId="{A6FDA1E1-EED5-A340-96B9-404D90B3AE37}" type="pres">
      <dgm:prSet presAssocID="{E7D26187-476B-43C0-A7A8-D76F1E83E22E}" presName="arrow" presStyleLbl="node1" presStyleIdx="1" presStyleCnt="2"/>
      <dgm:spPr/>
    </dgm:pt>
    <dgm:pt modelId="{6CA56150-3B92-7E49-8695-C93C74E2E128}" type="pres">
      <dgm:prSet presAssocID="{E7D26187-476B-43C0-A7A8-D76F1E83E22E}" presName="descendantArrow" presStyleCnt="0"/>
      <dgm:spPr/>
    </dgm:pt>
    <dgm:pt modelId="{96E60208-862E-114C-9EB8-8AF31B84B59B}" type="pres">
      <dgm:prSet presAssocID="{67026DD3-BC83-4784-872F-52CAA6414E6A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74D08202-846E-934F-A907-8B65C896606D}" type="presOf" srcId="{E7D26187-476B-43C0-A7A8-D76F1E83E22E}" destId="{3BA043EE-B602-854F-8A66-167C77B933EF}" srcOrd="0" destOrd="0" presId="urn:microsoft.com/office/officeart/2005/8/layout/process4"/>
    <dgm:cxn modelId="{0D6C7E1D-638D-4208-AA70-76A3214D7019}" srcId="{008EB675-530B-44CB-B1CE-91FDB65CB736}" destId="{41BEAE8A-1E34-4A1D-B38E-A8D79621CB4F}" srcOrd="1" destOrd="0" parTransId="{A0348419-52D2-40F5-9B90-D7B9C0C20229}" sibTransId="{B8F88A26-0B10-4391-83C7-A2108872500F}"/>
    <dgm:cxn modelId="{15855736-805F-7948-8610-33DFBED8CBC1}" type="presOf" srcId="{41BEAE8A-1E34-4A1D-B38E-A8D79621CB4F}" destId="{FDE1B419-36BF-C549-9C8B-EC65AF21CDE5}" srcOrd="0" destOrd="0" presId="urn:microsoft.com/office/officeart/2005/8/layout/process4"/>
    <dgm:cxn modelId="{0528A641-F8C0-4256-ACC0-D07D4A208435}" srcId="{41BEAE8A-1E34-4A1D-B38E-A8D79621CB4F}" destId="{1BCF41F8-83F6-4AA7-A7D4-7422C699EAEF}" srcOrd="0" destOrd="0" parTransId="{B9A59D07-C997-4B88-BF48-B9B8B59925B7}" sibTransId="{382A1706-7F82-4BCB-B85D-BCD921D9955E}"/>
    <dgm:cxn modelId="{9F0F3842-BD50-D84C-A310-BC66CE765F36}" type="presOf" srcId="{AD194E25-0279-4B66-BD71-D0FB5E8E19F7}" destId="{E86475DC-90DC-5A4B-90B0-19E89391D526}" srcOrd="0" destOrd="0" presId="urn:microsoft.com/office/officeart/2005/8/layout/process4"/>
    <dgm:cxn modelId="{F2DC1944-31D6-4367-8E09-272A24C40E3F}" srcId="{41BEAE8A-1E34-4A1D-B38E-A8D79621CB4F}" destId="{89BDD6C3-9562-4AFF-AF5A-CE55E738004E}" srcOrd="2" destOrd="0" parTransId="{2013C5E4-2210-4331-B2C9-6CAE70D5B994}" sibTransId="{3AADBA99-068C-4A1A-BC26-AFE88160FB00}"/>
    <dgm:cxn modelId="{D77EAF49-D2DD-403E-AACC-7E3B7A3A2E4B}" srcId="{E7D26187-476B-43C0-A7A8-D76F1E83E22E}" destId="{67026DD3-BC83-4784-872F-52CAA6414E6A}" srcOrd="0" destOrd="0" parTransId="{7BBD1A9B-A101-466B-AABE-9C04FABD02E6}" sibTransId="{FEABFB46-0BC2-42F1-BD60-C5D6D6FFCCF0}"/>
    <dgm:cxn modelId="{5EF1CB56-46D8-624F-9A77-39CEC1B21206}" type="presOf" srcId="{41BEAE8A-1E34-4A1D-B38E-A8D79621CB4F}" destId="{7DA83116-1F00-B943-A6D0-1CC960CD1B0E}" srcOrd="1" destOrd="0" presId="urn:microsoft.com/office/officeart/2005/8/layout/process4"/>
    <dgm:cxn modelId="{72B8255F-F051-D74A-ADA5-52445A97E7A3}" type="presOf" srcId="{89BDD6C3-9562-4AFF-AF5A-CE55E738004E}" destId="{F3C2424B-C244-AC48-9AB9-82AA98A872A2}" srcOrd="0" destOrd="0" presId="urn:microsoft.com/office/officeart/2005/8/layout/process4"/>
    <dgm:cxn modelId="{2F239E5F-4286-D046-A1E4-531C82A8959B}" type="presOf" srcId="{16FEC746-99AE-48F1-A610-19C97D5D596E}" destId="{86270C9C-31F1-7648-A1FA-E7E008BE2462}" srcOrd="0" destOrd="0" presId="urn:microsoft.com/office/officeart/2005/8/layout/process4"/>
    <dgm:cxn modelId="{D758EE7F-1FE3-4ACE-A011-8CA3329A1CF6}" srcId="{41BEAE8A-1E34-4A1D-B38E-A8D79621CB4F}" destId="{AD194E25-0279-4B66-BD71-D0FB5E8E19F7}" srcOrd="1" destOrd="0" parTransId="{DAB0DB88-9772-40E6-B2A6-0AF6E90A73BB}" sibTransId="{E490DA69-E6F2-4B29-8DC9-91E24754D0FA}"/>
    <dgm:cxn modelId="{D8797DB1-3B87-2A4B-958A-BDFA602AFFC2}" type="presOf" srcId="{008EB675-530B-44CB-B1CE-91FDB65CB736}" destId="{165A3A3E-4C0B-BA44-AB99-384A9D50DA39}" srcOrd="0" destOrd="0" presId="urn:microsoft.com/office/officeart/2005/8/layout/process4"/>
    <dgm:cxn modelId="{D57FFBB6-E033-44E7-91BD-5A50BE687778}" srcId="{008EB675-530B-44CB-B1CE-91FDB65CB736}" destId="{E7D26187-476B-43C0-A7A8-D76F1E83E22E}" srcOrd="0" destOrd="0" parTransId="{AD2CF5AF-9234-4607-AEA4-753A086C0314}" sibTransId="{3AAF8158-F6E9-4561-8345-7101B16F1AD5}"/>
    <dgm:cxn modelId="{88457EC1-CABC-8048-98C0-BC9573C70623}" type="presOf" srcId="{67026DD3-BC83-4784-872F-52CAA6414E6A}" destId="{96E60208-862E-114C-9EB8-8AF31B84B59B}" srcOrd="0" destOrd="0" presId="urn:microsoft.com/office/officeart/2005/8/layout/process4"/>
    <dgm:cxn modelId="{DCE2D4C4-3D94-424E-B39D-4591511E0468}" srcId="{41BEAE8A-1E34-4A1D-B38E-A8D79621CB4F}" destId="{16FEC746-99AE-48F1-A610-19C97D5D596E}" srcOrd="3" destOrd="0" parTransId="{9484CB4D-F211-48EF-A5B6-338F8A4DD4B5}" sibTransId="{9DB3C01D-273F-4AFB-8AE8-1BD43D0EE540}"/>
    <dgm:cxn modelId="{A575A5CA-1B14-BB44-9185-B4C122C3ED84}" type="presOf" srcId="{E7D26187-476B-43C0-A7A8-D76F1E83E22E}" destId="{A6FDA1E1-EED5-A340-96B9-404D90B3AE37}" srcOrd="1" destOrd="0" presId="urn:microsoft.com/office/officeart/2005/8/layout/process4"/>
    <dgm:cxn modelId="{F5E58AE1-7DFC-B442-92C6-39C27F7EB17F}" type="presOf" srcId="{1BCF41F8-83F6-4AA7-A7D4-7422C699EAEF}" destId="{74ABF82A-F243-C042-B44B-0FFF990C0430}" srcOrd="0" destOrd="0" presId="urn:microsoft.com/office/officeart/2005/8/layout/process4"/>
    <dgm:cxn modelId="{97ADAE4F-86A6-584B-BB43-C5AFE9171938}" type="presParOf" srcId="{165A3A3E-4C0B-BA44-AB99-384A9D50DA39}" destId="{A3F47A90-8BDE-C44E-9259-FF79D3E31CDA}" srcOrd="0" destOrd="0" presId="urn:microsoft.com/office/officeart/2005/8/layout/process4"/>
    <dgm:cxn modelId="{55428D99-3CB0-1346-8B34-31DA75F88E2F}" type="presParOf" srcId="{A3F47A90-8BDE-C44E-9259-FF79D3E31CDA}" destId="{FDE1B419-36BF-C549-9C8B-EC65AF21CDE5}" srcOrd="0" destOrd="0" presId="urn:microsoft.com/office/officeart/2005/8/layout/process4"/>
    <dgm:cxn modelId="{086FCC40-1BCA-CA48-B98C-2EFAA5C0BD39}" type="presParOf" srcId="{A3F47A90-8BDE-C44E-9259-FF79D3E31CDA}" destId="{7DA83116-1F00-B943-A6D0-1CC960CD1B0E}" srcOrd="1" destOrd="0" presId="urn:microsoft.com/office/officeart/2005/8/layout/process4"/>
    <dgm:cxn modelId="{B3EC1A40-4A73-D34B-A629-800807019039}" type="presParOf" srcId="{A3F47A90-8BDE-C44E-9259-FF79D3E31CDA}" destId="{3821FFAE-E2BE-8147-93B9-1A1E1A028886}" srcOrd="2" destOrd="0" presId="urn:microsoft.com/office/officeart/2005/8/layout/process4"/>
    <dgm:cxn modelId="{FE5C35C3-4C19-8141-B6AB-93B1FB233903}" type="presParOf" srcId="{3821FFAE-E2BE-8147-93B9-1A1E1A028886}" destId="{74ABF82A-F243-C042-B44B-0FFF990C0430}" srcOrd="0" destOrd="0" presId="urn:microsoft.com/office/officeart/2005/8/layout/process4"/>
    <dgm:cxn modelId="{9A5990C5-EAB3-6B4C-B3F8-AE9E5A5B2313}" type="presParOf" srcId="{3821FFAE-E2BE-8147-93B9-1A1E1A028886}" destId="{E86475DC-90DC-5A4B-90B0-19E89391D526}" srcOrd="1" destOrd="0" presId="urn:microsoft.com/office/officeart/2005/8/layout/process4"/>
    <dgm:cxn modelId="{ABCD221E-8B9F-EF4E-9E8C-443BAC0490FF}" type="presParOf" srcId="{3821FFAE-E2BE-8147-93B9-1A1E1A028886}" destId="{F3C2424B-C244-AC48-9AB9-82AA98A872A2}" srcOrd="2" destOrd="0" presId="urn:microsoft.com/office/officeart/2005/8/layout/process4"/>
    <dgm:cxn modelId="{32EBDA6C-8FD8-8149-89AA-9A05B62A513B}" type="presParOf" srcId="{3821FFAE-E2BE-8147-93B9-1A1E1A028886}" destId="{86270C9C-31F1-7648-A1FA-E7E008BE2462}" srcOrd="3" destOrd="0" presId="urn:microsoft.com/office/officeart/2005/8/layout/process4"/>
    <dgm:cxn modelId="{C4460B9E-A715-2A4D-921B-9C01C64C1829}" type="presParOf" srcId="{165A3A3E-4C0B-BA44-AB99-384A9D50DA39}" destId="{26BBED62-2C62-9042-9F5F-5731B310209C}" srcOrd="1" destOrd="0" presId="urn:microsoft.com/office/officeart/2005/8/layout/process4"/>
    <dgm:cxn modelId="{82202DED-6741-BB47-9C03-7D34906421A6}" type="presParOf" srcId="{165A3A3E-4C0B-BA44-AB99-384A9D50DA39}" destId="{1C1E7B62-27D2-3C46-9B76-0636402A9965}" srcOrd="2" destOrd="0" presId="urn:microsoft.com/office/officeart/2005/8/layout/process4"/>
    <dgm:cxn modelId="{AE3D6CDF-65E7-5040-830A-EE3500557708}" type="presParOf" srcId="{1C1E7B62-27D2-3C46-9B76-0636402A9965}" destId="{3BA043EE-B602-854F-8A66-167C77B933EF}" srcOrd="0" destOrd="0" presId="urn:microsoft.com/office/officeart/2005/8/layout/process4"/>
    <dgm:cxn modelId="{C2A71F74-8118-5744-B2A5-C6B7EA729C68}" type="presParOf" srcId="{1C1E7B62-27D2-3C46-9B76-0636402A9965}" destId="{A6FDA1E1-EED5-A340-96B9-404D90B3AE37}" srcOrd="1" destOrd="0" presId="urn:microsoft.com/office/officeart/2005/8/layout/process4"/>
    <dgm:cxn modelId="{F7460AA9-3D87-3040-827D-C0E2BB98B950}" type="presParOf" srcId="{1C1E7B62-27D2-3C46-9B76-0636402A9965}" destId="{6CA56150-3B92-7E49-8695-C93C74E2E128}" srcOrd="2" destOrd="0" presId="urn:microsoft.com/office/officeart/2005/8/layout/process4"/>
    <dgm:cxn modelId="{60B10ABE-BB33-024C-9E89-83FBA4E64BD4}" type="presParOf" srcId="{6CA56150-3B92-7E49-8695-C93C74E2E128}" destId="{96E60208-862E-114C-9EB8-8AF31B84B59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BE7DDC-D78E-44DC-980B-B98CDB35F13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33F8D0-55AB-44A9-8BED-AFE1068F96EA}">
      <dgm:prSet/>
      <dgm:spPr/>
      <dgm:t>
        <a:bodyPr/>
        <a:lstStyle/>
        <a:p>
          <a:r>
            <a:rPr lang="en-US"/>
            <a:t>A measure of how well you can understand and explain any state your system can get into, no matter how novel or bizarre. </a:t>
          </a:r>
        </a:p>
      </dgm:t>
    </dgm:pt>
    <dgm:pt modelId="{C231F3A8-F876-4865-8FE4-4B0A1074FDE8}" type="parTrans" cxnId="{6E2CD42F-3935-4DF5-B171-7562553133C2}">
      <dgm:prSet/>
      <dgm:spPr/>
      <dgm:t>
        <a:bodyPr/>
        <a:lstStyle/>
        <a:p>
          <a:endParaRPr lang="en-US"/>
        </a:p>
      </dgm:t>
    </dgm:pt>
    <dgm:pt modelId="{DA753AAE-401A-4044-ADC6-3F14F0E5C2E7}" type="sibTrans" cxnId="{6E2CD42F-3935-4DF5-B171-7562553133C2}">
      <dgm:prSet/>
      <dgm:spPr/>
      <dgm:t>
        <a:bodyPr/>
        <a:lstStyle/>
        <a:p>
          <a:endParaRPr lang="en-US"/>
        </a:p>
      </dgm:t>
    </dgm:pt>
    <dgm:pt modelId="{5AB47EDE-0CC9-41D8-B0BC-557BED512349}">
      <dgm:prSet/>
      <dgm:spPr/>
      <dgm:t>
        <a:bodyPr/>
        <a:lstStyle/>
        <a:p>
          <a:r>
            <a:rPr lang="en-US"/>
            <a:t>If you can understand any bizarre or novel state without needing to ship new code, you have observability.</a:t>
          </a:r>
        </a:p>
      </dgm:t>
    </dgm:pt>
    <dgm:pt modelId="{0A61C88B-2DB5-4E09-A95E-B9DAA6FE7262}" type="parTrans" cxnId="{DC58F133-0E3A-46D3-A94D-33CBCF6AAFDD}">
      <dgm:prSet/>
      <dgm:spPr/>
      <dgm:t>
        <a:bodyPr/>
        <a:lstStyle/>
        <a:p>
          <a:endParaRPr lang="en-US"/>
        </a:p>
      </dgm:t>
    </dgm:pt>
    <dgm:pt modelId="{7FF75AC8-9BED-48DD-80B0-F6D182D5834C}" type="sibTrans" cxnId="{DC58F133-0E3A-46D3-A94D-33CBCF6AAFDD}">
      <dgm:prSet/>
      <dgm:spPr/>
      <dgm:t>
        <a:bodyPr/>
        <a:lstStyle/>
        <a:p>
          <a:endParaRPr lang="en-US"/>
        </a:p>
      </dgm:t>
    </dgm:pt>
    <dgm:pt modelId="{EE9479B7-4182-F444-B3EB-CEA4B894FF4B}" type="pres">
      <dgm:prSet presAssocID="{E1BE7DDC-D78E-44DC-980B-B98CDB35F132}" presName="vert0" presStyleCnt="0">
        <dgm:presLayoutVars>
          <dgm:dir/>
          <dgm:animOne val="branch"/>
          <dgm:animLvl val="lvl"/>
        </dgm:presLayoutVars>
      </dgm:prSet>
      <dgm:spPr/>
    </dgm:pt>
    <dgm:pt modelId="{0F05C97F-5237-184A-AD89-7C32C4A0929C}" type="pres">
      <dgm:prSet presAssocID="{9533F8D0-55AB-44A9-8BED-AFE1068F96EA}" presName="thickLine" presStyleLbl="alignNode1" presStyleIdx="0" presStyleCnt="2"/>
      <dgm:spPr/>
    </dgm:pt>
    <dgm:pt modelId="{8C174538-D87F-5144-BFC7-AE847CA1CA1F}" type="pres">
      <dgm:prSet presAssocID="{9533F8D0-55AB-44A9-8BED-AFE1068F96EA}" presName="horz1" presStyleCnt="0"/>
      <dgm:spPr/>
    </dgm:pt>
    <dgm:pt modelId="{26CF4429-5B1C-B04C-81A6-1924E0D7BED9}" type="pres">
      <dgm:prSet presAssocID="{9533F8D0-55AB-44A9-8BED-AFE1068F96EA}" presName="tx1" presStyleLbl="revTx" presStyleIdx="0" presStyleCnt="2"/>
      <dgm:spPr/>
    </dgm:pt>
    <dgm:pt modelId="{D2ABDE89-39C1-704F-975D-898CEEAB0744}" type="pres">
      <dgm:prSet presAssocID="{9533F8D0-55AB-44A9-8BED-AFE1068F96EA}" presName="vert1" presStyleCnt="0"/>
      <dgm:spPr/>
    </dgm:pt>
    <dgm:pt modelId="{9B16AD3F-D81E-FB42-A45E-72AABD9DAC6C}" type="pres">
      <dgm:prSet presAssocID="{5AB47EDE-0CC9-41D8-B0BC-557BED512349}" presName="thickLine" presStyleLbl="alignNode1" presStyleIdx="1" presStyleCnt="2"/>
      <dgm:spPr/>
    </dgm:pt>
    <dgm:pt modelId="{F46F3A8C-E715-B94A-828A-A26791D4D076}" type="pres">
      <dgm:prSet presAssocID="{5AB47EDE-0CC9-41D8-B0BC-557BED512349}" presName="horz1" presStyleCnt="0"/>
      <dgm:spPr/>
    </dgm:pt>
    <dgm:pt modelId="{B5888083-54A1-2F4D-AA8F-35617729A3E1}" type="pres">
      <dgm:prSet presAssocID="{5AB47EDE-0CC9-41D8-B0BC-557BED512349}" presName="tx1" presStyleLbl="revTx" presStyleIdx="1" presStyleCnt="2"/>
      <dgm:spPr/>
    </dgm:pt>
    <dgm:pt modelId="{87BA9E32-BA3C-1B46-96ED-937EAD10282D}" type="pres">
      <dgm:prSet presAssocID="{5AB47EDE-0CC9-41D8-B0BC-557BED512349}" presName="vert1" presStyleCnt="0"/>
      <dgm:spPr/>
    </dgm:pt>
  </dgm:ptLst>
  <dgm:cxnLst>
    <dgm:cxn modelId="{FE851707-6A81-E04B-9308-368FDA702F00}" type="presOf" srcId="{9533F8D0-55AB-44A9-8BED-AFE1068F96EA}" destId="{26CF4429-5B1C-B04C-81A6-1924E0D7BED9}" srcOrd="0" destOrd="0" presId="urn:microsoft.com/office/officeart/2008/layout/LinedList"/>
    <dgm:cxn modelId="{57039426-3EE6-9D49-8CCF-F35161150FD0}" type="presOf" srcId="{E1BE7DDC-D78E-44DC-980B-B98CDB35F132}" destId="{EE9479B7-4182-F444-B3EB-CEA4B894FF4B}" srcOrd="0" destOrd="0" presId="urn:microsoft.com/office/officeart/2008/layout/LinedList"/>
    <dgm:cxn modelId="{6E2CD42F-3935-4DF5-B171-7562553133C2}" srcId="{E1BE7DDC-D78E-44DC-980B-B98CDB35F132}" destId="{9533F8D0-55AB-44A9-8BED-AFE1068F96EA}" srcOrd="0" destOrd="0" parTransId="{C231F3A8-F876-4865-8FE4-4B0A1074FDE8}" sibTransId="{DA753AAE-401A-4044-ADC6-3F14F0E5C2E7}"/>
    <dgm:cxn modelId="{DC58F133-0E3A-46D3-A94D-33CBCF6AAFDD}" srcId="{E1BE7DDC-D78E-44DC-980B-B98CDB35F132}" destId="{5AB47EDE-0CC9-41D8-B0BC-557BED512349}" srcOrd="1" destOrd="0" parTransId="{0A61C88B-2DB5-4E09-A95E-B9DAA6FE7262}" sibTransId="{7FF75AC8-9BED-48DD-80B0-F6D182D5834C}"/>
    <dgm:cxn modelId="{1D8348B0-B1D4-0349-8B78-2A014B072710}" type="presOf" srcId="{5AB47EDE-0CC9-41D8-B0BC-557BED512349}" destId="{B5888083-54A1-2F4D-AA8F-35617729A3E1}" srcOrd="0" destOrd="0" presId="urn:microsoft.com/office/officeart/2008/layout/LinedList"/>
    <dgm:cxn modelId="{B38B2B06-0A7B-1B4E-9E36-6B33E32369DE}" type="presParOf" srcId="{EE9479B7-4182-F444-B3EB-CEA4B894FF4B}" destId="{0F05C97F-5237-184A-AD89-7C32C4A0929C}" srcOrd="0" destOrd="0" presId="urn:microsoft.com/office/officeart/2008/layout/LinedList"/>
    <dgm:cxn modelId="{57D86FA9-0183-B941-BEE0-7D8FD40DA751}" type="presParOf" srcId="{EE9479B7-4182-F444-B3EB-CEA4B894FF4B}" destId="{8C174538-D87F-5144-BFC7-AE847CA1CA1F}" srcOrd="1" destOrd="0" presId="urn:microsoft.com/office/officeart/2008/layout/LinedList"/>
    <dgm:cxn modelId="{608FDD19-6C35-CD42-B96A-BC79422CF7A7}" type="presParOf" srcId="{8C174538-D87F-5144-BFC7-AE847CA1CA1F}" destId="{26CF4429-5B1C-B04C-81A6-1924E0D7BED9}" srcOrd="0" destOrd="0" presId="urn:microsoft.com/office/officeart/2008/layout/LinedList"/>
    <dgm:cxn modelId="{26C585F8-6527-6844-B5DF-3656B181C179}" type="presParOf" srcId="{8C174538-D87F-5144-BFC7-AE847CA1CA1F}" destId="{D2ABDE89-39C1-704F-975D-898CEEAB0744}" srcOrd="1" destOrd="0" presId="urn:microsoft.com/office/officeart/2008/layout/LinedList"/>
    <dgm:cxn modelId="{10BFFA01-C3B7-994D-8078-F74CDC47E3F9}" type="presParOf" srcId="{EE9479B7-4182-F444-B3EB-CEA4B894FF4B}" destId="{9B16AD3F-D81E-FB42-A45E-72AABD9DAC6C}" srcOrd="2" destOrd="0" presId="urn:microsoft.com/office/officeart/2008/layout/LinedList"/>
    <dgm:cxn modelId="{48107225-E5FB-AE43-8394-5F7C639E2F39}" type="presParOf" srcId="{EE9479B7-4182-F444-B3EB-CEA4B894FF4B}" destId="{F46F3A8C-E715-B94A-828A-A26791D4D076}" srcOrd="3" destOrd="0" presId="urn:microsoft.com/office/officeart/2008/layout/LinedList"/>
    <dgm:cxn modelId="{FC9D1C74-4E74-4C47-B405-1C5CF84779AC}" type="presParOf" srcId="{F46F3A8C-E715-B94A-828A-A26791D4D076}" destId="{B5888083-54A1-2F4D-AA8F-35617729A3E1}" srcOrd="0" destOrd="0" presId="urn:microsoft.com/office/officeart/2008/layout/LinedList"/>
    <dgm:cxn modelId="{FA10A56A-7FF0-2041-B20A-F599308D41EB}" type="presParOf" srcId="{F46F3A8C-E715-B94A-828A-A26791D4D076}" destId="{87BA9E32-BA3C-1B46-96ED-937EAD1028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B7334-CE28-444C-AA3A-DB55432C204C}">
      <dsp:nvSpPr>
        <dsp:cNvPr id="0" name=""/>
        <dsp:cNvSpPr/>
      </dsp:nvSpPr>
      <dsp:spPr>
        <a:xfrm>
          <a:off x="193" y="169622"/>
          <a:ext cx="2336229" cy="28034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Hmm</a:t>
          </a:r>
        </a:p>
      </dsp:txBody>
      <dsp:txXfrm>
        <a:off x="193" y="1291012"/>
        <a:ext cx="2336229" cy="1682085"/>
      </dsp:txXfrm>
    </dsp:sp>
    <dsp:sp modelId="{C4F032C2-E593-5542-9242-2B938B1BF7EE}">
      <dsp:nvSpPr>
        <dsp:cNvPr id="0" name=""/>
        <dsp:cNvSpPr/>
      </dsp:nvSpPr>
      <dsp:spPr>
        <a:xfrm>
          <a:off x="193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  <a:endParaRPr lang="en-US" sz="6300" kern="1200" dirty="0"/>
        </a:p>
      </dsp:txBody>
      <dsp:txXfrm>
        <a:off x="193" y="169622"/>
        <a:ext cx="2336229" cy="1121390"/>
      </dsp:txXfrm>
    </dsp:sp>
    <dsp:sp modelId="{56C5F840-F902-B54B-9E9B-1FFE95F98735}">
      <dsp:nvSpPr>
        <dsp:cNvPr id="0" name=""/>
        <dsp:cNvSpPr/>
      </dsp:nvSpPr>
      <dsp:spPr>
        <a:xfrm>
          <a:off x="2523321" y="169622"/>
          <a:ext cx="2336229" cy="2803475"/>
        </a:xfrm>
        <a:prstGeom prst="rect">
          <a:avLst/>
        </a:prstGeom>
        <a:gradFill rotWithShape="0">
          <a:gsLst>
            <a:gs pos="0">
              <a:schemeClr val="accent5">
                <a:hueOff val="1420348"/>
                <a:satOff val="-9402"/>
                <a:lumOff val="-163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1420348"/>
                <a:satOff val="-9402"/>
                <a:lumOff val="-163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420348"/>
              <a:satOff val="-9402"/>
              <a:lumOff val="-16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huh</a:t>
          </a:r>
        </a:p>
      </dsp:txBody>
      <dsp:txXfrm>
        <a:off x="2523321" y="1291012"/>
        <a:ext cx="2336229" cy="1682085"/>
      </dsp:txXfrm>
    </dsp:sp>
    <dsp:sp modelId="{D1E92F88-9008-C64C-B3B1-7412D53AD42E}">
      <dsp:nvSpPr>
        <dsp:cNvPr id="0" name=""/>
        <dsp:cNvSpPr/>
      </dsp:nvSpPr>
      <dsp:spPr>
        <a:xfrm>
          <a:off x="2523321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523321" y="169622"/>
        <a:ext cx="2336229" cy="1121390"/>
      </dsp:txXfrm>
    </dsp:sp>
    <dsp:sp modelId="{CE967CA0-7818-A245-87A4-C69CCA60CDB1}">
      <dsp:nvSpPr>
        <dsp:cNvPr id="0" name=""/>
        <dsp:cNvSpPr/>
      </dsp:nvSpPr>
      <dsp:spPr>
        <a:xfrm>
          <a:off x="5046449" y="169622"/>
          <a:ext cx="2336229" cy="2803475"/>
        </a:xfrm>
        <a:prstGeom prst="rect">
          <a:avLst/>
        </a:prstGeom>
        <a:gradFill rotWithShape="0">
          <a:gsLst>
            <a:gs pos="0">
              <a:schemeClr val="accent5">
                <a:hueOff val="2840696"/>
                <a:satOff val="-18805"/>
                <a:lumOff val="-326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2840696"/>
                <a:satOff val="-18805"/>
                <a:lumOff val="-326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840696"/>
              <a:satOff val="-18805"/>
              <a:lumOff val="-32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uhh</a:t>
          </a:r>
          <a:endParaRPr lang="en-US" sz="2600" kern="1200" dirty="0"/>
        </a:p>
      </dsp:txBody>
      <dsp:txXfrm>
        <a:off x="5046449" y="1291012"/>
        <a:ext cx="2336229" cy="1682085"/>
      </dsp:txXfrm>
    </dsp:sp>
    <dsp:sp modelId="{15753A13-55F6-1F45-9332-8D16252D27A3}">
      <dsp:nvSpPr>
        <dsp:cNvPr id="0" name=""/>
        <dsp:cNvSpPr/>
      </dsp:nvSpPr>
      <dsp:spPr>
        <a:xfrm>
          <a:off x="5046449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046449" y="169622"/>
        <a:ext cx="2336229" cy="1121390"/>
      </dsp:txXfrm>
    </dsp:sp>
    <dsp:sp modelId="{D79D3AC4-995C-2B4F-9B68-D991BF724BF6}">
      <dsp:nvSpPr>
        <dsp:cNvPr id="0" name=""/>
        <dsp:cNvSpPr/>
      </dsp:nvSpPr>
      <dsp:spPr>
        <a:xfrm>
          <a:off x="7569577" y="169622"/>
          <a:ext cx="2336229" cy="2803475"/>
        </a:xfrm>
        <a:prstGeom prst="rect">
          <a:avLst/>
        </a:prstGeom>
        <a:gradFill rotWithShape="0">
          <a:gsLst>
            <a:gs pos="0">
              <a:schemeClr val="accent5">
                <a:hueOff val="4261045"/>
                <a:satOff val="-28207"/>
                <a:lumOff val="-490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4261045"/>
                <a:satOff val="-28207"/>
                <a:lumOff val="-490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4261045"/>
              <a:satOff val="-28207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</a:t>
          </a:r>
          <a:r>
            <a:rPr lang="en-US" sz="2600" kern="1200" dirty="0" err="1"/>
            <a:t>mmmm</a:t>
          </a:r>
          <a:endParaRPr lang="en-US" sz="2600" kern="1200" dirty="0"/>
        </a:p>
      </dsp:txBody>
      <dsp:txXfrm>
        <a:off x="7569577" y="1291012"/>
        <a:ext cx="2336229" cy="1682085"/>
      </dsp:txXfrm>
    </dsp:sp>
    <dsp:sp modelId="{BD87D1A1-866A-2548-9EA8-F26414B70A40}">
      <dsp:nvSpPr>
        <dsp:cNvPr id="0" name=""/>
        <dsp:cNvSpPr/>
      </dsp:nvSpPr>
      <dsp:spPr>
        <a:xfrm>
          <a:off x="7569577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7569577" y="169622"/>
        <a:ext cx="2336229" cy="11213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8167A-8129-D449-A553-E85D0B68B0DC}">
      <dsp:nvSpPr>
        <dsp:cNvPr id="0" name=""/>
        <dsp:cNvSpPr/>
      </dsp:nvSpPr>
      <dsp:spPr>
        <a:xfrm rot="5400000">
          <a:off x="-196886" y="197401"/>
          <a:ext cx="1312578" cy="91880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Telemetry</a:t>
          </a:r>
        </a:p>
      </dsp:txBody>
      <dsp:txXfrm rot="-5400000">
        <a:off x="1" y="459918"/>
        <a:ext cx="918805" cy="393773"/>
      </dsp:txXfrm>
    </dsp:sp>
    <dsp:sp modelId="{CC8B0D69-FCDB-8248-A7F0-7576C062DCD6}">
      <dsp:nvSpPr>
        <dsp:cNvPr id="0" name=""/>
        <dsp:cNvSpPr/>
      </dsp:nvSpPr>
      <dsp:spPr>
        <a:xfrm rot="5400000">
          <a:off x="4985813" y="-4066493"/>
          <a:ext cx="853176" cy="8987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data that systems make available to make them more observable. Logs, metrics, traces, profiles, etc.</a:t>
          </a:r>
        </a:p>
      </dsp:txBody>
      <dsp:txXfrm rot="-5400000">
        <a:off x="918805" y="42164"/>
        <a:ext cx="8945544" cy="769878"/>
      </dsp:txXfrm>
    </dsp:sp>
    <dsp:sp modelId="{42A22878-E219-E34D-958C-0C3C715579DB}">
      <dsp:nvSpPr>
        <dsp:cNvPr id="0" name=""/>
        <dsp:cNvSpPr/>
      </dsp:nvSpPr>
      <dsp:spPr>
        <a:xfrm rot="5400000">
          <a:off x="-196886" y="1311454"/>
          <a:ext cx="1312578" cy="91880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Monitoring</a:t>
          </a:r>
        </a:p>
      </dsp:txBody>
      <dsp:txXfrm rot="-5400000">
        <a:off x="1" y="1573971"/>
        <a:ext cx="918805" cy="393773"/>
      </dsp:txXfrm>
    </dsp:sp>
    <dsp:sp modelId="{DD1F6B18-F582-9844-B813-3B325808291C}">
      <dsp:nvSpPr>
        <dsp:cNvPr id="0" name=""/>
        <dsp:cNvSpPr/>
      </dsp:nvSpPr>
      <dsp:spPr>
        <a:xfrm rot="5400000">
          <a:off x="4985813" y="-2952441"/>
          <a:ext cx="853176" cy="8987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act of reading combining, analyzing the telemetry to make decisions based on it.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Helps you answer questions about known unknowns (bandwidth usage, up/down servers, errors per minute)</a:t>
          </a:r>
        </a:p>
      </dsp:txBody>
      <dsp:txXfrm rot="-5400000">
        <a:off x="918805" y="1156216"/>
        <a:ext cx="8945544" cy="769878"/>
      </dsp:txXfrm>
    </dsp:sp>
    <dsp:sp modelId="{70249A06-F3F4-5140-8C0E-398C6B11392B}">
      <dsp:nvSpPr>
        <dsp:cNvPr id="0" name=""/>
        <dsp:cNvSpPr/>
      </dsp:nvSpPr>
      <dsp:spPr>
        <a:xfrm rot="5400000">
          <a:off x="-196886" y="2425507"/>
          <a:ext cx="1312578" cy="91880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Observability</a:t>
          </a:r>
        </a:p>
      </dsp:txBody>
      <dsp:txXfrm rot="-5400000">
        <a:off x="1" y="2688024"/>
        <a:ext cx="918805" cy="393773"/>
      </dsp:txXfrm>
    </dsp:sp>
    <dsp:sp modelId="{6092D007-3555-6248-B06F-8F87E6A18616}">
      <dsp:nvSpPr>
        <dsp:cNvPr id="0" name=""/>
        <dsp:cNvSpPr/>
      </dsp:nvSpPr>
      <dsp:spPr>
        <a:xfrm rot="5400000">
          <a:off x="4985813" y="-1838388"/>
          <a:ext cx="853176" cy="8987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level at which a system as a whole or a subsystem is observable. Different systems have different observability properties that make it more or less observable.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Helps you answer questions about unknown unknowns (how many errors did people named Steve have after logging into this app from 1-2pm)</a:t>
          </a:r>
        </a:p>
      </dsp:txBody>
      <dsp:txXfrm rot="-5400000">
        <a:off x="918805" y="2270269"/>
        <a:ext cx="8945544" cy="7698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A7EB9-BEB2-4CC5-848E-9DCF524C1FBF}">
      <dsp:nvSpPr>
        <dsp:cNvPr id="0" name=""/>
        <dsp:cNvSpPr/>
      </dsp:nvSpPr>
      <dsp:spPr>
        <a:xfrm>
          <a:off x="0" y="1376"/>
          <a:ext cx="6692748" cy="586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BD337-0152-4644-BC39-FF8593E82727}">
      <dsp:nvSpPr>
        <dsp:cNvPr id="0" name=""/>
        <dsp:cNvSpPr/>
      </dsp:nvSpPr>
      <dsp:spPr>
        <a:xfrm>
          <a:off x="177422" y="133343"/>
          <a:ext cx="322586" cy="322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1AAB9-FCFF-49D4-8C11-8960BD7DFB96}">
      <dsp:nvSpPr>
        <dsp:cNvPr id="0" name=""/>
        <dsp:cNvSpPr/>
      </dsp:nvSpPr>
      <dsp:spPr>
        <a:xfrm>
          <a:off x="677430" y="1376"/>
          <a:ext cx="6015317" cy="58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73" tIns="62073" rIns="62073" bIns="6207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Monolith</a:t>
          </a:r>
        </a:p>
      </dsp:txBody>
      <dsp:txXfrm>
        <a:off x="677430" y="1376"/>
        <a:ext cx="6015317" cy="586520"/>
      </dsp:txXfrm>
    </dsp:sp>
    <dsp:sp modelId="{142B3C93-1472-443D-B628-D718D52DD2B6}">
      <dsp:nvSpPr>
        <dsp:cNvPr id="0" name=""/>
        <dsp:cNvSpPr/>
      </dsp:nvSpPr>
      <dsp:spPr>
        <a:xfrm>
          <a:off x="0" y="734526"/>
          <a:ext cx="6692748" cy="586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BB661-AE51-4C1C-9325-3F4DF2C1A8DE}">
      <dsp:nvSpPr>
        <dsp:cNvPr id="0" name=""/>
        <dsp:cNvSpPr/>
      </dsp:nvSpPr>
      <dsp:spPr>
        <a:xfrm>
          <a:off x="177422" y="866493"/>
          <a:ext cx="322586" cy="322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F6267-C282-41E8-A3E5-C0E9938385E8}">
      <dsp:nvSpPr>
        <dsp:cNvPr id="0" name=""/>
        <dsp:cNvSpPr/>
      </dsp:nvSpPr>
      <dsp:spPr>
        <a:xfrm>
          <a:off x="677430" y="734526"/>
          <a:ext cx="6015317" cy="58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73" tIns="62073" rIns="62073" bIns="6207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One stateful data store (“the database”)</a:t>
          </a:r>
        </a:p>
      </dsp:txBody>
      <dsp:txXfrm>
        <a:off x="677430" y="734526"/>
        <a:ext cx="6015317" cy="586520"/>
      </dsp:txXfrm>
    </dsp:sp>
    <dsp:sp modelId="{8E2220EB-AC0B-4231-A10C-7E2702664126}">
      <dsp:nvSpPr>
        <dsp:cNvPr id="0" name=""/>
        <dsp:cNvSpPr/>
      </dsp:nvSpPr>
      <dsp:spPr>
        <a:xfrm>
          <a:off x="0" y="1467676"/>
          <a:ext cx="6692748" cy="586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1A755-F45E-4A2F-877D-E4E6A2338CC9}">
      <dsp:nvSpPr>
        <dsp:cNvPr id="0" name=""/>
        <dsp:cNvSpPr/>
      </dsp:nvSpPr>
      <dsp:spPr>
        <a:xfrm>
          <a:off x="177422" y="1599643"/>
          <a:ext cx="322586" cy="322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E7794-5C69-4593-967F-46BB977B938B}">
      <dsp:nvSpPr>
        <dsp:cNvPr id="0" name=""/>
        <dsp:cNvSpPr/>
      </dsp:nvSpPr>
      <dsp:spPr>
        <a:xfrm>
          <a:off x="677430" y="1467676"/>
          <a:ext cx="6015317" cy="58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73" tIns="62073" rIns="62073" bIns="6207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Low-level system metrics are available (memory, CPU load average)</a:t>
          </a:r>
        </a:p>
      </dsp:txBody>
      <dsp:txXfrm>
        <a:off x="677430" y="1467676"/>
        <a:ext cx="6015317" cy="586520"/>
      </dsp:txXfrm>
    </dsp:sp>
    <dsp:sp modelId="{01BF6BC8-18A2-4BD7-8130-FA33DCDDF0A0}">
      <dsp:nvSpPr>
        <dsp:cNvPr id="0" name=""/>
        <dsp:cNvSpPr/>
      </dsp:nvSpPr>
      <dsp:spPr>
        <a:xfrm>
          <a:off x="0" y="2200827"/>
          <a:ext cx="6692748" cy="5865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FF8AB-2002-4229-8BD0-1DD487B699F1}">
      <dsp:nvSpPr>
        <dsp:cNvPr id="0" name=""/>
        <dsp:cNvSpPr/>
      </dsp:nvSpPr>
      <dsp:spPr>
        <a:xfrm>
          <a:off x="177422" y="2332794"/>
          <a:ext cx="322586" cy="3225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92478-52CF-4D20-A03F-422F6CD69A89}">
      <dsp:nvSpPr>
        <dsp:cNvPr id="0" name=""/>
        <dsp:cNvSpPr/>
      </dsp:nvSpPr>
      <dsp:spPr>
        <a:xfrm>
          <a:off x="677430" y="2200827"/>
          <a:ext cx="6015317" cy="58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73" tIns="62073" rIns="62073" bIns="6207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Fairly static and long-running set of nodes, containers, or hosts to monitor</a:t>
          </a:r>
        </a:p>
      </dsp:txBody>
      <dsp:txXfrm>
        <a:off x="677430" y="2200827"/>
        <a:ext cx="6015317" cy="586520"/>
      </dsp:txXfrm>
    </dsp:sp>
    <dsp:sp modelId="{CE457165-C2B3-4F03-B3C2-986E4CA047C9}">
      <dsp:nvSpPr>
        <dsp:cNvPr id="0" name=""/>
        <dsp:cNvSpPr/>
      </dsp:nvSpPr>
      <dsp:spPr>
        <a:xfrm>
          <a:off x="0" y="2933977"/>
          <a:ext cx="6692748" cy="586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6AC82-E017-459B-8CF2-513A48393253}">
      <dsp:nvSpPr>
        <dsp:cNvPr id="0" name=""/>
        <dsp:cNvSpPr/>
      </dsp:nvSpPr>
      <dsp:spPr>
        <a:xfrm>
          <a:off x="177422" y="3065944"/>
          <a:ext cx="322586" cy="3225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5F919-55DB-41EB-90D2-5DDB48D71E88}">
      <dsp:nvSpPr>
        <dsp:cNvPr id="0" name=""/>
        <dsp:cNvSpPr/>
      </dsp:nvSpPr>
      <dsp:spPr>
        <a:xfrm>
          <a:off x="677430" y="2933977"/>
          <a:ext cx="6015317" cy="58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73" tIns="62073" rIns="62073" bIns="6207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Focus is uptime and failure prevention</a:t>
          </a:r>
        </a:p>
      </dsp:txBody>
      <dsp:txXfrm>
        <a:off x="677430" y="2933977"/>
        <a:ext cx="6015317" cy="586520"/>
      </dsp:txXfrm>
    </dsp:sp>
    <dsp:sp modelId="{9D15C812-86DD-4E7C-AAC2-325D0F995DD4}">
      <dsp:nvSpPr>
        <dsp:cNvPr id="0" name=""/>
        <dsp:cNvSpPr/>
      </dsp:nvSpPr>
      <dsp:spPr>
        <a:xfrm>
          <a:off x="0" y="3667127"/>
          <a:ext cx="6692748" cy="586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0BC11-5EBB-455B-9EFE-00A509DE2961}">
      <dsp:nvSpPr>
        <dsp:cNvPr id="0" name=""/>
        <dsp:cNvSpPr/>
      </dsp:nvSpPr>
      <dsp:spPr>
        <a:xfrm>
          <a:off x="177422" y="3799094"/>
          <a:ext cx="322586" cy="3225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E52C7-C4AC-43DD-9070-FCD4E735212C}">
      <dsp:nvSpPr>
        <dsp:cNvPr id="0" name=""/>
        <dsp:cNvSpPr/>
      </dsp:nvSpPr>
      <dsp:spPr>
        <a:xfrm>
          <a:off x="677430" y="3667127"/>
          <a:ext cx="6015317" cy="58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73" tIns="62073" rIns="62073" bIns="6207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Examination of correlation occurs across a limited (or small) number of dimensions</a:t>
          </a:r>
        </a:p>
      </dsp:txBody>
      <dsp:txXfrm>
        <a:off x="677430" y="3667127"/>
        <a:ext cx="6015317" cy="5865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2223D-12E6-7C47-830D-0F423C655190}">
      <dsp:nvSpPr>
        <dsp:cNvPr id="0" name=""/>
        <dsp:cNvSpPr/>
      </dsp:nvSpPr>
      <dsp:spPr>
        <a:xfrm>
          <a:off x="1819975" y="1201357"/>
          <a:ext cx="3872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29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03177" y="1244987"/>
        <a:ext cx="20894" cy="4178"/>
      </dsp:txXfrm>
    </dsp:sp>
    <dsp:sp modelId="{F834A258-7210-5D4F-B64C-68D5F4DC6B97}">
      <dsp:nvSpPr>
        <dsp:cNvPr id="0" name=""/>
        <dsp:cNvSpPr/>
      </dsp:nvSpPr>
      <dsp:spPr>
        <a:xfrm>
          <a:off x="4826" y="701992"/>
          <a:ext cx="1816948" cy="10901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032" tIns="93455" rIns="89032" bIns="934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Application has many services</a:t>
          </a:r>
        </a:p>
      </dsp:txBody>
      <dsp:txXfrm>
        <a:off x="4826" y="701992"/>
        <a:ext cx="1816948" cy="1090169"/>
      </dsp:txXfrm>
    </dsp:sp>
    <dsp:sp modelId="{813BA4A6-5AE7-D44E-8A40-DEDAC5A638BD}">
      <dsp:nvSpPr>
        <dsp:cNvPr id="0" name=""/>
        <dsp:cNvSpPr/>
      </dsp:nvSpPr>
      <dsp:spPr>
        <a:xfrm>
          <a:off x="4054822" y="1201357"/>
          <a:ext cx="3872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29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8024" y="1244987"/>
        <a:ext cx="20894" cy="4178"/>
      </dsp:txXfrm>
    </dsp:sp>
    <dsp:sp modelId="{A7359C02-7DD3-2343-82DA-56A73F40E0E4}">
      <dsp:nvSpPr>
        <dsp:cNvPr id="0" name=""/>
        <dsp:cNvSpPr/>
      </dsp:nvSpPr>
      <dsp:spPr>
        <a:xfrm>
          <a:off x="2239674" y="701992"/>
          <a:ext cx="1816948" cy="10901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032" tIns="93455" rIns="89032" bIns="934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Many databases and storage systems (polyglot persistence)</a:t>
          </a:r>
        </a:p>
      </dsp:txBody>
      <dsp:txXfrm>
        <a:off x="2239674" y="701992"/>
        <a:ext cx="1816948" cy="1090169"/>
      </dsp:txXfrm>
    </dsp:sp>
    <dsp:sp modelId="{6B046DDC-2C7A-E04F-B0EB-FC986327D682}">
      <dsp:nvSpPr>
        <dsp:cNvPr id="0" name=""/>
        <dsp:cNvSpPr/>
      </dsp:nvSpPr>
      <dsp:spPr>
        <a:xfrm>
          <a:off x="913301" y="1790361"/>
          <a:ext cx="4469694" cy="387298"/>
        </a:xfrm>
        <a:custGeom>
          <a:avLst/>
          <a:gdLst/>
          <a:ahLst/>
          <a:cxnLst/>
          <a:rect l="0" t="0" r="0" b="0"/>
          <a:pathLst>
            <a:path>
              <a:moveTo>
                <a:pt x="4469694" y="0"/>
              </a:moveTo>
              <a:lnTo>
                <a:pt x="4469694" y="210749"/>
              </a:lnTo>
              <a:lnTo>
                <a:pt x="0" y="210749"/>
              </a:lnTo>
              <a:lnTo>
                <a:pt x="0" y="38729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5918" y="1981921"/>
        <a:ext cx="224459" cy="4178"/>
      </dsp:txXfrm>
    </dsp:sp>
    <dsp:sp modelId="{F6F87550-B69A-A04C-A0F7-26C79908CFB1}">
      <dsp:nvSpPr>
        <dsp:cNvPr id="0" name=""/>
        <dsp:cNvSpPr/>
      </dsp:nvSpPr>
      <dsp:spPr>
        <a:xfrm>
          <a:off x="4474521" y="701992"/>
          <a:ext cx="1816948" cy="10901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032" tIns="93455" rIns="89032" bIns="934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Infrastructure is dynamic and elastic</a:t>
          </a:r>
        </a:p>
      </dsp:txBody>
      <dsp:txXfrm>
        <a:off x="4474521" y="701992"/>
        <a:ext cx="1816948" cy="1090169"/>
      </dsp:txXfrm>
    </dsp:sp>
    <dsp:sp modelId="{1546E476-88B1-8148-A3BC-BC12AB8A630C}">
      <dsp:nvSpPr>
        <dsp:cNvPr id="0" name=""/>
        <dsp:cNvSpPr/>
      </dsp:nvSpPr>
      <dsp:spPr>
        <a:xfrm>
          <a:off x="1819975" y="2709424"/>
          <a:ext cx="3872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298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03177" y="2753055"/>
        <a:ext cx="20894" cy="4178"/>
      </dsp:txXfrm>
    </dsp:sp>
    <dsp:sp modelId="{688A77B1-E531-5548-83EB-4D1C42C0A179}">
      <dsp:nvSpPr>
        <dsp:cNvPr id="0" name=""/>
        <dsp:cNvSpPr/>
      </dsp:nvSpPr>
      <dsp:spPr>
        <a:xfrm>
          <a:off x="4826" y="2210060"/>
          <a:ext cx="1816948" cy="10901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032" tIns="93455" rIns="89032" bIns="934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Many far-flung and loosely coupled services are managed</a:t>
          </a:r>
        </a:p>
      </dsp:txBody>
      <dsp:txXfrm>
        <a:off x="4826" y="2210060"/>
        <a:ext cx="1816948" cy="1090169"/>
      </dsp:txXfrm>
    </dsp:sp>
    <dsp:sp modelId="{6A2DCED0-76B9-054F-BC1F-046082A35171}">
      <dsp:nvSpPr>
        <dsp:cNvPr id="0" name=""/>
        <dsp:cNvSpPr/>
      </dsp:nvSpPr>
      <dsp:spPr>
        <a:xfrm>
          <a:off x="4054822" y="2709424"/>
          <a:ext cx="3872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298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8024" y="2753055"/>
        <a:ext cx="20894" cy="4178"/>
      </dsp:txXfrm>
    </dsp:sp>
    <dsp:sp modelId="{FDC1C40D-2B3C-A04B-9468-468297FD426D}">
      <dsp:nvSpPr>
        <dsp:cNvPr id="0" name=""/>
        <dsp:cNvSpPr/>
      </dsp:nvSpPr>
      <dsp:spPr>
        <a:xfrm>
          <a:off x="2239674" y="2210060"/>
          <a:ext cx="1816948" cy="10901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032" tIns="93455" rIns="89032" bIns="934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Focus is on how to tolerate constant and continuous degradation while building resiliency to user-impacting failures</a:t>
          </a:r>
        </a:p>
      </dsp:txBody>
      <dsp:txXfrm>
        <a:off x="2239674" y="2210060"/>
        <a:ext cx="1816948" cy="1090169"/>
      </dsp:txXfrm>
    </dsp:sp>
    <dsp:sp modelId="{24002688-14ED-C14C-A19B-446490E59FB1}">
      <dsp:nvSpPr>
        <dsp:cNvPr id="0" name=""/>
        <dsp:cNvSpPr/>
      </dsp:nvSpPr>
      <dsp:spPr>
        <a:xfrm>
          <a:off x="4474521" y="2210060"/>
          <a:ext cx="1816948" cy="10901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032" tIns="93455" rIns="89032" bIns="934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Examination of correlation occurs across a virtually unlimited number of dimensions</a:t>
          </a:r>
        </a:p>
      </dsp:txBody>
      <dsp:txXfrm>
        <a:off x="4474521" y="2210060"/>
        <a:ext cx="1816948" cy="109016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1CFA9-812C-FC4B-80FC-71886591646E}">
      <dsp:nvSpPr>
        <dsp:cNvPr id="0" name=""/>
        <dsp:cNvSpPr/>
      </dsp:nvSpPr>
      <dsp:spPr>
        <a:xfrm>
          <a:off x="0" y="34562"/>
          <a:ext cx="6692748" cy="4563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Instrumentation tools:</a:t>
          </a:r>
        </a:p>
      </dsp:txBody>
      <dsp:txXfrm>
        <a:off x="22275" y="56837"/>
        <a:ext cx="6648198" cy="411750"/>
      </dsp:txXfrm>
    </dsp:sp>
    <dsp:sp modelId="{88B4811D-BB82-5D4F-9E1E-28AD35F476E5}">
      <dsp:nvSpPr>
        <dsp:cNvPr id="0" name=""/>
        <dsp:cNvSpPr/>
      </dsp:nvSpPr>
      <dsp:spPr>
        <a:xfrm>
          <a:off x="0" y="490862"/>
          <a:ext cx="6692748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Collect telemetry data from various components (hosts, applications, services, containers, etc.)</a:t>
          </a:r>
        </a:p>
      </dsp:txBody>
      <dsp:txXfrm>
        <a:off x="0" y="490862"/>
        <a:ext cx="6692748" cy="455400"/>
      </dsp:txXfrm>
    </dsp:sp>
    <dsp:sp modelId="{B52B626D-5D21-F344-979E-32F2154F047B}">
      <dsp:nvSpPr>
        <dsp:cNvPr id="0" name=""/>
        <dsp:cNvSpPr/>
      </dsp:nvSpPr>
      <dsp:spPr>
        <a:xfrm>
          <a:off x="0" y="946262"/>
          <a:ext cx="6692748" cy="456300"/>
        </a:xfrm>
        <a:prstGeom prst="roundRect">
          <a:avLst/>
        </a:prstGeom>
        <a:gradFill rotWithShape="0">
          <a:gsLst>
            <a:gs pos="0">
              <a:schemeClr val="accent2">
                <a:hueOff val="1197020"/>
                <a:satOff val="-3638"/>
                <a:lumOff val="-4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197020"/>
                <a:satOff val="-3638"/>
                <a:lumOff val="-4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ability to process and correlate telemetry data</a:t>
          </a:r>
        </a:p>
      </dsp:txBody>
      <dsp:txXfrm>
        <a:off x="22275" y="968537"/>
        <a:ext cx="6648198" cy="411750"/>
      </dsp:txXfrm>
    </dsp:sp>
    <dsp:sp modelId="{8946679D-2B5B-E34F-90AD-150E93EC2930}">
      <dsp:nvSpPr>
        <dsp:cNvPr id="0" name=""/>
        <dsp:cNvSpPr/>
      </dsp:nvSpPr>
      <dsp:spPr>
        <a:xfrm>
          <a:off x="0" y="1402562"/>
          <a:ext cx="6692748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If analyzing data in isolation, you’re limiting the insights you can glean</a:t>
          </a:r>
        </a:p>
      </dsp:txBody>
      <dsp:txXfrm>
        <a:off x="0" y="1402562"/>
        <a:ext cx="6692748" cy="331200"/>
      </dsp:txXfrm>
    </dsp:sp>
    <dsp:sp modelId="{C4EEE8DD-EFFC-2D48-BF63-A93A31F767AC}">
      <dsp:nvSpPr>
        <dsp:cNvPr id="0" name=""/>
        <dsp:cNvSpPr/>
      </dsp:nvSpPr>
      <dsp:spPr>
        <a:xfrm>
          <a:off x="0" y="1733762"/>
          <a:ext cx="6692748" cy="456300"/>
        </a:xfrm>
        <a:prstGeom prst="roundRect">
          <a:avLst/>
        </a:prstGeom>
        <a:gradFill rotWithShape="0">
          <a:gsLst>
            <a:gs pos="0">
              <a:schemeClr val="accent2">
                <a:hueOff val="2394041"/>
                <a:satOff val="-7276"/>
                <a:lumOff val="-9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394041"/>
                <a:satOff val="-7276"/>
                <a:lumOff val="-9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Root cause analysis:</a:t>
          </a:r>
        </a:p>
      </dsp:txBody>
      <dsp:txXfrm>
        <a:off x="22275" y="1756037"/>
        <a:ext cx="6648198" cy="411750"/>
      </dsp:txXfrm>
    </dsp:sp>
    <dsp:sp modelId="{C29C3D16-ABE5-CE46-BE98-6970EC5C3CBB}">
      <dsp:nvSpPr>
        <dsp:cNvPr id="0" name=""/>
        <dsp:cNvSpPr/>
      </dsp:nvSpPr>
      <dsp:spPr>
        <a:xfrm>
          <a:off x="0" y="2190062"/>
          <a:ext cx="6692748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Trace issues to their root cause</a:t>
          </a:r>
        </a:p>
      </dsp:txBody>
      <dsp:txXfrm>
        <a:off x="0" y="2190062"/>
        <a:ext cx="6692748" cy="331200"/>
      </dsp:txXfrm>
    </dsp:sp>
    <dsp:sp modelId="{FD5655AA-935D-A34A-B3A7-BE97239EC07D}">
      <dsp:nvSpPr>
        <dsp:cNvPr id="0" name=""/>
        <dsp:cNvSpPr/>
      </dsp:nvSpPr>
      <dsp:spPr>
        <a:xfrm>
          <a:off x="0" y="2521262"/>
          <a:ext cx="6692748" cy="456300"/>
        </a:xfrm>
        <a:prstGeom prst="roundRect">
          <a:avLst/>
        </a:prstGeom>
        <a:gradFill rotWithShape="0">
          <a:gsLst>
            <a:gs pos="0">
              <a:schemeClr val="accent2">
                <a:hueOff val="3591061"/>
                <a:satOff val="-10913"/>
                <a:lumOff val="-1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591061"/>
                <a:satOff val="-10913"/>
                <a:lumOff val="-1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Automation, including incident response actions</a:t>
          </a:r>
        </a:p>
      </dsp:txBody>
      <dsp:txXfrm>
        <a:off x="22275" y="2543537"/>
        <a:ext cx="6648198" cy="411750"/>
      </dsp:txXfrm>
    </dsp:sp>
    <dsp:sp modelId="{2AA32E68-2D6E-D343-AB92-86718F469BDD}">
      <dsp:nvSpPr>
        <dsp:cNvPr id="0" name=""/>
        <dsp:cNvSpPr/>
      </dsp:nvSpPr>
      <dsp:spPr>
        <a:xfrm>
          <a:off x="0" y="2977562"/>
          <a:ext cx="6692748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Support incident management and ongoing incident automation -&gt; inform the right people </a:t>
          </a:r>
        </a:p>
      </dsp:txBody>
      <dsp:txXfrm>
        <a:off x="0" y="2977562"/>
        <a:ext cx="6692748" cy="455400"/>
      </dsp:txXfrm>
    </dsp:sp>
    <dsp:sp modelId="{E445E0E0-76F1-1A4C-BB83-6D64E72D6870}">
      <dsp:nvSpPr>
        <dsp:cNvPr id="0" name=""/>
        <dsp:cNvSpPr/>
      </dsp:nvSpPr>
      <dsp:spPr>
        <a:xfrm>
          <a:off x="0" y="3432962"/>
          <a:ext cx="6692748" cy="456300"/>
        </a:xfrm>
        <a:prstGeom prst="roundRect">
          <a:avLst/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Machine learning and AI operations</a:t>
          </a:r>
        </a:p>
      </dsp:txBody>
      <dsp:txXfrm>
        <a:off x="22275" y="3455237"/>
        <a:ext cx="6648198" cy="411750"/>
      </dsp:txXfrm>
    </dsp:sp>
    <dsp:sp modelId="{1D9AC249-6F7C-9A45-8CCE-1AC6626A9B03}">
      <dsp:nvSpPr>
        <dsp:cNvPr id="0" name=""/>
        <dsp:cNvSpPr/>
      </dsp:nvSpPr>
      <dsp:spPr>
        <a:xfrm>
          <a:off x="0" y="3889262"/>
          <a:ext cx="6692748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Automatically correlate and prioritize incident data; filter out alert noise</a:t>
          </a:r>
        </a:p>
      </dsp:txBody>
      <dsp:txXfrm>
        <a:off x="0" y="3889262"/>
        <a:ext cx="6692748" cy="3312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D184B-8F61-4D3B-A965-270684B91A9B}">
      <dsp:nvSpPr>
        <dsp:cNvPr id="0" name=""/>
        <dsp:cNvSpPr/>
      </dsp:nvSpPr>
      <dsp:spPr>
        <a:xfrm>
          <a:off x="707776" y="589531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0B6BE-0005-4DF3-B753-2795B26ED31C}">
      <dsp:nvSpPr>
        <dsp:cNvPr id="0" name=""/>
        <dsp:cNvSpPr/>
      </dsp:nvSpPr>
      <dsp:spPr>
        <a:xfrm>
          <a:off x="974707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3C21B-EF67-418A-9A87-E9FC3915B6DE}">
      <dsp:nvSpPr>
        <dsp:cNvPr id="0" name=""/>
        <dsp:cNvSpPr/>
      </dsp:nvSpPr>
      <dsp:spPr>
        <a:xfrm>
          <a:off x="307380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Solving application performance issues faster</a:t>
          </a:r>
        </a:p>
      </dsp:txBody>
      <dsp:txXfrm>
        <a:off x="307380" y="2232181"/>
        <a:ext cx="2053312" cy="720000"/>
      </dsp:txXfrm>
    </dsp:sp>
    <dsp:sp modelId="{1F9C14F9-59A4-4C8F-B711-52893A087561}">
      <dsp:nvSpPr>
        <dsp:cNvPr id="0" name=""/>
        <dsp:cNvSpPr/>
      </dsp:nvSpPr>
      <dsp:spPr>
        <a:xfrm>
          <a:off x="3120418" y="589531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E2142-44AB-4520-B339-5BA892E55D71}">
      <dsp:nvSpPr>
        <dsp:cNvPr id="0" name=""/>
        <dsp:cNvSpPr/>
      </dsp:nvSpPr>
      <dsp:spPr>
        <a:xfrm>
          <a:off x="3387349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39E54-2168-4B06-A18C-EB60FF846D85}">
      <dsp:nvSpPr>
        <dsp:cNvPr id="0" name=""/>
        <dsp:cNvSpPr/>
      </dsp:nvSpPr>
      <dsp:spPr>
        <a:xfrm>
          <a:off x="2720022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Automating more processes for more teams</a:t>
          </a:r>
        </a:p>
      </dsp:txBody>
      <dsp:txXfrm>
        <a:off x="2720022" y="2232181"/>
        <a:ext cx="2053312" cy="720000"/>
      </dsp:txXfrm>
    </dsp:sp>
    <dsp:sp modelId="{B6F7E525-4C0E-486F-99FF-9D8A1A994DD3}">
      <dsp:nvSpPr>
        <dsp:cNvPr id="0" name=""/>
        <dsp:cNvSpPr/>
      </dsp:nvSpPr>
      <dsp:spPr>
        <a:xfrm>
          <a:off x="5533060" y="589531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3F902-7B97-4727-9D80-4E9757D191EC}">
      <dsp:nvSpPr>
        <dsp:cNvPr id="0" name=""/>
        <dsp:cNvSpPr/>
      </dsp:nvSpPr>
      <dsp:spPr>
        <a:xfrm>
          <a:off x="5799991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2ADC2-5F8B-468D-872A-B4EF975511CD}">
      <dsp:nvSpPr>
        <dsp:cNvPr id="0" name=""/>
        <dsp:cNvSpPr/>
      </dsp:nvSpPr>
      <dsp:spPr>
        <a:xfrm>
          <a:off x="5132664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Building security and resilience</a:t>
          </a:r>
        </a:p>
      </dsp:txBody>
      <dsp:txXfrm>
        <a:off x="5132664" y="2232181"/>
        <a:ext cx="2053312" cy="720000"/>
      </dsp:txXfrm>
    </dsp:sp>
    <dsp:sp modelId="{942C5C89-610B-44E1-BE03-D4297F75D5FA}">
      <dsp:nvSpPr>
        <dsp:cNvPr id="0" name=""/>
        <dsp:cNvSpPr/>
      </dsp:nvSpPr>
      <dsp:spPr>
        <a:xfrm>
          <a:off x="7945702" y="589531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9728B-B185-4BEF-AAAA-F5CEAFD14DD9}">
      <dsp:nvSpPr>
        <dsp:cNvPr id="0" name=""/>
        <dsp:cNvSpPr/>
      </dsp:nvSpPr>
      <dsp:spPr>
        <a:xfrm>
          <a:off x="8212633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A2265-117E-4638-AD7A-B5EAC62CB227}">
      <dsp:nvSpPr>
        <dsp:cNvPr id="0" name=""/>
        <dsp:cNvSpPr/>
      </dsp:nvSpPr>
      <dsp:spPr>
        <a:xfrm>
          <a:off x="7545307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Delivering great end-user experience</a:t>
          </a:r>
        </a:p>
      </dsp:txBody>
      <dsp:txXfrm>
        <a:off x="7545307" y="2232181"/>
        <a:ext cx="20533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7C3CB-7321-6A40-B2FB-0CC087F41DB6}">
      <dsp:nvSpPr>
        <dsp:cNvPr id="0" name=""/>
        <dsp:cNvSpPr/>
      </dsp:nvSpPr>
      <dsp:spPr>
        <a:xfrm>
          <a:off x="0" y="668189"/>
          <a:ext cx="6801987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10" tIns="562356" rIns="52791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Observability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Time for Projects, questions, recaps, etc.</a:t>
          </a:r>
        </a:p>
      </dsp:txBody>
      <dsp:txXfrm>
        <a:off x="0" y="668189"/>
        <a:ext cx="6801987" cy="1488375"/>
      </dsp:txXfrm>
    </dsp:sp>
    <dsp:sp modelId="{C108615D-3B09-9942-922C-6212F8A22228}">
      <dsp:nvSpPr>
        <dsp:cNvPr id="0" name=""/>
        <dsp:cNvSpPr/>
      </dsp:nvSpPr>
      <dsp:spPr>
        <a:xfrm>
          <a:off x="340099" y="269669"/>
          <a:ext cx="4761390" cy="7970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969" tIns="0" rIns="1799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Agenda</a:t>
          </a:r>
        </a:p>
      </dsp:txBody>
      <dsp:txXfrm>
        <a:off x="379007" y="308577"/>
        <a:ext cx="4683574" cy="719223"/>
      </dsp:txXfrm>
    </dsp:sp>
    <dsp:sp modelId="{E0C06397-84E7-B741-87C6-30A8FDD1C373}">
      <dsp:nvSpPr>
        <dsp:cNvPr id="0" name=""/>
        <dsp:cNvSpPr/>
      </dsp:nvSpPr>
      <dsp:spPr>
        <a:xfrm>
          <a:off x="0" y="2700884"/>
          <a:ext cx="6801987" cy="1913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394041"/>
              <a:satOff val="-7276"/>
              <a:lumOff val="-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10" tIns="562356" rIns="52791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Monitoring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Tracing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Observability</a:t>
          </a:r>
        </a:p>
      </dsp:txBody>
      <dsp:txXfrm>
        <a:off x="0" y="2700884"/>
        <a:ext cx="6801987" cy="1913625"/>
      </dsp:txXfrm>
    </dsp:sp>
    <dsp:sp modelId="{F1600258-4B56-984C-A555-1528D0BEC4D7}">
      <dsp:nvSpPr>
        <dsp:cNvPr id="0" name=""/>
        <dsp:cNvSpPr/>
      </dsp:nvSpPr>
      <dsp:spPr>
        <a:xfrm>
          <a:off x="340099" y="2302364"/>
          <a:ext cx="4761390" cy="797039"/>
        </a:xfrm>
        <a:prstGeom prst="roundRect">
          <a:avLst/>
        </a:prstGeom>
        <a:gradFill rotWithShape="0">
          <a:gsLst>
            <a:gs pos="0">
              <a:schemeClr val="accent2">
                <a:hueOff val="2394041"/>
                <a:satOff val="-7276"/>
                <a:lumOff val="-9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394041"/>
                <a:satOff val="-7276"/>
                <a:lumOff val="-9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969" tIns="0" rIns="1799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What’s covered in this lecture</a:t>
          </a:r>
        </a:p>
      </dsp:txBody>
      <dsp:txXfrm>
        <a:off x="379007" y="2341272"/>
        <a:ext cx="4683574" cy="719223"/>
      </dsp:txXfrm>
    </dsp:sp>
    <dsp:sp modelId="{C658D1E6-30B3-EF4C-AAB2-8E8C723E88B4}">
      <dsp:nvSpPr>
        <dsp:cNvPr id="0" name=""/>
        <dsp:cNvSpPr/>
      </dsp:nvSpPr>
      <dsp:spPr>
        <a:xfrm>
          <a:off x="0" y="5158829"/>
          <a:ext cx="6801987" cy="1105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788082"/>
              <a:satOff val="-14551"/>
              <a:lumOff val="-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10" tIns="562356" rIns="52791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Exam 2 Prep!</a:t>
          </a:r>
        </a:p>
      </dsp:txBody>
      <dsp:txXfrm>
        <a:off x="0" y="5158829"/>
        <a:ext cx="6801987" cy="1105649"/>
      </dsp:txXfrm>
    </dsp:sp>
    <dsp:sp modelId="{C79792A3-3DDB-E841-9AD9-747210DE039C}">
      <dsp:nvSpPr>
        <dsp:cNvPr id="0" name=""/>
        <dsp:cNvSpPr/>
      </dsp:nvSpPr>
      <dsp:spPr>
        <a:xfrm>
          <a:off x="340099" y="4760309"/>
          <a:ext cx="4761390" cy="797039"/>
        </a:xfrm>
        <a:prstGeom prst="roundRect">
          <a:avLst/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969" tIns="0" rIns="1799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What’s covered next</a:t>
          </a:r>
        </a:p>
      </dsp:txBody>
      <dsp:txXfrm>
        <a:off x="379007" y="4799217"/>
        <a:ext cx="4683574" cy="719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C9879-E894-4D1F-B3CC-A22B7CAC93EB}">
      <dsp:nvSpPr>
        <dsp:cNvPr id="0" name=""/>
        <dsp:cNvSpPr/>
      </dsp:nvSpPr>
      <dsp:spPr>
        <a:xfrm>
          <a:off x="971147" y="1042"/>
          <a:ext cx="978978" cy="9789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0E812-8B6E-407A-8BBB-8A28AB16BC22}">
      <dsp:nvSpPr>
        <dsp:cNvPr id="0" name=""/>
        <dsp:cNvSpPr/>
      </dsp:nvSpPr>
      <dsp:spPr>
        <a:xfrm>
          <a:off x="1179782" y="209677"/>
          <a:ext cx="561708" cy="561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6DA07-8033-49E1-8FAE-0E0728E6D2B7}">
      <dsp:nvSpPr>
        <dsp:cNvPr id="0" name=""/>
        <dsp:cNvSpPr/>
      </dsp:nvSpPr>
      <dsp:spPr>
        <a:xfrm>
          <a:off x="658195" y="128494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Availability monitoring</a:t>
          </a:r>
        </a:p>
      </dsp:txBody>
      <dsp:txXfrm>
        <a:off x="658195" y="1284948"/>
        <a:ext cx="1604882" cy="641953"/>
      </dsp:txXfrm>
    </dsp:sp>
    <dsp:sp modelId="{689B6985-0E0A-43EE-B57E-7B4F0AE4BF5F}">
      <dsp:nvSpPr>
        <dsp:cNvPr id="0" name=""/>
        <dsp:cNvSpPr/>
      </dsp:nvSpPr>
      <dsp:spPr>
        <a:xfrm>
          <a:off x="2856884" y="1042"/>
          <a:ext cx="978978" cy="9789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6D057-C4AA-425F-A89B-37220ECF862F}">
      <dsp:nvSpPr>
        <dsp:cNvPr id="0" name=""/>
        <dsp:cNvSpPr/>
      </dsp:nvSpPr>
      <dsp:spPr>
        <a:xfrm>
          <a:off x="3065519" y="209677"/>
          <a:ext cx="561708" cy="561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83518-F5B9-436C-A2AE-68F88A66F6B9}">
      <dsp:nvSpPr>
        <dsp:cNvPr id="0" name=""/>
        <dsp:cNvSpPr/>
      </dsp:nvSpPr>
      <dsp:spPr>
        <a:xfrm>
          <a:off x="2543932" y="128494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Application performance monitoring</a:t>
          </a:r>
        </a:p>
      </dsp:txBody>
      <dsp:txXfrm>
        <a:off x="2543932" y="1284948"/>
        <a:ext cx="1604882" cy="641953"/>
      </dsp:txXfrm>
    </dsp:sp>
    <dsp:sp modelId="{4A1FEB8D-22EF-4111-879C-6FA0F3BAD198}">
      <dsp:nvSpPr>
        <dsp:cNvPr id="0" name=""/>
        <dsp:cNvSpPr/>
      </dsp:nvSpPr>
      <dsp:spPr>
        <a:xfrm>
          <a:off x="4742622" y="1042"/>
          <a:ext cx="978978" cy="9789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44790-1096-4A44-8C8F-3EDC7C4F54F6}">
      <dsp:nvSpPr>
        <dsp:cNvPr id="0" name=""/>
        <dsp:cNvSpPr/>
      </dsp:nvSpPr>
      <dsp:spPr>
        <a:xfrm>
          <a:off x="4951256" y="209677"/>
          <a:ext cx="561708" cy="561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A928E-AA1A-4907-9C0A-5E855295EFEF}">
      <dsp:nvSpPr>
        <dsp:cNvPr id="0" name=""/>
        <dsp:cNvSpPr/>
      </dsp:nvSpPr>
      <dsp:spPr>
        <a:xfrm>
          <a:off x="4429669" y="128494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Site reliability</a:t>
          </a:r>
        </a:p>
      </dsp:txBody>
      <dsp:txXfrm>
        <a:off x="4429669" y="1284948"/>
        <a:ext cx="1604882" cy="641953"/>
      </dsp:txXfrm>
    </dsp:sp>
    <dsp:sp modelId="{95F41E0B-7887-4E6C-8560-E926F9F27077}">
      <dsp:nvSpPr>
        <dsp:cNvPr id="0" name=""/>
        <dsp:cNvSpPr/>
      </dsp:nvSpPr>
      <dsp:spPr>
        <a:xfrm>
          <a:off x="971147" y="2328122"/>
          <a:ext cx="978978" cy="9789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62CA5-5BA0-43FD-9B36-F22D2412C0E0}">
      <dsp:nvSpPr>
        <dsp:cNvPr id="0" name=""/>
        <dsp:cNvSpPr/>
      </dsp:nvSpPr>
      <dsp:spPr>
        <a:xfrm>
          <a:off x="1179782" y="2536757"/>
          <a:ext cx="561708" cy="5617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F00CF-0D6D-43BF-ACDA-ED56DC76DB8F}">
      <dsp:nvSpPr>
        <dsp:cNvPr id="0" name=""/>
        <dsp:cNvSpPr/>
      </dsp:nvSpPr>
      <dsp:spPr>
        <a:xfrm>
          <a:off x="658195" y="361202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API monitoring</a:t>
          </a:r>
        </a:p>
      </dsp:txBody>
      <dsp:txXfrm>
        <a:off x="658195" y="3612028"/>
        <a:ext cx="1604882" cy="641953"/>
      </dsp:txXfrm>
    </dsp:sp>
    <dsp:sp modelId="{B8E83E2E-BF20-44F8-B045-E174253EE6A4}">
      <dsp:nvSpPr>
        <dsp:cNvPr id="0" name=""/>
        <dsp:cNvSpPr/>
      </dsp:nvSpPr>
      <dsp:spPr>
        <a:xfrm>
          <a:off x="2856884" y="2328122"/>
          <a:ext cx="978978" cy="9789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11EE2-D161-4781-9D5F-FDE6732EA5EF}">
      <dsp:nvSpPr>
        <dsp:cNvPr id="0" name=""/>
        <dsp:cNvSpPr/>
      </dsp:nvSpPr>
      <dsp:spPr>
        <a:xfrm>
          <a:off x="3065519" y="2536757"/>
          <a:ext cx="561708" cy="5617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C2881-47E3-433C-997D-F8B0F8D508C9}">
      <dsp:nvSpPr>
        <dsp:cNvPr id="0" name=""/>
        <dsp:cNvSpPr/>
      </dsp:nvSpPr>
      <dsp:spPr>
        <a:xfrm>
          <a:off x="2543932" y="361202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Real user monitoring and synthetic monitoring</a:t>
          </a:r>
        </a:p>
      </dsp:txBody>
      <dsp:txXfrm>
        <a:off x="2543932" y="3612028"/>
        <a:ext cx="1604882" cy="641953"/>
      </dsp:txXfrm>
    </dsp:sp>
    <dsp:sp modelId="{092CC8B2-7044-4ADC-A823-D98ACE8A5E7B}">
      <dsp:nvSpPr>
        <dsp:cNvPr id="0" name=""/>
        <dsp:cNvSpPr/>
      </dsp:nvSpPr>
      <dsp:spPr>
        <a:xfrm>
          <a:off x="4742622" y="2328122"/>
          <a:ext cx="978978" cy="9789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334DB-7531-479B-B42E-6906AE502C8C}">
      <dsp:nvSpPr>
        <dsp:cNvPr id="0" name=""/>
        <dsp:cNvSpPr/>
      </dsp:nvSpPr>
      <dsp:spPr>
        <a:xfrm>
          <a:off x="4951256" y="2536757"/>
          <a:ext cx="561708" cy="56170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BDCD2-69F6-45CA-B572-142172D21CD9}">
      <dsp:nvSpPr>
        <dsp:cNvPr id="0" name=""/>
        <dsp:cNvSpPr/>
      </dsp:nvSpPr>
      <dsp:spPr>
        <a:xfrm>
          <a:off x="4429669" y="361202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Security monitoring</a:t>
          </a:r>
        </a:p>
      </dsp:txBody>
      <dsp:txXfrm>
        <a:off x="4429669" y="3612028"/>
        <a:ext cx="1604882" cy="641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F4AA4-41C6-49DF-99C6-D7DF64F84FD1}">
      <dsp:nvSpPr>
        <dsp:cNvPr id="0" name=""/>
        <dsp:cNvSpPr/>
      </dsp:nvSpPr>
      <dsp:spPr>
        <a:xfrm>
          <a:off x="480949" y="902426"/>
          <a:ext cx="781523" cy="781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DC4DB-96F3-4239-BC9F-27D0609DC684}">
      <dsp:nvSpPr>
        <dsp:cNvPr id="0" name=""/>
        <dsp:cNvSpPr/>
      </dsp:nvSpPr>
      <dsp:spPr>
        <a:xfrm>
          <a:off x="3351" y="194459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gaps</a:t>
          </a:r>
        </a:p>
      </dsp:txBody>
      <dsp:txXfrm>
        <a:off x="3351" y="1944597"/>
        <a:ext cx="1736718" cy="694687"/>
      </dsp:txXfrm>
    </dsp:sp>
    <dsp:sp modelId="{019CD40C-19F1-4BD5-9B79-49CB1398A4CE}">
      <dsp:nvSpPr>
        <dsp:cNvPr id="0" name=""/>
        <dsp:cNvSpPr/>
      </dsp:nvSpPr>
      <dsp:spPr>
        <a:xfrm>
          <a:off x="2521593" y="902426"/>
          <a:ext cx="781523" cy="781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A90A8-195B-49DD-B92B-4B88BD3F6581}">
      <dsp:nvSpPr>
        <dsp:cNvPr id="0" name=""/>
        <dsp:cNvSpPr/>
      </dsp:nvSpPr>
      <dsp:spPr>
        <a:xfrm>
          <a:off x="2043996" y="194459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Sample data</a:t>
          </a:r>
        </a:p>
      </dsp:txBody>
      <dsp:txXfrm>
        <a:off x="2043996" y="1944597"/>
        <a:ext cx="1736718" cy="694687"/>
      </dsp:txXfrm>
    </dsp:sp>
    <dsp:sp modelId="{4614A705-FFAF-4C35-A7D9-E62A27E99EE5}">
      <dsp:nvSpPr>
        <dsp:cNvPr id="0" name=""/>
        <dsp:cNvSpPr/>
      </dsp:nvSpPr>
      <dsp:spPr>
        <a:xfrm>
          <a:off x="4562238" y="902426"/>
          <a:ext cx="781523" cy="781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9FD98-8139-4908-8518-9B4A09A81718}">
      <dsp:nvSpPr>
        <dsp:cNvPr id="0" name=""/>
        <dsp:cNvSpPr/>
      </dsp:nvSpPr>
      <dsp:spPr>
        <a:xfrm>
          <a:off x="4084640" y="194459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Slow movement </a:t>
          </a:r>
        </a:p>
      </dsp:txBody>
      <dsp:txXfrm>
        <a:off x="4084640" y="1944597"/>
        <a:ext cx="1736718" cy="694687"/>
      </dsp:txXfrm>
    </dsp:sp>
    <dsp:sp modelId="{E206EC62-040E-4AB8-80B6-EFB48DDBD2CE}">
      <dsp:nvSpPr>
        <dsp:cNvPr id="0" name=""/>
        <dsp:cNvSpPr/>
      </dsp:nvSpPr>
      <dsp:spPr>
        <a:xfrm>
          <a:off x="6602882" y="902426"/>
          <a:ext cx="781523" cy="781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BEFF8-4548-44A6-AC72-52E66734250A}">
      <dsp:nvSpPr>
        <dsp:cNvPr id="0" name=""/>
        <dsp:cNvSpPr/>
      </dsp:nvSpPr>
      <dsp:spPr>
        <a:xfrm>
          <a:off x="6125285" y="194459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Missing intelligence</a:t>
          </a:r>
        </a:p>
      </dsp:txBody>
      <dsp:txXfrm>
        <a:off x="6125285" y="1944597"/>
        <a:ext cx="1736718" cy="694687"/>
      </dsp:txXfrm>
    </dsp:sp>
    <dsp:sp modelId="{32732997-B7FD-42E5-B643-B6B029E3153D}">
      <dsp:nvSpPr>
        <dsp:cNvPr id="0" name=""/>
        <dsp:cNvSpPr/>
      </dsp:nvSpPr>
      <dsp:spPr>
        <a:xfrm>
          <a:off x="8643527" y="902426"/>
          <a:ext cx="781523" cy="7815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89B27-8D1C-46DB-907D-DB119B85188A}">
      <dsp:nvSpPr>
        <dsp:cNvPr id="0" name=""/>
        <dsp:cNvSpPr/>
      </dsp:nvSpPr>
      <dsp:spPr>
        <a:xfrm>
          <a:off x="8165929" y="194459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Tool sprawl</a:t>
          </a:r>
        </a:p>
      </dsp:txBody>
      <dsp:txXfrm>
        <a:off x="8165929" y="1944597"/>
        <a:ext cx="1736718" cy="694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F5119-A156-1F44-B2FA-2AA5661D85CC}">
      <dsp:nvSpPr>
        <dsp:cNvPr id="0" name=""/>
        <dsp:cNvSpPr/>
      </dsp:nvSpPr>
      <dsp:spPr>
        <a:xfrm>
          <a:off x="0" y="7251"/>
          <a:ext cx="6296297" cy="9558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you answer open-ended questions about the inner workings of your applications to explain anomalies without hitting dead ends?</a:t>
          </a:r>
        </a:p>
      </dsp:txBody>
      <dsp:txXfrm>
        <a:off x="46663" y="53914"/>
        <a:ext cx="6202971" cy="862564"/>
      </dsp:txXfrm>
    </dsp:sp>
    <dsp:sp modelId="{CF30E739-659D-C145-AEEF-0DCFBB4794BB}">
      <dsp:nvSpPr>
        <dsp:cNvPr id="0" name=""/>
        <dsp:cNvSpPr/>
      </dsp:nvSpPr>
      <dsp:spPr>
        <a:xfrm>
          <a:off x="0" y="1017861"/>
          <a:ext cx="6296297" cy="955890"/>
        </a:xfrm>
        <a:prstGeom prst="roundRect">
          <a:avLst/>
        </a:prstGeom>
        <a:solidFill>
          <a:schemeClr val="accent5">
            <a:hueOff val="1420348"/>
            <a:satOff val="-9402"/>
            <a:lumOff val="-16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you understand what any particular user of your software may be experiencing at any given time?</a:t>
          </a:r>
        </a:p>
      </dsp:txBody>
      <dsp:txXfrm>
        <a:off x="46663" y="1064524"/>
        <a:ext cx="6202971" cy="862564"/>
      </dsp:txXfrm>
    </dsp:sp>
    <dsp:sp modelId="{5AED871A-5B75-1E45-8FDD-2A6A00111245}">
      <dsp:nvSpPr>
        <dsp:cNvPr id="0" name=""/>
        <dsp:cNvSpPr/>
      </dsp:nvSpPr>
      <dsp:spPr>
        <a:xfrm>
          <a:off x="0" y="2028471"/>
          <a:ext cx="6296297" cy="955890"/>
        </a:xfrm>
        <a:prstGeom prst="roundRect">
          <a:avLst/>
        </a:prstGeom>
        <a:solidFill>
          <a:schemeClr val="accent5">
            <a:hueOff val="2840696"/>
            <a:satOff val="-18805"/>
            <a:lumOff val="-326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you quickly see any cross-section of system performance you care about, from top-level aggregate views to single and exact user requests?</a:t>
          </a:r>
        </a:p>
      </dsp:txBody>
      <dsp:txXfrm>
        <a:off x="46663" y="2075134"/>
        <a:ext cx="6202971" cy="862564"/>
      </dsp:txXfrm>
    </dsp:sp>
    <dsp:sp modelId="{471274B1-75E4-CB49-A975-08BC45D109BD}">
      <dsp:nvSpPr>
        <dsp:cNvPr id="0" name=""/>
        <dsp:cNvSpPr/>
      </dsp:nvSpPr>
      <dsp:spPr>
        <a:xfrm>
          <a:off x="0" y="3039080"/>
          <a:ext cx="6296297" cy="955890"/>
        </a:xfrm>
        <a:prstGeom prst="roundRect">
          <a:avLst/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you compare any arbitrary groups of user requests in ways that let you identify commonalities for users experiencing unexpected behavior?</a:t>
          </a:r>
        </a:p>
      </dsp:txBody>
      <dsp:txXfrm>
        <a:off x="46663" y="3085743"/>
        <a:ext cx="6202971" cy="862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0ADBF-BF09-4780-AA30-5DE1FD923CA3}">
      <dsp:nvSpPr>
        <dsp:cNvPr id="0" name=""/>
        <dsp:cNvSpPr/>
      </dsp:nvSpPr>
      <dsp:spPr>
        <a:xfrm>
          <a:off x="0" y="437"/>
          <a:ext cx="9905999" cy="10239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2D253-FD13-4AFB-BA91-76F9CBFCB0AB}">
      <dsp:nvSpPr>
        <dsp:cNvPr id="0" name=""/>
        <dsp:cNvSpPr/>
      </dsp:nvSpPr>
      <dsp:spPr>
        <a:xfrm>
          <a:off x="309757" y="230835"/>
          <a:ext cx="563196" cy="563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DCB5C-3754-4825-A5F5-78AF4AB1694C}">
      <dsp:nvSpPr>
        <dsp:cNvPr id="0" name=""/>
        <dsp:cNvSpPr/>
      </dsp:nvSpPr>
      <dsp:spPr>
        <a:xfrm>
          <a:off x="1182711" y="437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you pivot from one attribute within one user request to identify all user requests with that attribute?</a:t>
          </a:r>
        </a:p>
      </dsp:txBody>
      <dsp:txXfrm>
        <a:off x="1182711" y="437"/>
        <a:ext cx="8723287" cy="1023992"/>
      </dsp:txXfrm>
    </dsp:sp>
    <dsp:sp modelId="{6141BDE9-C4BC-4810-938A-49B7A1815549}">
      <dsp:nvSpPr>
        <dsp:cNvPr id="0" name=""/>
        <dsp:cNvSpPr/>
      </dsp:nvSpPr>
      <dsp:spPr>
        <a:xfrm>
          <a:off x="0" y="1280428"/>
          <a:ext cx="9905999" cy="10239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C505F-9EA8-403E-8A5D-730B55EE87EE}">
      <dsp:nvSpPr>
        <dsp:cNvPr id="0" name=""/>
        <dsp:cNvSpPr/>
      </dsp:nvSpPr>
      <dsp:spPr>
        <a:xfrm>
          <a:off x="309757" y="1510826"/>
          <a:ext cx="563196" cy="563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F9BB7-5AD9-41AF-B884-05247ABD661C}">
      <dsp:nvSpPr>
        <dsp:cNvPr id="0" name=""/>
        <dsp:cNvSpPr/>
      </dsp:nvSpPr>
      <dsp:spPr>
        <a:xfrm>
          <a:off x="1182711" y="1280428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you identify which system user is generating the most load?</a:t>
          </a:r>
        </a:p>
      </dsp:txBody>
      <dsp:txXfrm>
        <a:off x="1182711" y="1280428"/>
        <a:ext cx="8723287" cy="1023992"/>
      </dsp:txXfrm>
    </dsp:sp>
    <dsp:sp modelId="{BD256503-B831-4F90-9098-8F6774F09F44}">
      <dsp:nvSpPr>
        <dsp:cNvPr id="0" name=""/>
        <dsp:cNvSpPr/>
      </dsp:nvSpPr>
      <dsp:spPr>
        <a:xfrm>
          <a:off x="0" y="2560419"/>
          <a:ext cx="9905999" cy="10239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A4142-EF6B-4E85-B4F6-22B95F9B573F}">
      <dsp:nvSpPr>
        <dsp:cNvPr id="0" name=""/>
        <dsp:cNvSpPr/>
      </dsp:nvSpPr>
      <dsp:spPr>
        <a:xfrm>
          <a:off x="309757" y="2790817"/>
          <a:ext cx="563196" cy="563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63A94-A4C1-4B19-BC4C-C11952B0E079}">
      <dsp:nvSpPr>
        <dsp:cNvPr id="0" name=""/>
        <dsp:cNvSpPr/>
      </dsp:nvSpPr>
      <dsp:spPr>
        <a:xfrm>
          <a:off x="1182711" y="2560419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you identify which of those most-load-generating users only recently started impacting performance?</a:t>
          </a:r>
        </a:p>
      </dsp:txBody>
      <dsp:txXfrm>
        <a:off x="1182711" y="2560419"/>
        <a:ext cx="8723287" cy="10239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B268B-6103-2F42-BE41-CB1ADDF9788E}">
      <dsp:nvSpPr>
        <dsp:cNvPr id="0" name=""/>
        <dsp:cNvSpPr/>
      </dsp:nvSpPr>
      <dsp:spPr>
        <a:xfrm>
          <a:off x="0" y="0"/>
          <a:ext cx="5688835" cy="1276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you answer these kinds of questions without first needing to predict that you need to ask them?</a:t>
          </a:r>
        </a:p>
      </dsp:txBody>
      <dsp:txXfrm>
        <a:off x="37388" y="37388"/>
        <a:ext cx="4311384" cy="1201731"/>
      </dsp:txXfrm>
    </dsp:sp>
    <dsp:sp modelId="{A8E26774-52B9-5A49-8723-C60FD9A2AFBA}">
      <dsp:nvSpPr>
        <dsp:cNvPr id="0" name=""/>
        <dsp:cNvSpPr/>
      </dsp:nvSpPr>
      <dsp:spPr>
        <a:xfrm>
          <a:off x="501956" y="1489258"/>
          <a:ext cx="5688835" cy="1276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you get answers to questions like these quickly so that you can iteratively ask a new question, and another, and another (answers within seconds, not minutes)</a:t>
          </a:r>
        </a:p>
      </dsp:txBody>
      <dsp:txXfrm>
        <a:off x="539344" y="1526646"/>
        <a:ext cx="4282374" cy="1201731"/>
      </dsp:txXfrm>
    </dsp:sp>
    <dsp:sp modelId="{D13FA088-D946-4D47-B72D-D647C1DB4DE3}">
      <dsp:nvSpPr>
        <dsp:cNvPr id="0" name=""/>
        <dsp:cNvSpPr/>
      </dsp:nvSpPr>
      <dsp:spPr>
        <a:xfrm>
          <a:off x="1003912" y="2978516"/>
          <a:ext cx="5688835" cy="1276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you quickly (e.g., within minutes) isolate faults in your system, no matter how complex, deeply buried, or hidden within your stack?</a:t>
          </a:r>
        </a:p>
      </dsp:txBody>
      <dsp:txXfrm>
        <a:off x="1041300" y="3015904"/>
        <a:ext cx="4282374" cy="1201731"/>
      </dsp:txXfrm>
    </dsp:sp>
    <dsp:sp modelId="{94099ECD-48BE-E54A-B4F9-BC2E8068F36A}">
      <dsp:nvSpPr>
        <dsp:cNvPr id="0" name=""/>
        <dsp:cNvSpPr/>
      </dsp:nvSpPr>
      <dsp:spPr>
        <a:xfrm>
          <a:off x="4859106" y="968017"/>
          <a:ext cx="829729" cy="8297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45795" y="968017"/>
        <a:ext cx="456351" cy="624371"/>
      </dsp:txXfrm>
    </dsp:sp>
    <dsp:sp modelId="{AAF19DD2-33A0-D24F-99F3-61C801D12A28}">
      <dsp:nvSpPr>
        <dsp:cNvPr id="0" name=""/>
        <dsp:cNvSpPr/>
      </dsp:nvSpPr>
      <dsp:spPr>
        <a:xfrm>
          <a:off x="5361062" y="2448766"/>
          <a:ext cx="829729" cy="8297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47751" y="2448766"/>
        <a:ext cx="456351" cy="6243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83116-1F00-B943-A6D0-1CC960CD1B0E}">
      <dsp:nvSpPr>
        <dsp:cNvPr id="0" name=""/>
        <dsp:cNvSpPr/>
      </dsp:nvSpPr>
      <dsp:spPr>
        <a:xfrm>
          <a:off x="0" y="2199063"/>
          <a:ext cx="10389491" cy="14428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Application to software systems:</a:t>
          </a:r>
        </a:p>
      </dsp:txBody>
      <dsp:txXfrm>
        <a:off x="0" y="2199063"/>
        <a:ext cx="10389491" cy="779124"/>
      </dsp:txXfrm>
    </dsp:sp>
    <dsp:sp modelId="{74ABF82A-F243-C042-B44B-0FFF990C0430}">
      <dsp:nvSpPr>
        <dsp:cNvPr id="0" name=""/>
        <dsp:cNvSpPr/>
      </dsp:nvSpPr>
      <dsp:spPr>
        <a:xfrm>
          <a:off x="0" y="2949332"/>
          <a:ext cx="2597372" cy="6636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Understand the inner workings of your application</a:t>
          </a:r>
        </a:p>
      </dsp:txBody>
      <dsp:txXfrm>
        <a:off x="0" y="2949332"/>
        <a:ext cx="2597372" cy="663699"/>
      </dsp:txXfrm>
    </dsp:sp>
    <dsp:sp modelId="{E86475DC-90DC-5A4B-90B0-19E89391D526}">
      <dsp:nvSpPr>
        <dsp:cNvPr id="0" name=""/>
        <dsp:cNvSpPr/>
      </dsp:nvSpPr>
      <dsp:spPr>
        <a:xfrm>
          <a:off x="2597372" y="2949332"/>
          <a:ext cx="2597372" cy="663699"/>
        </a:xfrm>
        <a:prstGeom prst="rect">
          <a:avLst/>
        </a:prstGeom>
        <a:solidFill>
          <a:schemeClr val="accent2">
            <a:tint val="40000"/>
            <a:alpha val="90000"/>
            <a:hueOff val="1035479"/>
            <a:satOff val="-3665"/>
            <a:lumOff val="-16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035479"/>
              <a:satOff val="-3665"/>
              <a:lumOff val="-1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Understand any system state your application may have gotten itself into (including new states and ones you have never seen before/couldn’t predict)</a:t>
          </a:r>
        </a:p>
      </dsp:txBody>
      <dsp:txXfrm>
        <a:off x="2597372" y="2949332"/>
        <a:ext cx="2597372" cy="663699"/>
      </dsp:txXfrm>
    </dsp:sp>
    <dsp:sp modelId="{F3C2424B-C244-AC48-9AB9-82AA98A872A2}">
      <dsp:nvSpPr>
        <dsp:cNvPr id="0" name=""/>
        <dsp:cNvSpPr/>
      </dsp:nvSpPr>
      <dsp:spPr>
        <a:xfrm>
          <a:off x="5194745" y="2949332"/>
          <a:ext cx="2597372" cy="663699"/>
        </a:xfrm>
        <a:prstGeom prst="rect">
          <a:avLst/>
        </a:prstGeom>
        <a:solidFill>
          <a:schemeClr val="accent2">
            <a:tint val="40000"/>
            <a:alpha val="90000"/>
            <a:hueOff val="2070959"/>
            <a:satOff val="-7331"/>
            <a:lumOff val="-31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070959"/>
              <a:satOff val="-7331"/>
              <a:lumOff val="-3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Understand the inner workings and system state solely by observing and interrogating with external tools</a:t>
          </a:r>
        </a:p>
      </dsp:txBody>
      <dsp:txXfrm>
        <a:off x="5194745" y="2949332"/>
        <a:ext cx="2597372" cy="663699"/>
      </dsp:txXfrm>
    </dsp:sp>
    <dsp:sp modelId="{86270C9C-31F1-7648-A1FA-E7E008BE2462}">
      <dsp:nvSpPr>
        <dsp:cNvPr id="0" name=""/>
        <dsp:cNvSpPr/>
      </dsp:nvSpPr>
      <dsp:spPr>
        <a:xfrm>
          <a:off x="7792118" y="2949332"/>
          <a:ext cx="2597372" cy="663699"/>
        </a:xfrm>
        <a:prstGeom prst="rect">
          <a:avLst/>
        </a:prstGeom>
        <a:solidFill>
          <a:schemeClr val="accent2">
            <a:tint val="40000"/>
            <a:alpha val="90000"/>
            <a:hueOff val="3106438"/>
            <a:satOff val="-10996"/>
            <a:lumOff val="-47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106438"/>
              <a:satOff val="-10996"/>
              <a:lumOff val="-4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Understand the internal state without shipping any new custom code to handle it</a:t>
          </a:r>
        </a:p>
      </dsp:txBody>
      <dsp:txXfrm>
        <a:off x="7792118" y="2949332"/>
        <a:ext cx="2597372" cy="663699"/>
      </dsp:txXfrm>
    </dsp:sp>
    <dsp:sp modelId="{A6FDA1E1-EED5-A340-96B9-404D90B3AE37}">
      <dsp:nvSpPr>
        <dsp:cNvPr id="0" name=""/>
        <dsp:cNvSpPr/>
      </dsp:nvSpPr>
      <dsp:spPr>
        <a:xfrm rot="10800000">
          <a:off x="0" y="1642"/>
          <a:ext cx="10389491" cy="2219063"/>
        </a:xfrm>
        <a:prstGeom prst="upArrowCallout">
          <a:avLst/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Mathematical definition (Kalman, 1960):</a:t>
          </a:r>
        </a:p>
      </dsp:txBody>
      <dsp:txXfrm rot="-10800000">
        <a:off x="0" y="1642"/>
        <a:ext cx="10389491" cy="778891"/>
      </dsp:txXfrm>
    </dsp:sp>
    <dsp:sp modelId="{96E60208-862E-114C-9EB8-8AF31B84B59B}">
      <dsp:nvSpPr>
        <dsp:cNvPr id="0" name=""/>
        <dsp:cNvSpPr/>
      </dsp:nvSpPr>
      <dsp:spPr>
        <a:xfrm>
          <a:off x="0" y="780534"/>
          <a:ext cx="10389491" cy="663499"/>
        </a:xfrm>
        <a:prstGeom prst="rect">
          <a:avLst/>
        </a:prstGeom>
        <a:solidFill>
          <a:schemeClr val="accent2">
            <a:tint val="40000"/>
            <a:alpha val="90000"/>
            <a:hueOff val="4141917"/>
            <a:satOff val="-14661"/>
            <a:lumOff val="-63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141917"/>
              <a:satOff val="-14661"/>
              <a:lumOff val="-6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measure of how well internal states of a system can be inferred from knowledge of its external outputs</a:t>
          </a:r>
        </a:p>
      </dsp:txBody>
      <dsp:txXfrm>
        <a:off x="0" y="780534"/>
        <a:ext cx="10389491" cy="6634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5C97F-5237-184A-AD89-7C32C4A0929C}">
      <dsp:nvSpPr>
        <dsp:cNvPr id="0" name=""/>
        <dsp:cNvSpPr/>
      </dsp:nvSpPr>
      <dsp:spPr>
        <a:xfrm>
          <a:off x="0" y="0"/>
          <a:ext cx="62962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F4429-5B1C-B04C-81A6-1924E0D7BED9}">
      <dsp:nvSpPr>
        <dsp:cNvPr id="0" name=""/>
        <dsp:cNvSpPr/>
      </dsp:nvSpPr>
      <dsp:spPr>
        <a:xfrm>
          <a:off x="0" y="0"/>
          <a:ext cx="6296297" cy="2001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 measure of how well you can understand and explain any state your system can get into, no matter how novel or bizarre. </a:t>
          </a:r>
        </a:p>
      </dsp:txBody>
      <dsp:txXfrm>
        <a:off x="0" y="0"/>
        <a:ext cx="6296297" cy="2001110"/>
      </dsp:txXfrm>
    </dsp:sp>
    <dsp:sp modelId="{9B16AD3F-D81E-FB42-A45E-72AABD9DAC6C}">
      <dsp:nvSpPr>
        <dsp:cNvPr id="0" name=""/>
        <dsp:cNvSpPr/>
      </dsp:nvSpPr>
      <dsp:spPr>
        <a:xfrm>
          <a:off x="0" y="2001110"/>
          <a:ext cx="6296297" cy="0"/>
        </a:xfrm>
        <a:prstGeom prst="line">
          <a:avLst/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15875" cap="flat" cmpd="sng" algn="ctr">
          <a:solidFill>
            <a:schemeClr val="accent2">
              <a:hueOff val="4788082"/>
              <a:satOff val="-14551"/>
              <a:lumOff val="-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88083-54A1-2F4D-AA8F-35617729A3E1}">
      <dsp:nvSpPr>
        <dsp:cNvPr id="0" name=""/>
        <dsp:cNvSpPr/>
      </dsp:nvSpPr>
      <dsp:spPr>
        <a:xfrm>
          <a:off x="0" y="2001110"/>
          <a:ext cx="6296297" cy="2001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If you can understand any bizarre or novel state without needing to ship new code, you have observability.</a:t>
          </a:r>
        </a:p>
      </dsp:txBody>
      <dsp:txXfrm>
        <a:off x="0" y="2001110"/>
        <a:ext cx="6296297" cy="2001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E1C3-BE5B-9249-AB0B-71BC1D648B76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576A2-7C12-5D46-82D1-8A836AC1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3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7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9131878-877B-CC4D-941C-154C37B5FC49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0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3313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2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94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0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38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7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3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5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8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8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4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1878-877B-CC4D-941C-154C37B5FC49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77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3BADD6-8D40-9B49-9390-124F86742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MIS 547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D316C-B9A1-353B-C296-C9C9E3DC8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4129702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62A68-92FB-4DA6-B1D6-FA043544A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0A6DFCC-5864-48A7-8196-CBCF038BB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3CA880E-A155-41A2-B87D-21AC3CE33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3594F0-866D-FD44-ECFF-8A80DB45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 to ask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7C30BDFE-E13B-4CD1-9371-FAEDFF80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47D4E2-EA7B-40EF-8062-D1FAF838F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98F797-8338-F811-BCAF-1C0933887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795380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0014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88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1FD75-57B4-4FE5-897D-D1E45CCF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52600-8CF5-F878-E10C-4D600472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Questions to Ask, cont.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B272FD-ABC1-DD88-0249-DF6A873E8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286875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93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2B9AF-0BDA-68E3-C0E2-428B8992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 to aSk, cont.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15D04A-3185-CCF9-02F9-244507DAD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487614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4566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ECFD-8AB4-0279-D69B-16E5CEA9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150598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E3B3-792A-2BF8-6830-067F516E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What is Observability?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87AB0F-59E9-816C-A04B-2DB66EB78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508311"/>
              </p:ext>
            </p:extLst>
          </p:nvPr>
        </p:nvGraphicFramePr>
        <p:xfrm>
          <a:off x="657922" y="1918010"/>
          <a:ext cx="10389491" cy="3643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294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62A68-92FB-4DA6-B1D6-FA043544A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0A6DFCC-5864-48A7-8196-CBCF038BB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3CA880E-A155-41A2-B87D-21AC3CE33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3F57E4-A119-6AF5-B1B3-AEF95CDB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Observability definition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7C30BDFE-E13B-4CD1-9371-FAEDFF80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47D4E2-EA7B-40EF-8062-D1FAF838F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597CB2-BF85-9F23-F210-F5CE956A6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33900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685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CA9AF1-370A-4AF8-9B82-4D11601A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9CFF9D-9107-400A-8C5A-09CA2BA7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54295" cy="685800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3F5AE7-B34F-4BEF-96D0-74CA215E8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rgbClr val="000000">
              <a:alpha val="25000"/>
            </a:srgb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BCC99937-0E7D-42EF-A5DB-86FAF32C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E097643-AAC6-4390-A109-6965053C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6ADC944-08FF-42C1-8D55-B4EA06CD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7023431-F2E0-4D75-8C2C-98E00D89C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34C0BEB-550B-421E-A0BB-0901C0E89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9FFB337-3695-41C1-B104-55125202E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BF53A3A-34D4-405C-B140-0AE52806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4EE2242-1F65-43B3-861E-4085AEC5A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E5B8229F-9313-4FC2-8A4A-49211C4E1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B28AAEC8-A731-419D-A078-0FCFEAE4B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2741D6DA-0F0D-4D55-883E-24A374A7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78F62958-A05D-478B-B23C-75AE85425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7057A7E-9CF9-405A-8A33-0CA1AC51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E876AFB-8370-4923-8278-E5FE62DE2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477A94C-373F-42ED-9257-0DAB03B2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12B077-1FC3-4D22-ACB6-ED86831EA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D07A07B0-4407-49F7-9B26-61FF0CCE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DEABD0F-FFCE-4FC2-950E-6334D172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34BB427-BC30-4BAB-82E9-BDE1F0B1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F7A956E-DCF3-4544-AF1D-442CB5275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F9D24E3-E510-495A-9DE8-7DAA3FA5B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753727A-395C-4B1C-A63B-45DFA527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75C5A82-D9C8-414D-B324-403DC32B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5DDAFA2F-C6E2-4656-B490-5683762B7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EB3485F-B9A8-4C89-836E-67249D5AB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F14F069E-B2BC-4B84-ACBC-9E3343A34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3BE3291-5AE0-49F5-9C60-84CF6AFBA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3A2301-D63B-E9CE-4BD7-48BBBA2A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92" y="1082673"/>
            <a:ext cx="2865837" cy="4708528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Observability Definition,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521E7-43EB-9A6C-6E91-AAFCE8AD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836" y="1066799"/>
            <a:ext cx="5743575" cy="472440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Fundamentally, observability is about how people interact with and try to understand complex systems.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8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A56C-FAAE-653F-079A-1B31C3CE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Telemetry, monitoring, and observability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B1047A-C96E-F7DA-E356-7ED6B3878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159465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009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FEBD8-A763-9EF9-C8C6-87AC575A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Systems where monitoring + Metrics were sufficient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70A63F-3BB8-8B30-7873-F57F4D83B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109788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9681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62A68-92FB-4DA6-B1D6-FA043544A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0A6DFCC-5864-48A7-8196-CBCF038BB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3CA880E-A155-41A2-B87D-21AC3CE33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DD88C3-4C09-DE12-1C70-92CD15AA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Reality of Modern Systems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7C30BDFE-E13B-4CD1-9371-FAEDFF80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47D4E2-EA7B-40EF-8062-D1FAF838F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6D846D-5E81-9656-E488-073D783EE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766935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193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A384-C361-8E2C-A89A-D2E44418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Admin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22D8A0-E4F3-C968-A03C-C2B199314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67845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0156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3BA9-9797-3F52-554E-DE042577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5576380" cy="1478570"/>
          </a:xfrm>
        </p:spPr>
        <p:txBody>
          <a:bodyPr/>
          <a:lstStyle/>
          <a:p>
            <a:r>
              <a:rPr lang="en-US" dirty="0"/>
              <a:t>Telemetry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D11A-CED4-AA41-4A09-A86BAB278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76380" cy="3541714"/>
          </a:xfrm>
        </p:spPr>
        <p:txBody>
          <a:bodyPr>
            <a:normAutofit/>
          </a:bodyPr>
          <a:lstStyle/>
          <a:p>
            <a:r>
              <a:rPr lang="en-US" dirty="0"/>
              <a:t>Observability relies on three data types:</a:t>
            </a:r>
          </a:p>
          <a:p>
            <a:pPr lvl="1"/>
            <a:r>
              <a:rPr lang="en-US" dirty="0"/>
              <a:t>Telemetry Data:</a:t>
            </a:r>
          </a:p>
          <a:p>
            <a:pPr lvl="2"/>
            <a:r>
              <a:rPr lang="en-US" dirty="0"/>
              <a:t>Logs, metrics, events, traces created by an application, sensor, etc.</a:t>
            </a:r>
          </a:p>
          <a:p>
            <a:pPr lvl="1"/>
            <a:r>
              <a:rPr lang="en-US" dirty="0"/>
              <a:t>Metrics: values measured over time</a:t>
            </a:r>
          </a:p>
          <a:p>
            <a:pPr lvl="1"/>
            <a:r>
              <a:rPr lang="en-US" dirty="0"/>
              <a:t>Traces: end-to-end journey of a request across a distributed system</a:t>
            </a:r>
          </a:p>
        </p:txBody>
      </p:sp>
      <p:pic>
        <p:nvPicPr>
          <p:cNvPr id="3074" name="Picture 2" descr="Applied Sciences | Free Full-Text | Anomaly Detection and Identification in Satellite  Telemetry Data Based on Pseudo-Period">
            <a:extLst>
              <a:ext uri="{FF2B5EF4-FFF2-40B4-BE49-F238E27FC236}">
                <a16:creationId xmlns:a16="http://schemas.microsoft.com/office/drawing/2014/main" id="{846C8621-1DED-29E0-5391-B9D929D60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084" y="618518"/>
            <a:ext cx="3451768" cy="271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nderstand your Computer System using Logs 📃 | by Isuru Boyagane | Towards  Data Science">
            <a:extLst>
              <a:ext uri="{FF2B5EF4-FFF2-40B4-BE49-F238E27FC236}">
                <a16:creationId xmlns:a16="http://schemas.microsoft.com/office/drawing/2014/main" id="{DED3FCB5-7C04-7A9F-7932-4E286BE6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084" y="3420805"/>
            <a:ext cx="4965883" cy="22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096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9293-15E2-0CBA-C2E9-9E3727C3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Tracing</a:t>
            </a:r>
          </a:p>
        </p:txBody>
      </p:sp>
      <p:sp>
        <p:nvSpPr>
          <p:cNvPr id="9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858F3-F9ED-CC1B-9AFC-EA5587357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803907"/>
            <a:ext cx="6112382" cy="30561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9325B-9F80-415F-9610-54FD8D0A8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700"/>
              <a:t>Tracing applications means having the ability to run through the application code and ensure it’s doing what is expected. </a:t>
            </a:r>
          </a:p>
          <a:p>
            <a:r>
              <a:rPr lang="en-US" sz="1700"/>
              <a:t>How to do this in a distributed application environment?</a:t>
            </a:r>
          </a:p>
          <a:p>
            <a:pPr lvl="1"/>
            <a:r>
              <a:rPr lang="en-US" sz="1700"/>
              <a:t>Distributed tracing!</a:t>
            </a:r>
          </a:p>
          <a:p>
            <a:r>
              <a:rPr lang="en-US" sz="1700"/>
              <a:t>How do we do this?</a:t>
            </a:r>
          </a:p>
          <a:p>
            <a:pPr lvl="1"/>
            <a:r>
              <a:rPr lang="en-US" sz="1700"/>
              <a:t>OpenTelemetry framework</a:t>
            </a:r>
          </a:p>
        </p:txBody>
      </p:sp>
    </p:spTree>
    <p:extLst>
      <p:ext uri="{BB962C8B-B14F-4D97-AF65-F5344CB8AC3E}">
        <p14:creationId xmlns:p14="http://schemas.microsoft.com/office/powerpoint/2010/main" val="1106464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B65E75-BEE9-E25F-49A2-E0E39284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Does a System need to be observable?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833C088-1DEA-812D-AF1D-4EDBFC7B7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316027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8354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2EC85-3B3E-1D8D-13FB-AB04232B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Observability use cases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002AA4-D73F-C5DC-EBD4-F8DC204E8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50636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6383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A160-CDCD-171C-C30F-70DD2346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54533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OpenTelemetry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DED3-5D5A-77EE-BCE2-B0B65D3BB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975825" cy="354171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 observability framework for cloud-native software</a:t>
            </a:r>
          </a:p>
          <a:p>
            <a:r>
              <a:rPr lang="en-US" dirty="0"/>
              <a:t>Open source, vendor neutral</a:t>
            </a:r>
          </a:p>
          <a:p>
            <a:pPr lvl="1"/>
            <a:r>
              <a:rPr lang="en-US" dirty="0"/>
              <a:t>CNCF Incubating project</a:t>
            </a:r>
          </a:p>
          <a:p>
            <a:r>
              <a:rPr lang="en-US" dirty="0"/>
              <a:t>Language-specific APIs and SDKs</a:t>
            </a:r>
          </a:p>
          <a:p>
            <a:r>
              <a:rPr lang="en-US" dirty="0"/>
              <a:t>Instrumentation libraries</a:t>
            </a:r>
          </a:p>
          <a:p>
            <a:r>
              <a:rPr lang="en-US" dirty="0"/>
              <a:t>Semantic conventions</a:t>
            </a:r>
          </a:p>
          <a:p>
            <a:r>
              <a:rPr lang="en-US" dirty="0"/>
              <a:t>An agent to collect telemetry</a:t>
            </a:r>
          </a:p>
          <a:p>
            <a:r>
              <a:rPr lang="en-US" dirty="0"/>
              <a:t>A protocol to organize, transmit, and receive data</a:t>
            </a:r>
          </a:p>
        </p:txBody>
      </p:sp>
      <p:pic>
        <p:nvPicPr>
          <p:cNvPr id="1026" name="Picture 2" descr="OpenTelemetry">
            <a:extLst>
              <a:ext uri="{FF2B5EF4-FFF2-40B4-BE49-F238E27FC236}">
                <a16:creationId xmlns:a16="http://schemas.microsoft.com/office/drawing/2014/main" id="{83562578-9AD7-A059-C2C0-9D9166F0C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805" y="2241138"/>
            <a:ext cx="4536866" cy="237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831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52D6-148F-BFEB-580E-B71E1267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OpenTelemetry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3068-9B89-0CCC-F8A8-D56BF1D7E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and manages telemetry data (traces, metrics, logs)</a:t>
            </a:r>
          </a:p>
          <a:p>
            <a:r>
              <a:rPr lang="en-US" dirty="0"/>
              <a:t>Can be used with Prometheus and Jaeger and commercial offerings</a:t>
            </a:r>
          </a:p>
          <a:p>
            <a:r>
              <a:rPr lang="en-US" dirty="0"/>
              <a:t>Focused on generation, collection, management, and export of telemetry data</a:t>
            </a:r>
          </a:p>
          <a:p>
            <a:r>
              <a:rPr lang="en-US" dirty="0"/>
              <a:t>Storage and visualization of data is left to other tools</a:t>
            </a:r>
          </a:p>
        </p:txBody>
      </p:sp>
    </p:spTree>
    <p:extLst>
      <p:ext uri="{BB962C8B-B14F-4D97-AF65-F5344CB8AC3E}">
        <p14:creationId xmlns:p14="http://schemas.microsoft.com/office/powerpoint/2010/main" val="75480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3156-45B4-3B8F-5C7C-92FE3837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</a:t>
            </a:r>
          </a:p>
        </p:txBody>
      </p:sp>
      <p:pic>
        <p:nvPicPr>
          <p:cNvPr id="2050" name="Picture 2" descr="Blog | Prometheus">
            <a:extLst>
              <a:ext uri="{FF2B5EF4-FFF2-40B4-BE49-F238E27FC236}">
                <a16:creationId xmlns:a16="http://schemas.microsoft.com/office/drawing/2014/main" id="{FED1B275-3437-60DB-BE5B-7D83CAA7F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544" y="1779814"/>
            <a:ext cx="6711860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5539EF-98D2-F491-3F90-FF1213611B2D}"/>
              </a:ext>
            </a:extLst>
          </p:cNvPr>
          <p:cNvSpPr txBox="1"/>
          <p:nvPr/>
        </p:nvSpPr>
        <p:spPr>
          <a:xfrm>
            <a:off x="995109" y="2011462"/>
            <a:ext cx="38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 systems monitoring and alerting toolkit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hosted CNCF project after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Collects and stores metrics as time series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37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4871-1A1F-E794-9074-EE28CAF4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60B4-A2CA-6345-478D-FD0C29AB7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/>
          <a:lstStyle/>
          <a:p>
            <a:r>
              <a:rPr lang="en-US" dirty="0"/>
              <a:t>AppDynamics (Cisco)</a:t>
            </a:r>
          </a:p>
          <a:p>
            <a:r>
              <a:rPr lang="en-US" dirty="0"/>
              <a:t>Datadog</a:t>
            </a:r>
          </a:p>
          <a:p>
            <a:r>
              <a:rPr lang="en-US" dirty="0"/>
              <a:t>Splunk</a:t>
            </a:r>
          </a:p>
          <a:p>
            <a:r>
              <a:rPr lang="en-US" dirty="0"/>
              <a:t>Grafana</a:t>
            </a:r>
          </a:p>
          <a:p>
            <a:r>
              <a:rPr lang="en-US" dirty="0"/>
              <a:t>Dynatrace</a:t>
            </a:r>
          </a:p>
          <a:p>
            <a:r>
              <a:rPr lang="en-US" dirty="0" err="1"/>
              <a:t>Lightstep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Datadog dashboard screenshot">
            <a:extLst>
              <a:ext uri="{FF2B5EF4-FFF2-40B4-BE49-F238E27FC236}">
                <a16:creationId xmlns:a16="http://schemas.microsoft.com/office/drawing/2014/main" id="{C5FAB1ED-3A69-A790-A4F1-DFBA471BA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324" y="777139"/>
            <a:ext cx="4872234" cy="2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ynatrace dashboard screenshot">
            <a:extLst>
              <a:ext uri="{FF2B5EF4-FFF2-40B4-BE49-F238E27FC236}">
                <a16:creationId xmlns:a16="http://schemas.microsoft.com/office/drawing/2014/main" id="{655BEB51-E4AA-3DFF-7C3C-57402C8C2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478" y="3313392"/>
            <a:ext cx="4958080" cy="293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782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82CC-6089-99E2-8DAE-194ABD7F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Acknowledgement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A3DB-1FB1-FA12-63A3-34AC7D94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respectfully acknowledge the University of Arizona is on the land and territories of Indigenous peoples. Today, Arizona is home to 22 federally-recognized tribes, with Tucson being home to the O’odham and the </a:t>
            </a:r>
            <a:r>
              <a:rPr lang="en-US" dirty="0" err="1"/>
              <a:t>Yacqui</a:t>
            </a:r>
            <a:r>
              <a:rPr lang="en-US" dirty="0"/>
              <a:t>. Committed to diversity and inclusion, the University strives to build sustainable relationships with sovereign Native Nations and Indigenous communities through education offerings, partnerships, and community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6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CCA7-D8CE-FD63-844C-E74940A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29" y="1134681"/>
            <a:ext cx="3071899" cy="42550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BBF5C4-F590-CD77-9CE8-C1E53683F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257089"/>
              </p:ext>
            </p:extLst>
          </p:nvPr>
        </p:nvGraphicFramePr>
        <p:xfrm>
          <a:off x="4552950" y="323850"/>
          <a:ext cx="6801987" cy="6534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001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5F26-5756-46E9-0F02-1013605A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Lecture 17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E5B30-DD65-090E-7DD9-BFB256C99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214" y="1122363"/>
            <a:ext cx="4262033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302757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36AF-0E5C-D75F-AB60-AE68CDB0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built this thing and now we need to understand it??</a:t>
            </a:r>
          </a:p>
        </p:txBody>
      </p:sp>
    </p:spTree>
    <p:extLst>
      <p:ext uri="{BB962C8B-B14F-4D97-AF65-F5344CB8AC3E}">
        <p14:creationId xmlns:p14="http://schemas.microsoft.com/office/powerpoint/2010/main" val="51793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6CD1-D934-38BF-699F-A3E4FE7B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Do We know what’s happening in our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9385-C8FC-897C-E32C-8776E314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Telemetry</a:t>
            </a:r>
          </a:p>
          <a:p>
            <a:pPr lvl="1"/>
            <a:r>
              <a:rPr lang="en-US" dirty="0"/>
              <a:t>Collection and automatic transmission of data from sensors, processes, logs, etc. </a:t>
            </a:r>
          </a:p>
          <a:p>
            <a:pPr lvl="1"/>
            <a:r>
              <a:rPr lang="en-US" dirty="0"/>
              <a:t>Supporting pillar </a:t>
            </a:r>
          </a:p>
          <a:p>
            <a:r>
              <a:rPr lang="en-US" dirty="0">
                <a:solidFill>
                  <a:schemeClr val="accent1"/>
                </a:solidFill>
              </a:rPr>
              <a:t>Metrics</a:t>
            </a:r>
          </a:p>
          <a:p>
            <a:pPr lvl="1"/>
            <a:r>
              <a:rPr lang="en-US" dirty="0"/>
              <a:t>Quantitative measurements that are used to track and analyze performance over time. </a:t>
            </a:r>
          </a:p>
          <a:p>
            <a:pPr lvl="1"/>
            <a:r>
              <a:rPr lang="en-US" dirty="0"/>
              <a:t>Can be presented in various formats such as graphs, charts, tables</a:t>
            </a:r>
          </a:p>
          <a:p>
            <a:r>
              <a:rPr lang="en-US" dirty="0">
                <a:solidFill>
                  <a:schemeClr val="accent1"/>
                </a:solidFill>
              </a:rPr>
              <a:t>Monitoring</a:t>
            </a:r>
          </a:p>
          <a:p>
            <a:pPr lvl="1"/>
            <a:r>
              <a:rPr lang="en-US" dirty="0"/>
              <a:t>An action that you take to detect anomalies</a:t>
            </a:r>
          </a:p>
        </p:txBody>
      </p:sp>
    </p:spTree>
    <p:extLst>
      <p:ext uri="{BB962C8B-B14F-4D97-AF65-F5344CB8AC3E}">
        <p14:creationId xmlns:p14="http://schemas.microsoft.com/office/powerpoint/2010/main" val="59682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14DCF-BC6D-C538-C3B7-80D4D901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Kinds of Monitoring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AFA630-576C-D103-E62A-1EF37319B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767976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7308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1234D-43AD-A417-11A7-CBEA7DC1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Challenges with monitoring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54BEDA-A9F6-B020-A409-E29FBF9A3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5164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191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D12B-5156-4F13-9D22-97474D24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if We Are Going to Be Able to Understand our system?</a:t>
            </a:r>
          </a:p>
        </p:txBody>
      </p:sp>
    </p:spTree>
    <p:extLst>
      <p:ext uri="{BB962C8B-B14F-4D97-AF65-F5344CB8AC3E}">
        <p14:creationId xmlns:p14="http://schemas.microsoft.com/office/powerpoint/2010/main" val="4120315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{D27482C4-A8F5-ED44-860C-C04F65D38CA3}tf10001120</Template>
  <TotalTime>41401</TotalTime>
  <Words>1196</Words>
  <Application>Microsoft Macintosh PowerPoint</Application>
  <PresentationFormat>Widescreen</PresentationFormat>
  <Paragraphs>156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Tw Cen MT</vt:lpstr>
      <vt:lpstr>Circuit</vt:lpstr>
      <vt:lpstr>MIS 547</vt:lpstr>
      <vt:lpstr>Admin</vt:lpstr>
      <vt:lpstr>AGENDA</vt:lpstr>
      <vt:lpstr>Lecture 17</vt:lpstr>
      <vt:lpstr>We’ve built this thing and now we need to understand it??</vt:lpstr>
      <vt:lpstr>How Do We know what’s happening in our systems?</vt:lpstr>
      <vt:lpstr>Kinds of Monitoring</vt:lpstr>
      <vt:lpstr>Challenges with monitoring</vt:lpstr>
      <vt:lpstr>How Do we Know if We Are Going to Be Able to Understand our system?</vt:lpstr>
      <vt:lpstr>Questions to ask</vt:lpstr>
      <vt:lpstr>Questions to Ask, cont.</vt:lpstr>
      <vt:lpstr>Questions to aSk, cont.</vt:lpstr>
      <vt:lpstr>Observability</vt:lpstr>
      <vt:lpstr>What is Observability?</vt:lpstr>
      <vt:lpstr>Observability definition</vt:lpstr>
      <vt:lpstr>Observability Definition, cont.</vt:lpstr>
      <vt:lpstr>Telemetry, monitoring, and observability</vt:lpstr>
      <vt:lpstr>Systems where monitoring + Metrics were sufficient</vt:lpstr>
      <vt:lpstr>Reality of Modern Systems</vt:lpstr>
      <vt:lpstr>Telemetry data</vt:lpstr>
      <vt:lpstr>Tracing</vt:lpstr>
      <vt:lpstr>What Does a System need to be observable?</vt:lpstr>
      <vt:lpstr>Observability use cases</vt:lpstr>
      <vt:lpstr>OpenTelemetry </vt:lpstr>
      <vt:lpstr>OpenTelemetry</vt:lpstr>
      <vt:lpstr>Prometheus</vt:lpstr>
      <vt:lpstr>Observability Tools</vt:lpstr>
      <vt:lpstr>Land Acknowledgement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547</dc:title>
  <dc:creator>Zara Ahmad-Post</dc:creator>
  <cp:lastModifiedBy>Zara Ahmad-Post</cp:lastModifiedBy>
  <cp:revision>32</cp:revision>
  <dcterms:created xsi:type="dcterms:W3CDTF">2023-08-15T03:21:53Z</dcterms:created>
  <dcterms:modified xsi:type="dcterms:W3CDTF">2024-09-23T16:33:03Z</dcterms:modified>
</cp:coreProperties>
</file>