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embeddedFontLst>
    <p:embeddedFont>
      <p:font typeface="Calibri" panose="020F0502020204030204" pitchFamily="34" charset="0"/>
      <p:regular r:id="rId38"/>
      <p:bold r:id="rId39"/>
      <p:italic r:id="rId40"/>
      <p:boldItalic r:id="rId41"/>
    </p:embeddedFont>
    <p:embeddedFont>
      <p:font typeface="Consolas" panose="020B0609020204030204" pitchFamily="49" charset="0"/>
      <p:regular r:id="rId42"/>
      <p:bold r:id="rId43"/>
      <p:italic r:id="rId44"/>
      <p:boldItalic r:id="rId45"/>
    </p:embeddedFont>
    <p:embeddedFont>
      <p:font typeface="Nunito" pitchFamily="2"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AC46D8C-9465-4685-90F6-44FBC4C67368}">
  <a:tblStyle styleId="{BAC46D8C-9465-4685-90F6-44FBC4C67368}" styleName="Table_0">
    <a:wholeTbl>
      <a:tcTxStyle b="off" i="off">
        <a:font>
          <a:latin typeface="Arial"/>
          <a:ea typeface="Arial"/>
          <a:cs typeface="Arial"/>
        </a:font>
        <a:srgbClr val="FFFFFF"/>
      </a:tcTxStyle>
      <a:tcStyle>
        <a:tcBdr>
          <a:left>
            <a:ln w="9525" cap="flat" cmpd="sng">
              <a:solidFill>
                <a:srgbClr val="3D4594"/>
              </a:solidFill>
              <a:prstDash val="solid"/>
              <a:round/>
              <a:headEnd type="none" w="sm" len="sm"/>
              <a:tailEnd type="none" w="sm" len="sm"/>
            </a:ln>
          </a:left>
          <a:right>
            <a:ln w="9525" cap="flat" cmpd="sng">
              <a:solidFill>
                <a:srgbClr val="3D4594"/>
              </a:solidFill>
              <a:prstDash val="solid"/>
              <a:round/>
              <a:headEnd type="none" w="sm" len="sm"/>
              <a:tailEnd type="none" w="sm" len="sm"/>
            </a:ln>
          </a:right>
          <a:top>
            <a:ln w="9525" cap="flat" cmpd="sng">
              <a:solidFill>
                <a:srgbClr val="3D4594"/>
              </a:solidFill>
              <a:prstDash val="solid"/>
              <a:round/>
              <a:headEnd type="none" w="sm" len="sm"/>
              <a:tailEnd type="none" w="sm" len="sm"/>
            </a:ln>
          </a:top>
          <a:bottom>
            <a:ln w="9525" cap="flat" cmpd="sng">
              <a:solidFill>
                <a:srgbClr val="3D4594"/>
              </a:solidFill>
              <a:prstDash val="solid"/>
              <a:round/>
              <a:headEnd type="none" w="sm" len="sm"/>
              <a:tailEnd type="none" w="sm" len="sm"/>
            </a:ln>
          </a:bottom>
          <a:insideH>
            <a:ln w="9525" cap="flat" cmpd="sng">
              <a:solidFill>
                <a:srgbClr val="3D4594"/>
              </a:solidFill>
              <a:prstDash val="solid"/>
              <a:round/>
              <a:headEnd type="none" w="sm" len="sm"/>
              <a:tailEnd type="none" w="sm" len="sm"/>
            </a:ln>
          </a:insideH>
          <a:insideV>
            <a:ln w="9525" cap="flat" cmpd="sng">
              <a:solidFill>
                <a:srgbClr val="3D4594"/>
              </a:solidFill>
              <a:prstDash val="solid"/>
              <a:round/>
              <a:headEnd type="none" w="sm" len="sm"/>
              <a:tailEnd type="none" w="sm" len="sm"/>
            </a:ln>
          </a:insideV>
        </a:tcBdr>
        <a:fill>
          <a:solidFill>
            <a:srgbClr val="FFFFFF">
              <a:alpha val="0"/>
            </a:srgbClr>
          </a:solidFill>
        </a:fill>
      </a:tcStyle>
    </a:wholeTbl>
    <a:band1H>
      <a:tcTxStyle/>
      <a:tcStyle>
        <a:tcBdr/>
        <a:fill>
          <a:solidFill>
            <a:srgbClr val="3D4594">
              <a:alpha val="40000"/>
            </a:srgbClr>
          </a:solidFill>
        </a:fill>
      </a:tcStyle>
    </a:band1H>
    <a:band2H>
      <a:tcTxStyle/>
      <a:tcStyle>
        <a:tcBdr/>
      </a:tcStyle>
    </a:band2H>
    <a:band1V>
      <a:tcTxStyle/>
      <a:tcStyle>
        <a:tcBdr>
          <a:top>
            <a:ln w="9525" cap="flat" cmpd="sng">
              <a:solidFill>
                <a:srgbClr val="3D4594"/>
              </a:solidFill>
              <a:prstDash val="solid"/>
              <a:round/>
              <a:headEnd type="none" w="sm" len="sm"/>
              <a:tailEnd type="none" w="sm" len="sm"/>
            </a:ln>
          </a:top>
          <a:bottom>
            <a:ln w="9525" cap="flat" cmpd="sng">
              <a:solidFill>
                <a:srgbClr val="3D4594"/>
              </a:solidFill>
              <a:prstDash val="solid"/>
              <a:round/>
              <a:headEnd type="none" w="sm" len="sm"/>
              <a:tailEnd type="none" w="sm" len="sm"/>
            </a:ln>
          </a:bottom>
        </a:tcBdr>
        <a:fill>
          <a:solidFill>
            <a:srgbClr val="3D4594">
              <a:alpha val="40000"/>
            </a:srgbClr>
          </a:solidFill>
        </a:fill>
      </a:tcStyle>
    </a:band1V>
    <a:band2V>
      <a:tcTxStyle/>
      <a:tcStyle>
        <a:tcBdr/>
      </a:tcStyle>
    </a:band2V>
    <a:lastCol>
      <a:tcTxStyle b="on" i="off"/>
      <a:tcStyle>
        <a:tcBdr>
          <a:left>
            <a:ln w="9525" cap="flat" cmpd="sng">
              <a:solidFill>
                <a:srgbClr val="3D4594"/>
              </a:solidFill>
              <a:prstDash val="solid"/>
              <a:round/>
              <a:headEnd type="none" w="sm" len="sm"/>
              <a:tailEnd type="none" w="sm" len="sm"/>
            </a:ln>
          </a:left>
          <a:right>
            <a:ln w="9525" cap="flat" cmpd="sng">
              <a:solidFill>
                <a:srgbClr val="3D4594"/>
              </a:solidFill>
              <a:prstDash val="solid"/>
              <a:round/>
              <a:headEnd type="none" w="sm" len="sm"/>
              <a:tailEnd type="none" w="sm" len="sm"/>
            </a:ln>
          </a:right>
          <a:top>
            <a:ln w="9525" cap="flat" cmpd="sng">
              <a:solidFill>
                <a:srgbClr val="3D4594"/>
              </a:solidFill>
              <a:prstDash val="solid"/>
              <a:round/>
              <a:headEnd type="none" w="sm" len="sm"/>
              <a:tailEnd type="none" w="sm" len="sm"/>
            </a:ln>
          </a:top>
          <a:bottom>
            <a:ln w="9525" cap="flat" cmpd="sng">
              <a:solidFill>
                <a:srgbClr val="3D4594"/>
              </a:solidFill>
              <a:prstDash val="solid"/>
              <a:round/>
              <a:headEnd type="none" w="sm" len="sm"/>
              <a:tailEnd type="none" w="sm" len="sm"/>
            </a:ln>
          </a:bottom>
          <a:insideH>
            <a:ln w="9525" cap="flat" cmpd="sng">
              <a:solidFill>
                <a:srgbClr val="3D4594"/>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rgbClr val="3D4594"/>
              </a:solidFill>
              <a:prstDash val="solid"/>
              <a:round/>
              <a:headEnd type="none" w="sm" len="sm"/>
              <a:tailEnd type="none" w="sm" len="sm"/>
            </a:ln>
          </a:left>
          <a:right>
            <a:ln w="9525" cap="flat" cmpd="sng">
              <a:solidFill>
                <a:srgbClr val="3D4594"/>
              </a:solidFill>
              <a:prstDash val="solid"/>
              <a:round/>
              <a:headEnd type="none" w="sm" len="sm"/>
              <a:tailEnd type="none" w="sm" len="sm"/>
            </a:ln>
          </a:right>
          <a:top>
            <a:ln w="9525" cap="flat" cmpd="sng">
              <a:solidFill>
                <a:srgbClr val="3D4594"/>
              </a:solidFill>
              <a:prstDash val="solid"/>
              <a:round/>
              <a:headEnd type="none" w="sm" len="sm"/>
              <a:tailEnd type="none" w="sm" len="sm"/>
            </a:ln>
          </a:top>
          <a:bottom>
            <a:ln w="9525" cap="flat" cmpd="sng">
              <a:solidFill>
                <a:srgbClr val="3D4594"/>
              </a:solidFill>
              <a:prstDash val="solid"/>
              <a:round/>
              <a:headEnd type="none" w="sm" len="sm"/>
              <a:tailEnd type="none" w="sm" len="sm"/>
            </a:ln>
          </a:bottom>
          <a:insideH>
            <a:ln w="9525" cap="flat" cmpd="sng">
              <a:solidFill>
                <a:srgbClr val="3D4594"/>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rgbClr val="3D4594"/>
              </a:solidFill>
              <a:prstDash val="solid"/>
              <a:round/>
              <a:headEnd type="none" w="sm" len="sm"/>
              <a:tailEnd type="none" w="sm" len="sm"/>
            </a:ln>
          </a:left>
          <a:right>
            <a:ln w="9525" cap="flat" cmpd="sng">
              <a:solidFill>
                <a:srgbClr val="3D4594"/>
              </a:solidFill>
              <a:prstDash val="solid"/>
              <a:round/>
              <a:headEnd type="none" w="sm" len="sm"/>
              <a:tailEnd type="none" w="sm" len="sm"/>
            </a:ln>
          </a:right>
          <a:top>
            <a:ln w="9525" cap="flat" cmpd="sng">
              <a:solidFill>
                <a:srgbClr val="3D4594"/>
              </a:solidFill>
              <a:prstDash val="solid"/>
              <a:round/>
              <a:headEnd type="none" w="sm" len="sm"/>
              <a:tailEnd type="none" w="sm" len="sm"/>
            </a:ln>
          </a:top>
          <a:bottom>
            <a:ln w="9525" cap="flat" cmpd="sng">
              <a:solidFill>
                <a:srgbClr val="3D4594"/>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rgbClr val="AF7B51"/>
      </a:tcTxStyle>
      <a:tcStyle>
        <a:tcBdr>
          <a:left>
            <a:ln w="9525" cap="flat" cmpd="sng">
              <a:solidFill>
                <a:srgbClr val="3D4594"/>
              </a:solidFill>
              <a:prstDash val="solid"/>
              <a:round/>
              <a:headEnd type="none" w="sm" len="sm"/>
              <a:tailEnd type="none" w="sm" len="sm"/>
            </a:ln>
          </a:left>
          <a:right>
            <a:ln w="9525" cap="flat" cmpd="sng">
              <a:solidFill>
                <a:srgbClr val="3D4594"/>
              </a:solidFill>
              <a:prstDash val="solid"/>
              <a:round/>
              <a:headEnd type="none" w="sm" len="sm"/>
              <a:tailEnd type="none" w="sm" len="sm"/>
            </a:ln>
          </a:right>
          <a:top>
            <a:ln w="9525" cap="flat" cmpd="sng">
              <a:solidFill>
                <a:srgbClr val="3D4594"/>
              </a:solidFill>
              <a:prstDash val="solid"/>
              <a:round/>
              <a:headEnd type="none" w="sm" len="sm"/>
              <a:tailEnd type="none" w="sm" len="sm"/>
            </a:ln>
          </a:top>
          <a:bottom>
            <a:ln w="9525" cap="flat" cmpd="sng">
              <a:solidFill>
                <a:srgbClr val="AF7B5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3D4594"/>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e3cf71f4e1_0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6" name="Google Shape;196;ge3cf71f4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e3cf71f4e1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2" name="Google Shape;202;ge3cf71f4e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e3cf71f4e1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8" name="Google Shape;208;ge3cf71f4e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e3cf71f4e1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ge3cf71f4e1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e3cf71f4e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0" name="Google Shape;220;ge3cf71f4e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e3cf71f4e1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ge3cf71f4e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e3cf71f4e1_0_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32" name="Google Shape;232;ge3cf71f4e1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e3cf71f4e1_0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1" name="Google Shape;241;ge3cf71f4e1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e3d54a521c_0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1" name="Google Shape;251;ge3d54a521c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e3d54a521c_0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1" name="Google Shape;261;ge3d54a521c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e3d54a521c_0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0" name="Google Shape;270;ge3d54a521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e3d54a521c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9" name="Google Shape;279;ge3d54a521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e3d54a521c_0_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9" name="Google Shape;289;ge3d54a521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e3d54a521c_0_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5" name="Google Shape;295;ge3d54a521c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e3d54a521c_0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1" name="Google Shape;301;ge3d54a521c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e3d54a521c_0_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7" name="Google Shape;307;ge3d54a521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e3d54a521c_0_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3" name="Google Shape;313;ge3d54a521c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e3d54a521c_0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9" name="Google Shape;319;ge3d54a521c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e3d54a521c_0_1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5" name="Google Shape;325;ge3d54a521c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e3d54a521c_0_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1" name="Google Shape;331;ge3d54a521c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3" name="Google Shape;15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e3d54a521c_0_1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7" name="Google Shape;337;ge3d54a521c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e3d54a521c_0_1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4" name="Google Shape;344;ge3d54a521c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e3d54a521c_0_1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0" name="Google Shape;350;ge3d54a521c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e3d54a521c_0_1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6" name="Google Shape;356;ge3d54a521c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ef8c79bb81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2" name="Google Shape;362;gef8c79bb81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d400e85af4_0_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7" name="Google Shape;367;gd400e85af4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e3cf71f4e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9" name="Google Shape;159;ge3cf71f4e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e3cf71f4e1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ge3cf71f4e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e3cf71f4e1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1" name="Google Shape;171;ge3cf71f4e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e3cf71f4e1_0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7" name="Google Shape;177;ge3cf71f4e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e3cf71f4e1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4" name="Google Shape;184;ge3cf71f4e1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e3cf71f4e1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0" name="Google Shape;190;ge3cf71f4e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aption">
  <p:cSld name="CAPTION_ONLY">
    <p:spTree>
      <p:nvGrpSpPr>
        <p:cNvPr id="1" name="Shape 105"/>
        <p:cNvGrpSpPr/>
        <p:nvPr/>
      </p:nvGrpSpPr>
      <p:grpSpPr>
        <a:xfrm>
          <a:off x="0" y="0"/>
          <a:ext cx="0" cy="0"/>
          <a:chOff x="0" y="0"/>
          <a:chExt cx="0" cy="0"/>
        </a:xfrm>
      </p:grpSpPr>
      <p:sp>
        <p:nvSpPr>
          <p:cNvPr id="106" name="Google Shape;106;p11"/>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1"/>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1"/>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1"/>
          <p:cNvSpPr txBox="1">
            <a:spLocks noGrp="1"/>
          </p:cNvSpPr>
          <p:nvPr>
            <p:ph type="body" idx="1"/>
          </p:nvPr>
        </p:nvSpPr>
        <p:spPr>
          <a:xfrm>
            <a:off x="328025" y="4163500"/>
            <a:ext cx="7415100" cy="605100"/>
          </a:xfrm>
          <a:prstGeom prst="rect">
            <a:avLst/>
          </a:prstGeom>
          <a:noFill/>
          <a:ln>
            <a:noFill/>
          </a:ln>
        </p:spPr>
        <p:txBody>
          <a:bodyPr spcFirstLastPara="1" wrap="square" lIns="91425" tIns="91425" rIns="91425" bIns="91425" anchor="b" anchorCtr="0">
            <a:noAutofit/>
          </a:bodyPr>
          <a:lstStyle>
            <a:lvl1pPr marL="457200" lvl="0" indent="-228600" algn="l">
              <a:lnSpc>
                <a:spcPct val="100000"/>
              </a:lnSpc>
              <a:spcBef>
                <a:spcPts val="0"/>
              </a:spcBef>
              <a:spcAft>
                <a:spcPts val="0"/>
              </a:spcAft>
              <a:buSzPts val="1300"/>
              <a:buNone/>
              <a:defRPr/>
            </a:lvl1pPr>
          </a:lstStyle>
          <a:p>
            <a:endParaRPr/>
          </a:p>
        </p:txBody>
      </p:sp>
      <p:sp>
        <p:nvSpPr>
          <p:cNvPr id="110" name="Google Shape;110;p1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Big number">
  <p:cSld name="BIG_NUMBER">
    <p:spTree>
      <p:nvGrpSpPr>
        <p:cNvPr id="1" name="Shape 111"/>
        <p:cNvGrpSpPr/>
        <p:nvPr/>
      </p:nvGrpSpPr>
      <p:grpSpPr>
        <a:xfrm>
          <a:off x="0" y="0"/>
          <a:ext cx="0" cy="0"/>
          <a:chOff x="0" y="0"/>
          <a:chExt cx="0" cy="0"/>
        </a:xfrm>
      </p:grpSpPr>
      <p:sp>
        <p:nvSpPr>
          <p:cNvPr id="112" name="Google Shape;112;p12"/>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3" name="Google Shape;113;p12"/>
          <p:cNvGrpSpPr/>
          <p:nvPr/>
        </p:nvGrpSpPr>
        <p:grpSpPr>
          <a:xfrm>
            <a:off x="5959222" y="4119576"/>
            <a:ext cx="2520951" cy="1024165"/>
            <a:chOff x="6917201" y="0"/>
            <a:chExt cx="2227777" cy="863400"/>
          </a:xfrm>
        </p:grpSpPr>
        <p:sp>
          <p:nvSpPr>
            <p:cNvPr id="114" name="Google Shape;114;p12"/>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2"/>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2"/>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7" name="Google Shape;117;p12"/>
          <p:cNvGrpSpPr/>
          <p:nvPr/>
        </p:nvGrpSpPr>
        <p:grpSpPr>
          <a:xfrm>
            <a:off x="199149" y="2"/>
            <a:ext cx="2795413" cy="1083308"/>
            <a:chOff x="6917201" y="0"/>
            <a:chExt cx="2227777" cy="863400"/>
          </a:xfrm>
        </p:grpSpPr>
        <p:sp>
          <p:nvSpPr>
            <p:cNvPr id="118" name="Google Shape;118;p1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1" name="Google Shape;121;p12"/>
          <p:cNvSpPr txBox="1">
            <a:spLocks noGrp="1"/>
          </p:cNvSpPr>
          <p:nvPr>
            <p:ph type="title" hasCustomPrompt="1"/>
          </p:nvPr>
        </p:nvSpPr>
        <p:spPr>
          <a:xfrm>
            <a:off x="1385850" y="1383850"/>
            <a:ext cx="6372300" cy="1379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12"/>
          <p:cNvSpPr txBox="1">
            <a:spLocks noGrp="1"/>
          </p:cNvSpPr>
          <p:nvPr>
            <p:ph type="body" idx="1"/>
          </p:nvPr>
        </p:nvSpPr>
        <p:spPr>
          <a:xfrm>
            <a:off x="1385850" y="2863850"/>
            <a:ext cx="6372300" cy="641100"/>
          </a:xfrm>
          <a:prstGeom prst="rect">
            <a:avLst/>
          </a:prstGeom>
          <a:noFill/>
          <a:ln>
            <a:noFill/>
          </a:ln>
        </p:spPr>
        <p:txBody>
          <a:bodyPr spcFirstLastPara="1" wrap="square" lIns="91425" tIns="91425" rIns="91425" bIns="91425" anchor="t" anchorCtr="0">
            <a:noAutofit/>
          </a:bodyPr>
          <a:lstStyle>
            <a:lvl1pPr marL="457200" lvl="0" indent="-311150" algn="ctr">
              <a:lnSpc>
                <a:spcPct val="115000"/>
              </a:lnSpc>
              <a:spcBef>
                <a:spcPts val="0"/>
              </a:spcBef>
              <a:spcAft>
                <a:spcPts val="0"/>
              </a:spcAft>
              <a:buSzPts val="1300"/>
              <a:buChar char="●"/>
              <a:defRPr/>
            </a:lvl1pPr>
            <a:lvl2pPr marL="914400" lvl="1" indent="-298450" algn="ctr">
              <a:lnSpc>
                <a:spcPct val="115000"/>
              </a:lnSpc>
              <a:spcBef>
                <a:spcPts val="1600"/>
              </a:spcBef>
              <a:spcAft>
                <a:spcPts val="0"/>
              </a:spcAft>
              <a:buSzPts val="1100"/>
              <a:buChar char="○"/>
              <a:defRPr/>
            </a:lvl2pPr>
            <a:lvl3pPr marL="1371600" lvl="2" indent="-298450" algn="ctr">
              <a:lnSpc>
                <a:spcPct val="115000"/>
              </a:lnSpc>
              <a:spcBef>
                <a:spcPts val="1600"/>
              </a:spcBef>
              <a:spcAft>
                <a:spcPts val="0"/>
              </a:spcAft>
              <a:buSzPts val="1100"/>
              <a:buChar char="■"/>
              <a:defRPr/>
            </a:lvl3pPr>
            <a:lvl4pPr marL="1828800" lvl="3" indent="-298450" algn="ctr">
              <a:lnSpc>
                <a:spcPct val="115000"/>
              </a:lnSpc>
              <a:spcBef>
                <a:spcPts val="1600"/>
              </a:spcBef>
              <a:spcAft>
                <a:spcPts val="0"/>
              </a:spcAft>
              <a:buSzPts val="1100"/>
              <a:buChar char="●"/>
              <a:defRPr/>
            </a:lvl4pPr>
            <a:lvl5pPr marL="2286000" lvl="4" indent="-298450" algn="ctr">
              <a:lnSpc>
                <a:spcPct val="115000"/>
              </a:lnSpc>
              <a:spcBef>
                <a:spcPts val="1600"/>
              </a:spcBef>
              <a:spcAft>
                <a:spcPts val="0"/>
              </a:spcAft>
              <a:buSzPts val="1100"/>
              <a:buChar char="○"/>
              <a:defRPr/>
            </a:lvl5pPr>
            <a:lvl6pPr marL="2743200" lvl="5" indent="-298450" algn="ctr">
              <a:lnSpc>
                <a:spcPct val="115000"/>
              </a:lnSpc>
              <a:spcBef>
                <a:spcPts val="1600"/>
              </a:spcBef>
              <a:spcAft>
                <a:spcPts val="0"/>
              </a:spcAft>
              <a:buSzPts val="1100"/>
              <a:buChar char="■"/>
              <a:defRPr/>
            </a:lvl6pPr>
            <a:lvl7pPr marL="3200400" lvl="6" indent="-298450" algn="ctr">
              <a:lnSpc>
                <a:spcPct val="115000"/>
              </a:lnSpc>
              <a:spcBef>
                <a:spcPts val="1600"/>
              </a:spcBef>
              <a:spcAft>
                <a:spcPts val="0"/>
              </a:spcAft>
              <a:buSzPts val="1100"/>
              <a:buChar char="●"/>
              <a:defRPr/>
            </a:lvl7pPr>
            <a:lvl8pPr marL="3657600" lvl="7" indent="-298450" algn="ctr">
              <a:lnSpc>
                <a:spcPct val="115000"/>
              </a:lnSpc>
              <a:spcBef>
                <a:spcPts val="1600"/>
              </a:spcBef>
              <a:spcAft>
                <a:spcPts val="0"/>
              </a:spcAft>
              <a:buSzPts val="1100"/>
              <a:buChar char="○"/>
              <a:defRPr/>
            </a:lvl8pPr>
            <a:lvl9pPr marL="4114800" lvl="8" indent="-298450" algn="ctr">
              <a:lnSpc>
                <a:spcPct val="115000"/>
              </a:lnSpc>
              <a:spcBef>
                <a:spcPts val="1600"/>
              </a:spcBef>
              <a:spcAft>
                <a:spcPts val="1600"/>
              </a:spcAft>
              <a:buSzPts val="1100"/>
              <a:buChar char="■"/>
              <a:defRPr/>
            </a:lvl9pPr>
          </a:lstStyle>
          <a:p>
            <a:endParaRPr/>
          </a:p>
        </p:txBody>
      </p:sp>
      <p:sp>
        <p:nvSpPr>
          <p:cNvPr id="123" name="Google Shape;123;p12"/>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Encabezado de sección 1">
  <p:cSld name="SECTION_HEADER_1">
    <p:spTree>
      <p:nvGrpSpPr>
        <p:cNvPr id="1" name="Shape 124"/>
        <p:cNvGrpSpPr/>
        <p:nvPr/>
      </p:nvGrpSpPr>
      <p:grpSpPr>
        <a:xfrm>
          <a:off x="0" y="0"/>
          <a:ext cx="0" cy="0"/>
          <a:chOff x="0" y="0"/>
          <a:chExt cx="0" cy="0"/>
        </a:xfrm>
      </p:grpSpPr>
      <p:pic>
        <p:nvPicPr>
          <p:cNvPr id="125" name="Google Shape;125;p13" descr="OBJETO DE ESTUDIO DE LA LÓGICA"/>
          <p:cNvPicPr preferRelativeResize="0"/>
          <p:nvPr/>
        </p:nvPicPr>
        <p:blipFill rotWithShape="1">
          <a:blip r:embed="rId2">
            <a:alphaModFix/>
          </a:blip>
          <a:srcRect/>
          <a:stretch/>
        </p:blipFill>
        <p:spPr>
          <a:xfrm>
            <a:off x="0" y="24493"/>
            <a:ext cx="9144000" cy="5143502"/>
          </a:xfrm>
          <a:prstGeom prst="rect">
            <a:avLst/>
          </a:prstGeom>
          <a:noFill/>
          <a:ln>
            <a:noFill/>
          </a:ln>
          <a:effectLst>
            <a:outerShdw blurRad="50800" dist="50800" dir="5400000" algn="ctr" rotWithShape="0">
              <a:srgbClr val="000000">
                <a:alpha val="0"/>
              </a:srgbClr>
            </a:outerShdw>
          </a:effectLst>
        </p:spPr>
      </p:pic>
      <p:sp>
        <p:nvSpPr>
          <p:cNvPr id="126" name="Google Shape;126;p13"/>
          <p:cNvSpPr/>
          <p:nvPr/>
        </p:nvSpPr>
        <p:spPr>
          <a:xfrm>
            <a:off x="2381" y="4800600"/>
            <a:ext cx="9141600" cy="342900"/>
          </a:xfrm>
          <a:prstGeom prst="rect">
            <a:avLst/>
          </a:prstGeom>
          <a:solidFill>
            <a:schemeClr val="accent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3"/>
          <p:cNvSpPr/>
          <p:nvPr/>
        </p:nvSpPr>
        <p:spPr>
          <a:xfrm>
            <a:off x="11" y="4750737"/>
            <a:ext cx="9141600" cy="48000"/>
          </a:xfrm>
          <a:prstGeom prst="rect">
            <a:avLst/>
          </a:prstGeom>
          <a:solidFill>
            <a:schemeClr val="accent1"/>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3"/>
          <p:cNvSpPr txBox="1">
            <a:spLocks noGrp="1"/>
          </p:cNvSpPr>
          <p:nvPr>
            <p:ph type="title"/>
          </p:nvPr>
        </p:nvSpPr>
        <p:spPr>
          <a:xfrm>
            <a:off x="822960" y="569214"/>
            <a:ext cx="7543800" cy="2674500"/>
          </a:xfrm>
          <a:prstGeom prst="rect">
            <a:avLst/>
          </a:prstGeom>
          <a:noFill/>
          <a:ln>
            <a:noFill/>
          </a:ln>
        </p:spPr>
        <p:txBody>
          <a:bodyPr spcFirstLastPara="1" wrap="square" lIns="68575" tIns="34275" rIns="68575" bIns="34275" anchor="b" anchorCtr="0">
            <a:noAutofit/>
          </a:bodyPr>
          <a:lstStyle>
            <a:lvl1pPr lvl="0" algn="l">
              <a:lnSpc>
                <a:spcPct val="85000"/>
              </a:lnSpc>
              <a:spcBef>
                <a:spcPts val="0"/>
              </a:spcBef>
              <a:spcAft>
                <a:spcPts val="0"/>
              </a:spcAft>
              <a:buClr>
                <a:srgbClr val="262626"/>
              </a:buClr>
              <a:buSzPts val="6000"/>
              <a:buFont typeface="Calibri"/>
              <a:buNone/>
              <a:defRPr sz="6000" b="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9" name="Google Shape;129;p13"/>
          <p:cNvSpPr txBox="1">
            <a:spLocks noGrp="1"/>
          </p:cNvSpPr>
          <p:nvPr>
            <p:ph type="body" idx="1"/>
          </p:nvPr>
        </p:nvSpPr>
        <p:spPr>
          <a:xfrm>
            <a:off x="822960" y="3339846"/>
            <a:ext cx="7543800" cy="8574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400"/>
              <a:buNone/>
              <a:defRPr sz="1400">
                <a:solidFill>
                  <a:srgbClr val="888888"/>
                </a:solidFill>
              </a:defRPr>
            </a:lvl2pPr>
            <a:lvl3pPr marL="1371600" lvl="2" indent="-228600" algn="l">
              <a:lnSpc>
                <a:spcPct val="90000"/>
              </a:lnSpc>
              <a:spcBef>
                <a:spcPts val="300"/>
              </a:spcBef>
              <a:spcAft>
                <a:spcPts val="0"/>
              </a:spcAft>
              <a:buSzPts val="1200"/>
              <a:buNone/>
              <a:defRPr sz="1200">
                <a:solidFill>
                  <a:srgbClr val="888888"/>
                </a:solidFill>
              </a:defRPr>
            </a:lvl3pPr>
            <a:lvl4pPr marL="1828800" lvl="3" indent="-228600" algn="l">
              <a:lnSpc>
                <a:spcPct val="90000"/>
              </a:lnSpc>
              <a:spcBef>
                <a:spcPts val="300"/>
              </a:spcBef>
              <a:spcAft>
                <a:spcPts val="0"/>
              </a:spcAft>
              <a:buSzPts val="1100"/>
              <a:buNone/>
              <a:defRPr sz="1100">
                <a:solidFill>
                  <a:srgbClr val="888888"/>
                </a:solidFill>
              </a:defRPr>
            </a:lvl4pPr>
            <a:lvl5pPr marL="2286000" lvl="4" indent="-228600" algn="l">
              <a:lnSpc>
                <a:spcPct val="90000"/>
              </a:lnSpc>
              <a:spcBef>
                <a:spcPts val="300"/>
              </a:spcBef>
              <a:spcAft>
                <a:spcPts val="0"/>
              </a:spcAft>
              <a:buSzPts val="1100"/>
              <a:buNone/>
              <a:defRPr sz="1100">
                <a:solidFill>
                  <a:srgbClr val="888888"/>
                </a:solidFill>
              </a:defRPr>
            </a:lvl5pPr>
            <a:lvl6pPr marL="2743200" lvl="5" indent="-228600" algn="l">
              <a:lnSpc>
                <a:spcPct val="90000"/>
              </a:lnSpc>
              <a:spcBef>
                <a:spcPts val="300"/>
              </a:spcBef>
              <a:spcAft>
                <a:spcPts val="0"/>
              </a:spcAft>
              <a:buSzPts val="1100"/>
              <a:buNone/>
              <a:defRPr sz="1100">
                <a:solidFill>
                  <a:srgbClr val="888888"/>
                </a:solidFill>
              </a:defRPr>
            </a:lvl6pPr>
            <a:lvl7pPr marL="3200400" lvl="6" indent="-228600" algn="l">
              <a:lnSpc>
                <a:spcPct val="90000"/>
              </a:lnSpc>
              <a:spcBef>
                <a:spcPts val="300"/>
              </a:spcBef>
              <a:spcAft>
                <a:spcPts val="0"/>
              </a:spcAft>
              <a:buSzPts val="1100"/>
              <a:buNone/>
              <a:defRPr sz="1100">
                <a:solidFill>
                  <a:srgbClr val="888888"/>
                </a:solidFill>
              </a:defRPr>
            </a:lvl7pPr>
            <a:lvl8pPr marL="3657600" lvl="7" indent="-228600" algn="l">
              <a:lnSpc>
                <a:spcPct val="90000"/>
              </a:lnSpc>
              <a:spcBef>
                <a:spcPts val="300"/>
              </a:spcBef>
              <a:spcAft>
                <a:spcPts val="0"/>
              </a:spcAft>
              <a:buSzPts val="1100"/>
              <a:buNone/>
              <a:defRPr sz="1100">
                <a:solidFill>
                  <a:srgbClr val="888888"/>
                </a:solidFill>
              </a:defRPr>
            </a:lvl8pPr>
            <a:lvl9pPr marL="4114800" lvl="8" indent="-228600" algn="l">
              <a:lnSpc>
                <a:spcPct val="90000"/>
              </a:lnSpc>
              <a:spcBef>
                <a:spcPts val="300"/>
              </a:spcBef>
              <a:spcAft>
                <a:spcPts val="300"/>
              </a:spcAft>
              <a:buSzPts val="1100"/>
              <a:buNone/>
              <a:defRPr sz="1100">
                <a:solidFill>
                  <a:srgbClr val="888888"/>
                </a:solidFill>
              </a:defRPr>
            </a:lvl9pPr>
          </a:lstStyle>
          <a:p>
            <a:endParaRPr/>
          </a:p>
        </p:txBody>
      </p:sp>
      <p:sp>
        <p:nvSpPr>
          <p:cNvPr id="130" name="Google Shape;130;p13"/>
          <p:cNvSpPr txBox="1">
            <a:spLocks noGrp="1"/>
          </p:cNvSpPr>
          <p:nvPr>
            <p:ph type="dt" idx="10"/>
          </p:nvPr>
        </p:nvSpPr>
        <p:spPr>
          <a:xfrm>
            <a:off x="822960" y="4844839"/>
            <a:ext cx="18543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1" name="Google Shape;131;p13"/>
          <p:cNvSpPr txBox="1">
            <a:spLocks noGrp="1"/>
          </p:cNvSpPr>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2" name="Google Shape;132;p13"/>
          <p:cNvSpPr txBox="1">
            <a:spLocks noGrp="1"/>
          </p:cNvSpPr>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FFFFFF"/>
              </a:buClr>
              <a:buSzPts val="800"/>
              <a:buFont typeface="Calibri"/>
              <a:buNone/>
              <a:defRPr sz="80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800"/>
              <a:buFont typeface="Calibri"/>
              <a:buNone/>
              <a:defRPr sz="80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800"/>
              <a:buFont typeface="Calibri"/>
              <a:buNone/>
              <a:defRPr sz="80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800"/>
              <a:buFont typeface="Calibri"/>
              <a:buNone/>
              <a:defRPr sz="80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800"/>
              <a:buFont typeface="Calibri"/>
              <a:buNone/>
              <a:defRPr sz="80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800"/>
              <a:buFont typeface="Calibri"/>
              <a:buNone/>
              <a:defRPr sz="80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800"/>
              <a:buFont typeface="Calibri"/>
              <a:buNone/>
              <a:defRPr sz="80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800"/>
              <a:buFont typeface="Calibri"/>
              <a:buNone/>
              <a:defRPr sz="80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800"/>
              <a:buFont typeface="Calibri"/>
              <a:buNone/>
              <a:defRPr sz="8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cxnSp>
        <p:nvCxnSpPr>
          <p:cNvPr id="133" name="Google Shape;133;p13"/>
          <p:cNvCxnSpPr/>
          <p:nvPr/>
        </p:nvCxnSpPr>
        <p:spPr>
          <a:xfrm>
            <a:off x="905744" y="3257550"/>
            <a:ext cx="740640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ítulo y objetos" type="obj">
  <p:cSld name="OBJECT">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xfrm>
            <a:off x="822960" y="214952"/>
            <a:ext cx="7543800" cy="1088100"/>
          </a:xfrm>
          <a:prstGeom prst="rect">
            <a:avLst/>
          </a:prstGeom>
          <a:noFill/>
          <a:ln>
            <a:noFill/>
          </a:ln>
        </p:spPr>
        <p:txBody>
          <a:bodyPr spcFirstLastPara="1" wrap="square" lIns="68575" tIns="34275" rIns="68575" bIns="34275" anchor="b" anchorCtr="0">
            <a:noAutofit/>
          </a:bodyPr>
          <a:lstStyle>
            <a:lvl1pPr lvl="0" algn="l">
              <a:lnSpc>
                <a:spcPct val="85000"/>
              </a:lnSpc>
              <a:spcBef>
                <a:spcPts val="0"/>
              </a:spcBef>
              <a:spcAft>
                <a:spcPts val="0"/>
              </a:spcAft>
              <a:buClr>
                <a:srgbClr val="3F3F3F"/>
              </a:buClr>
              <a:buSzPts val="36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6" name="Google Shape;136;p14"/>
          <p:cNvSpPr txBox="1">
            <a:spLocks noGrp="1"/>
          </p:cNvSpPr>
          <p:nvPr>
            <p:ph type="body" idx="1"/>
          </p:nvPr>
        </p:nvSpPr>
        <p:spPr>
          <a:xfrm>
            <a:off x="822960" y="1384300"/>
            <a:ext cx="7543800" cy="3017400"/>
          </a:xfrm>
          <a:prstGeom prst="rect">
            <a:avLst/>
          </a:prstGeom>
          <a:noFill/>
          <a:ln>
            <a:noFill/>
          </a:ln>
        </p:spPr>
        <p:txBody>
          <a:bodyPr spcFirstLastPara="1" wrap="square" lIns="0" tIns="34275" rIns="0" bIns="34275" anchor="t" anchorCtr="0">
            <a:noAutofit/>
          </a:bodyPr>
          <a:lstStyle>
            <a:lvl1pPr marL="457200" lvl="0" indent="-317500" algn="l">
              <a:lnSpc>
                <a:spcPct val="90000"/>
              </a:lnSpc>
              <a:spcBef>
                <a:spcPts val="900"/>
              </a:spcBef>
              <a:spcAft>
                <a:spcPts val="0"/>
              </a:spcAft>
              <a:buSzPts val="1400"/>
              <a:buChar char="●"/>
              <a:defRPr/>
            </a:lvl1pPr>
            <a:lvl2pPr marL="914400" lvl="1" indent="-317500" algn="l">
              <a:lnSpc>
                <a:spcPct val="90000"/>
              </a:lnSpc>
              <a:spcBef>
                <a:spcPts val="200"/>
              </a:spcBef>
              <a:spcAft>
                <a:spcPts val="0"/>
              </a:spcAft>
              <a:buSzPts val="1400"/>
              <a:buChar char="○"/>
              <a:defRPr/>
            </a:lvl2pPr>
            <a:lvl3pPr marL="1371600" lvl="2" indent="-317500" algn="l">
              <a:lnSpc>
                <a:spcPct val="90000"/>
              </a:lnSpc>
              <a:spcBef>
                <a:spcPts val="300"/>
              </a:spcBef>
              <a:spcAft>
                <a:spcPts val="0"/>
              </a:spcAft>
              <a:buSzPts val="1400"/>
              <a:buChar char="■"/>
              <a:defRPr/>
            </a:lvl3pPr>
            <a:lvl4pPr marL="1828800" lvl="3" indent="-317500" algn="l">
              <a:lnSpc>
                <a:spcPct val="90000"/>
              </a:lnSpc>
              <a:spcBef>
                <a:spcPts val="300"/>
              </a:spcBef>
              <a:spcAft>
                <a:spcPts val="0"/>
              </a:spcAft>
              <a:buSzPts val="1400"/>
              <a:buChar char="●"/>
              <a:defRPr/>
            </a:lvl4pPr>
            <a:lvl5pPr marL="2286000" lvl="4" indent="-317500" algn="l">
              <a:lnSpc>
                <a:spcPct val="90000"/>
              </a:lnSpc>
              <a:spcBef>
                <a:spcPts val="300"/>
              </a:spcBef>
              <a:spcAft>
                <a:spcPts val="0"/>
              </a:spcAft>
              <a:buSzPts val="1400"/>
              <a:buChar char="○"/>
              <a:defRPr/>
            </a:lvl5pPr>
            <a:lvl6pPr marL="2743200" lvl="5" indent="-317500" algn="l">
              <a:lnSpc>
                <a:spcPct val="90000"/>
              </a:lnSpc>
              <a:spcBef>
                <a:spcPts val="300"/>
              </a:spcBef>
              <a:spcAft>
                <a:spcPts val="0"/>
              </a:spcAft>
              <a:buSzPts val="1400"/>
              <a:buChar char="■"/>
              <a:defRPr/>
            </a:lvl6pPr>
            <a:lvl7pPr marL="3200400" lvl="6" indent="-317500" algn="l">
              <a:lnSpc>
                <a:spcPct val="90000"/>
              </a:lnSpc>
              <a:spcBef>
                <a:spcPts val="300"/>
              </a:spcBef>
              <a:spcAft>
                <a:spcPts val="0"/>
              </a:spcAft>
              <a:buSzPts val="1400"/>
              <a:buChar char="●"/>
              <a:defRPr/>
            </a:lvl7pPr>
            <a:lvl8pPr marL="3657600" lvl="7" indent="-317500" algn="l">
              <a:lnSpc>
                <a:spcPct val="90000"/>
              </a:lnSpc>
              <a:spcBef>
                <a:spcPts val="300"/>
              </a:spcBef>
              <a:spcAft>
                <a:spcPts val="0"/>
              </a:spcAft>
              <a:buSzPts val="1400"/>
              <a:buChar char="○"/>
              <a:defRPr/>
            </a:lvl8pPr>
            <a:lvl9pPr marL="4114800" lvl="8" indent="-317500" algn="l">
              <a:lnSpc>
                <a:spcPct val="90000"/>
              </a:lnSpc>
              <a:spcBef>
                <a:spcPts val="300"/>
              </a:spcBef>
              <a:spcAft>
                <a:spcPts val="300"/>
              </a:spcAft>
              <a:buSzPts val="1400"/>
              <a:buChar char="■"/>
              <a:defRPr/>
            </a:lvl9pPr>
          </a:lstStyle>
          <a:p>
            <a:endParaRPr/>
          </a:p>
        </p:txBody>
      </p:sp>
      <p:sp>
        <p:nvSpPr>
          <p:cNvPr id="137" name="Google Shape;137;p14"/>
          <p:cNvSpPr txBox="1">
            <a:spLocks noGrp="1"/>
          </p:cNvSpPr>
          <p:nvPr>
            <p:ph type="dt" idx="10"/>
          </p:nvPr>
        </p:nvSpPr>
        <p:spPr>
          <a:xfrm>
            <a:off x="822960" y="4844839"/>
            <a:ext cx="18543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8" name="Google Shape;138;p14"/>
          <p:cNvSpPr txBox="1">
            <a:spLocks noGrp="1"/>
          </p:cNvSpPr>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9" name="Google Shape;139;p14"/>
          <p:cNvSpPr txBox="1">
            <a:spLocks noGrp="1"/>
          </p:cNvSpPr>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FFFFFF"/>
              </a:buClr>
              <a:buSzPts val="800"/>
              <a:buFont typeface="Calibri"/>
              <a:buNone/>
              <a:defRPr sz="80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800"/>
              <a:buFont typeface="Calibri"/>
              <a:buNone/>
              <a:defRPr sz="80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800"/>
              <a:buFont typeface="Calibri"/>
              <a:buNone/>
              <a:defRPr sz="80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800"/>
              <a:buFont typeface="Calibri"/>
              <a:buNone/>
              <a:defRPr sz="80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800"/>
              <a:buFont typeface="Calibri"/>
              <a:buNone/>
              <a:defRPr sz="80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800"/>
              <a:buFont typeface="Calibri"/>
              <a:buNone/>
              <a:defRPr sz="80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800"/>
              <a:buFont typeface="Calibri"/>
              <a:buNone/>
              <a:defRPr sz="80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800"/>
              <a:buFont typeface="Calibri"/>
              <a:buNone/>
              <a:defRPr sz="80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800"/>
              <a:buFont typeface="Calibri"/>
              <a:buNone/>
              <a:defRPr sz="8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1"/>
        <p:cNvGrpSpPr/>
        <p:nvPr/>
      </p:nvGrpSpPr>
      <p:grpSpPr>
        <a:xfrm>
          <a:off x="0" y="0"/>
          <a:ext cx="0" cy="0"/>
          <a:chOff x="0" y="0"/>
          <a:chExt cx="0" cy="0"/>
        </a:xfrm>
      </p:grpSpPr>
      <p:sp>
        <p:nvSpPr>
          <p:cNvPr id="12" name="Google Shape;12;p3"/>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3"/>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3"/>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3"/>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 name="Google Shape;16;p3"/>
          <p:cNvGrpSpPr/>
          <p:nvPr/>
        </p:nvGrpSpPr>
        <p:grpSpPr>
          <a:xfrm>
            <a:off x="255200" y="592"/>
            <a:ext cx="2250363" cy="1044300"/>
            <a:chOff x="255200" y="592"/>
            <a:chExt cx="2250363" cy="1044300"/>
          </a:xfrm>
        </p:grpSpPr>
        <p:sp>
          <p:nvSpPr>
            <p:cNvPr id="17" name="Google Shape;17;p3"/>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3"/>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3"/>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 name="Google Shape;20;p3"/>
          <p:cNvGrpSpPr/>
          <p:nvPr/>
        </p:nvGrpSpPr>
        <p:grpSpPr>
          <a:xfrm>
            <a:off x="905395" y="592"/>
            <a:ext cx="2250363" cy="1044300"/>
            <a:chOff x="905395" y="592"/>
            <a:chExt cx="2250363" cy="1044300"/>
          </a:xfrm>
        </p:grpSpPr>
        <p:sp>
          <p:nvSpPr>
            <p:cNvPr id="21" name="Google Shape;21;p3"/>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3"/>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3"/>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 name="Google Shape;24;p3"/>
          <p:cNvGrpSpPr/>
          <p:nvPr/>
        </p:nvGrpSpPr>
        <p:grpSpPr>
          <a:xfrm>
            <a:off x="7057468" y="5088"/>
            <a:ext cx="1851282" cy="752108"/>
            <a:chOff x="6917201" y="0"/>
            <a:chExt cx="2227777" cy="863400"/>
          </a:xfrm>
        </p:grpSpPr>
        <p:sp>
          <p:nvSpPr>
            <p:cNvPr id="25" name="Google Shape;25;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 name="Google Shape;28;p3"/>
          <p:cNvGrpSpPr/>
          <p:nvPr/>
        </p:nvGrpSpPr>
        <p:grpSpPr>
          <a:xfrm>
            <a:off x="6553032" y="4217852"/>
            <a:ext cx="2389068" cy="925737"/>
            <a:chOff x="6917201" y="0"/>
            <a:chExt cx="2227777" cy="863400"/>
          </a:xfrm>
        </p:grpSpPr>
        <p:sp>
          <p:nvSpPr>
            <p:cNvPr id="29" name="Google Shape;29;p3"/>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3"/>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3"/>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 name="Google Shape;32;p3"/>
          <p:cNvGrpSpPr/>
          <p:nvPr/>
        </p:nvGrpSpPr>
        <p:grpSpPr>
          <a:xfrm>
            <a:off x="199149" y="4055652"/>
            <a:ext cx="2795413" cy="1083308"/>
            <a:chOff x="6917201" y="0"/>
            <a:chExt cx="2227777" cy="863400"/>
          </a:xfrm>
        </p:grpSpPr>
        <p:sp>
          <p:nvSpPr>
            <p:cNvPr id="33" name="Google Shape;33;p3"/>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3"/>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3"/>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 name="Google Shape;36;p3"/>
          <p:cNvSpPr txBox="1">
            <a:spLocks noGrp="1"/>
          </p:cNvSpPr>
          <p:nvPr>
            <p:ph type="ctrTitle"/>
          </p:nvPr>
        </p:nvSpPr>
        <p:spPr>
          <a:xfrm>
            <a:off x="1858703" y="1822833"/>
            <a:ext cx="5361300" cy="1448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37" name="Google Shape;37;p3"/>
          <p:cNvSpPr txBox="1">
            <a:spLocks noGrp="1"/>
          </p:cNvSpPr>
          <p:nvPr>
            <p:ph type="subTitle" idx="1"/>
          </p:nvPr>
        </p:nvSpPr>
        <p:spPr>
          <a:xfrm>
            <a:off x="1858700" y="3413158"/>
            <a:ext cx="5361300" cy="52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8" name="Google Shape;38;p3"/>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39"/>
        <p:cNvGrpSpPr/>
        <p:nvPr/>
      </p:nvGrpSpPr>
      <p:grpSpPr>
        <a:xfrm>
          <a:off x="0" y="0"/>
          <a:ext cx="0" cy="0"/>
          <a:chOff x="0" y="0"/>
          <a:chExt cx="0" cy="0"/>
        </a:xfrm>
      </p:grpSpPr>
      <p:sp>
        <p:nvSpPr>
          <p:cNvPr id="40" name="Google Shape;4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4"/>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44" name="Google Shape;44;p4"/>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Main point">
  <p:cSld name="MAIN_POINT">
    <p:spTree>
      <p:nvGrpSpPr>
        <p:cNvPr id="1" name="Shape 45"/>
        <p:cNvGrpSpPr/>
        <p:nvPr/>
      </p:nvGrpSpPr>
      <p:grpSpPr>
        <a:xfrm>
          <a:off x="0" y="0"/>
          <a:ext cx="0" cy="0"/>
          <a:chOff x="0" y="0"/>
          <a:chExt cx="0" cy="0"/>
        </a:xfrm>
      </p:grpSpPr>
      <p:sp>
        <p:nvSpPr>
          <p:cNvPr id="46" name="Google Shape;46;p5"/>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5"/>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8" name="Google Shape;48;p5"/>
          <p:cNvGrpSpPr/>
          <p:nvPr/>
        </p:nvGrpSpPr>
        <p:grpSpPr>
          <a:xfrm>
            <a:off x="255991" y="-118"/>
            <a:ext cx="2251347" cy="1043408"/>
            <a:chOff x="3961956" y="4383950"/>
            <a:chExt cx="1160548" cy="548700"/>
          </a:xfrm>
        </p:grpSpPr>
        <p:sp>
          <p:nvSpPr>
            <p:cNvPr id="49" name="Google Shape;49;p5"/>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5"/>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5"/>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 name="Google Shape;52;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3" name="Google Shape;53;p5"/>
          <p:cNvGrpSpPr/>
          <p:nvPr/>
        </p:nvGrpSpPr>
        <p:grpSpPr>
          <a:xfrm>
            <a:off x="34934" y="4522125"/>
            <a:ext cx="1593306" cy="617072"/>
            <a:chOff x="6917201" y="0"/>
            <a:chExt cx="2227777" cy="863400"/>
          </a:xfrm>
        </p:grpSpPr>
        <p:sp>
          <p:nvSpPr>
            <p:cNvPr id="54" name="Google Shape;54;p5"/>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5"/>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5"/>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7" name="Google Shape;57;p5"/>
          <p:cNvGrpSpPr/>
          <p:nvPr/>
        </p:nvGrpSpPr>
        <p:grpSpPr>
          <a:xfrm>
            <a:off x="5886353" y="1243"/>
            <a:ext cx="3257454" cy="1261514"/>
            <a:chOff x="6917201" y="0"/>
            <a:chExt cx="2227777" cy="863400"/>
          </a:xfrm>
        </p:grpSpPr>
        <p:sp>
          <p:nvSpPr>
            <p:cNvPr id="58" name="Google Shape;58;p5"/>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5"/>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5"/>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1" name="Google Shape;61;p5"/>
          <p:cNvSpPr txBox="1">
            <a:spLocks noGrp="1"/>
          </p:cNvSpPr>
          <p:nvPr>
            <p:ph type="title"/>
          </p:nvPr>
        </p:nvSpPr>
        <p:spPr>
          <a:xfrm>
            <a:off x="1393929" y="1301146"/>
            <a:ext cx="6366900" cy="2539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a:endParaRPr/>
          </a:p>
        </p:txBody>
      </p:sp>
      <p:sp>
        <p:nvSpPr>
          <p:cNvPr id="62" name="Google Shape;62;p5"/>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63"/>
        <p:cNvGrpSpPr/>
        <p:nvPr/>
      </p:nvGrpSpPr>
      <p:grpSpPr>
        <a:xfrm>
          <a:off x="0" y="0"/>
          <a:ext cx="0" cy="0"/>
          <a:chOff x="0" y="0"/>
          <a:chExt cx="0" cy="0"/>
        </a:xfrm>
      </p:grpSpPr>
      <p:sp>
        <p:nvSpPr>
          <p:cNvPr id="64" name="Google Shape;64;p6"/>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5" name="Google Shape;65;p6"/>
          <p:cNvGrpSpPr/>
          <p:nvPr/>
        </p:nvGrpSpPr>
        <p:grpSpPr>
          <a:xfrm>
            <a:off x="5594190" y="3961115"/>
            <a:ext cx="2910144" cy="1182340"/>
            <a:chOff x="6917201" y="0"/>
            <a:chExt cx="2227777" cy="863400"/>
          </a:xfrm>
        </p:grpSpPr>
        <p:sp>
          <p:nvSpPr>
            <p:cNvPr id="66" name="Google Shape;66;p6"/>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6"/>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6"/>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 name="Google Shape;69;p6"/>
          <p:cNvGrpSpPr/>
          <p:nvPr/>
        </p:nvGrpSpPr>
        <p:grpSpPr>
          <a:xfrm>
            <a:off x="199149" y="2"/>
            <a:ext cx="2795413" cy="1083308"/>
            <a:chOff x="6917201" y="0"/>
            <a:chExt cx="2227777" cy="863400"/>
          </a:xfrm>
        </p:grpSpPr>
        <p:sp>
          <p:nvSpPr>
            <p:cNvPr id="70" name="Google Shape;70;p6"/>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6"/>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6"/>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3" name="Google Shape;73;p6"/>
          <p:cNvSpPr txBox="1">
            <a:spLocks noGrp="1"/>
          </p:cNvSpPr>
          <p:nvPr>
            <p:ph type="title"/>
          </p:nvPr>
        </p:nvSpPr>
        <p:spPr>
          <a:xfrm>
            <a:off x="1888684" y="1746100"/>
            <a:ext cx="5377500" cy="1646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a:endParaRPr/>
          </a:p>
        </p:txBody>
      </p:sp>
      <p:sp>
        <p:nvSpPr>
          <p:cNvPr id="74" name="Google Shape;74;p6"/>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and body" type="tx">
  <p:cSld name="TITLE_AND_BODY">
    <p:spTree>
      <p:nvGrpSpPr>
        <p:cNvPr id="1" name="Shape 75"/>
        <p:cNvGrpSpPr/>
        <p:nvPr/>
      </p:nvGrpSpPr>
      <p:grpSpPr>
        <a:xfrm>
          <a:off x="0" y="0"/>
          <a:ext cx="0" cy="0"/>
          <a:chOff x="0" y="0"/>
          <a:chExt cx="0" cy="0"/>
        </a:xfrm>
      </p:grpSpPr>
      <p:sp>
        <p:nvSpPr>
          <p:cNvPr id="76" name="Google Shape;76;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7"/>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7"/>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80" name="Google Shape;80;p7"/>
          <p:cNvSpPr txBox="1">
            <a:spLocks noGrp="1"/>
          </p:cNvSpPr>
          <p:nvPr>
            <p:ph type="body" idx="1"/>
          </p:nvPr>
        </p:nvSpPr>
        <p:spPr>
          <a:xfrm>
            <a:off x="819150" y="1990725"/>
            <a:ext cx="7505700" cy="24480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81" name="Google Shape;81;p7"/>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and two columns" type="twoColTx">
  <p:cSld name="TITLE_AND_TWO_COLUMNS">
    <p:spTree>
      <p:nvGrpSpPr>
        <p:cNvPr id="1" name="Shape 82"/>
        <p:cNvGrpSpPr/>
        <p:nvPr/>
      </p:nvGrpSpPr>
      <p:grpSpPr>
        <a:xfrm>
          <a:off x="0" y="0"/>
          <a:ext cx="0" cy="0"/>
          <a:chOff x="0" y="0"/>
          <a:chExt cx="0" cy="0"/>
        </a:xfrm>
      </p:grpSpPr>
      <p:sp>
        <p:nvSpPr>
          <p:cNvPr id="83" name="Google Shape;83;p8"/>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8"/>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8"/>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87" name="Google Shape;87;p8"/>
          <p:cNvSpPr txBox="1">
            <a:spLocks noGrp="1"/>
          </p:cNvSpPr>
          <p:nvPr>
            <p:ph type="body" idx="1"/>
          </p:nvPr>
        </p:nvSpPr>
        <p:spPr>
          <a:xfrm>
            <a:off x="819150" y="1990725"/>
            <a:ext cx="3686100" cy="24480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88" name="Google Shape;88;p8"/>
          <p:cNvSpPr txBox="1">
            <a:spLocks noGrp="1"/>
          </p:cNvSpPr>
          <p:nvPr>
            <p:ph type="body" idx="2"/>
          </p:nvPr>
        </p:nvSpPr>
        <p:spPr>
          <a:xfrm>
            <a:off x="4638675" y="1990725"/>
            <a:ext cx="3686100" cy="24480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89" name="Google Shape;89;p8"/>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One column text">
  <p:cSld name="ONE_COLUMN_TEXT">
    <p:spTree>
      <p:nvGrpSpPr>
        <p:cNvPr id="1" name="Shape 90"/>
        <p:cNvGrpSpPr/>
        <p:nvPr/>
      </p:nvGrpSpPr>
      <p:grpSpPr>
        <a:xfrm>
          <a:off x="0" y="0"/>
          <a:ext cx="0" cy="0"/>
          <a:chOff x="0" y="0"/>
          <a:chExt cx="0" cy="0"/>
        </a:xfrm>
      </p:grpSpPr>
      <p:sp>
        <p:nvSpPr>
          <p:cNvPr id="91" name="Google Shape;91;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9"/>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9"/>
          <p:cNvSpPr txBox="1">
            <a:spLocks noGrp="1"/>
          </p:cNvSpPr>
          <p:nvPr>
            <p:ph type="title"/>
          </p:nvPr>
        </p:nvSpPr>
        <p:spPr>
          <a:xfrm>
            <a:off x="819150" y="845600"/>
            <a:ext cx="3709200" cy="1383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95" name="Google Shape;95;p9"/>
          <p:cNvSpPr txBox="1">
            <a:spLocks noGrp="1"/>
          </p:cNvSpPr>
          <p:nvPr>
            <p:ph type="body" idx="1"/>
          </p:nvPr>
        </p:nvSpPr>
        <p:spPr>
          <a:xfrm>
            <a:off x="830700" y="2319050"/>
            <a:ext cx="3709200" cy="21198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96" name="Google Shape;96;p9"/>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Section title and description">
  <p:cSld name="SECTION_TITLE_AND_DESCRIPTION">
    <p:spTree>
      <p:nvGrpSpPr>
        <p:cNvPr id="1" name="Shape 97"/>
        <p:cNvGrpSpPr/>
        <p:nvPr/>
      </p:nvGrpSpPr>
      <p:grpSpPr>
        <a:xfrm>
          <a:off x="0" y="0"/>
          <a:ext cx="0" cy="0"/>
          <a:chOff x="0" y="0"/>
          <a:chExt cx="0" cy="0"/>
        </a:xfrm>
      </p:grpSpPr>
      <p:sp>
        <p:nvSpPr>
          <p:cNvPr id="98" name="Google Shape;98;p10"/>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0"/>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0"/>
          <p:cNvSpPr txBox="1">
            <a:spLocks noGrp="1"/>
          </p:cNvSpPr>
          <p:nvPr>
            <p:ph type="title"/>
          </p:nvPr>
        </p:nvSpPr>
        <p:spPr>
          <a:xfrm>
            <a:off x="819150" y="845600"/>
            <a:ext cx="6424200" cy="705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02" name="Google Shape;102;p10"/>
          <p:cNvSpPr txBox="1">
            <a:spLocks noGrp="1"/>
          </p:cNvSpPr>
          <p:nvPr>
            <p:ph type="subTitle" idx="1"/>
          </p:nvPr>
        </p:nvSpPr>
        <p:spPr>
          <a:xfrm>
            <a:off x="819150" y="1550700"/>
            <a:ext cx="5859900" cy="39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3" name="Google Shape;103;p10"/>
          <p:cNvSpPr txBox="1">
            <a:spLocks noGrp="1"/>
          </p:cNvSpPr>
          <p:nvPr>
            <p:ph type="body" idx="2"/>
          </p:nvPr>
        </p:nvSpPr>
        <p:spPr>
          <a:xfrm>
            <a:off x="819150" y="2467050"/>
            <a:ext cx="5859900" cy="2095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04" name="Google Shape;104;p10"/>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blipFill>
          <a:blip r:embed="rId1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1600"/>
              </a:spcBef>
              <a:spcAft>
                <a:spcPts val="160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143"/>
        <p:cNvGrpSpPr/>
        <p:nvPr/>
      </p:nvGrpSpPr>
      <p:grpSpPr>
        <a:xfrm>
          <a:off x="0" y="0"/>
          <a:ext cx="0" cy="0"/>
          <a:chOff x="0" y="0"/>
          <a:chExt cx="0" cy="0"/>
        </a:xfrm>
      </p:grpSpPr>
      <p:sp>
        <p:nvSpPr>
          <p:cNvPr id="144" name="Google Shape;144;p15"/>
          <p:cNvSpPr txBox="1">
            <a:spLocks noGrp="1"/>
          </p:cNvSpPr>
          <p:nvPr>
            <p:ph type="ctrTitle" idx="4294967295"/>
          </p:nvPr>
        </p:nvSpPr>
        <p:spPr>
          <a:xfrm>
            <a:off x="3818307" y="883350"/>
            <a:ext cx="3793200" cy="2309400"/>
          </a:xfrm>
          <a:prstGeom prst="rect">
            <a:avLst/>
          </a:prstGeom>
          <a:noFill/>
          <a:ln>
            <a:noFill/>
          </a:ln>
        </p:spPr>
        <p:txBody>
          <a:bodyPr spcFirstLastPara="1" wrap="square" lIns="68575" tIns="34275" rIns="68575" bIns="34275" anchor="b" anchorCtr="0">
            <a:noAutofit/>
          </a:bodyPr>
          <a:lstStyle/>
          <a:p>
            <a:pPr marL="0" marR="0" lvl="0" indent="0" algn="r" rtl="0">
              <a:lnSpc>
                <a:spcPct val="85000"/>
              </a:lnSpc>
              <a:spcBef>
                <a:spcPts val="0"/>
              </a:spcBef>
              <a:spcAft>
                <a:spcPts val="0"/>
              </a:spcAft>
              <a:buClr>
                <a:srgbClr val="262626"/>
              </a:buClr>
              <a:buSzPts val="6000"/>
              <a:buFont typeface="Calibri"/>
              <a:buNone/>
            </a:pPr>
            <a:r>
              <a:rPr lang="es" sz="3200" b="1" i="0" u="none" strike="noStrike" cap="none">
                <a:solidFill>
                  <a:srgbClr val="E83464"/>
                </a:solidFill>
                <a:latin typeface="Arial"/>
                <a:ea typeface="Arial"/>
                <a:cs typeface="Arial"/>
                <a:sym typeface="Arial"/>
              </a:rPr>
              <a:t>CICLO III:</a:t>
            </a:r>
            <a:br>
              <a:rPr lang="es" sz="3200" b="1" i="0" u="none" strike="noStrike" cap="none">
                <a:solidFill>
                  <a:srgbClr val="E83464"/>
                </a:solidFill>
                <a:latin typeface="Arial"/>
                <a:ea typeface="Arial"/>
                <a:cs typeface="Arial"/>
                <a:sym typeface="Arial"/>
              </a:rPr>
            </a:br>
            <a:r>
              <a:rPr lang="es" sz="2400">
                <a:solidFill>
                  <a:srgbClr val="3D63AB"/>
                </a:solidFill>
                <a:latin typeface="Arial"/>
                <a:ea typeface="Arial"/>
                <a:cs typeface="Arial"/>
                <a:sym typeface="Arial"/>
              </a:rPr>
              <a:t>Desarrollo de software </a:t>
            </a:r>
            <a:endParaRPr sz="2400" b="1" i="0" u="none" strike="noStrike" cap="non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197"/>
        <p:cNvGrpSpPr/>
        <p:nvPr/>
      </p:nvGrpSpPr>
      <p:grpSpPr>
        <a:xfrm>
          <a:off x="0" y="0"/>
          <a:ext cx="0" cy="0"/>
          <a:chOff x="0" y="0"/>
          <a:chExt cx="0" cy="0"/>
        </a:xfrm>
      </p:grpSpPr>
      <p:sp>
        <p:nvSpPr>
          <p:cNvPr id="198" name="Google Shape;198;p24"/>
          <p:cNvSpPr txBox="1"/>
          <p:nvPr/>
        </p:nvSpPr>
        <p:spPr>
          <a:xfrm>
            <a:off x="849781" y="990277"/>
            <a:ext cx="7017300" cy="8574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3200" b="1">
                <a:solidFill>
                  <a:srgbClr val="E83464"/>
                </a:solidFill>
              </a:rPr>
              <a:t>Desarrollo Web – FrontEnd</a:t>
            </a:r>
            <a:br>
              <a:rPr lang="es" sz="3200" b="1">
                <a:solidFill>
                  <a:srgbClr val="E83464"/>
                </a:solidFill>
              </a:rPr>
            </a:br>
            <a:r>
              <a:rPr lang="es" sz="3200" b="1">
                <a:solidFill>
                  <a:srgbClr val="E83464"/>
                </a:solidFill>
              </a:rPr>
              <a:t>JavaScript: Objetos</a:t>
            </a:r>
            <a:endParaRPr sz="3200" b="1">
              <a:solidFill>
                <a:srgbClr val="E83464"/>
              </a:solidFill>
            </a:endParaRPr>
          </a:p>
        </p:txBody>
      </p:sp>
      <p:sp>
        <p:nvSpPr>
          <p:cNvPr id="199" name="Google Shape;199;p24"/>
          <p:cNvSpPr txBox="1"/>
          <p:nvPr/>
        </p:nvSpPr>
        <p:spPr>
          <a:xfrm>
            <a:off x="849781" y="2074718"/>
            <a:ext cx="7224000" cy="2535300"/>
          </a:xfrm>
          <a:prstGeom prst="rect">
            <a:avLst/>
          </a:prstGeom>
          <a:noFill/>
          <a:ln>
            <a:noFill/>
          </a:ln>
        </p:spPr>
        <p:txBody>
          <a:bodyPr spcFirstLastPara="1" wrap="square" lIns="0" tIns="34275" rIns="0" bIns="34275" anchor="t" anchorCtr="0">
            <a:noAutofit/>
          </a:bodyPr>
          <a:lstStyle/>
          <a:p>
            <a:pPr marL="158750" lvl="0" indent="0" algn="just" rtl="0">
              <a:lnSpc>
                <a:spcPct val="115000"/>
              </a:lnSpc>
              <a:spcBef>
                <a:spcPts val="600"/>
              </a:spcBef>
              <a:spcAft>
                <a:spcPts val="0"/>
              </a:spcAft>
              <a:buNone/>
            </a:pPr>
            <a:r>
              <a:rPr lang="es" sz="1200" b="1">
                <a:solidFill>
                  <a:srgbClr val="375FA9"/>
                </a:solidFill>
              </a:rPr>
              <a:t>Objeto document:</a:t>
            </a:r>
            <a:endParaRPr sz="1200" b="1">
              <a:solidFill>
                <a:srgbClr val="375FA9"/>
              </a:solidFill>
            </a:endParaRPr>
          </a:p>
          <a:p>
            <a:pPr marL="158750" lvl="0" indent="0" algn="just" rtl="0">
              <a:lnSpc>
                <a:spcPct val="115000"/>
              </a:lnSpc>
              <a:spcBef>
                <a:spcPts val="600"/>
              </a:spcBef>
              <a:spcAft>
                <a:spcPts val="0"/>
              </a:spcAft>
              <a:buNone/>
            </a:pPr>
            <a:r>
              <a:rPr lang="es" sz="1200">
                <a:solidFill>
                  <a:srgbClr val="375FA9"/>
                </a:solidFill>
              </a:rPr>
              <a:t>Hace referencia al contenido del documento HTML. Es el nodo raíz del DOM. </a:t>
            </a:r>
            <a:endParaRPr sz="1200">
              <a:solidFill>
                <a:srgbClr val="375FA9"/>
              </a:solidFill>
            </a:endParaRPr>
          </a:p>
          <a:p>
            <a:pPr marL="158750" lvl="0" indent="0" algn="just" rtl="0">
              <a:lnSpc>
                <a:spcPct val="115000"/>
              </a:lnSpc>
              <a:spcBef>
                <a:spcPts val="600"/>
              </a:spcBef>
              <a:spcAft>
                <a:spcPts val="0"/>
              </a:spcAft>
              <a:buNone/>
            </a:pPr>
            <a:r>
              <a:rPr lang="es" sz="1200" b="1">
                <a:solidFill>
                  <a:srgbClr val="375FA9"/>
                </a:solidFill>
              </a:rPr>
              <a:t>Propiedades</a:t>
            </a:r>
            <a:r>
              <a:rPr lang="es" sz="1200">
                <a:solidFill>
                  <a:srgbClr val="375FA9"/>
                </a:solidFill>
              </a:rPr>
              <a:t>: </a:t>
            </a:r>
            <a:endParaRPr sz="1300">
              <a:solidFill>
                <a:srgbClr val="233A44"/>
              </a:solidFill>
              <a:latin typeface="Calibri"/>
              <a:ea typeface="Calibri"/>
              <a:cs typeface="Calibri"/>
              <a:sym typeface="Calibri"/>
            </a:endParaRPr>
          </a:p>
          <a:p>
            <a:pPr marL="330200" lvl="0" indent="-171450" algn="just" rtl="0">
              <a:lnSpc>
                <a:spcPct val="115000"/>
              </a:lnSpc>
              <a:spcBef>
                <a:spcPts val="0"/>
              </a:spcBef>
              <a:spcAft>
                <a:spcPts val="0"/>
              </a:spcAft>
              <a:buClr>
                <a:schemeClr val="accent5"/>
              </a:buClr>
              <a:buSzPts val="1100"/>
              <a:buFont typeface="Calibri"/>
              <a:buChar char="●"/>
            </a:pPr>
            <a:r>
              <a:rPr lang="es" sz="1200">
                <a:solidFill>
                  <a:srgbClr val="375FA9"/>
                </a:solidFill>
              </a:rPr>
              <a:t>bgColor: color de fondo.</a:t>
            </a:r>
            <a:endParaRPr sz="1200">
              <a:solidFill>
                <a:srgbClr val="375FA9"/>
              </a:solidFill>
            </a:endParaRPr>
          </a:p>
          <a:p>
            <a:pPr marL="330200" lvl="0" indent="-171450" algn="just" rtl="0">
              <a:lnSpc>
                <a:spcPct val="115000"/>
              </a:lnSpc>
              <a:spcBef>
                <a:spcPts val="0"/>
              </a:spcBef>
              <a:spcAft>
                <a:spcPts val="0"/>
              </a:spcAft>
              <a:buClr>
                <a:schemeClr val="accent5"/>
              </a:buClr>
              <a:buSzPts val="1100"/>
              <a:buFont typeface="Calibri"/>
              <a:buChar char="●"/>
            </a:pPr>
            <a:r>
              <a:rPr lang="es" sz="1200">
                <a:solidFill>
                  <a:srgbClr val="375FA9"/>
                </a:solidFill>
              </a:rPr>
              <a:t>fgColor: color del texto.</a:t>
            </a:r>
            <a:endParaRPr sz="1200">
              <a:solidFill>
                <a:srgbClr val="375FA9"/>
              </a:solidFill>
            </a:endParaRPr>
          </a:p>
          <a:p>
            <a:pPr marL="330200" lvl="0" indent="-171450" algn="just" rtl="0">
              <a:lnSpc>
                <a:spcPct val="115000"/>
              </a:lnSpc>
              <a:spcBef>
                <a:spcPts val="0"/>
              </a:spcBef>
              <a:spcAft>
                <a:spcPts val="0"/>
              </a:spcAft>
              <a:buClr>
                <a:schemeClr val="accent5"/>
              </a:buClr>
              <a:buSzPts val="1100"/>
              <a:buFont typeface="Calibri"/>
              <a:buChar char="●"/>
            </a:pPr>
            <a:r>
              <a:rPr lang="es" sz="1200">
                <a:solidFill>
                  <a:srgbClr val="375FA9"/>
                </a:solidFill>
              </a:rPr>
              <a:t>vlink: color de los enlaces visitados.</a:t>
            </a:r>
            <a:endParaRPr sz="1200">
              <a:solidFill>
                <a:srgbClr val="375FA9"/>
              </a:solidFill>
            </a:endParaRPr>
          </a:p>
          <a:p>
            <a:pPr marL="330200" lvl="0" indent="-171450" algn="just" rtl="0">
              <a:lnSpc>
                <a:spcPct val="115000"/>
              </a:lnSpc>
              <a:spcBef>
                <a:spcPts val="0"/>
              </a:spcBef>
              <a:spcAft>
                <a:spcPts val="0"/>
              </a:spcAft>
              <a:buClr>
                <a:schemeClr val="accent5"/>
              </a:buClr>
              <a:buSzPts val="1100"/>
              <a:buFont typeface="Calibri"/>
              <a:buChar char="●"/>
            </a:pPr>
            <a:r>
              <a:rPr lang="es" sz="1200">
                <a:solidFill>
                  <a:srgbClr val="375FA9"/>
                </a:solidFill>
              </a:rPr>
              <a:t>alink: color de los enlaces activos.</a:t>
            </a:r>
            <a:endParaRPr sz="1300">
              <a:solidFill>
                <a:srgbClr val="233A44"/>
              </a:solidFill>
              <a:latin typeface="Calibri"/>
              <a:ea typeface="Calibri"/>
              <a:cs typeface="Calibri"/>
              <a:sym typeface="Calibri"/>
            </a:endParaRPr>
          </a:p>
          <a:p>
            <a:pPr marL="158750" lvl="0" indent="0" algn="just" rtl="0">
              <a:lnSpc>
                <a:spcPct val="115000"/>
              </a:lnSpc>
              <a:spcBef>
                <a:spcPts val="600"/>
              </a:spcBef>
              <a:spcAft>
                <a:spcPts val="0"/>
              </a:spcAft>
              <a:buNone/>
            </a:pPr>
            <a:r>
              <a:rPr lang="es" sz="1200">
                <a:solidFill>
                  <a:srgbClr val="375FA9"/>
                </a:solidFill>
              </a:rPr>
              <a:t>Uno de los métodos más utilizados es write().</a:t>
            </a:r>
            <a:endParaRPr sz="1200">
              <a:solidFill>
                <a:srgbClr val="375FA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203"/>
        <p:cNvGrpSpPr/>
        <p:nvPr/>
      </p:nvGrpSpPr>
      <p:grpSpPr>
        <a:xfrm>
          <a:off x="0" y="0"/>
          <a:ext cx="0" cy="0"/>
          <a:chOff x="0" y="0"/>
          <a:chExt cx="0" cy="0"/>
        </a:xfrm>
      </p:grpSpPr>
      <p:sp>
        <p:nvSpPr>
          <p:cNvPr id="204" name="Google Shape;204;p25"/>
          <p:cNvSpPr txBox="1"/>
          <p:nvPr/>
        </p:nvSpPr>
        <p:spPr>
          <a:xfrm>
            <a:off x="803218" y="661036"/>
            <a:ext cx="7543800" cy="10881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2800" b="1">
                <a:solidFill>
                  <a:srgbClr val="E83464"/>
                </a:solidFill>
              </a:rPr>
              <a:t>Desarrollo Web – FrontEnd</a:t>
            </a:r>
            <a:br>
              <a:rPr lang="es" sz="2800" b="1">
                <a:solidFill>
                  <a:srgbClr val="E83464"/>
                </a:solidFill>
              </a:rPr>
            </a:br>
            <a:r>
              <a:rPr lang="es" sz="2800" b="1">
                <a:solidFill>
                  <a:srgbClr val="E83464"/>
                </a:solidFill>
              </a:rPr>
              <a:t>JavaScript: Clases</a:t>
            </a:r>
            <a:endParaRPr sz="2800" b="1">
              <a:solidFill>
                <a:srgbClr val="E83464"/>
              </a:solidFill>
            </a:endParaRPr>
          </a:p>
        </p:txBody>
      </p:sp>
      <p:sp>
        <p:nvSpPr>
          <p:cNvPr id="205" name="Google Shape;205;p25"/>
          <p:cNvSpPr txBox="1"/>
          <p:nvPr/>
        </p:nvSpPr>
        <p:spPr>
          <a:xfrm>
            <a:off x="879071" y="1911927"/>
            <a:ext cx="7392000" cy="3127800"/>
          </a:xfrm>
          <a:prstGeom prst="rect">
            <a:avLst/>
          </a:prstGeom>
          <a:noFill/>
          <a:ln>
            <a:noFill/>
          </a:ln>
        </p:spPr>
        <p:txBody>
          <a:bodyPr spcFirstLastPara="1" wrap="square" lIns="0" tIns="34275" rIns="0" bIns="34275" anchor="t" anchorCtr="0">
            <a:noAutofit/>
          </a:bodyPr>
          <a:lstStyle/>
          <a:p>
            <a:pPr marL="457200" lvl="0" indent="-317500" algn="just" rtl="0">
              <a:lnSpc>
                <a:spcPct val="90000"/>
              </a:lnSpc>
              <a:spcBef>
                <a:spcPts val="900"/>
              </a:spcBef>
              <a:spcAft>
                <a:spcPts val="0"/>
              </a:spcAft>
              <a:buClr>
                <a:schemeClr val="accent5"/>
              </a:buClr>
              <a:buSzPts val="1400"/>
              <a:buFont typeface="Calibri"/>
              <a:buChar char="●"/>
            </a:pPr>
            <a:r>
              <a:rPr lang="es">
                <a:solidFill>
                  <a:srgbClr val="325BA7"/>
                </a:solidFill>
              </a:rPr>
              <a:t>Clases Predefinidas:</a:t>
            </a:r>
            <a:endParaRPr sz="1300">
              <a:solidFill>
                <a:srgbClr val="233A44"/>
              </a:solidFill>
              <a:latin typeface="Calibri"/>
              <a:ea typeface="Calibri"/>
              <a:cs typeface="Calibri"/>
              <a:sym typeface="Calibri"/>
            </a:endParaRPr>
          </a:p>
          <a:p>
            <a:pPr marL="914400" lvl="1" indent="-317500" algn="just" rtl="0">
              <a:lnSpc>
                <a:spcPct val="90000"/>
              </a:lnSpc>
              <a:spcBef>
                <a:spcPts val="200"/>
              </a:spcBef>
              <a:spcAft>
                <a:spcPts val="0"/>
              </a:spcAft>
              <a:buClr>
                <a:schemeClr val="accent5"/>
              </a:buClr>
              <a:buSzPts val="1400"/>
              <a:buFont typeface="Calibri"/>
              <a:buChar char="○"/>
            </a:pPr>
            <a:r>
              <a:rPr lang="es" sz="1200">
                <a:solidFill>
                  <a:srgbClr val="325BA7"/>
                </a:solidFill>
              </a:rPr>
              <a:t>Clase </a:t>
            </a:r>
            <a:r>
              <a:rPr lang="es" sz="1200" b="1">
                <a:solidFill>
                  <a:srgbClr val="325BA7"/>
                </a:solidFill>
              </a:rPr>
              <a:t>String</a:t>
            </a:r>
            <a:r>
              <a:rPr lang="es" sz="1200">
                <a:solidFill>
                  <a:srgbClr val="325BA7"/>
                </a:solidFill>
              </a:rPr>
              <a:t>: Cada vez que se asigna una cadena de caracteres a una variable, se crea un objeto de la clase String.</a:t>
            </a:r>
            <a:endParaRPr sz="1200">
              <a:solidFill>
                <a:srgbClr val="325BA7"/>
              </a:solidFill>
            </a:endParaRPr>
          </a:p>
          <a:p>
            <a:pPr marL="914400" lvl="1" indent="-317500" algn="just" rtl="0">
              <a:lnSpc>
                <a:spcPct val="90000"/>
              </a:lnSpc>
              <a:spcBef>
                <a:spcPts val="200"/>
              </a:spcBef>
              <a:spcAft>
                <a:spcPts val="0"/>
              </a:spcAft>
              <a:buClr>
                <a:schemeClr val="accent5"/>
              </a:buClr>
              <a:buSzPts val="1400"/>
              <a:buFont typeface="Calibri"/>
              <a:buChar char="○"/>
            </a:pPr>
            <a:r>
              <a:rPr lang="es" sz="1200">
                <a:solidFill>
                  <a:srgbClr val="325BA7"/>
                </a:solidFill>
              </a:rPr>
              <a:t>Clase </a:t>
            </a:r>
            <a:r>
              <a:rPr lang="es" sz="1200" b="1">
                <a:solidFill>
                  <a:srgbClr val="325BA7"/>
                </a:solidFill>
              </a:rPr>
              <a:t>Math</a:t>
            </a:r>
            <a:r>
              <a:rPr lang="es" sz="1200">
                <a:solidFill>
                  <a:srgbClr val="325BA7"/>
                </a:solidFill>
              </a:rPr>
              <a:t>: Se usa para efectuar cálculos matemáticos.</a:t>
            </a:r>
            <a:endParaRPr sz="1100">
              <a:solidFill>
                <a:srgbClr val="233A44"/>
              </a:solidFill>
              <a:latin typeface="Calibri"/>
              <a:ea typeface="Calibri"/>
              <a:cs typeface="Calibri"/>
              <a:sym typeface="Calibri"/>
            </a:endParaRPr>
          </a:p>
          <a:p>
            <a:pPr marL="914400" lvl="1" indent="-317500" algn="just" rtl="0">
              <a:lnSpc>
                <a:spcPct val="90000"/>
              </a:lnSpc>
              <a:spcBef>
                <a:spcPts val="200"/>
              </a:spcBef>
              <a:spcAft>
                <a:spcPts val="0"/>
              </a:spcAft>
              <a:buClr>
                <a:schemeClr val="accent5"/>
              </a:buClr>
              <a:buSzPts val="1400"/>
              <a:buFont typeface="Calibri"/>
              <a:buChar char="○"/>
            </a:pPr>
            <a:r>
              <a:rPr lang="es" sz="1200">
                <a:solidFill>
                  <a:srgbClr val="325BA7"/>
                </a:solidFill>
              </a:rPr>
              <a:t>Clase </a:t>
            </a:r>
            <a:r>
              <a:rPr lang="es" sz="1200" b="1">
                <a:solidFill>
                  <a:srgbClr val="325BA7"/>
                </a:solidFill>
              </a:rPr>
              <a:t>Date</a:t>
            </a:r>
            <a:r>
              <a:rPr lang="es" sz="1200">
                <a:solidFill>
                  <a:srgbClr val="325BA7"/>
                </a:solidFill>
              </a:rPr>
              <a:t>: Para el manejo de fechas y horas.</a:t>
            </a:r>
            <a:endParaRPr sz="1100">
              <a:solidFill>
                <a:srgbClr val="233A44"/>
              </a:solidFill>
              <a:latin typeface="Calibri"/>
              <a:ea typeface="Calibri"/>
              <a:cs typeface="Calibri"/>
              <a:sym typeface="Calibri"/>
            </a:endParaRPr>
          </a:p>
          <a:p>
            <a:pPr marL="457200" lvl="0" indent="-317500" algn="just" rtl="0">
              <a:lnSpc>
                <a:spcPct val="90000"/>
              </a:lnSpc>
              <a:spcBef>
                <a:spcPts val="900"/>
              </a:spcBef>
              <a:spcAft>
                <a:spcPts val="0"/>
              </a:spcAft>
              <a:buClr>
                <a:schemeClr val="accent5"/>
              </a:buClr>
              <a:buSzPts val="1400"/>
              <a:buFont typeface="Calibri"/>
              <a:buChar char="●"/>
            </a:pPr>
            <a:r>
              <a:rPr lang="es">
                <a:solidFill>
                  <a:srgbClr val="325BA7"/>
                </a:solidFill>
              </a:rPr>
              <a:t>Clases del Browser o Navegador:</a:t>
            </a:r>
            <a:endParaRPr sz="1300">
              <a:solidFill>
                <a:srgbClr val="233A44"/>
              </a:solidFill>
              <a:latin typeface="Calibri"/>
              <a:ea typeface="Calibri"/>
              <a:cs typeface="Calibri"/>
              <a:sym typeface="Calibri"/>
            </a:endParaRPr>
          </a:p>
          <a:p>
            <a:pPr marL="914400" lvl="1" indent="-317500" algn="just" rtl="0">
              <a:lnSpc>
                <a:spcPct val="90000"/>
              </a:lnSpc>
              <a:spcBef>
                <a:spcPts val="200"/>
              </a:spcBef>
              <a:spcAft>
                <a:spcPts val="0"/>
              </a:spcAft>
              <a:buClr>
                <a:schemeClr val="accent5"/>
              </a:buClr>
              <a:buSzPts val="1400"/>
              <a:buFont typeface="Calibri"/>
              <a:buChar char="○"/>
            </a:pPr>
            <a:r>
              <a:rPr lang="es" sz="1200">
                <a:solidFill>
                  <a:srgbClr val="325BA7"/>
                </a:solidFill>
              </a:rPr>
              <a:t>Tienen que ver con la navegación.</a:t>
            </a:r>
            <a:endParaRPr sz="1100">
              <a:solidFill>
                <a:srgbClr val="233A44"/>
              </a:solidFill>
              <a:latin typeface="Calibri"/>
              <a:ea typeface="Calibri"/>
              <a:cs typeface="Calibri"/>
              <a:sym typeface="Calibri"/>
            </a:endParaRPr>
          </a:p>
          <a:p>
            <a:pPr marL="457200" lvl="0" indent="-317500" algn="just" rtl="0">
              <a:lnSpc>
                <a:spcPct val="90000"/>
              </a:lnSpc>
              <a:spcBef>
                <a:spcPts val="900"/>
              </a:spcBef>
              <a:spcAft>
                <a:spcPts val="0"/>
              </a:spcAft>
              <a:buClr>
                <a:schemeClr val="accent5"/>
              </a:buClr>
              <a:buSzPts val="1400"/>
              <a:buFont typeface="Calibri"/>
              <a:buChar char="●"/>
            </a:pPr>
            <a:r>
              <a:rPr lang="es">
                <a:solidFill>
                  <a:srgbClr val="325BA7"/>
                </a:solidFill>
              </a:rPr>
              <a:t>Clases del Documento HTML:</a:t>
            </a:r>
            <a:endParaRPr sz="1300">
              <a:solidFill>
                <a:srgbClr val="233A44"/>
              </a:solidFill>
              <a:latin typeface="Calibri"/>
              <a:ea typeface="Calibri"/>
              <a:cs typeface="Calibri"/>
              <a:sym typeface="Calibri"/>
            </a:endParaRPr>
          </a:p>
          <a:p>
            <a:pPr marL="914400" lvl="1" indent="-317500" algn="just" rtl="0">
              <a:lnSpc>
                <a:spcPct val="90000"/>
              </a:lnSpc>
              <a:spcBef>
                <a:spcPts val="200"/>
              </a:spcBef>
              <a:spcAft>
                <a:spcPts val="0"/>
              </a:spcAft>
              <a:buClr>
                <a:schemeClr val="accent5"/>
              </a:buClr>
              <a:buSzPts val="1400"/>
              <a:buFont typeface="Calibri"/>
              <a:buChar char="○"/>
            </a:pPr>
            <a:r>
              <a:rPr lang="es" sz="1200">
                <a:solidFill>
                  <a:srgbClr val="325BA7"/>
                </a:solidFill>
              </a:rPr>
              <a:t>Están asociadas con cualquier elemento de una página Web (link, ancla, formulario, etc.).</a:t>
            </a:r>
            <a:endParaRPr sz="1100">
              <a:solidFill>
                <a:srgbClr val="233A44"/>
              </a:solidFill>
              <a:latin typeface="Calibri"/>
              <a:ea typeface="Calibri"/>
              <a:cs typeface="Calibri"/>
              <a:sym typeface="Calibri"/>
            </a:endParaRPr>
          </a:p>
          <a:p>
            <a:pPr marL="457200" lvl="0" indent="-317500" algn="just" rtl="0">
              <a:lnSpc>
                <a:spcPct val="90000"/>
              </a:lnSpc>
              <a:spcBef>
                <a:spcPts val="900"/>
              </a:spcBef>
              <a:spcAft>
                <a:spcPts val="0"/>
              </a:spcAft>
              <a:buClr>
                <a:schemeClr val="accent5"/>
              </a:buClr>
              <a:buSzPts val="1400"/>
              <a:buFont typeface="Calibri"/>
              <a:buChar char="●"/>
            </a:pPr>
            <a:r>
              <a:rPr lang="es">
                <a:solidFill>
                  <a:srgbClr val="325BA7"/>
                </a:solidFill>
              </a:rPr>
              <a:t>Clases definidas por el usuario.</a:t>
            </a:r>
            <a:endParaRPr sz="1300">
              <a:solidFill>
                <a:srgbClr val="233A44"/>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209"/>
        <p:cNvGrpSpPr/>
        <p:nvPr/>
      </p:nvGrpSpPr>
      <p:grpSpPr>
        <a:xfrm>
          <a:off x="0" y="0"/>
          <a:ext cx="0" cy="0"/>
          <a:chOff x="0" y="0"/>
          <a:chExt cx="0" cy="0"/>
        </a:xfrm>
      </p:grpSpPr>
      <p:sp>
        <p:nvSpPr>
          <p:cNvPr id="210" name="Google Shape;210;p26"/>
          <p:cNvSpPr txBox="1"/>
          <p:nvPr/>
        </p:nvSpPr>
        <p:spPr>
          <a:xfrm>
            <a:off x="812777" y="549074"/>
            <a:ext cx="7543800" cy="10881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2600" b="1">
                <a:solidFill>
                  <a:srgbClr val="E83464"/>
                </a:solidFill>
              </a:rPr>
              <a:t>Desarrollo Web – FrontEnd</a:t>
            </a:r>
            <a:br>
              <a:rPr lang="es" sz="2600" b="1">
                <a:solidFill>
                  <a:srgbClr val="E83464"/>
                </a:solidFill>
              </a:rPr>
            </a:br>
            <a:r>
              <a:rPr lang="es" sz="2600" b="1">
                <a:solidFill>
                  <a:srgbClr val="E83464"/>
                </a:solidFill>
              </a:rPr>
              <a:t>JavaScript: Modelo de Eventos</a:t>
            </a:r>
            <a:endParaRPr sz="2600" b="1">
              <a:solidFill>
                <a:srgbClr val="E83464"/>
              </a:solidFill>
            </a:endParaRPr>
          </a:p>
        </p:txBody>
      </p:sp>
      <p:sp>
        <p:nvSpPr>
          <p:cNvPr id="211" name="Google Shape;211;p26"/>
          <p:cNvSpPr txBox="1"/>
          <p:nvPr/>
        </p:nvSpPr>
        <p:spPr>
          <a:xfrm>
            <a:off x="660375" y="1562825"/>
            <a:ext cx="6846300" cy="3314700"/>
          </a:xfrm>
          <a:prstGeom prst="rect">
            <a:avLst/>
          </a:prstGeom>
          <a:noFill/>
          <a:ln>
            <a:noFill/>
          </a:ln>
        </p:spPr>
        <p:txBody>
          <a:bodyPr spcFirstLastPara="1" wrap="square" lIns="0" tIns="34275" rIns="0" bIns="34275" anchor="t" anchorCtr="0">
            <a:noAutofit/>
          </a:bodyPr>
          <a:lstStyle/>
          <a:p>
            <a:pPr marL="457200" lvl="0" indent="-317500" algn="l" rtl="0">
              <a:lnSpc>
                <a:spcPct val="80000"/>
              </a:lnSpc>
              <a:spcBef>
                <a:spcPts val="900"/>
              </a:spcBef>
              <a:spcAft>
                <a:spcPts val="0"/>
              </a:spcAft>
              <a:buClr>
                <a:schemeClr val="accent5"/>
              </a:buClr>
              <a:buSzPts val="1400"/>
              <a:buFont typeface="Calibri"/>
              <a:buChar char="●"/>
            </a:pPr>
            <a:r>
              <a:rPr lang="es">
                <a:solidFill>
                  <a:srgbClr val="325BA7"/>
                </a:solidFill>
              </a:rPr>
              <a:t>Señal que se genera cuando el usuario interactúa con el cliente Web.</a:t>
            </a:r>
            <a:endParaRPr sz="1300">
              <a:solidFill>
                <a:srgbClr val="233A44"/>
              </a:solidFill>
              <a:latin typeface="Calibri"/>
              <a:ea typeface="Calibri"/>
              <a:cs typeface="Calibri"/>
              <a:sym typeface="Calibri"/>
            </a:endParaRPr>
          </a:p>
          <a:p>
            <a:pPr marL="457200" lvl="0" indent="-317500" algn="l" rtl="0">
              <a:lnSpc>
                <a:spcPct val="80000"/>
              </a:lnSpc>
              <a:spcBef>
                <a:spcPts val="900"/>
              </a:spcBef>
              <a:spcAft>
                <a:spcPts val="0"/>
              </a:spcAft>
              <a:buClr>
                <a:schemeClr val="accent5"/>
              </a:buClr>
              <a:buSzPts val="1400"/>
              <a:buFont typeface="Calibri"/>
              <a:buChar char="●"/>
            </a:pPr>
            <a:r>
              <a:rPr lang="es">
                <a:solidFill>
                  <a:srgbClr val="325BA7"/>
                </a:solidFill>
              </a:rPr>
              <a:t>Ejemplos: </a:t>
            </a:r>
            <a:endParaRPr sz="1300">
              <a:solidFill>
                <a:srgbClr val="233A44"/>
              </a:solidFill>
              <a:latin typeface="Calibri"/>
              <a:ea typeface="Calibri"/>
              <a:cs typeface="Calibri"/>
              <a:sym typeface="Calibri"/>
            </a:endParaRPr>
          </a:p>
          <a:p>
            <a:pPr marL="914400" lvl="1" indent="-317500" algn="l" rtl="0">
              <a:lnSpc>
                <a:spcPct val="80000"/>
              </a:lnSpc>
              <a:spcBef>
                <a:spcPts val="0"/>
              </a:spcBef>
              <a:spcAft>
                <a:spcPts val="0"/>
              </a:spcAft>
              <a:buClr>
                <a:schemeClr val="accent5"/>
              </a:buClr>
              <a:buSzPts val="1400"/>
              <a:buFont typeface="Calibri"/>
              <a:buChar char="○"/>
            </a:pPr>
            <a:r>
              <a:rPr lang="es" sz="1200">
                <a:solidFill>
                  <a:srgbClr val="325BA7"/>
                </a:solidFill>
              </a:rPr>
              <a:t>Hacer ‘clic’ en un botón.</a:t>
            </a:r>
            <a:endParaRPr sz="1100">
              <a:solidFill>
                <a:srgbClr val="233A44"/>
              </a:solidFill>
              <a:latin typeface="Calibri"/>
              <a:ea typeface="Calibri"/>
              <a:cs typeface="Calibri"/>
              <a:sym typeface="Calibri"/>
            </a:endParaRPr>
          </a:p>
          <a:p>
            <a:pPr marL="914400" lvl="1" indent="-317500" algn="l" rtl="0">
              <a:lnSpc>
                <a:spcPct val="80000"/>
              </a:lnSpc>
              <a:spcBef>
                <a:spcPts val="0"/>
              </a:spcBef>
              <a:spcAft>
                <a:spcPts val="0"/>
              </a:spcAft>
              <a:buClr>
                <a:schemeClr val="accent5"/>
              </a:buClr>
              <a:buSzPts val="1400"/>
              <a:buFont typeface="Calibri"/>
              <a:buChar char="○"/>
            </a:pPr>
            <a:r>
              <a:rPr lang="es" sz="1200">
                <a:solidFill>
                  <a:srgbClr val="325BA7"/>
                </a:solidFill>
              </a:rPr>
              <a:t>Presionar tecla en una caja de texto.</a:t>
            </a:r>
            <a:endParaRPr sz="1100">
              <a:solidFill>
                <a:srgbClr val="233A44"/>
              </a:solidFill>
              <a:latin typeface="Calibri"/>
              <a:ea typeface="Calibri"/>
              <a:cs typeface="Calibri"/>
              <a:sym typeface="Calibri"/>
            </a:endParaRPr>
          </a:p>
          <a:p>
            <a:pPr marL="457200" lvl="0" indent="-317500" algn="l" rtl="0">
              <a:lnSpc>
                <a:spcPct val="80000"/>
              </a:lnSpc>
              <a:spcBef>
                <a:spcPts val="900"/>
              </a:spcBef>
              <a:spcAft>
                <a:spcPts val="0"/>
              </a:spcAft>
              <a:buClr>
                <a:schemeClr val="accent5"/>
              </a:buClr>
              <a:buSzPts val="1400"/>
              <a:buFont typeface="Calibri"/>
              <a:buChar char="●"/>
            </a:pPr>
            <a:r>
              <a:rPr lang="es">
                <a:solidFill>
                  <a:srgbClr val="325BA7"/>
                </a:solidFill>
              </a:rPr>
              <a:t>Los eventos suceden a tres niveles:</a:t>
            </a:r>
            <a:endParaRPr sz="1300">
              <a:solidFill>
                <a:srgbClr val="233A44"/>
              </a:solidFill>
              <a:latin typeface="Calibri"/>
              <a:ea typeface="Calibri"/>
              <a:cs typeface="Calibri"/>
              <a:sym typeface="Calibri"/>
            </a:endParaRPr>
          </a:p>
          <a:p>
            <a:pPr marL="914400" lvl="1" indent="-317500" algn="l" rtl="0">
              <a:lnSpc>
                <a:spcPct val="80000"/>
              </a:lnSpc>
              <a:spcBef>
                <a:spcPts val="200"/>
              </a:spcBef>
              <a:spcAft>
                <a:spcPts val="0"/>
              </a:spcAft>
              <a:buClr>
                <a:schemeClr val="accent5"/>
              </a:buClr>
              <a:buSzPts val="1400"/>
              <a:buFont typeface="Calibri"/>
              <a:buChar char="○"/>
            </a:pPr>
            <a:r>
              <a:rPr lang="es" sz="1200">
                <a:solidFill>
                  <a:srgbClr val="325BA7"/>
                </a:solidFill>
              </a:rPr>
              <a:t>A nivel del documento HTML.</a:t>
            </a:r>
            <a:endParaRPr sz="1100">
              <a:solidFill>
                <a:srgbClr val="233A44"/>
              </a:solidFill>
              <a:latin typeface="Calibri"/>
              <a:ea typeface="Calibri"/>
              <a:cs typeface="Calibri"/>
              <a:sym typeface="Calibri"/>
            </a:endParaRPr>
          </a:p>
          <a:p>
            <a:pPr marL="914400" lvl="1" indent="-317500" algn="l" rtl="0">
              <a:lnSpc>
                <a:spcPct val="80000"/>
              </a:lnSpc>
              <a:spcBef>
                <a:spcPts val="200"/>
              </a:spcBef>
              <a:spcAft>
                <a:spcPts val="0"/>
              </a:spcAft>
              <a:buClr>
                <a:schemeClr val="accent5"/>
              </a:buClr>
              <a:buSzPts val="1400"/>
              <a:buFont typeface="Calibri"/>
              <a:buChar char="○"/>
            </a:pPr>
            <a:r>
              <a:rPr lang="es" sz="1200">
                <a:solidFill>
                  <a:srgbClr val="325BA7"/>
                </a:solidFill>
              </a:rPr>
              <a:t>A nivel de un formulario individual.</a:t>
            </a:r>
            <a:endParaRPr sz="1100">
              <a:solidFill>
                <a:srgbClr val="233A44"/>
              </a:solidFill>
              <a:latin typeface="Calibri"/>
              <a:ea typeface="Calibri"/>
              <a:cs typeface="Calibri"/>
              <a:sym typeface="Calibri"/>
            </a:endParaRPr>
          </a:p>
          <a:p>
            <a:pPr marL="914400" lvl="1" indent="-317500" algn="l" rtl="0">
              <a:lnSpc>
                <a:spcPct val="80000"/>
              </a:lnSpc>
              <a:spcBef>
                <a:spcPts val="200"/>
              </a:spcBef>
              <a:spcAft>
                <a:spcPts val="0"/>
              </a:spcAft>
              <a:buClr>
                <a:schemeClr val="accent5"/>
              </a:buClr>
              <a:buSzPts val="1400"/>
              <a:buFont typeface="Calibri"/>
              <a:buChar char="○"/>
            </a:pPr>
            <a:r>
              <a:rPr lang="es" sz="1200">
                <a:solidFill>
                  <a:srgbClr val="325BA7"/>
                </a:solidFill>
              </a:rPr>
              <a:t>A nivel de un elemento de un formulario.</a:t>
            </a:r>
            <a:endParaRPr sz="1100">
              <a:solidFill>
                <a:srgbClr val="233A44"/>
              </a:solidFill>
              <a:latin typeface="Calibri"/>
              <a:ea typeface="Calibri"/>
              <a:cs typeface="Calibri"/>
              <a:sym typeface="Calibri"/>
            </a:endParaRPr>
          </a:p>
          <a:p>
            <a:pPr marL="457200" lvl="0" indent="-317500" algn="l" rtl="0">
              <a:lnSpc>
                <a:spcPct val="80000"/>
              </a:lnSpc>
              <a:spcBef>
                <a:spcPts val="900"/>
              </a:spcBef>
              <a:spcAft>
                <a:spcPts val="0"/>
              </a:spcAft>
              <a:buClr>
                <a:schemeClr val="accent5"/>
              </a:buClr>
              <a:buSzPts val="1400"/>
              <a:buFont typeface="Calibri"/>
              <a:buChar char="●"/>
            </a:pPr>
            <a:r>
              <a:rPr lang="es">
                <a:solidFill>
                  <a:srgbClr val="325BA7"/>
                </a:solidFill>
              </a:rPr>
              <a:t>El evento es gestionado por una sección de código en </a:t>
            </a:r>
            <a:r>
              <a:rPr lang="es" i="1">
                <a:solidFill>
                  <a:srgbClr val="325BA7"/>
                </a:solidFill>
              </a:rPr>
              <a:t>JavaScript</a:t>
            </a:r>
            <a:r>
              <a:rPr lang="es">
                <a:solidFill>
                  <a:srgbClr val="325BA7"/>
                </a:solidFill>
              </a:rPr>
              <a:t> (Gestor de Eventos).</a:t>
            </a:r>
            <a:endParaRPr sz="1300">
              <a:solidFill>
                <a:srgbClr val="233A44"/>
              </a:solidFill>
              <a:latin typeface="Calibri"/>
              <a:ea typeface="Calibri"/>
              <a:cs typeface="Calibri"/>
              <a:sym typeface="Calibri"/>
            </a:endParaRPr>
          </a:p>
          <a:p>
            <a:pPr marL="457200" lvl="0" indent="-317500" algn="l" rtl="0">
              <a:lnSpc>
                <a:spcPct val="80000"/>
              </a:lnSpc>
              <a:spcBef>
                <a:spcPts val="900"/>
              </a:spcBef>
              <a:spcAft>
                <a:spcPts val="0"/>
              </a:spcAft>
              <a:buClr>
                <a:schemeClr val="accent5"/>
              </a:buClr>
              <a:buSzPts val="1400"/>
              <a:buFont typeface="Calibri"/>
              <a:buChar char="●"/>
            </a:pPr>
            <a:r>
              <a:rPr lang="es">
                <a:solidFill>
                  <a:srgbClr val="325BA7"/>
                </a:solidFill>
              </a:rPr>
              <a:t>Declaración de Gestores de Eventos: similar a los atributos en HTML.</a:t>
            </a:r>
            <a:endParaRPr sz="1300">
              <a:solidFill>
                <a:srgbClr val="233A44"/>
              </a:solidFill>
              <a:latin typeface="Calibri"/>
              <a:ea typeface="Calibri"/>
              <a:cs typeface="Calibri"/>
              <a:sym typeface="Calibri"/>
            </a:endParaRPr>
          </a:p>
          <a:p>
            <a:pPr marL="457200" lvl="0" indent="-317500" algn="l" rtl="0">
              <a:lnSpc>
                <a:spcPct val="100000"/>
              </a:lnSpc>
              <a:spcBef>
                <a:spcPts val="900"/>
              </a:spcBef>
              <a:spcAft>
                <a:spcPts val="0"/>
              </a:spcAft>
              <a:buClr>
                <a:schemeClr val="accent5"/>
              </a:buClr>
              <a:buSzPts val="1400"/>
              <a:buFont typeface="Calibri"/>
              <a:buChar char="●"/>
            </a:pPr>
            <a:r>
              <a:rPr lang="es">
                <a:solidFill>
                  <a:srgbClr val="325BA7"/>
                </a:solidFill>
              </a:rPr>
              <a:t>Los eventos en javascript permiten al programador más flexibilidad a la hora de validar datos y restringir ‘movimientos’ de usuario.</a:t>
            </a:r>
            <a:endParaRPr sz="1300">
              <a:solidFill>
                <a:srgbClr val="233A44"/>
              </a:solidFill>
              <a:latin typeface="Calibri"/>
              <a:ea typeface="Calibri"/>
              <a:cs typeface="Calibri"/>
              <a:sym typeface="Calibri"/>
            </a:endParaRPr>
          </a:p>
          <a:p>
            <a:pPr marL="457200" lvl="0" indent="-228600" algn="l" rtl="0">
              <a:lnSpc>
                <a:spcPct val="80000"/>
              </a:lnSpc>
              <a:spcBef>
                <a:spcPts val="900"/>
              </a:spcBef>
              <a:spcAft>
                <a:spcPts val="0"/>
              </a:spcAft>
              <a:buNone/>
            </a:pPr>
            <a:endParaRPr>
              <a:solidFill>
                <a:srgbClr val="325BA7"/>
              </a:solidFill>
            </a:endParaRPr>
          </a:p>
          <a:p>
            <a:pPr marL="457200" lvl="0" indent="-228600" algn="l" rtl="0">
              <a:lnSpc>
                <a:spcPct val="80000"/>
              </a:lnSpc>
              <a:spcBef>
                <a:spcPts val="900"/>
              </a:spcBef>
              <a:spcAft>
                <a:spcPts val="0"/>
              </a:spcAft>
              <a:buNone/>
            </a:pPr>
            <a:endParaRPr>
              <a:solidFill>
                <a:srgbClr val="325BA7"/>
              </a:solidFill>
            </a:endParaRPr>
          </a:p>
          <a:p>
            <a:pPr marL="139700" lvl="0" indent="0" algn="l" rtl="0">
              <a:lnSpc>
                <a:spcPct val="80000"/>
              </a:lnSpc>
              <a:spcBef>
                <a:spcPts val="900"/>
              </a:spcBef>
              <a:spcAft>
                <a:spcPts val="0"/>
              </a:spcAft>
              <a:buNone/>
            </a:pPr>
            <a:r>
              <a:rPr lang="es">
                <a:solidFill>
                  <a:srgbClr val="325BA7"/>
                </a:solidFill>
              </a:rPr>
              <a:t>    </a:t>
            </a:r>
            <a:endParaRPr sz="1100" i="1">
              <a:solidFill>
                <a:srgbClr val="325BA7"/>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215"/>
        <p:cNvGrpSpPr/>
        <p:nvPr/>
      </p:nvGrpSpPr>
      <p:grpSpPr>
        <a:xfrm>
          <a:off x="0" y="0"/>
          <a:ext cx="0" cy="0"/>
          <a:chOff x="0" y="0"/>
          <a:chExt cx="0" cy="0"/>
        </a:xfrm>
      </p:grpSpPr>
      <p:graphicFrame>
        <p:nvGraphicFramePr>
          <p:cNvPr id="216" name="Google Shape;216;p27"/>
          <p:cNvGraphicFramePr/>
          <p:nvPr/>
        </p:nvGraphicFramePr>
        <p:xfrm>
          <a:off x="520425" y="1686421"/>
          <a:ext cx="3000000" cy="3000000"/>
        </p:xfrm>
        <a:graphic>
          <a:graphicData uri="http://schemas.openxmlformats.org/drawingml/2006/table">
            <a:tbl>
              <a:tblPr firstRow="1" bandRow="1">
                <a:gradFill>
                  <a:gsLst>
                    <a:gs pos="0">
                      <a:srgbClr val="A9ACE6"/>
                    </a:gs>
                    <a:gs pos="35000">
                      <a:srgbClr val="C2C5ED"/>
                    </a:gs>
                    <a:gs pos="100000">
                      <a:srgbClr val="E7E7F9"/>
                    </a:gs>
                  </a:gsLst>
                  <a:lin ang="16200038" scaled="0"/>
                </a:gradFill>
                <a:tableStyleId>{BAC46D8C-9465-4685-90F6-44FBC4C67368}</a:tableStyleId>
              </a:tblPr>
              <a:tblGrid>
                <a:gridCol w="975275">
                  <a:extLst>
                    <a:ext uri="{9D8B030D-6E8A-4147-A177-3AD203B41FA5}">
                      <a16:colId xmlns:a16="http://schemas.microsoft.com/office/drawing/2014/main" val="20000"/>
                    </a:ext>
                  </a:extLst>
                </a:gridCol>
                <a:gridCol w="1721000">
                  <a:extLst>
                    <a:ext uri="{9D8B030D-6E8A-4147-A177-3AD203B41FA5}">
                      <a16:colId xmlns:a16="http://schemas.microsoft.com/office/drawing/2014/main" val="20001"/>
                    </a:ext>
                  </a:extLst>
                </a:gridCol>
                <a:gridCol w="1224950">
                  <a:extLst>
                    <a:ext uri="{9D8B030D-6E8A-4147-A177-3AD203B41FA5}">
                      <a16:colId xmlns:a16="http://schemas.microsoft.com/office/drawing/2014/main" val="20002"/>
                    </a:ext>
                  </a:extLst>
                </a:gridCol>
                <a:gridCol w="2966200">
                  <a:extLst>
                    <a:ext uri="{9D8B030D-6E8A-4147-A177-3AD203B41FA5}">
                      <a16:colId xmlns:a16="http://schemas.microsoft.com/office/drawing/2014/main" val="20003"/>
                    </a:ext>
                  </a:extLst>
                </a:gridCol>
              </a:tblGrid>
              <a:tr h="256125">
                <a:tc>
                  <a:txBody>
                    <a:bodyPr/>
                    <a:lstStyle/>
                    <a:p>
                      <a:pPr marL="0" marR="0" lvl="0" indent="0" algn="ctr" rtl="0">
                        <a:lnSpc>
                          <a:spcPct val="100000"/>
                        </a:lnSpc>
                        <a:spcBef>
                          <a:spcPts val="0"/>
                        </a:spcBef>
                        <a:spcAft>
                          <a:spcPts val="0"/>
                        </a:spcAft>
                        <a:buNone/>
                      </a:pPr>
                      <a:r>
                        <a:rPr lang="es" sz="1150" u="none" strike="noStrike" cap="none">
                          <a:solidFill>
                            <a:srgbClr val="FFFFFF"/>
                          </a:solidFill>
                        </a:rPr>
                        <a:t>Evento</a:t>
                      </a:r>
                      <a:endParaRPr sz="1150" u="none" strike="noStrike" cap="none">
                        <a:solidFill>
                          <a:srgbClr val="FFFFFF"/>
                        </a:solidFill>
                      </a:endParaRPr>
                    </a:p>
                  </a:txBody>
                  <a:tcPr marL="91450" marR="91450" marT="45725" marB="45725"/>
                </a:tc>
                <a:tc>
                  <a:txBody>
                    <a:bodyPr/>
                    <a:lstStyle/>
                    <a:p>
                      <a:pPr marL="0" marR="0" lvl="0" indent="0" algn="ctr" rtl="0">
                        <a:lnSpc>
                          <a:spcPct val="100000"/>
                        </a:lnSpc>
                        <a:spcBef>
                          <a:spcPts val="0"/>
                        </a:spcBef>
                        <a:spcAft>
                          <a:spcPts val="0"/>
                        </a:spcAft>
                        <a:buNone/>
                      </a:pPr>
                      <a:r>
                        <a:rPr lang="es" sz="1150" u="none" strike="noStrike" cap="none">
                          <a:solidFill>
                            <a:srgbClr val="FFFFFF"/>
                          </a:solidFill>
                        </a:rPr>
                        <a:t>Ocurre cuando</a:t>
                      </a:r>
                      <a:endParaRPr sz="1150" u="none" strike="noStrike" cap="none">
                        <a:solidFill>
                          <a:srgbClr val="FFFFFF"/>
                        </a:solidFill>
                      </a:endParaRPr>
                    </a:p>
                  </a:txBody>
                  <a:tcPr marL="91450" marR="91450" marT="45725" marB="45725"/>
                </a:tc>
                <a:tc>
                  <a:txBody>
                    <a:bodyPr/>
                    <a:lstStyle/>
                    <a:p>
                      <a:pPr marL="0" marR="0" lvl="0" indent="0" algn="ctr" rtl="0">
                        <a:lnSpc>
                          <a:spcPct val="100000"/>
                        </a:lnSpc>
                        <a:spcBef>
                          <a:spcPts val="0"/>
                        </a:spcBef>
                        <a:spcAft>
                          <a:spcPts val="0"/>
                        </a:spcAft>
                        <a:buNone/>
                      </a:pPr>
                      <a:r>
                        <a:rPr lang="es" sz="1150" u="none" strike="noStrike" cap="none">
                          <a:solidFill>
                            <a:srgbClr val="FFFFFF"/>
                          </a:solidFill>
                        </a:rPr>
                        <a:t>Gestor</a:t>
                      </a:r>
                      <a:endParaRPr sz="1150" u="none" strike="noStrike" cap="none">
                        <a:solidFill>
                          <a:srgbClr val="FFFFFF"/>
                        </a:solidFill>
                      </a:endParaRPr>
                    </a:p>
                  </a:txBody>
                  <a:tcPr marL="91450" marR="91450" marT="45725" marB="45725"/>
                </a:tc>
                <a:tc>
                  <a:txBody>
                    <a:bodyPr/>
                    <a:lstStyle/>
                    <a:p>
                      <a:pPr marL="0" marR="0" lvl="0" indent="0" algn="ctr" rtl="0">
                        <a:lnSpc>
                          <a:spcPct val="100000"/>
                        </a:lnSpc>
                        <a:spcBef>
                          <a:spcPts val="0"/>
                        </a:spcBef>
                        <a:spcAft>
                          <a:spcPts val="0"/>
                        </a:spcAft>
                        <a:buNone/>
                      </a:pPr>
                      <a:r>
                        <a:rPr lang="es" sz="1150" u="none" strike="noStrike" cap="none">
                          <a:solidFill>
                            <a:srgbClr val="FFFFFF"/>
                          </a:solidFill>
                        </a:rPr>
                        <a:t>Etiquetas</a:t>
                      </a:r>
                      <a:endParaRPr sz="1150" u="none" strike="noStrike" cap="none">
                        <a:solidFill>
                          <a:srgbClr val="FFFFFF"/>
                        </a:solidFill>
                      </a:endParaRPr>
                    </a:p>
                  </a:txBody>
                  <a:tcPr marL="91450" marR="91450" marT="45725" marB="45725"/>
                </a:tc>
                <a:extLst>
                  <a:ext uri="{0D108BD9-81ED-4DB2-BD59-A6C34878D82A}">
                    <a16:rowId xmlns:a16="http://schemas.microsoft.com/office/drawing/2014/main" val="10000"/>
                  </a:ext>
                </a:extLst>
              </a:tr>
              <a:tr h="423150">
                <a:tc>
                  <a:txBody>
                    <a:bodyPr/>
                    <a:lstStyle/>
                    <a:p>
                      <a:pPr marL="0" marR="0" lvl="0" indent="0" algn="l" rtl="0">
                        <a:lnSpc>
                          <a:spcPct val="100000"/>
                        </a:lnSpc>
                        <a:spcBef>
                          <a:spcPts val="0"/>
                        </a:spcBef>
                        <a:spcAft>
                          <a:spcPts val="0"/>
                        </a:spcAft>
                        <a:buNone/>
                      </a:pPr>
                      <a:r>
                        <a:rPr lang="es" sz="1050" b="0" i="0" u="none" strike="noStrike" cap="none">
                          <a:solidFill>
                            <a:srgbClr val="051B80"/>
                          </a:solidFill>
                          <a:latin typeface="Arial"/>
                          <a:ea typeface="Arial"/>
                          <a:cs typeface="Arial"/>
                          <a:sym typeface="Arial"/>
                        </a:rPr>
                        <a:t>Click </a:t>
                      </a:r>
                      <a:endParaRPr sz="1050" u="none" strike="noStrike" cap="none">
                        <a:solidFill>
                          <a:srgbClr val="051B80"/>
                        </a:solidFill>
                      </a:endParaRPr>
                    </a:p>
                  </a:txBody>
                  <a:tcPr marL="91450" marR="91450" marT="45725" marB="45725"/>
                </a:tc>
                <a:tc>
                  <a:txBody>
                    <a:bodyPr/>
                    <a:lstStyle/>
                    <a:p>
                      <a:pPr marL="0" marR="0" lvl="0" indent="0" algn="l" rtl="0">
                        <a:lnSpc>
                          <a:spcPct val="100000"/>
                        </a:lnSpc>
                        <a:spcBef>
                          <a:spcPts val="0"/>
                        </a:spcBef>
                        <a:spcAft>
                          <a:spcPts val="0"/>
                        </a:spcAft>
                        <a:buNone/>
                      </a:pPr>
                      <a:r>
                        <a:rPr lang="es" sz="1050" b="0" i="0" u="none" strike="noStrike" cap="none">
                          <a:solidFill>
                            <a:srgbClr val="051B80"/>
                          </a:solidFill>
                          <a:latin typeface="Arial"/>
                          <a:ea typeface="Arial"/>
                          <a:cs typeface="Arial"/>
                          <a:sym typeface="Arial"/>
                        </a:rPr>
                        <a:t>El usuario hace ‘clic’ </a:t>
                      </a:r>
                      <a:endParaRPr sz="1050" u="none" strike="noStrike" cap="none">
                        <a:solidFill>
                          <a:srgbClr val="051B80"/>
                        </a:solidFill>
                      </a:endParaRPr>
                    </a:p>
                  </a:txBody>
                  <a:tcPr marL="91450" marR="91450" marT="45725" marB="45725"/>
                </a:tc>
                <a:tc>
                  <a:txBody>
                    <a:bodyPr/>
                    <a:lstStyle/>
                    <a:p>
                      <a:pPr marL="0" marR="0" lvl="0" indent="0" algn="l" rtl="0">
                        <a:lnSpc>
                          <a:spcPct val="100000"/>
                        </a:lnSpc>
                        <a:spcBef>
                          <a:spcPts val="0"/>
                        </a:spcBef>
                        <a:spcAft>
                          <a:spcPts val="0"/>
                        </a:spcAft>
                        <a:buNone/>
                      </a:pPr>
                      <a:r>
                        <a:rPr lang="es" sz="1050" b="0" i="0" u="none" strike="noStrike" cap="none">
                          <a:solidFill>
                            <a:srgbClr val="051B80"/>
                          </a:solidFill>
                          <a:latin typeface="Arial"/>
                          <a:ea typeface="Arial"/>
                          <a:cs typeface="Arial"/>
                          <a:sym typeface="Arial"/>
                        </a:rPr>
                        <a:t>onClick</a:t>
                      </a:r>
                      <a:endParaRPr sz="1050" u="none" strike="noStrike" cap="none">
                        <a:solidFill>
                          <a:srgbClr val="051B80"/>
                        </a:solidFill>
                      </a:endParaRPr>
                    </a:p>
                  </a:txBody>
                  <a:tcPr marL="91450" marR="91450" marT="45725" marB="45725"/>
                </a:tc>
                <a:tc>
                  <a:txBody>
                    <a:bodyPr/>
                    <a:lstStyle/>
                    <a:p>
                      <a:pPr marL="0" marR="0" lvl="0" indent="0" algn="l" rtl="0">
                        <a:lnSpc>
                          <a:spcPct val="100000"/>
                        </a:lnSpc>
                        <a:spcBef>
                          <a:spcPts val="0"/>
                        </a:spcBef>
                        <a:spcAft>
                          <a:spcPts val="0"/>
                        </a:spcAft>
                        <a:buNone/>
                      </a:pPr>
                      <a:r>
                        <a:rPr lang="es" sz="1050" b="0" i="0" u="none" strike="noStrike" cap="none">
                          <a:solidFill>
                            <a:srgbClr val="051B80"/>
                          </a:solidFill>
                          <a:latin typeface="Arial"/>
                          <a:ea typeface="Arial"/>
                          <a:cs typeface="Arial"/>
                          <a:sym typeface="Arial"/>
                        </a:rPr>
                        <a:t>Button, document, Checkbox, Link, Radio, Reset, Submit</a:t>
                      </a:r>
                      <a:endParaRPr sz="1050" u="none" strike="noStrike" cap="none">
                        <a:solidFill>
                          <a:srgbClr val="051B80"/>
                        </a:solidFill>
                      </a:endParaRPr>
                    </a:p>
                  </a:txBody>
                  <a:tcPr marL="91450" marR="91450" marT="45725" marB="45725"/>
                </a:tc>
                <a:extLst>
                  <a:ext uri="{0D108BD9-81ED-4DB2-BD59-A6C34878D82A}">
                    <a16:rowId xmlns:a16="http://schemas.microsoft.com/office/drawing/2014/main" val="10001"/>
                  </a:ext>
                </a:extLst>
              </a:tr>
              <a:tr h="423150">
                <a:tc>
                  <a:txBody>
                    <a:bodyPr/>
                    <a:lstStyle/>
                    <a:p>
                      <a:pPr marL="0" marR="0" lvl="0" indent="0" algn="l" rtl="0">
                        <a:lnSpc>
                          <a:spcPct val="100000"/>
                        </a:lnSpc>
                        <a:spcBef>
                          <a:spcPts val="0"/>
                        </a:spcBef>
                        <a:spcAft>
                          <a:spcPts val="0"/>
                        </a:spcAft>
                        <a:buNone/>
                      </a:pPr>
                      <a:r>
                        <a:rPr lang="es" sz="1050" b="0" i="0" u="none" strike="noStrike" cap="none">
                          <a:solidFill>
                            <a:srgbClr val="325BA7"/>
                          </a:solidFill>
                          <a:latin typeface="Arial"/>
                          <a:ea typeface="Arial"/>
                          <a:cs typeface="Arial"/>
                          <a:sym typeface="Arial"/>
                        </a:rPr>
                        <a:t>load</a:t>
                      </a:r>
                      <a:endParaRPr sz="1050" u="none" strike="noStrike" cap="none">
                        <a:solidFill>
                          <a:srgbClr val="325BA7"/>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150"/>
                        <a:buFont typeface="Arial"/>
                        <a:buNone/>
                      </a:pPr>
                      <a:r>
                        <a:rPr lang="es" sz="1050" b="0" i="0" u="none" strike="noStrike" cap="none">
                          <a:solidFill>
                            <a:srgbClr val="325BA7"/>
                          </a:solidFill>
                          <a:latin typeface="Arial"/>
                          <a:ea typeface="Arial"/>
                          <a:cs typeface="Arial"/>
                          <a:sym typeface="Arial"/>
                        </a:rPr>
                        <a:t>Al terminar de cargar una página</a:t>
                      </a:r>
                      <a:endParaRPr sz="1300"/>
                    </a:p>
                  </a:txBody>
                  <a:tcPr marL="91450" marR="91450" marT="45725" marB="45725"/>
                </a:tc>
                <a:tc>
                  <a:txBody>
                    <a:bodyPr/>
                    <a:lstStyle/>
                    <a:p>
                      <a:pPr marL="0" marR="0" lvl="0" indent="0" algn="l" rtl="0">
                        <a:lnSpc>
                          <a:spcPct val="100000"/>
                        </a:lnSpc>
                        <a:spcBef>
                          <a:spcPts val="0"/>
                        </a:spcBef>
                        <a:spcAft>
                          <a:spcPts val="0"/>
                        </a:spcAft>
                        <a:buNone/>
                      </a:pPr>
                      <a:r>
                        <a:rPr lang="es" sz="1050" b="0" i="0" u="none" strike="noStrike" cap="none">
                          <a:solidFill>
                            <a:srgbClr val="325BA7"/>
                          </a:solidFill>
                          <a:latin typeface="Arial"/>
                          <a:ea typeface="Arial"/>
                          <a:cs typeface="Arial"/>
                          <a:sym typeface="Arial"/>
                        </a:rPr>
                        <a:t>onLoad</a:t>
                      </a:r>
                      <a:endParaRPr sz="1050" u="none" strike="noStrike" cap="none">
                        <a:solidFill>
                          <a:srgbClr val="325BA7"/>
                        </a:solidFill>
                      </a:endParaRPr>
                    </a:p>
                  </a:txBody>
                  <a:tcPr marL="91450" marR="91450" marT="45725" marB="45725"/>
                </a:tc>
                <a:tc>
                  <a:txBody>
                    <a:bodyPr/>
                    <a:lstStyle/>
                    <a:p>
                      <a:pPr marL="0" marR="0" lvl="0" indent="0" algn="l" rtl="0">
                        <a:lnSpc>
                          <a:spcPct val="100000"/>
                        </a:lnSpc>
                        <a:spcBef>
                          <a:spcPts val="0"/>
                        </a:spcBef>
                        <a:spcAft>
                          <a:spcPts val="0"/>
                        </a:spcAft>
                        <a:buNone/>
                      </a:pPr>
                      <a:r>
                        <a:rPr lang="es" sz="1050" b="0" i="0" u="none" strike="noStrike" cap="none">
                          <a:solidFill>
                            <a:srgbClr val="325BA7"/>
                          </a:solidFill>
                          <a:latin typeface="Arial"/>
                          <a:ea typeface="Arial"/>
                          <a:cs typeface="Arial"/>
                          <a:sym typeface="Arial"/>
                        </a:rPr>
                        <a:t>Image, Layer, window</a:t>
                      </a:r>
                      <a:endParaRPr sz="1050" u="none" strike="noStrike" cap="none">
                        <a:solidFill>
                          <a:srgbClr val="325BA7"/>
                        </a:solidFill>
                      </a:endParaRPr>
                    </a:p>
                  </a:txBody>
                  <a:tcPr marL="91450" marR="91450" marT="45725" marB="45725"/>
                </a:tc>
                <a:extLst>
                  <a:ext uri="{0D108BD9-81ED-4DB2-BD59-A6C34878D82A}">
                    <a16:rowId xmlns:a16="http://schemas.microsoft.com/office/drawing/2014/main" val="10002"/>
                  </a:ext>
                </a:extLst>
              </a:tr>
              <a:tr h="423150">
                <a:tc>
                  <a:txBody>
                    <a:bodyPr/>
                    <a:lstStyle/>
                    <a:p>
                      <a:pPr marL="0" marR="0" lvl="0" indent="0" algn="l" rtl="0">
                        <a:lnSpc>
                          <a:spcPct val="100000"/>
                        </a:lnSpc>
                        <a:spcBef>
                          <a:spcPts val="0"/>
                        </a:spcBef>
                        <a:spcAft>
                          <a:spcPts val="0"/>
                        </a:spcAft>
                        <a:buNone/>
                      </a:pPr>
                      <a:r>
                        <a:rPr lang="es" sz="1050" u="none" strike="noStrike" cap="none">
                          <a:solidFill>
                            <a:srgbClr val="051B80"/>
                          </a:solidFill>
                        </a:rPr>
                        <a:t>Focus</a:t>
                      </a:r>
                      <a:endParaRPr sz="1050" u="none" strike="noStrike" cap="none">
                        <a:solidFill>
                          <a:srgbClr val="051B80"/>
                        </a:solidFill>
                      </a:endParaRPr>
                    </a:p>
                  </a:txBody>
                  <a:tcPr marL="91450" marR="91450" marT="45725" marB="45725"/>
                </a:tc>
                <a:tc>
                  <a:txBody>
                    <a:bodyPr/>
                    <a:lstStyle/>
                    <a:p>
                      <a:pPr marL="0" marR="0" lvl="0" indent="0" algn="l" rtl="0">
                        <a:lnSpc>
                          <a:spcPct val="100000"/>
                        </a:lnSpc>
                        <a:spcBef>
                          <a:spcPts val="0"/>
                        </a:spcBef>
                        <a:spcAft>
                          <a:spcPts val="0"/>
                        </a:spcAft>
                        <a:buNone/>
                      </a:pPr>
                      <a:r>
                        <a:rPr lang="es" sz="1050" u="none" strike="noStrike" cap="none">
                          <a:solidFill>
                            <a:srgbClr val="051B80"/>
                          </a:solidFill>
                        </a:rPr>
                        <a:t>Al coger el foco un control</a:t>
                      </a:r>
                      <a:endParaRPr sz="1050" u="none" strike="noStrike" cap="none">
                        <a:solidFill>
                          <a:srgbClr val="051B80"/>
                        </a:solidFill>
                      </a:endParaRPr>
                    </a:p>
                  </a:txBody>
                  <a:tcPr marL="91450" marR="91450" marT="45725" marB="45725"/>
                </a:tc>
                <a:tc>
                  <a:txBody>
                    <a:bodyPr/>
                    <a:lstStyle/>
                    <a:p>
                      <a:pPr marL="0" marR="0" lvl="0" indent="0" algn="l" rtl="0">
                        <a:lnSpc>
                          <a:spcPct val="100000"/>
                        </a:lnSpc>
                        <a:spcBef>
                          <a:spcPts val="0"/>
                        </a:spcBef>
                        <a:spcAft>
                          <a:spcPts val="0"/>
                        </a:spcAft>
                        <a:buNone/>
                      </a:pPr>
                      <a:r>
                        <a:rPr lang="es" sz="1050" u="none" strike="noStrike" cap="none">
                          <a:solidFill>
                            <a:srgbClr val="051B80"/>
                          </a:solidFill>
                        </a:rPr>
                        <a:t>onFocus</a:t>
                      </a:r>
                      <a:endParaRPr sz="1050" u="none" strike="noStrike" cap="none">
                        <a:solidFill>
                          <a:srgbClr val="051B80"/>
                        </a:solidFill>
                      </a:endParaRPr>
                    </a:p>
                  </a:txBody>
                  <a:tcPr marL="91450" marR="91450" marT="45725" marB="45725"/>
                </a:tc>
                <a:tc>
                  <a:txBody>
                    <a:bodyPr/>
                    <a:lstStyle/>
                    <a:p>
                      <a:pPr marL="0" marR="0" lvl="0" indent="0" algn="l" rtl="0">
                        <a:lnSpc>
                          <a:spcPct val="100000"/>
                        </a:lnSpc>
                        <a:spcBef>
                          <a:spcPts val="0"/>
                        </a:spcBef>
                        <a:spcAft>
                          <a:spcPts val="0"/>
                        </a:spcAft>
                        <a:buNone/>
                      </a:pPr>
                      <a:r>
                        <a:rPr lang="es" sz="1050" u="none" strike="noStrike" cap="none">
                          <a:solidFill>
                            <a:srgbClr val="051B80"/>
                          </a:solidFill>
                        </a:rPr>
                        <a:t>Button, Checkbox, Password, Radio, Reset, Select</a:t>
                      </a:r>
                      <a:endParaRPr sz="1050" u="none" strike="noStrike" cap="none">
                        <a:solidFill>
                          <a:srgbClr val="051B80"/>
                        </a:solidFill>
                      </a:endParaRPr>
                    </a:p>
                  </a:txBody>
                  <a:tcPr marL="91450" marR="91450" marT="45725" marB="45725"/>
                </a:tc>
                <a:extLst>
                  <a:ext uri="{0D108BD9-81ED-4DB2-BD59-A6C34878D82A}">
                    <a16:rowId xmlns:a16="http://schemas.microsoft.com/office/drawing/2014/main" val="10003"/>
                  </a:ext>
                </a:extLst>
              </a:tr>
              <a:tr h="423150">
                <a:tc>
                  <a:txBody>
                    <a:bodyPr/>
                    <a:lstStyle/>
                    <a:p>
                      <a:pPr marL="0" marR="0" lvl="0" indent="0" algn="l" rtl="0">
                        <a:lnSpc>
                          <a:spcPct val="100000"/>
                        </a:lnSpc>
                        <a:spcBef>
                          <a:spcPts val="0"/>
                        </a:spcBef>
                        <a:spcAft>
                          <a:spcPts val="0"/>
                        </a:spcAft>
                        <a:buNone/>
                      </a:pPr>
                      <a:r>
                        <a:rPr lang="es" sz="1050" u="none" strike="noStrike" cap="none">
                          <a:solidFill>
                            <a:srgbClr val="325BA7"/>
                          </a:solidFill>
                        </a:rPr>
                        <a:t>Resize</a:t>
                      </a:r>
                      <a:endParaRPr sz="1050" u="none" strike="noStrike" cap="none">
                        <a:solidFill>
                          <a:srgbClr val="325BA7"/>
                        </a:solidFill>
                      </a:endParaRPr>
                    </a:p>
                  </a:txBody>
                  <a:tcPr marL="91450" marR="91450" marT="45725" marB="45725"/>
                </a:tc>
                <a:tc>
                  <a:txBody>
                    <a:bodyPr/>
                    <a:lstStyle/>
                    <a:p>
                      <a:pPr marL="0" marR="0" lvl="0" indent="0" algn="l" rtl="0">
                        <a:lnSpc>
                          <a:spcPct val="100000"/>
                        </a:lnSpc>
                        <a:spcBef>
                          <a:spcPts val="0"/>
                        </a:spcBef>
                        <a:spcAft>
                          <a:spcPts val="0"/>
                        </a:spcAft>
                        <a:buNone/>
                      </a:pPr>
                      <a:r>
                        <a:rPr lang="es" sz="1050" u="none" strike="noStrike" cap="none">
                          <a:solidFill>
                            <a:srgbClr val="325BA7"/>
                          </a:solidFill>
                        </a:rPr>
                        <a:t>Al modificar el tamaño de la ventana</a:t>
                      </a:r>
                      <a:endParaRPr sz="1050" u="none" strike="noStrike" cap="none">
                        <a:solidFill>
                          <a:srgbClr val="325BA7"/>
                        </a:solidFill>
                      </a:endParaRPr>
                    </a:p>
                  </a:txBody>
                  <a:tcPr marL="91450" marR="91450" marT="45725" marB="45725"/>
                </a:tc>
                <a:tc>
                  <a:txBody>
                    <a:bodyPr/>
                    <a:lstStyle/>
                    <a:p>
                      <a:pPr marL="0" marR="0" lvl="0" indent="0" algn="l" rtl="0">
                        <a:lnSpc>
                          <a:spcPct val="100000"/>
                        </a:lnSpc>
                        <a:spcBef>
                          <a:spcPts val="0"/>
                        </a:spcBef>
                        <a:spcAft>
                          <a:spcPts val="0"/>
                        </a:spcAft>
                        <a:buNone/>
                      </a:pPr>
                      <a:r>
                        <a:rPr lang="es" sz="1050" u="none" strike="noStrike" cap="none">
                          <a:solidFill>
                            <a:srgbClr val="325BA7"/>
                          </a:solidFill>
                        </a:rPr>
                        <a:t>onResize</a:t>
                      </a:r>
                      <a:endParaRPr sz="1050" u="none" strike="noStrike" cap="none">
                        <a:solidFill>
                          <a:srgbClr val="325BA7"/>
                        </a:solidFill>
                      </a:endParaRPr>
                    </a:p>
                  </a:txBody>
                  <a:tcPr marL="91450" marR="91450" marT="45725" marB="45725"/>
                </a:tc>
                <a:tc>
                  <a:txBody>
                    <a:bodyPr/>
                    <a:lstStyle/>
                    <a:p>
                      <a:pPr marL="0" marR="0" lvl="0" indent="0" algn="l" rtl="0">
                        <a:lnSpc>
                          <a:spcPct val="100000"/>
                        </a:lnSpc>
                        <a:spcBef>
                          <a:spcPts val="0"/>
                        </a:spcBef>
                        <a:spcAft>
                          <a:spcPts val="0"/>
                        </a:spcAft>
                        <a:buNone/>
                      </a:pPr>
                      <a:r>
                        <a:rPr lang="es" sz="1050" u="none" strike="noStrike" cap="none">
                          <a:solidFill>
                            <a:srgbClr val="325BA7"/>
                          </a:solidFill>
                        </a:rPr>
                        <a:t>window</a:t>
                      </a:r>
                      <a:endParaRPr sz="1050" u="none" strike="noStrike" cap="none">
                        <a:solidFill>
                          <a:srgbClr val="325BA7"/>
                        </a:solidFill>
                      </a:endParaRPr>
                    </a:p>
                    <a:p>
                      <a:pPr marL="0" marR="0" lvl="0" indent="0" algn="l" rtl="0">
                        <a:lnSpc>
                          <a:spcPct val="100000"/>
                        </a:lnSpc>
                        <a:spcBef>
                          <a:spcPts val="0"/>
                        </a:spcBef>
                        <a:spcAft>
                          <a:spcPts val="0"/>
                        </a:spcAft>
                        <a:buNone/>
                      </a:pPr>
                      <a:endParaRPr sz="1050" u="none" strike="noStrike" cap="none">
                        <a:solidFill>
                          <a:srgbClr val="325BA7"/>
                        </a:solidFill>
                      </a:endParaRPr>
                    </a:p>
                  </a:txBody>
                  <a:tcPr marL="91450" marR="91450" marT="45725" marB="45725"/>
                </a:tc>
                <a:extLst>
                  <a:ext uri="{0D108BD9-81ED-4DB2-BD59-A6C34878D82A}">
                    <a16:rowId xmlns:a16="http://schemas.microsoft.com/office/drawing/2014/main" val="10004"/>
                  </a:ext>
                </a:extLst>
              </a:tr>
              <a:tr h="423150">
                <a:tc>
                  <a:txBody>
                    <a:bodyPr/>
                    <a:lstStyle/>
                    <a:p>
                      <a:pPr marL="0" marR="0" lvl="0" indent="0" algn="l" rtl="0">
                        <a:lnSpc>
                          <a:spcPct val="100000"/>
                        </a:lnSpc>
                        <a:spcBef>
                          <a:spcPts val="0"/>
                        </a:spcBef>
                        <a:spcAft>
                          <a:spcPts val="0"/>
                        </a:spcAft>
                        <a:buNone/>
                      </a:pPr>
                      <a:r>
                        <a:rPr lang="es" sz="1050" u="none" strike="noStrike" cap="none">
                          <a:solidFill>
                            <a:srgbClr val="051B80"/>
                          </a:solidFill>
                        </a:rPr>
                        <a:t>Blur</a:t>
                      </a:r>
                      <a:endParaRPr sz="1050" u="none" strike="noStrike" cap="none">
                        <a:solidFill>
                          <a:srgbClr val="051B80"/>
                        </a:solidFill>
                      </a:endParaRPr>
                    </a:p>
                  </a:txBody>
                  <a:tcPr marL="91450" marR="91450" marT="45725" marB="45725"/>
                </a:tc>
                <a:tc>
                  <a:txBody>
                    <a:bodyPr/>
                    <a:lstStyle/>
                    <a:p>
                      <a:pPr marL="0" marR="0" lvl="0" indent="0" algn="l" rtl="0">
                        <a:lnSpc>
                          <a:spcPct val="100000"/>
                        </a:lnSpc>
                        <a:spcBef>
                          <a:spcPts val="0"/>
                        </a:spcBef>
                        <a:spcAft>
                          <a:spcPts val="0"/>
                        </a:spcAft>
                        <a:buNone/>
                      </a:pPr>
                      <a:r>
                        <a:rPr lang="es" sz="1050" u="none" strike="noStrike" cap="none">
                          <a:solidFill>
                            <a:srgbClr val="051B80"/>
                          </a:solidFill>
                        </a:rPr>
                        <a:t>Un elemento pierde el foco</a:t>
                      </a:r>
                      <a:endParaRPr sz="1300"/>
                    </a:p>
                  </a:txBody>
                  <a:tcPr marL="91450" marR="91450" marT="45725" marB="45725"/>
                </a:tc>
                <a:tc>
                  <a:txBody>
                    <a:bodyPr/>
                    <a:lstStyle/>
                    <a:p>
                      <a:pPr marL="0" marR="0" lvl="0" indent="0" algn="l" rtl="0">
                        <a:lnSpc>
                          <a:spcPct val="100000"/>
                        </a:lnSpc>
                        <a:spcBef>
                          <a:spcPts val="0"/>
                        </a:spcBef>
                        <a:spcAft>
                          <a:spcPts val="0"/>
                        </a:spcAft>
                        <a:buNone/>
                      </a:pPr>
                      <a:r>
                        <a:rPr lang="es" sz="1050" u="none" strike="noStrike" cap="none">
                          <a:solidFill>
                            <a:srgbClr val="051B80"/>
                          </a:solidFill>
                        </a:rPr>
                        <a:t>onBlur</a:t>
                      </a:r>
                      <a:endParaRPr sz="1050" u="none" strike="noStrike" cap="none">
                        <a:solidFill>
                          <a:srgbClr val="051B80"/>
                        </a:solidFill>
                      </a:endParaRPr>
                    </a:p>
                  </a:txBody>
                  <a:tcPr marL="91450" marR="91450" marT="45725" marB="45725"/>
                </a:tc>
                <a:tc>
                  <a:txBody>
                    <a:bodyPr/>
                    <a:lstStyle/>
                    <a:p>
                      <a:pPr marL="0" marR="0" lvl="0" indent="0" algn="l" rtl="0">
                        <a:lnSpc>
                          <a:spcPct val="100000"/>
                        </a:lnSpc>
                        <a:spcBef>
                          <a:spcPts val="0"/>
                        </a:spcBef>
                        <a:spcAft>
                          <a:spcPts val="0"/>
                        </a:spcAft>
                        <a:buNone/>
                      </a:pPr>
                      <a:r>
                        <a:rPr lang="es" sz="1050" u="none" strike="noStrike" cap="none">
                          <a:solidFill>
                            <a:srgbClr val="051B80"/>
                          </a:solidFill>
                        </a:rPr>
                        <a:t>Button, Checkbox, Layer, Radio, Select, Submit, Text…</a:t>
                      </a:r>
                      <a:endParaRPr sz="1300"/>
                    </a:p>
                  </a:txBody>
                  <a:tcPr marL="91450" marR="91450" marT="45725" marB="45725"/>
                </a:tc>
                <a:extLst>
                  <a:ext uri="{0D108BD9-81ED-4DB2-BD59-A6C34878D82A}">
                    <a16:rowId xmlns:a16="http://schemas.microsoft.com/office/drawing/2014/main" val="10005"/>
                  </a:ext>
                </a:extLst>
              </a:tr>
              <a:tr h="423150">
                <a:tc>
                  <a:txBody>
                    <a:bodyPr/>
                    <a:lstStyle/>
                    <a:p>
                      <a:pPr marL="0" marR="0" lvl="0" indent="0" algn="l" rtl="0">
                        <a:lnSpc>
                          <a:spcPct val="100000"/>
                        </a:lnSpc>
                        <a:spcBef>
                          <a:spcPts val="0"/>
                        </a:spcBef>
                        <a:spcAft>
                          <a:spcPts val="0"/>
                        </a:spcAft>
                        <a:buNone/>
                      </a:pPr>
                      <a:r>
                        <a:rPr lang="es" sz="1050" b="0" i="0" u="none" strike="noStrike" cap="none">
                          <a:solidFill>
                            <a:srgbClr val="325BA7"/>
                          </a:solidFill>
                          <a:latin typeface="Arial"/>
                          <a:ea typeface="Arial"/>
                          <a:cs typeface="Arial"/>
                          <a:sym typeface="Arial"/>
                        </a:rPr>
                        <a:t>Change</a:t>
                      </a:r>
                      <a:endParaRPr sz="1050" u="none" strike="noStrike" cap="none">
                        <a:solidFill>
                          <a:srgbClr val="325BA7"/>
                        </a:solidFill>
                      </a:endParaRPr>
                    </a:p>
                  </a:txBody>
                  <a:tcPr marL="91450" marR="91450" marT="45725" marB="45725"/>
                </a:tc>
                <a:tc>
                  <a:txBody>
                    <a:bodyPr/>
                    <a:lstStyle/>
                    <a:p>
                      <a:pPr marL="0" marR="0" lvl="0" indent="0" algn="l" rtl="0">
                        <a:lnSpc>
                          <a:spcPct val="100000"/>
                        </a:lnSpc>
                        <a:spcBef>
                          <a:spcPts val="0"/>
                        </a:spcBef>
                        <a:spcAft>
                          <a:spcPts val="0"/>
                        </a:spcAft>
                        <a:buNone/>
                      </a:pPr>
                      <a:r>
                        <a:rPr lang="es" sz="1050" u="none" strike="noStrike" cap="none">
                          <a:solidFill>
                            <a:srgbClr val="325BA7"/>
                          </a:solidFill>
                        </a:rPr>
                        <a:t>El valor de un campo de formulario cambia</a:t>
                      </a:r>
                      <a:endParaRPr sz="1050" u="none" strike="noStrike" cap="none">
                        <a:solidFill>
                          <a:srgbClr val="325BA7"/>
                        </a:solidFill>
                      </a:endParaRPr>
                    </a:p>
                  </a:txBody>
                  <a:tcPr marL="91450" marR="91450" marT="45725" marB="45725"/>
                </a:tc>
                <a:tc>
                  <a:txBody>
                    <a:bodyPr/>
                    <a:lstStyle/>
                    <a:p>
                      <a:pPr marL="0" marR="0" lvl="0" indent="0" algn="l" rtl="0">
                        <a:lnSpc>
                          <a:spcPct val="100000"/>
                        </a:lnSpc>
                        <a:spcBef>
                          <a:spcPts val="0"/>
                        </a:spcBef>
                        <a:spcAft>
                          <a:spcPts val="0"/>
                        </a:spcAft>
                        <a:buNone/>
                      </a:pPr>
                      <a:r>
                        <a:rPr lang="es" sz="1050" u="none" strike="noStrike" cap="none">
                          <a:solidFill>
                            <a:srgbClr val="325BA7"/>
                          </a:solidFill>
                        </a:rPr>
                        <a:t>onChange</a:t>
                      </a:r>
                      <a:endParaRPr sz="1050" u="none" strike="noStrike" cap="none">
                        <a:solidFill>
                          <a:srgbClr val="325BA7"/>
                        </a:solidFill>
                      </a:endParaRPr>
                    </a:p>
                  </a:txBody>
                  <a:tcPr marL="91450" marR="91450" marT="45725" marB="45725"/>
                </a:tc>
                <a:tc>
                  <a:txBody>
                    <a:bodyPr/>
                    <a:lstStyle/>
                    <a:p>
                      <a:pPr marL="0" marR="0" lvl="0" indent="0" algn="l" rtl="0">
                        <a:lnSpc>
                          <a:spcPct val="100000"/>
                        </a:lnSpc>
                        <a:spcBef>
                          <a:spcPts val="0"/>
                        </a:spcBef>
                        <a:spcAft>
                          <a:spcPts val="0"/>
                        </a:spcAft>
                        <a:buNone/>
                      </a:pPr>
                      <a:r>
                        <a:rPr lang="es" sz="1050" u="none" strike="noStrike" cap="none">
                          <a:solidFill>
                            <a:srgbClr val="325BA7"/>
                          </a:solidFill>
                        </a:rPr>
                        <a:t>FileUpload, Select, Text, Textarea</a:t>
                      </a:r>
                      <a:endParaRPr sz="1050" u="none" strike="noStrike" cap="none">
                        <a:solidFill>
                          <a:srgbClr val="325BA7"/>
                        </a:solidFill>
                      </a:endParaRPr>
                    </a:p>
                  </a:txBody>
                  <a:tcPr marL="91450" marR="91450" marT="45725" marB="45725"/>
                </a:tc>
                <a:extLst>
                  <a:ext uri="{0D108BD9-81ED-4DB2-BD59-A6C34878D82A}">
                    <a16:rowId xmlns:a16="http://schemas.microsoft.com/office/drawing/2014/main" val="10006"/>
                  </a:ext>
                </a:extLst>
              </a:tr>
              <a:tr h="423150">
                <a:tc>
                  <a:txBody>
                    <a:bodyPr/>
                    <a:lstStyle/>
                    <a:p>
                      <a:pPr marL="0" marR="0" lvl="0" indent="0" algn="l" rtl="0">
                        <a:lnSpc>
                          <a:spcPct val="100000"/>
                        </a:lnSpc>
                        <a:spcBef>
                          <a:spcPts val="0"/>
                        </a:spcBef>
                        <a:spcAft>
                          <a:spcPts val="0"/>
                        </a:spcAft>
                        <a:buNone/>
                      </a:pPr>
                      <a:r>
                        <a:rPr lang="es" sz="1050" u="none" strike="noStrike" cap="none">
                          <a:solidFill>
                            <a:srgbClr val="051B80"/>
                          </a:solidFill>
                        </a:rPr>
                        <a:t>KeyPress</a:t>
                      </a:r>
                      <a:endParaRPr sz="1050" u="none" strike="noStrike" cap="none">
                        <a:solidFill>
                          <a:srgbClr val="051B80"/>
                        </a:solidFill>
                      </a:endParaRPr>
                    </a:p>
                  </a:txBody>
                  <a:tcPr marL="91450" marR="91450" marT="45725" marB="45725"/>
                </a:tc>
                <a:tc>
                  <a:txBody>
                    <a:bodyPr/>
                    <a:lstStyle/>
                    <a:p>
                      <a:pPr marL="0" marR="0" lvl="0" indent="0" algn="l" rtl="0">
                        <a:lnSpc>
                          <a:spcPct val="100000"/>
                        </a:lnSpc>
                        <a:spcBef>
                          <a:spcPts val="0"/>
                        </a:spcBef>
                        <a:spcAft>
                          <a:spcPts val="0"/>
                        </a:spcAft>
                        <a:buNone/>
                      </a:pPr>
                      <a:r>
                        <a:rPr lang="es" sz="1050" u="none" strike="noStrike" cap="none">
                          <a:solidFill>
                            <a:srgbClr val="051B80"/>
                          </a:solidFill>
                        </a:rPr>
                        <a:t>El usuario pulsa una tecla</a:t>
                      </a:r>
                      <a:endParaRPr sz="1050" u="none" strike="noStrike" cap="none">
                        <a:solidFill>
                          <a:srgbClr val="051B80"/>
                        </a:solidFill>
                      </a:endParaRPr>
                    </a:p>
                  </a:txBody>
                  <a:tcPr marL="91450" marR="91450" marT="45725" marB="45725"/>
                </a:tc>
                <a:tc>
                  <a:txBody>
                    <a:bodyPr/>
                    <a:lstStyle/>
                    <a:p>
                      <a:pPr marL="0" marR="0" lvl="0" indent="0" algn="l" rtl="0">
                        <a:lnSpc>
                          <a:spcPct val="100000"/>
                        </a:lnSpc>
                        <a:spcBef>
                          <a:spcPts val="0"/>
                        </a:spcBef>
                        <a:spcAft>
                          <a:spcPts val="0"/>
                        </a:spcAft>
                        <a:buNone/>
                      </a:pPr>
                      <a:r>
                        <a:rPr lang="es" sz="1050" u="none" strike="noStrike" cap="none">
                          <a:solidFill>
                            <a:srgbClr val="051B80"/>
                          </a:solidFill>
                        </a:rPr>
                        <a:t>onKeyPress</a:t>
                      </a:r>
                      <a:endParaRPr sz="1050" u="none" strike="noStrike" cap="none">
                        <a:solidFill>
                          <a:srgbClr val="051B80"/>
                        </a:solidFill>
                      </a:endParaRPr>
                    </a:p>
                  </a:txBody>
                  <a:tcPr marL="91450" marR="91450" marT="45725" marB="45725"/>
                </a:tc>
                <a:tc>
                  <a:txBody>
                    <a:bodyPr/>
                    <a:lstStyle/>
                    <a:p>
                      <a:pPr marL="0" marR="0" lvl="0" indent="0" algn="l" rtl="0">
                        <a:lnSpc>
                          <a:spcPct val="100000"/>
                        </a:lnSpc>
                        <a:spcBef>
                          <a:spcPts val="0"/>
                        </a:spcBef>
                        <a:spcAft>
                          <a:spcPts val="0"/>
                        </a:spcAft>
                        <a:buNone/>
                      </a:pPr>
                      <a:r>
                        <a:rPr lang="es" sz="1050" u="none" strike="noStrike" cap="none">
                          <a:solidFill>
                            <a:srgbClr val="051B80"/>
                          </a:solidFill>
                        </a:rPr>
                        <a:t>document, Image, Link, Textarea</a:t>
                      </a:r>
                      <a:endParaRPr sz="1050" u="none" strike="noStrike" cap="none">
                        <a:solidFill>
                          <a:srgbClr val="051B80"/>
                        </a:solidFill>
                      </a:endParaRPr>
                    </a:p>
                  </a:txBody>
                  <a:tcPr marL="91450" marR="91450" marT="45725" marB="45725"/>
                </a:tc>
                <a:extLst>
                  <a:ext uri="{0D108BD9-81ED-4DB2-BD59-A6C34878D82A}">
                    <a16:rowId xmlns:a16="http://schemas.microsoft.com/office/drawing/2014/main" val="10007"/>
                  </a:ext>
                </a:extLst>
              </a:tr>
            </a:tbl>
          </a:graphicData>
        </a:graphic>
      </p:graphicFrame>
      <p:sp>
        <p:nvSpPr>
          <p:cNvPr id="217" name="Google Shape;217;p27"/>
          <p:cNvSpPr txBox="1"/>
          <p:nvPr/>
        </p:nvSpPr>
        <p:spPr>
          <a:xfrm>
            <a:off x="578206" y="561320"/>
            <a:ext cx="8233200" cy="10881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2300" b="1">
                <a:solidFill>
                  <a:srgbClr val="E83464"/>
                </a:solidFill>
              </a:rPr>
              <a:t>Desarrollo Web – FrontEnd JavaScript: Gestores de Eventos (Event Handlers)</a:t>
            </a:r>
            <a:endParaRPr sz="2500" b="1">
              <a:solidFill>
                <a:srgbClr val="AF7B51"/>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221"/>
        <p:cNvGrpSpPr/>
        <p:nvPr/>
      </p:nvGrpSpPr>
      <p:grpSpPr>
        <a:xfrm>
          <a:off x="0" y="0"/>
          <a:ext cx="0" cy="0"/>
          <a:chOff x="0" y="0"/>
          <a:chExt cx="0" cy="0"/>
        </a:xfrm>
      </p:grpSpPr>
      <p:graphicFrame>
        <p:nvGraphicFramePr>
          <p:cNvPr id="222" name="Google Shape;222;p28"/>
          <p:cNvGraphicFramePr/>
          <p:nvPr/>
        </p:nvGraphicFramePr>
        <p:xfrm>
          <a:off x="761949" y="1714370"/>
          <a:ext cx="6652225" cy="3185240"/>
        </p:xfrm>
        <a:graphic>
          <a:graphicData uri="http://schemas.openxmlformats.org/drawingml/2006/table">
            <a:tbl>
              <a:tblPr firstRow="1" bandRow="1">
                <a:noFill/>
                <a:tableStyleId>{BAC46D8C-9465-4685-90F6-44FBC4C67368}</a:tableStyleId>
              </a:tblPr>
              <a:tblGrid>
                <a:gridCol w="1028125">
                  <a:extLst>
                    <a:ext uri="{9D8B030D-6E8A-4147-A177-3AD203B41FA5}">
                      <a16:colId xmlns:a16="http://schemas.microsoft.com/office/drawing/2014/main" val="20000"/>
                    </a:ext>
                  </a:extLst>
                </a:gridCol>
                <a:gridCol w="1780675">
                  <a:extLst>
                    <a:ext uri="{9D8B030D-6E8A-4147-A177-3AD203B41FA5}">
                      <a16:colId xmlns:a16="http://schemas.microsoft.com/office/drawing/2014/main" val="20001"/>
                    </a:ext>
                  </a:extLst>
                </a:gridCol>
                <a:gridCol w="1272400">
                  <a:extLst>
                    <a:ext uri="{9D8B030D-6E8A-4147-A177-3AD203B41FA5}">
                      <a16:colId xmlns:a16="http://schemas.microsoft.com/office/drawing/2014/main" val="20002"/>
                    </a:ext>
                  </a:extLst>
                </a:gridCol>
                <a:gridCol w="2571025">
                  <a:extLst>
                    <a:ext uri="{9D8B030D-6E8A-4147-A177-3AD203B41FA5}">
                      <a16:colId xmlns:a16="http://schemas.microsoft.com/office/drawing/2014/main" val="20003"/>
                    </a:ext>
                  </a:extLst>
                </a:gridCol>
              </a:tblGrid>
              <a:tr h="212875">
                <a:tc>
                  <a:txBody>
                    <a:bodyPr/>
                    <a:lstStyle/>
                    <a:p>
                      <a:pPr marL="0" marR="0" lvl="0" indent="0" algn="ctr" rtl="0">
                        <a:lnSpc>
                          <a:spcPct val="100000"/>
                        </a:lnSpc>
                        <a:spcBef>
                          <a:spcPts val="0"/>
                        </a:spcBef>
                        <a:spcAft>
                          <a:spcPts val="0"/>
                        </a:spcAft>
                        <a:buNone/>
                      </a:pPr>
                      <a:r>
                        <a:rPr lang="es" sz="1150" u="none" strike="noStrike" cap="none">
                          <a:solidFill>
                            <a:srgbClr val="FFFFFF"/>
                          </a:solidFill>
                        </a:rPr>
                        <a:t>Evento</a:t>
                      </a:r>
                      <a:endParaRPr sz="1150" u="none" strike="noStrike" cap="none">
                        <a:solidFill>
                          <a:srgbClr val="FFFFFF"/>
                        </a:solidFill>
                      </a:endParaRPr>
                    </a:p>
                  </a:txBody>
                  <a:tcPr marL="91450" marR="91450" marT="45725" marB="45725"/>
                </a:tc>
                <a:tc>
                  <a:txBody>
                    <a:bodyPr/>
                    <a:lstStyle/>
                    <a:p>
                      <a:pPr marL="0" marR="0" lvl="0" indent="0" algn="ctr" rtl="0">
                        <a:lnSpc>
                          <a:spcPct val="100000"/>
                        </a:lnSpc>
                        <a:spcBef>
                          <a:spcPts val="0"/>
                        </a:spcBef>
                        <a:spcAft>
                          <a:spcPts val="0"/>
                        </a:spcAft>
                        <a:buNone/>
                      </a:pPr>
                      <a:r>
                        <a:rPr lang="es" sz="1150" u="none" strike="noStrike" cap="none">
                          <a:solidFill>
                            <a:srgbClr val="FFFFFF"/>
                          </a:solidFill>
                        </a:rPr>
                        <a:t>Ocurre cuando</a:t>
                      </a:r>
                      <a:endParaRPr sz="1150" u="none" strike="noStrike" cap="none">
                        <a:solidFill>
                          <a:srgbClr val="FFFFFF"/>
                        </a:solidFill>
                      </a:endParaRPr>
                    </a:p>
                  </a:txBody>
                  <a:tcPr marL="91450" marR="91450" marT="45725" marB="45725"/>
                </a:tc>
                <a:tc>
                  <a:txBody>
                    <a:bodyPr/>
                    <a:lstStyle/>
                    <a:p>
                      <a:pPr marL="0" marR="0" lvl="0" indent="0" algn="ctr" rtl="0">
                        <a:lnSpc>
                          <a:spcPct val="100000"/>
                        </a:lnSpc>
                        <a:spcBef>
                          <a:spcPts val="0"/>
                        </a:spcBef>
                        <a:spcAft>
                          <a:spcPts val="0"/>
                        </a:spcAft>
                        <a:buNone/>
                      </a:pPr>
                      <a:r>
                        <a:rPr lang="es" sz="1150" u="none" strike="noStrike" cap="none">
                          <a:solidFill>
                            <a:srgbClr val="FFFFFF"/>
                          </a:solidFill>
                        </a:rPr>
                        <a:t>Gestor</a:t>
                      </a:r>
                      <a:endParaRPr sz="1150" u="none" strike="noStrike" cap="none">
                        <a:solidFill>
                          <a:srgbClr val="FFFFFF"/>
                        </a:solidFill>
                      </a:endParaRPr>
                    </a:p>
                  </a:txBody>
                  <a:tcPr marL="91450" marR="91450" marT="45725" marB="45725"/>
                </a:tc>
                <a:tc>
                  <a:txBody>
                    <a:bodyPr/>
                    <a:lstStyle/>
                    <a:p>
                      <a:pPr marL="0" marR="0" lvl="0" indent="0" algn="ctr" rtl="0">
                        <a:lnSpc>
                          <a:spcPct val="100000"/>
                        </a:lnSpc>
                        <a:spcBef>
                          <a:spcPts val="0"/>
                        </a:spcBef>
                        <a:spcAft>
                          <a:spcPts val="0"/>
                        </a:spcAft>
                        <a:buNone/>
                      </a:pPr>
                      <a:r>
                        <a:rPr lang="es" sz="1150" u="none" strike="noStrike" cap="none">
                          <a:solidFill>
                            <a:srgbClr val="FFFFFF"/>
                          </a:solidFill>
                        </a:rPr>
                        <a:t>Etiquetas</a:t>
                      </a:r>
                      <a:endParaRPr sz="1150" u="none" strike="noStrike" cap="none">
                        <a:solidFill>
                          <a:srgbClr val="FFFFFF"/>
                        </a:solidFill>
                      </a:endParaRPr>
                    </a:p>
                  </a:txBody>
                  <a:tcPr marL="91450" marR="91450" marT="45725" marB="45725"/>
                </a:tc>
                <a:extLst>
                  <a:ext uri="{0D108BD9-81ED-4DB2-BD59-A6C34878D82A}">
                    <a16:rowId xmlns:a16="http://schemas.microsoft.com/office/drawing/2014/main" val="10000"/>
                  </a:ext>
                </a:extLst>
              </a:tr>
              <a:tr h="212875">
                <a:tc>
                  <a:txBody>
                    <a:bodyPr/>
                    <a:lstStyle/>
                    <a:p>
                      <a:pPr marL="0" marR="0" lvl="0" indent="0" algn="l" rtl="0">
                        <a:lnSpc>
                          <a:spcPct val="100000"/>
                        </a:lnSpc>
                        <a:spcBef>
                          <a:spcPts val="0"/>
                        </a:spcBef>
                        <a:spcAft>
                          <a:spcPts val="0"/>
                        </a:spcAft>
                        <a:buNone/>
                      </a:pPr>
                      <a:r>
                        <a:rPr lang="es" sz="1150" u="none" strike="noStrike" cap="none">
                          <a:solidFill>
                            <a:srgbClr val="051B80"/>
                          </a:solidFill>
                        </a:rPr>
                        <a:t>Move</a:t>
                      </a:r>
                      <a:endParaRPr sz="1150" u="none" strike="noStrike" cap="none">
                        <a:solidFill>
                          <a:srgbClr val="051B80"/>
                        </a:solidFill>
                      </a:endParaRPr>
                    </a:p>
                  </a:txBody>
                  <a:tcPr marL="91450" marR="91450" marT="45725" marB="45725"/>
                </a:tc>
                <a:tc>
                  <a:txBody>
                    <a:bodyPr/>
                    <a:lstStyle/>
                    <a:p>
                      <a:pPr marL="0" marR="0" lvl="0" indent="0" algn="l" rtl="0">
                        <a:lnSpc>
                          <a:spcPct val="100000"/>
                        </a:lnSpc>
                        <a:spcBef>
                          <a:spcPts val="0"/>
                        </a:spcBef>
                        <a:spcAft>
                          <a:spcPts val="0"/>
                        </a:spcAft>
                        <a:buNone/>
                      </a:pPr>
                      <a:r>
                        <a:rPr lang="es" sz="1150" u="none" strike="noStrike" cap="none">
                          <a:solidFill>
                            <a:srgbClr val="051B80"/>
                          </a:solidFill>
                        </a:rPr>
                        <a:t>Se mueve una venta o un marco</a:t>
                      </a:r>
                      <a:endParaRPr sz="1150" u="none" strike="noStrike" cap="none">
                        <a:solidFill>
                          <a:srgbClr val="051B80"/>
                        </a:solidFill>
                      </a:endParaRPr>
                    </a:p>
                  </a:txBody>
                  <a:tcPr marL="91450" marR="91450" marT="45725" marB="45725"/>
                </a:tc>
                <a:tc>
                  <a:txBody>
                    <a:bodyPr/>
                    <a:lstStyle/>
                    <a:p>
                      <a:pPr marL="0" marR="0" lvl="0" indent="0" algn="l" rtl="0">
                        <a:lnSpc>
                          <a:spcPct val="100000"/>
                        </a:lnSpc>
                        <a:spcBef>
                          <a:spcPts val="0"/>
                        </a:spcBef>
                        <a:spcAft>
                          <a:spcPts val="0"/>
                        </a:spcAft>
                        <a:buNone/>
                      </a:pPr>
                      <a:r>
                        <a:rPr lang="es" sz="1150" u="none" strike="noStrike" cap="none">
                          <a:solidFill>
                            <a:srgbClr val="051B80"/>
                          </a:solidFill>
                        </a:rPr>
                        <a:t>onMove</a:t>
                      </a:r>
                      <a:endParaRPr sz="1150" u="none" strike="noStrike" cap="none">
                        <a:solidFill>
                          <a:srgbClr val="051B80"/>
                        </a:solidFill>
                      </a:endParaRPr>
                    </a:p>
                  </a:txBody>
                  <a:tcPr marL="91450" marR="91450" marT="45725" marB="45725"/>
                </a:tc>
                <a:tc>
                  <a:txBody>
                    <a:bodyPr/>
                    <a:lstStyle/>
                    <a:p>
                      <a:pPr marL="0" marR="0" lvl="0" indent="0" algn="l" rtl="0">
                        <a:lnSpc>
                          <a:spcPct val="100000"/>
                        </a:lnSpc>
                        <a:spcBef>
                          <a:spcPts val="0"/>
                        </a:spcBef>
                        <a:spcAft>
                          <a:spcPts val="0"/>
                        </a:spcAft>
                        <a:buNone/>
                      </a:pPr>
                      <a:r>
                        <a:rPr lang="es" sz="1150" u="none" strike="noStrike" cap="none">
                          <a:solidFill>
                            <a:srgbClr val="051B80"/>
                          </a:solidFill>
                        </a:rPr>
                        <a:t>window</a:t>
                      </a:r>
                      <a:endParaRPr sz="1150" u="none" strike="noStrike" cap="none">
                        <a:solidFill>
                          <a:srgbClr val="051B80"/>
                        </a:solidFill>
                      </a:endParaRPr>
                    </a:p>
                  </a:txBody>
                  <a:tcPr marL="91450" marR="91450" marT="45725" marB="45725"/>
                </a:tc>
                <a:extLst>
                  <a:ext uri="{0D108BD9-81ED-4DB2-BD59-A6C34878D82A}">
                    <a16:rowId xmlns:a16="http://schemas.microsoft.com/office/drawing/2014/main" val="10001"/>
                  </a:ext>
                </a:extLst>
              </a:tr>
              <a:tr h="212875">
                <a:tc>
                  <a:txBody>
                    <a:bodyPr/>
                    <a:lstStyle/>
                    <a:p>
                      <a:pPr marL="0" marR="0" lvl="0" indent="0" algn="l" rtl="0">
                        <a:lnSpc>
                          <a:spcPct val="100000"/>
                        </a:lnSpc>
                        <a:spcBef>
                          <a:spcPts val="0"/>
                        </a:spcBef>
                        <a:spcAft>
                          <a:spcPts val="0"/>
                        </a:spcAft>
                        <a:buNone/>
                      </a:pPr>
                      <a:r>
                        <a:rPr lang="es" sz="1150" b="0" i="0" u="none" strike="noStrike" cap="none">
                          <a:solidFill>
                            <a:srgbClr val="325BA7"/>
                          </a:solidFill>
                          <a:latin typeface="Arial"/>
                          <a:ea typeface="Arial"/>
                          <a:cs typeface="Arial"/>
                          <a:sym typeface="Arial"/>
                        </a:rPr>
                        <a:t>Select</a:t>
                      </a:r>
                      <a:endParaRPr sz="1150" b="0" i="0" u="none" strike="noStrike" cap="none">
                        <a:solidFill>
                          <a:srgbClr val="325BA7"/>
                        </a:solidFill>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None/>
                      </a:pPr>
                      <a:r>
                        <a:rPr lang="es" sz="1150" b="0" i="0" u="none" strike="noStrike" cap="none">
                          <a:solidFill>
                            <a:srgbClr val="325BA7"/>
                          </a:solidFill>
                          <a:latin typeface="Arial"/>
                          <a:ea typeface="Arial"/>
                          <a:cs typeface="Arial"/>
                          <a:sym typeface="Arial"/>
                        </a:rPr>
                        <a:t>Se selecciona texto o área de texto</a:t>
                      </a:r>
                      <a:endParaRPr sz="1150" b="0" i="0" u="none" strike="noStrike" cap="none">
                        <a:solidFill>
                          <a:srgbClr val="325BA7"/>
                        </a:solidFill>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None/>
                      </a:pPr>
                      <a:r>
                        <a:rPr lang="es" sz="1150" b="0" i="0" u="none" strike="noStrike" cap="none">
                          <a:solidFill>
                            <a:srgbClr val="325BA7"/>
                          </a:solidFill>
                          <a:latin typeface="Arial"/>
                          <a:ea typeface="Arial"/>
                          <a:cs typeface="Arial"/>
                          <a:sym typeface="Arial"/>
                        </a:rPr>
                        <a:t>onSelect</a:t>
                      </a:r>
                      <a:endParaRPr sz="1150" b="0" i="0" u="none" strike="noStrike" cap="none">
                        <a:solidFill>
                          <a:srgbClr val="325BA7"/>
                        </a:solidFill>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None/>
                      </a:pPr>
                      <a:r>
                        <a:rPr lang="es" sz="1150" b="0" i="0" u="none" strike="noStrike" cap="none">
                          <a:solidFill>
                            <a:srgbClr val="325BA7"/>
                          </a:solidFill>
                          <a:latin typeface="Arial"/>
                          <a:ea typeface="Arial"/>
                          <a:cs typeface="Arial"/>
                          <a:sym typeface="Arial"/>
                        </a:rPr>
                        <a:t>Text, Textarea</a:t>
                      </a:r>
                      <a:endParaRPr sz="1150" b="0" i="0" u="none" strike="noStrike" cap="none">
                        <a:solidFill>
                          <a:srgbClr val="325BA7"/>
                        </a:solidFill>
                        <a:latin typeface="Arial"/>
                        <a:ea typeface="Arial"/>
                        <a:cs typeface="Arial"/>
                        <a:sym typeface="Arial"/>
                      </a:endParaRPr>
                    </a:p>
                  </a:txBody>
                  <a:tcPr marL="91450" marR="91450" marT="45725" marB="45725"/>
                </a:tc>
                <a:extLst>
                  <a:ext uri="{0D108BD9-81ED-4DB2-BD59-A6C34878D82A}">
                    <a16:rowId xmlns:a16="http://schemas.microsoft.com/office/drawing/2014/main" val="10002"/>
                  </a:ext>
                </a:extLst>
              </a:tr>
              <a:tr h="212875">
                <a:tc>
                  <a:txBody>
                    <a:bodyPr/>
                    <a:lstStyle/>
                    <a:p>
                      <a:pPr marL="0" marR="0" lvl="0" indent="0" algn="l" rtl="0">
                        <a:lnSpc>
                          <a:spcPct val="100000"/>
                        </a:lnSpc>
                        <a:spcBef>
                          <a:spcPts val="0"/>
                        </a:spcBef>
                        <a:spcAft>
                          <a:spcPts val="0"/>
                        </a:spcAft>
                        <a:buNone/>
                      </a:pPr>
                      <a:r>
                        <a:rPr lang="es" sz="1150" u="none" strike="noStrike" cap="none">
                          <a:solidFill>
                            <a:srgbClr val="051B80"/>
                          </a:solidFill>
                        </a:rPr>
                        <a:t>Unload</a:t>
                      </a:r>
                      <a:endParaRPr sz="1150" u="none" strike="noStrike" cap="none">
                        <a:solidFill>
                          <a:srgbClr val="051B80"/>
                        </a:solidFill>
                      </a:endParaRPr>
                    </a:p>
                  </a:txBody>
                  <a:tcPr marL="91450" marR="91450" marT="45725" marB="45725"/>
                </a:tc>
                <a:tc>
                  <a:txBody>
                    <a:bodyPr/>
                    <a:lstStyle/>
                    <a:p>
                      <a:pPr marL="0" marR="0" lvl="0" indent="0" algn="l" rtl="0">
                        <a:lnSpc>
                          <a:spcPct val="100000"/>
                        </a:lnSpc>
                        <a:spcBef>
                          <a:spcPts val="0"/>
                        </a:spcBef>
                        <a:spcAft>
                          <a:spcPts val="0"/>
                        </a:spcAft>
                        <a:buNone/>
                      </a:pPr>
                      <a:r>
                        <a:rPr lang="es" sz="1150" u="none" strike="noStrike" cap="none">
                          <a:solidFill>
                            <a:srgbClr val="051B80"/>
                          </a:solidFill>
                        </a:rPr>
                        <a:t>El usuario cierra la página</a:t>
                      </a:r>
                      <a:endParaRPr sz="1150" u="none" strike="noStrike" cap="none">
                        <a:solidFill>
                          <a:srgbClr val="051B80"/>
                        </a:solidFill>
                      </a:endParaRPr>
                    </a:p>
                  </a:txBody>
                  <a:tcPr marL="91450" marR="91450" marT="45725" marB="45725"/>
                </a:tc>
                <a:tc>
                  <a:txBody>
                    <a:bodyPr/>
                    <a:lstStyle/>
                    <a:p>
                      <a:pPr marL="0" marR="0" lvl="0" indent="0" algn="l" rtl="0">
                        <a:lnSpc>
                          <a:spcPct val="100000"/>
                        </a:lnSpc>
                        <a:spcBef>
                          <a:spcPts val="0"/>
                        </a:spcBef>
                        <a:spcAft>
                          <a:spcPts val="0"/>
                        </a:spcAft>
                        <a:buNone/>
                      </a:pPr>
                      <a:r>
                        <a:rPr lang="es" sz="1150" u="none" strike="noStrike" cap="none">
                          <a:solidFill>
                            <a:srgbClr val="051B80"/>
                          </a:solidFill>
                        </a:rPr>
                        <a:t>onUnload</a:t>
                      </a:r>
                      <a:endParaRPr sz="1150" u="none" strike="noStrike" cap="none">
                        <a:solidFill>
                          <a:srgbClr val="051B80"/>
                        </a:solidFill>
                      </a:endParaRPr>
                    </a:p>
                  </a:txBody>
                  <a:tcPr marL="91450" marR="91450" marT="45725" marB="45725"/>
                </a:tc>
                <a:tc>
                  <a:txBody>
                    <a:bodyPr/>
                    <a:lstStyle/>
                    <a:p>
                      <a:pPr marL="0" marR="0" lvl="0" indent="0" algn="l" rtl="0">
                        <a:lnSpc>
                          <a:spcPct val="100000"/>
                        </a:lnSpc>
                        <a:spcBef>
                          <a:spcPts val="0"/>
                        </a:spcBef>
                        <a:spcAft>
                          <a:spcPts val="0"/>
                        </a:spcAft>
                        <a:buNone/>
                      </a:pPr>
                      <a:r>
                        <a:rPr lang="es" sz="1150" u="none" strike="noStrike" cap="none">
                          <a:solidFill>
                            <a:srgbClr val="051B80"/>
                          </a:solidFill>
                        </a:rPr>
                        <a:t>window</a:t>
                      </a:r>
                      <a:endParaRPr sz="1150" u="none" strike="noStrike" cap="none">
                        <a:solidFill>
                          <a:srgbClr val="051B80"/>
                        </a:solidFill>
                      </a:endParaRPr>
                    </a:p>
                  </a:txBody>
                  <a:tcPr marL="91450" marR="91450" marT="45725" marB="45725"/>
                </a:tc>
                <a:extLst>
                  <a:ext uri="{0D108BD9-81ED-4DB2-BD59-A6C34878D82A}">
                    <a16:rowId xmlns:a16="http://schemas.microsoft.com/office/drawing/2014/main" val="10003"/>
                  </a:ext>
                </a:extLst>
              </a:tr>
              <a:tr h="212875">
                <a:tc>
                  <a:txBody>
                    <a:bodyPr/>
                    <a:lstStyle/>
                    <a:p>
                      <a:pPr marL="0" marR="0" lvl="0" indent="0" algn="l" rtl="0">
                        <a:lnSpc>
                          <a:spcPct val="100000"/>
                        </a:lnSpc>
                        <a:spcBef>
                          <a:spcPts val="0"/>
                        </a:spcBef>
                        <a:spcAft>
                          <a:spcPts val="0"/>
                        </a:spcAft>
                        <a:buNone/>
                      </a:pPr>
                      <a:r>
                        <a:rPr lang="es" sz="1150" b="0" i="0" u="none" strike="noStrike" cap="none">
                          <a:solidFill>
                            <a:srgbClr val="325BA7"/>
                          </a:solidFill>
                          <a:latin typeface="Arial"/>
                          <a:ea typeface="Arial"/>
                          <a:cs typeface="Arial"/>
                          <a:sym typeface="Arial"/>
                        </a:rPr>
                        <a:t>Reset</a:t>
                      </a:r>
                      <a:endParaRPr sz="1150" b="0" i="0" u="none" strike="noStrike" cap="none">
                        <a:solidFill>
                          <a:srgbClr val="325BA7"/>
                        </a:solidFill>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None/>
                      </a:pPr>
                      <a:r>
                        <a:rPr lang="es" sz="1150" b="0" i="0" u="none" strike="noStrike" cap="none">
                          <a:solidFill>
                            <a:srgbClr val="325BA7"/>
                          </a:solidFill>
                          <a:latin typeface="Arial"/>
                          <a:ea typeface="Arial"/>
                          <a:cs typeface="Arial"/>
                          <a:sym typeface="Arial"/>
                        </a:rPr>
                        <a:t>El usuario limpia el formulario</a:t>
                      </a:r>
                      <a:endParaRPr/>
                    </a:p>
                  </a:txBody>
                  <a:tcPr marL="91450" marR="91450" marT="45725" marB="45725"/>
                </a:tc>
                <a:tc>
                  <a:txBody>
                    <a:bodyPr/>
                    <a:lstStyle/>
                    <a:p>
                      <a:pPr marL="0" marR="0" lvl="0" indent="0" algn="l" rtl="0">
                        <a:lnSpc>
                          <a:spcPct val="100000"/>
                        </a:lnSpc>
                        <a:spcBef>
                          <a:spcPts val="0"/>
                        </a:spcBef>
                        <a:spcAft>
                          <a:spcPts val="0"/>
                        </a:spcAft>
                        <a:buNone/>
                      </a:pPr>
                      <a:r>
                        <a:rPr lang="es" sz="1150" b="0" i="0" u="none" strike="noStrike" cap="none">
                          <a:solidFill>
                            <a:srgbClr val="325BA7"/>
                          </a:solidFill>
                          <a:latin typeface="Arial"/>
                          <a:ea typeface="Arial"/>
                          <a:cs typeface="Arial"/>
                          <a:sym typeface="Arial"/>
                        </a:rPr>
                        <a:t>onReset</a:t>
                      </a:r>
                      <a:endParaRPr sz="1150" b="0" i="0" u="none" strike="noStrike" cap="none">
                        <a:solidFill>
                          <a:srgbClr val="325BA7"/>
                        </a:solidFill>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None/>
                      </a:pPr>
                      <a:r>
                        <a:rPr lang="es" sz="1150" b="0" i="0" u="none" strike="noStrike" cap="none">
                          <a:solidFill>
                            <a:srgbClr val="325BA7"/>
                          </a:solidFill>
                          <a:latin typeface="Arial"/>
                          <a:ea typeface="Arial"/>
                          <a:cs typeface="Arial"/>
                          <a:sym typeface="Arial"/>
                        </a:rPr>
                        <a:t>Form</a:t>
                      </a:r>
                      <a:endParaRPr sz="1150" b="0" i="0" u="none" strike="noStrike" cap="none">
                        <a:solidFill>
                          <a:srgbClr val="325BA7"/>
                        </a:solidFill>
                        <a:latin typeface="Arial"/>
                        <a:ea typeface="Arial"/>
                        <a:cs typeface="Arial"/>
                        <a:sym typeface="Arial"/>
                      </a:endParaRPr>
                    </a:p>
                  </a:txBody>
                  <a:tcPr marL="91450" marR="91450" marT="45725" marB="45725"/>
                </a:tc>
                <a:extLst>
                  <a:ext uri="{0D108BD9-81ED-4DB2-BD59-A6C34878D82A}">
                    <a16:rowId xmlns:a16="http://schemas.microsoft.com/office/drawing/2014/main" val="10004"/>
                  </a:ext>
                </a:extLst>
              </a:tr>
              <a:tr h="212875">
                <a:tc>
                  <a:txBody>
                    <a:bodyPr/>
                    <a:lstStyle/>
                    <a:p>
                      <a:pPr marL="0" marR="0" lvl="0" indent="0" algn="l" rtl="0">
                        <a:lnSpc>
                          <a:spcPct val="100000"/>
                        </a:lnSpc>
                        <a:spcBef>
                          <a:spcPts val="0"/>
                        </a:spcBef>
                        <a:spcAft>
                          <a:spcPts val="0"/>
                        </a:spcAft>
                        <a:buNone/>
                      </a:pPr>
                      <a:r>
                        <a:rPr lang="es" sz="1150" u="none" strike="noStrike" cap="none">
                          <a:solidFill>
                            <a:srgbClr val="051B80"/>
                          </a:solidFill>
                        </a:rPr>
                        <a:t>MouseDown</a:t>
                      </a:r>
                      <a:endParaRPr sz="1150" u="none" strike="noStrike" cap="none">
                        <a:solidFill>
                          <a:srgbClr val="051B80"/>
                        </a:solidFill>
                      </a:endParaRPr>
                    </a:p>
                  </a:txBody>
                  <a:tcPr marL="91450" marR="91450" marT="45725" marB="45725"/>
                </a:tc>
                <a:tc>
                  <a:txBody>
                    <a:bodyPr/>
                    <a:lstStyle/>
                    <a:p>
                      <a:pPr marL="0" marR="0" lvl="0" indent="0" algn="l" rtl="0">
                        <a:lnSpc>
                          <a:spcPct val="100000"/>
                        </a:lnSpc>
                        <a:spcBef>
                          <a:spcPts val="0"/>
                        </a:spcBef>
                        <a:spcAft>
                          <a:spcPts val="0"/>
                        </a:spcAft>
                        <a:buNone/>
                      </a:pPr>
                      <a:r>
                        <a:rPr lang="es" sz="1150" u="none" strike="noStrike" cap="none">
                          <a:solidFill>
                            <a:srgbClr val="051B80"/>
                          </a:solidFill>
                        </a:rPr>
                        <a:t>El usuario pulsa el botón del ratón</a:t>
                      </a:r>
                      <a:endParaRPr sz="1150" u="none" strike="noStrike" cap="none">
                        <a:solidFill>
                          <a:srgbClr val="051B80"/>
                        </a:solidFill>
                      </a:endParaRPr>
                    </a:p>
                  </a:txBody>
                  <a:tcPr marL="91450" marR="91450" marT="45725" marB="45725"/>
                </a:tc>
                <a:tc>
                  <a:txBody>
                    <a:bodyPr/>
                    <a:lstStyle/>
                    <a:p>
                      <a:pPr marL="0" marR="0" lvl="0" indent="0" algn="l" rtl="0">
                        <a:lnSpc>
                          <a:spcPct val="100000"/>
                        </a:lnSpc>
                        <a:spcBef>
                          <a:spcPts val="0"/>
                        </a:spcBef>
                        <a:spcAft>
                          <a:spcPts val="0"/>
                        </a:spcAft>
                        <a:buNone/>
                      </a:pPr>
                      <a:r>
                        <a:rPr lang="es" sz="1150" u="none" strike="noStrike" cap="none">
                          <a:solidFill>
                            <a:srgbClr val="051B80"/>
                          </a:solidFill>
                        </a:rPr>
                        <a:t>onMouseDown</a:t>
                      </a:r>
                      <a:endParaRPr sz="1150" u="none" strike="noStrike" cap="none">
                        <a:solidFill>
                          <a:srgbClr val="051B80"/>
                        </a:solidFill>
                      </a:endParaRPr>
                    </a:p>
                  </a:txBody>
                  <a:tcPr marL="91450" marR="91450" marT="45725" marB="45725"/>
                </a:tc>
                <a:tc>
                  <a:txBody>
                    <a:bodyPr/>
                    <a:lstStyle/>
                    <a:p>
                      <a:pPr marL="0" marR="0" lvl="0" indent="0" algn="l" rtl="0">
                        <a:lnSpc>
                          <a:spcPct val="100000"/>
                        </a:lnSpc>
                        <a:spcBef>
                          <a:spcPts val="0"/>
                        </a:spcBef>
                        <a:spcAft>
                          <a:spcPts val="0"/>
                        </a:spcAft>
                        <a:buNone/>
                      </a:pPr>
                      <a:r>
                        <a:rPr lang="es" sz="1150" u="none" strike="noStrike" cap="none">
                          <a:solidFill>
                            <a:srgbClr val="051B80"/>
                          </a:solidFill>
                        </a:rPr>
                        <a:t>Button, document, Link</a:t>
                      </a:r>
                      <a:endParaRPr sz="1150" u="none" strike="noStrike" cap="none">
                        <a:solidFill>
                          <a:srgbClr val="051B80"/>
                        </a:solidFill>
                      </a:endParaRPr>
                    </a:p>
                  </a:txBody>
                  <a:tcPr marL="91450" marR="91450" marT="45725" marB="45725"/>
                </a:tc>
                <a:extLst>
                  <a:ext uri="{0D108BD9-81ED-4DB2-BD59-A6C34878D82A}">
                    <a16:rowId xmlns:a16="http://schemas.microsoft.com/office/drawing/2014/main" val="10005"/>
                  </a:ext>
                </a:extLst>
              </a:tr>
              <a:tr h="212875">
                <a:tc>
                  <a:txBody>
                    <a:bodyPr/>
                    <a:lstStyle/>
                    <a:p>
                      <a:pPr marL="0" marR="0" lvl="0" indent="0" algn="l" rtl="0">
                        <a:lnSpc>
                          <a:spcPct val="100000"/>
                        </a:lnSpc>
                        <a:spcBef>
                          <a:spcPts val="0"/>
                        </a:spcBef>
                        <a:spcAft>
                          <a:spcPts val="0"/>
                        </a:spcAft>
                        <a:buNone/>
                      </a:pPr>
                      <a:r>
                        <a:rPr lang="es" sz="1150" u="none" strike="noStrike" cap="none">
                          <a:solidFill>
                            <a:srgbClr val="325BA7"/>
                          </a:solidFill>
                        </a:rPr>
                        <a:t>Mouseover</a:t>
                      </a:r>
                      <a:endParaRPr sz="1150" u="none" strike="noStrike" cap="none">
                        <a:solidFill>
                          <a:srgbClr val="325BA7"/>
                        </a:solidFill>
                      </a:endParaRPr>
                    </a:p>
                  </a:txBody>
                  <a:tcPr marL="91450" marR="91450" marT="45725" marB="45725"/>
                </a:tc>
                <a:tc>
                  <a:txBody>
                    <a:bodyPr/>
                    <a:lstStyle/>
                    <a:p>
                      <a:pPr marL="0" marR="0" lvl="0" indent="0" algn="l" rtl="0">
                        <a:lnSpc>
                          <a:spcPct val="100000"/>
                        </a:lnSpc>
                        <a:spcBef>
                          <a:spcPts val="0"/>
                        </a:spcBef>
                        <a:spcAft>
                          <a:spcPts val="0"/>
                        </a:spcAft>
                        <a:buNone/>
                      </a:pPr>
                      <a:r>
                        <a:rPr lang="es" sz="1150" u="none" strike="noStrike" cap="none">
                          <a:solidFill>
                            <a:srgbClr val="325BA7"/>
                          </a:solidFill>
                        </a:rPr>
                        <a:t>El usuario mueve el ratón sobre un link</a:t>
                      </a:r>
                      <a:endParaRPr/>
                    </a:p>
                  </a:txBody>
                  <a:tcPr marL="91450" marR="91450" marT="45725" marB="45725"/>
                </a:tc>
                <a:tc>
                  <a:txBody>
                    <a:bodyPr/>
                    <a:lstStyle/>
                    <a:p>
                      <a:pPr marL="0" marR="0" lvl="0" indent="0" algn="l" rtl="0">
                        <a:lnSpc>
                          <a:spcPct val="100000"/>
                        </a:lnSpc>
                        <a:spcBef>
                          <a:spcPts val="0"/>
                        </a:spcBef>
                        <a:spcAft>
                          <a:spcPts val="0"/>
                        </a:spcAft>
                        <a:buNone/>
                      </a:pPr>
                      <a:r>
                        <a:rPr lang="es" sz="1150" u="none" strike="noStrike" cap="none">
                          <a:solidFill>
                            <a:srgbClr val="325BA7"/>
                          </a:solidFill>
                        </a:rPr>
                        <a:t>onMouseOver</a:t>
                      </a:r>
                      <a:endParaRPr sz="1150" u="none" strike="noStrike" cap="none">
                        <a:solidFill>
                          <a:srgbClr val="325BA7"/>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150"/>
                        <a:buFont typeface="Arial"/>
                        <a:buNone/>
                      </a:pPr>
                      <a:r>
                        <a:rPr lang="es" sz="1150" u="none" strike="noStrike" cap="none">
                          <a:solidFill>
                            <a:srgbClr val="051B80"/>
                          </a:solidFill>
                        </a:rPr>
                        <a:t>Button, document, Link</a:t>
                      </a:r>
                      <a:endParaRPr/>
                    </a:p>
                  </a:txBody>
                  <a:tcPr marL="91450" marR="91450" marT="45725" marB="45725"/>
                </a:tc>
                <a:extLst>
                  <a:ext uri="{0D108BD9-81ED-4DB2-BD59-A6C34878D82A}">
                    <a16:rowId xmlns:a16="http://schemas.microsoft.com/office/drawing/2014/main" val="10006"/>
                  </a:ext>
                </a:extLst>
              </a:tr>
              <a:tr h="212875">
                <a:tc>
                  <a:txBody>
                    <a:bodyPr/>
                    <a:lstStyle/>
                    <a:p>
                      <a:pPr marL="0" marR="0" lvl="0" indent="0" algn="l" rtl="0">
                        <a:lnSpc>
                          <a:spcPct val="100000"/>
                        </a:lnSpc>
                        <a:spcBef>
                          <a:spcPts val="0"/>
                        </a:spcBef>
                        <a:spcAft>
                          <a:spcPts val="0"/>
                        </a:spcAft>
                        <a:buNone/>
                      </a:pPr>
                      <a:r>
                        <a:rPr lang="es" sz="1150" u="none" strike="noStrike" cap="none">
                          <a:solidFill>
                            <a:srgbClr val="051B80"/>
                          </a:solidFill>
                        </a:rPr>
                        <a:t>Submit</a:t>
                      </a:r>
                      <a:endParaRPr sz="1150" u="none" strike="noStrike" cap="none">
                        <a:solidFill>
                          <a:srgbClr val="051B80"/>
                        </a:solidFill>
                      </a:endParaRPr>
                    </a:p>
                  </a:txBody>
                  <a:tcPr marL="91450" marR="91450" marT="45725" marB="45725"/>
                </a:tc>
                <a:tc>
                  <a:txBody>
                    <a:bodyPr/>
                    <a:lstStyle/>
                    <a:p>
                      <a:pPr marL="0" marR="0" lvl="0" indent="0" algn="l" rtl="0">
                        <a:lnSpc>
                          <a:spcPct val="100000"/>
                        </a:lnSpc>
                        <a:spcBef>
                          <a:spcPts val="0"/>
                        </a:spcBef>
                        <a:spcAft>
                          <a:spcPts val="0"/>
                        </a:spcAft>
                        <a:buNone/>
                      </a:pPr>
                      <a:r>
                        <a:rPr lang="es" sz="1150" u="none" strike="noStrike" cap="none">
                          <a:solidFill>
                            <a:srgbClr val="051B80"/>
                          </a:solidFill>
                        </a:rPr>
                        <a:t>Se envía un formulario</a:t>
                      </a:r>
                      <a:endParaRPr sz="1150" u="none" strike="noStrike" cap="none">
                        <a:solidFill>
                          <a:srgbClr val="051B80"/>
                        </a:solidFill>
                      </a:endParaRPr>
                    </a:p>
                  </a:txBody>
                  <a:tcPr marL="91450" marR="91450" marT="45725" marB="45725"/>
                </a:tc>
                <a:tc>
                  <a:txBody>
                    <a:bodyPr/>
                    <a:lstStyle/>
                    <a:p>
                      <a:pPr marL="0" marR="0" lvl="0" indent="0" algn="l" rtl="0">
                        <a:lnSpc>
                          <a:spcPct val="100000"/>
                        </a:lnSpc>
                        <a:spcBef>
                          <a:spcPts val="0"/>
                        </a:spcBef>
                        <a:spcAft>
                          <a:spcPts val="0"/>
                        </a:spcAft>
                        <a:buNone/>
                      </a:pPr>
                      <a:r>
                        <a:rPr lang="es" sz="1150" u="none" strike="noStrike" cap="none">
                          <a:solidFill>
                            <a:srgbClr val="051B80"/>
                          </a:solidFill>
                        </a:rPr>
                        <a:t>onSubmit</a:t>
                      </a:r>
                      <a:endParaRPr sz="1150" u="none" strike="noStrike" cap="none">
                        <a:solidFill>
                          <a:srgbClr val="051B80"/>
                        </a:solidFill>
                      </a:endParaRPr>
                    </a:p>
                  </a:txBody>
                  <a:tcPr marL="91450" marR="91450" marT="45725" marB="45725"/>
                </a:tc>
                <a:tc>
                  <a:txBody>
                    <a:bodyPr/>
                    <a:lstStyle/>
                    <a:p>
                      <a:pPr marL="0" marR="0" lvl="0" indent="0" algn="l" rtl="0">
                        <a:lnSpc>
                          <a:spcPct val="100000"/>
                        </a:lnSpc>
                        <a:spcBef>
                          <a:spcPts val="0"/>
                        </a:spcBef>
                        <a:spcAft>
                          <a:spcPts val="0"/>
                        </a:spcAft>
                        <a:buNone/>
                      </a:pPr>
                      <a:r>
                        <a:rPr lang="es" sz="1150" u="none" strike="noStrike" cap="none">
                          <a:solidFill>
                            <a:srgbClr val="051B80"/>
                          </a:solidFill>
                        </a:rPr>
                        <a:t>Form</a:t>
                      </a:r>
                      <a:endParaRPr sz="1150" u="none" strike="noStrike" cap="none">
                        <a:solidFill>
                          <a:srgbClr val="051B80"/>
                        </a:solidFill>
                      </a:endParaRPr>
                    </a:p>
                  </a:txBody>
                  <a:tcPr marL="91450" marR="91450" marT="45725" marB="45725"/>
                </a:tc>
                <a:extLst>
                  <a:ext uri="{0D108BD9-81ED-4DB2-BD59-A6C34878D82A}">
                    <a16:rowId xmlns:a16="http://schemas.microsoft.com/office/drawing/2014/main" val="10007"/>
                  </a:ext>
                </a:extLst>
              </a:tr>
            </a:tbl>
          </a:graphicData>
        </a:graphic>
      </p:graphicFrame>
      <p:sp>
        <p:nvSpPr>
          <p:cNvPr id="223" name="Google Shape;223;p28"/>
          <p:cNvSpPr txBox="1"/>
          <p:nvPr/>
        </p:nvSpPr>
        <p:spPr>
          <a:xfrm>
            <a:off x="761956" y="536345"/>
            <a:ext cx="8233200" cy="10881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2400" b="1">
                <a:solidFill>
                  <a:srgbClr val="E83464"/>
                </a:solidFill>
              </a:rPr>
              <a:t>Desarrollo Web – FrontEnd JavaScript: Gestores de Eventos (Event Handlers)</a:t>
            </a:r>
            <a:endParaRPr sz="2600" b="1">
              <a:solidFill>
                <a:srgbClr val="AF7B51"/>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227"/>
        <p:cNvGrpSpPr/>
        <p:nvPr/>
      </p:nvGrpSpPr>
      <p:grpSpPr>
        <a:xfrm>
          <a:off x="0" y="0"/>
          <a:ext cx="0" cy="0"/>
          <a:chOff x="0" y="0"/>
          <a:chExt cx="0" cy="0"/>
        </a:xfrm>
      </p:grpSpPr>
      <p:sp>
        <p:nvSpPr>
          <p:cNvPr id="228" name="Google Shape;228;p29"/>
          <p:cNvSpPr txBox="1"/>
          <p:nvPr/>
        </p:nvSpPr>
        <p:spPr>
          <a:xfrm>
            <a:off x="692684" y="2019170"/>
            <a:ext cx="8035800" cy="2598000"/>
          </a:xfrm>
          <a:prstGeom prst="rect">
            <a:avLst/>
          </a:prstGeom>
          <a:noFill/>
          <a:ln>
            <a:noFill/>
          </a:ln>
        </p:spPr>
        <p:txBody>
          <a:bodyPr spcFirstLastPara="1" wrap="square" lIns="0" tIns="34275" rIns="0" bIns="34275" anchor="t" anchorCtr="0">
            <a:noAutofit/>
          </a:bodyPr>
          <a:lstStyle/>
          <a:p>
            <a:pPr marL="457200" lvl="0" indent="-317500" algn="l" rtl="0">
              <a:lnSpc>
                <a:spcPct val="30000"/>
              </a:lnSpc>
              <a:spcBef>
                <a:spcPts val="600"/>
              </a:spcBef>
              <a:spcAft>
                <a:spcPts val="0"/>
              </a:spcAft>
              <a:buClr>
                <a:schemeClr val="accent5"/>
              </a:buClr>
              <a:buSzPts val="1400"/>
              <a:buFont typeface="Calibri"/>
              <a:buChar char="●"/>
            </a:pPr>
            <a:r>
              <a:rPr lang="es" sz="1600">
                <a:solidFill>
                  <a:srgbClr val="325BA7"/>
                </a:solidFill>
              </a:rPr>
              <a:t>El código manejador se encuentra en el interior del código HTML.</a:t>
            </a:r>
            <a:endParaRPr sz="1600">
              <a:solidFill>
                <a:srgbClr val="325BA7"/>
              </a:solidFill>
            </a:endParaRPr>
          </a:p>
          <a:p>
            <a:pPr marL="457200" lvl="0" indent="-317500" algn="l" rtl="0">
              <a:lnSpc>
                <a:spcPct val="80000"/>
              </a:lnSpc>
              <a:spcBef>
                <a:spcPts val="600"/>
              </a:spcBef>
              <a:spcAft>
                <a:spcPts val="0"/>
              </a:spcAft>
              <a:buNone/>
            </a:pPr>
            <a:endParaRPr sz="1800">
              <a:solidFill>
                <a:srgbClr val="325BA7"/>
              </a:solidFill>
            </a:endParaRPr>
          </a:p>
          <a:p>
            <a:pPr marL="457200" lvl="0" indent="-317500" algn="l" rtl="0">
              <a:lnSpc>
                <a:spcPct val="30000"/>
              </a:lnSpc>
              <a:spcBef>
                <a:spcPts val="600"/>
              </a:spcBef>
              <a:spcAft>
                <a:spcPts val="0"/>
              </a:spcAft>
              <a:buClr>
                <a:schemeClr val="accent5"/>
              </a:buClr>
              <a:buSzPts val="1400"/>
              <a:buFont typeface="Calibri"/>
              <a:buChar char="●"/>
            </a:pPr>
            <a:r>
              <a:rPr lang="es" sz="1600">
                <a:solidFill>
                  <a:srgbClr val="325BA7"/>
                </a:solidFill>
              </a:rPr>
              <a:t>Sintaxis</a:t>
            </a:r>
            <a:endParaRPr sz="1600">
              <a:solidFill>
                <a:srgbClr val="325BA7"/>
              </a:solidFill>
            </a:endParaRPr>
          </a:p>
          <a:p>
            <a:pPr marL="914400" lvl="1" indent="-228600" algn="l" rtl="0">
              <a:lnSpc>
                <a:spcPct val="30000"/>
              </a:lnSpc>
              <a:spcBef>
                <a:spcPts val="600"/>
              </a:spcBef>
              <a:spcAft>
                <a:spcPts val="0"/>
              </a:spcAft>
              <a:buNone/>
            </a:pPr>
            <a:endParaRPr sz="1200">
              <a:solidFill>
                <a:srgbClr val="325BA7"/>
              </a:solidFill>
            </a:endParaRPr>
          </a:p>
          <a:p>
            <a:pPr marL="914400" lvl="1" indent="-317500" algn="l" rtl="0">
              <a:lnSpc>
                <a:spcPct val="30000"/>
              </a:lnSpc>
              <a:spcBef>
                <a:spcPts val="600"/>
              </a:spcBef>
              <a:spcAft>
                <a:spcPts val="0"/>
              </a:spcAft>
              <a:buNone/>
            </a:pPr>
            <a:r>
              <a:rPr lang="es">
                <a:solidFill>
                  <a:srgbClr val="325BA7"/>
                </a:solidFill>
              </a:rPr>
              <a:t>	   &lt;‘Etiqueta’ ‘manejador’=‘codigo a ejecutar’&gt;</a:t>
            </a:r>
            <a:r>
              <a:rPr lang="es" sz="1600">
                <a:solidFill>
                  <a:srgbClr val="325BA7"/>
                </a:solidFill>
              </a:rPr>
              <a:t> </a:t>
            </a:r>
            <a:endParaRPr sz="1100">
              <a:solidFill>
                <a:srgbClr val="233A44"/>
              </a:solidFill>
              <a:latin typeface="Calibri"/>
              <a:ea typeface="Calibri"/>
              <a:cs typeface="Calibri"/>
              <a:sym typeface="Calibri"/>
            </a:endParaRPr>
          </a:p>
          <a:p>
            <a:pPr marL="457200" lvl="0" indent="-317500" algn="l" rtl="0">
              <a:lnSpc>
                <a:spcPct val="80000"/>
              </a:lnSpc>
              <a:spcBef>
                <a:spcPts val="600"/>
              </a:spcBef>
              <a:spcAft>
                <a:spcPts val="0"/>
              </a:spcAft>
              <a:buNone/>
            </a:pPr>
            <a:endParaRPr sz="1600">
              <a:solidFill>
                <a:srgbClr val="325BA7"/>
              </a:solidFill>
            </a:endParaRPr>
          </a:p>
          <a:p>
            <a:pPr marL="457200" lvl="0" indent="-317500" algn="l" rtl="0">
              <a:lnSpc>
                <a:spcPct val="30000"/>
              </a:lnSpc>
              <a:spcBef>
                <a:spcPts val="600"/>
              </a:spcBef>
              <a:spcAft>
                <a:spcPts val="0"/>
              </a:spcAft>
              <a:buClr>
                <a:schemeClr val="accent5"/>
              </a:buClr>
              <a:buSzPts val="1400"/>
              <a:buFont typeface="Calibri"/>
              <a:buChar char="●"/>
            </a:pPr>
            <a:r>
              <a:rPr lang="es" sz="1600">
                <a:solidFill>
                  <a:srgbClr val="325BA7"/>
                </a:solidFill>
              </a:rPr>
              <a:t>Ejemplo</a:t>
            </a:r>
            <a:endParaRPr sz="1300">
              <a:solidFill>
                <a:srgbClr val="233A44"/>
              </a:solidFill>
              <a:latin typeface="Calibri"/>
              <a:ea typeface="Calibri"/>
              <a:cs typeface="Calibri"/>
              <a:sym typeface="Calibri"/>
            </a:endParaRPr>
          </a:p>
          <a:p>
            <a:pPr marL="914400" lvl="1" indent="-317500" algn="l" rtl="0">
              <a:lnSpc>
                <a:spcPct val="30000"/>
              </a:lnSpc>
              <a:spcBef>
                <a:spcPts val="600"/>
              </a:spcBef>
              <a:spcAft>
                <a:spcPts val="0"/>
              </a:spcAft>
              <a:buNone/>
            </a:pPr>
            <a:endParaRPr>
              <a:solidFill>
                <a:srgbClr val="325BA7"/>
              </a:solidFill>
            </a:endParaRPr>
          </a:p>
          <a:p>
            <a:pPr marL="914400" lvl="1" indent="-228600" algn="l" rtl="0">
              <a:lnSpc>
                <a:spcPct val="30000"/>
              </a:lnSpc>
              <a:spcBef>
                <a:spcPts val="600"/>
              </a:spcBef>
              <a:spcAft>
                <a:spcPts val="0"/>
              </a:spcAft>
              <a:buNone/>
            </a:pPr>
            <a:endParaRPr>
              <a:solidFill>
                <a:srgbClr val="325BA7"/>
              </a:solidFill>
            </a:endParaRPr>
          </a:p>
          <a:p>
            <a:pPr marL="914400" lvl="1" indent="-317500" algn="l" rtl="0">
              <a:lnSpc>
                <a:spcPct val="30000"/>
              </a:lnSpc>
              <a:spcBef>
                <a:spcPts val="600"/>
              </a:spcBef>
              <a:spcAft>
                <a:spcPts val="0"/>
              </a:spcAft>
              <a:buNone/>
            </a:pPr>
            <a:r>
              <a:rPr lang="es">
                <a:solidFill>
                  <a:srgbClr val="325BA7"/>
                </a:solidFill>
              </a:rPr>
              <a:t>    &lt;input type="button" value=" Pulsar boton “</a:t>
            </a:r>
            <a:endParaRPr sz="1100">
              <a:solidFill>
                <a:srgbClr val="233A44"/>
              </a:solidFill>
              <a:latin typeface="Calibri"/>
              <a:ea typeface="Calibri"/>
              <a:cs typeface="Calibri"/>
              <a:sym typeface="Calibri"/>
            </a:endParaRPr>
          </a:p>
          <a:p>
            <a:pPr marL="914400" lvl="1" indent="-317500" algn="l" rtl="0">
              <a:lnSpc>
                <a:spcPct val="30000"/>
              </a:lnSpc>
              <a:spcBef>
                <a:spcPts val="600"/>
              </a:spcBef>
              <a:spcAft>
                <a:spcPts val="0"/>
              </a:spcAft>
              <a:buNone/>
            </a:pPr>
            <a:endParaRPr>
              <a:solidFill>
                <a:srgbClr val="325BA7"/>
              </a:solidFill>
            </a:endParaRPr>
          </a:p>
          <a:p>
            <a:pPr marL="914400" lvl="1" indent="-317500" algn="l" rtl="0">
              <a:lnSpc>
                <a:spcPct val="30000"/>
              </a:lnSpc>
              <a:spcBef>
                <a:spcPts val="600"/>
              </a:spcBef>
              <a:spcAft>
                <a:spcPts val="0"/>
              </a:spcAft>
              <a:buNone/>
            </a:pPr>
            <a:r>
              <a:rPr lang="es">
                <a:solidFill>
                  <a:srgbClr val="325BA7"/>
                </a:solidFill>
              </a:rPr>
              <a:t> onClick="window.alert('Hola mundo!')";&gt;</a:t>
            </a:r>
            <a:endParaRPr sz="1100">
              <a:solidFill>
                <a:srgbClr val="233A44"/>
              </a:solidFill>
              <a:latin typeface="Calibri"/>
              <a:ea typeface="Calibri"/>
              <a:cs typeface="Calibri"/>
              <a:sym typeface="Calibri"/>
            </a:endParaRPr>
          </a:p>
          <a:p>
            <a:pPr marL="914400" lvl="1" indent="-317500" algn="l" rtl="0">
              <a:lnSpc>
                <a:spcPct val="30000"/>
              </a:lnSpc>
              <a:spcBef>
                <a:spcPts val="600"/>
              </a:spcBef>
              <a:spcAft>
                <a:spcPts val="0"/>
              </a:spcAft>
              <a:buNone/>
            </a:pPr>
            <a:endParaRPr>
              <a:solidFill>
                <a:srgbClr val="325BA7"/>
              </a:solidFill>
            </a:endParaRPr>
          </a:p>
          <a:p>
            <a:pPr marL="914400" lvl="1" indent="-317500" algn="l" rtl="0">
              <a:lnSpc>
                <a:spcPct val="30000"/>
              </a:lnSpc>
              <a:spcBef>
                <a:spcPts val="600"/>
              </a:spcBef>
              <a:spcAft>
                <a:spcPts val="0"/>
              </a:spcAft>
              <a:buNone/>
            </a:pPr>
            <a:endParaRPr sz="1600">
              <a:solidFill>
                <a:srgbClr val="325BA7"/>
              </a:solidFill>
            </a:endParaRPr>
          </a:p>
          <a:p>
            <a:pPr marL="914400" lvl="1" indent="-317500" algn="l" rtl="0">
              <a:lnSpc>
                <a:spcPct val="30000"/>
              </a:lnSpc>
              <a:spcBef>
                <a:spcPts val="600"/>
              </a:spcBef>
              <a:spcAft>
                <a:spcPts val="0"/>
              </a:spcAft>
              <a:buNone/>
            </a:pPr>
            <a:endParaRPr sz="1800">
              <a:solidFill>
                <a:srgbClr val="325BA7"/>
              </a:solidFill>
            </a:endParaRPr>
          </a:p>
          <a:p>
            <a:pPr marL="914400" lvl="1" indent="-317500" algn="l" rtl="0">
              <a:lnSpc>
                <a:spcPct val="30000"/>
              </a:lnSpc>
              <a:spcBef>
                <a:spcPts val="200"/>
              </a:spcBef>
              <a:spcAft>
                <a:spcPts val="0"/>
              </a:spcAft>
              <a:buNone/>
            </a:pPr>
            <a:endParaRPr sz="1800">
              <a:solidFill>
                <a:srgbClr val="325BA7"/>
              </a:solidFill>
            </a:endParaRPr>
          </a:p>
          <a:p>
            <a:pPr marL="914400" lvl="1" indent="-317500" algn="l" rtl="0">
              <a:lnSpc>
                <a:spcPct val="30000"/>
              </a:lnSpc>
              <a:spcBef>
                <a:spcPts val="200"/>
              </a:spcBef>
              <a:spcAft>
                <a:spcPts val="0"/>
              </a:spcAft>
              <a:buNone/>
            </a:pPr>
            <a:endParaRPr sz="3200">
              <a:solidFill>
                <a:srgbClr val="325BA7"/>
              </a:solidFill>
            </a:endParaRPr>
          </a:p>
        </p:txBody>
      </p:sp>
      <p:sp>
        <p:nvSpPr>
          <p:cNvPr id="229" name="Google Shape;229;p29"/>
          <p:cNvSpPr txBox="1"/>
          <p:nvPr/>
        </p:nvSpPr>
        <p:spPr>
          <a:xfrm>
            <a:off x="692684" y="643588"/>
            <a:ext cx="8233200" cy="10881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2800" b="1">
                <a:solidFill>
                  <a:srgbClr val="E83464"/>
                </a:solidFill>
              </a:rPr>
              <a:t>Desarrollo Web – FrontEnd </a:t>
            </a:r>
            <a:br>
              <a:rPr lang="es" sz="2800" b="1">
                <a:solidFill>
                  <a:srgbClr val="E83464"/>
                </a:solidFill>
              </a:rPr>
            </a:br>
            <a:r>
              <a:rPr lang="es" sz="2800" b="1">
                <a:solidFill>
                  <a:srgbClr val="E83464"/>
                </a:solidFill>
              </a:rPr>
              <a:t>JavaScript: Gestores de Eventos</a:t>
            </a:r>
            <a:endParaRPr sz="2800" b="1">
              <a:solidFill>
                <a:srgbClr val="E83464"/>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233"/>
        <p:cNvGrpSpPr/>
        <p:nvPr/>
      </p:nvGrpSpPr>
      <p:grpSpPr>
        <a:xfrm>
          <a:off x="0" y="0"/>
          <a:ext cx="0" cy="0"/>
          <a:chOff x="0" y="0"/>
          <a:chExt cx="0" cy="0"/>
        </a:xfrm>
      </p:grpSpPr>
      <p:sp>
        <p:nvSpPr>
          <p:cNvPr id="234" name="Google Shape;234;p30"/>
          <p:cNvSpPr txBox="1"/>
          <p:nvPr/>
        </p:nvSpPr>
        <p:spPr>
          <a:xfrm>
            <a:off x="16214" y="1818745"/>
            <a:ext cx="4689000" cy="3285600"/>
          </a:xfrm>
          <a:prstGeom prst="rect">
            <a:avLst/>
          </a:prstGeom>
          <a:noFill/>
          <a:ln>
            <a:noFill/>
          </a:ln>
        </p:spPr>
        <p:txBody>
          <a:bodyPr spcFirstLastPara="1" wrap="square" lIns="91425" tIns="91425" rIns="91425" bIns="91425" anchor="t" anchorCtr="0">
            <a:noAutofit/>
          </a:bodyPr>
          <a:lstStyle/>
          <a:p>
            <a:pPr marL="914400" lvl="1" indent="-298450" algn="l" rtl="0">
              <a:lnSpc>
                <a:spcPct val="30000"/>
              </a:lnSpc>
              <a:spcBef>
                <a:spcPts val="1600"/>
              </a:spcBef>
              <a:spcAft>
                <a:spcPts val="0"/>
              </a:spcAft>
              <a:buNone/>
            </a:pPr>
            <a:r>
              <a:rPr lang="es" sz="1800" u="sng" dirty="0">
                <a:solidFill>
                  <a:srgbClr val="325BA7"/>
                </a:solidFill>
                <a:latin typeface="Calibri"/>
                <a:ea typeface="Calibri"/>
                <a:cs typeface="Calibri"/>
                <a:sym typeface="Calibri"/>
              </a:rPr>
              <a:t>onClick</a:t>
            </a:r>
            <a:endParaRPr sz="1800" u="sng" dirty="0">
              <a:solidFill>
                <a:srgbClr val="325BA7"/>
              </a:solidFill>
              <a:latin typeface="Calibri"/>
              <a:ea typeface="Calibri"/>
              <a:cs typeface="Calibri"/>
              <a:sym typeface="Calibri"/>
            </a:endParaRPr>
          </a:p>
          <a:p>
            <a:pPr marL="914400" lvl="1" indent="-298450" algn="l" rtl="0">
              <a:lnSpc>
                <a:spcPct val="115000"/>
              </a:lnSpc>
              <a:spcAft>
                <a:spcPts val="0"/>
              </a:spcAft>
              <a:buNone/>
            </a:pPr>
            <a:r>
              <a:rPr lang="es" sz="1100" dirty="0">
                <a:solidFill>
                  <a:srgbClr val="325BA7"/>
                </a:solidFill>
                <a:latin typeface="Consolas"/>
                <a:ea typeface="Consolas"/>
                <a:cs typeface="Consolas"/>
                <a:sym typeface="Consolas"/>
              </a:rPr>
              <a:t>&lt;html&gt;</a:t>
            </a:r>
            <a:endParaRPr sz="1000" dirty="0">
              <a:solidFill>
                <a:srgbClr val="233A44"/>
              </a:solidFill>
              <a:latin typeface="Consolas"/>
              <a:ea typeface="Consolas"/>
              <a:cs typeface="Consolas"/>
              <a:sym typeface="Consolas"/>
            </a:endParaRPr>
          </a:p>
          <a:p>
            <a:pPr marL="914400" lvl="1" indent="-298450" algn="l" rtl="0">
              <a:lnSpc>
                <a:spcPct val="115000"/>
              </a:lnSpc>
              <a:spcAft>
                <a:spcPts val="0"/>
              </a:spcAft>
              <a:buNone/>
            </a:pPr>
            <a:r>
              <a:rPr lang="es" sz="1100" dirty="0">
                <a:solidFill>
                  <a:srgbClr val="325BA7"/>
                </a:solidFill>
                <a:latin typeface="Consolas"/>
                <a:ea typeface="Consolas"/>
                <a:cs typeface="Consolas"/>
                <a:sym typeface="Consolas"/>
              </a:rPr>
              <a:t>  &lt;head&gt;</a:t>
            </a:r>
            <a:endParaRPr sz="1000" dirty="0">
              <a:solidFill>
                <a:srgbClr val="233A44"/>
              </a:solidFill>
              <a:latin typeface="Consolas"/>
              <a:ea typeface="Consolas"/>
              <a:cs typeface="Consolas"/>
              <a:sym typeface="Consolas"/>
            </a:endParaRPr>
          </a:p>
          <a:p>
            <a:pPr marL="914400" lvl="1" indent="-298450" algn="l" rtl="0">
              <a:lnSpc>
                <a:spcPct val="115000"/>
              </a:lnSpc>
              <a:spcAft>
                <a:spcPts val="0"/>
              </a:spcAft>
              <a:buNone/>
            </a:pPr>
            <a:r>
              <a:rPr lang="es" sz="1100" dirty="0">
                <a:solidFill>
                  <a:srgbClr val="325BA7"/>
                </a:solidFill>
                <a:latin typeface="Consolas"/>
                <a:ea typeface="Consolas"/>
                <a:cs typeface="Consolas"/>
                <a:sym typeface="Consolas"/>
              </a:rPr>
              <a:t>    &lt;title&gt;Ejemplo onClick&lt;/title&gt;</a:t>
            </a:r>
            <a:endParaRPr sz="1000" dirty="0">
              <a:solidFill>
                <a:srgbClr val="233A44"/>
              </a:solidFill>
              <a:latin typeface="Consolas"/>
              <a:ea typeface="Consolas"/>
              <a:cs typeface="Consolas"/>
              <a:sym typeface="Consolas"/>
            </a:endParaRPr>
          </a:p>
          <a:p>
            <a:pPr marL="914400" lvl="1" indent="-298450" algn="l" rtl="0">
              <a:lnSpc>
                <a:spcPct val="115000"/>
              </a:lnSpc>
              <a:spcAft>
                <a:spcPts val="0"/>
              </a:spcAft>
              <a:buNone/>
            </a:pPr>
            <a:r>
              <a:rPr lang="es" sz="1100" dirty="0">
                <a:solidFill>
                  <a:srgbClr val="325BA7"/>
                </a:solidFill>
                <a:latin typeface="Consolas"/>
                <a:ea typeface="Consolas"/>
                <a:cs typeface="Consolas"/>
                <a:sym typeface="Consolas"/>
              </a:rPr>
              <a:t>  &lt;/head&gt;</a:t>
            </a:r>
            <a:endParaRPr sz="1000" dirty="0">
              <a:solidFill>
                <a:srgbClr val="233A44"/>
              </a:solidFill>
              <a:latin typeface="Consolas"/>
              <a:ea typeface="Consolas"/>
              <a:cs typeface="Consolas"/>
              <a:sym typeface="Consolas"/>
            </a:endParaRPr>
          </a:p>
          <a:p>
            <a:pPr marL="914400" lvl="1" indent="-298450" algn="l" rtl="0">
              <a:lnSpc>
                <a:spcPct val="115000"/>
              </a:lnSpc>
              <a:spcAft>
                <a:spcPts val="0"/>
              </a:spcAft>
              <a:buNone/>
            </a:pPr>
            <a:r>
              <a:rPr lang="es" sz="1100" dirty="0">
                <a:solidFill>
                  <a:srgbClr val="325BA7"/>
                </a:solidFill>
                <a:latin typeface="Consolas"/>
                <a:ea typeface="Consolas"/>
                <a:cs typeface="Consolas"/>
                <a:sym typeface="Consolas"/>
              </a:rPr>
              <a:t>  &lt;body&gt;</a:t>
            </a:r>
            <a:endParaRPr sz="1000" dirty="0">
              <a:solidFill>
                <a:srgbClr val="233A44"/>
              </a:solidFill>
              <a:latin typeface="Consolas"/>
              <a:ea typeface="Consolas"/>
              <a:cs typeface="Consolas"/>
              <a:sym typeface="Consolas"/>
            </a:endParaRPr>
          </a:p>
          <a:p>
            <a:pPr marL="914400" lvl="1" indent="-298450" algn="l" rtl="0">
              <a:lnSpc>
                <a:spcPct val="115000"/>
              </a:lnSpc>
              <a:spcAft>
                <a:spcPts val="0"/>
              </a:spcAft>
              <a:buNone/>
            </a:pPr>
            <a:r>
              <a:rPr lang="es" sz="1100" dirty="0">
                <a:solidFill>
                  <a:srgbClr val="325BA7"/>
                </a:solidFill>
                <a:latin typeface="Consolas"/>
                <a:ea typeface="Consolas"/>
                <a:cs typeface="Consolas"/>
                <a:sym typeface="Consolas"/>
              </a:rPr>
              <a:t>    &lt;center&gt;</a:t>
            </a:r>
            <a:endParaRPr sz="1000" dirty="0">
              <a:solidFill>
                <a:srgbClr val="233A44"/>
              </a:solidFill>
              <a:latin typeface="Consolas"/>
              <a:ea typeface="Consolas"/>
              <a:cs typeface="Consolas"/>
              <a:sym typeface="Consolas"/>
            </a:endParaRPr>
          </a:p>
          <a:p>
            <a:pPr marL="914400" lvl="1" indent="-298450" algn="l" rtl="0">
              <a:lnSpc>
                <a:spcPct val="115000"/>
              </a:lnSpc>
              <a:spcAft>
                <a:spcPts val="0"/>
              </a:spcAft>
              <a:buNone/>
            </a:pPr>
            <a:r>
              <a:rPr lang="es" sz="1100" dirty="0">
                <a:solidFill>
                  <a:srgbClr val="325BA7"/>
                </a:solidFill>
                <a:latin typeface="Consolas"/>
                <a:ea typeface="Consolas"/>
                <a:cs typeface="Consolas"/>
                <a:sym typeface="Consolas"/>
              </a:rPr>
              <a:t>      &lt;input type="button" value=" Pulsar boton para saludo... " onClick="window.alert('Hola mundo!')";&gt;</a:t>
            </a:r>
            <a:endParaRPr sz="1000" dirty="0">
              <a:solidFill>
                <a:srgbClr val="233A44"/>
              </a:solidFill>
              <a:latin typeface="Consolas"/>
              <a:ea typeface="Consolas"/>
              <a:cs typeface="Consolas"/>
              <a:sym typeface="Consolas"/>
            </a:endParaRPr>
          </a:p>
          <a:p>
            <a:pPr marL="914400" lvl="1" indent="-298450" algn="l" rtl="0">
              <a:lnSpc>
                <a:spcPct val="115000"/>
              </a:lnSpc>
              <a:spcAft>
                <a:spcPts val="0"/>
              </a:spcAft>
              <a:buNone/>
            </a:pPr>
            <a:r>
              <a:rPr lang="es" sz="1100" dirty="0">
                <a:solidFill>
                  <a:srgbClr val="325BA7"/>
                </a:solidFill>
                <a:latin typeface="Consolas"/>
                <a:ea typeface="Consolas"/>
                <a:cs typeface="Consolas"/>
                <a:sym typeface="Consolas"/>
              </a:rPr>
              <a:t>    &lt;/center&gt;</a:t>
            </a:r>
            <a:endParaRPr sz="1000" dirty="0">
              <a:solidFill>
                <a:srgbClr val="233A44"/>
              </a:solidFill>
              <a:latin typeface="Consolas"/>
              <a:ea typeface="Consolas"/>
              <a:cs typeface="Consolas"/>
              <a:sym typeface="Consolas"/>
            </a:endParaRPr>
          </a:p>
          <a:p>
            <a:pPr marL="914400" lvl="1" indent="-298450" algn="l" rtl="0">
              <a:lnSpc>
                <a:spcPct val="115000"/>
              </a:lnSpc>
              <a:spcAft>
                <a:spcPts val="0"/>
              </a:spcAft>
              <a:buNone/>
            </a:pPr>
            <a:r>
              <a:rPr lang="es" sz="1100" dirty="0">
                <a:solidFill>
                  <a:srgbClr val="325BA7"/>
                </a:solidFill>
                <a:latin typeface="Consolas"/>
                <a:ea typeface="Consolas"/>
                <a:cs typeface="Consolas"/>
                <a:sym typeface="Consolas"/>
              </a:rPr>
              <a:t>   &lt;/body&gt;</a:t>
            </a:r>
            <a:endParaRPr sz="1000" dirty="0">
              <a:solidFill>
                <a:srgbClr val="233A44"/>
              </a:solidFill>
              <a:latin typeface="Consolas"/>
              <a:ea typeface="Consolas"/>
              <a:cs typeface="Consolas"/>
              <a:sym typeface="Consolas"/>
            </a:endParaRPr>
          </a:p>
          <a:p>
            <a:pPr marL="914400" lvl="1" indent="-298450" algn="l" rtl="0">
              <a:lnSpc>
                <a:spcPct val="115000"/>
              </a:lnSpc>
              <a:spcAft>
                <a:spcPts val="0"/>
              </a:spcAft>
              <a:buNone/>
            </a:pPr>
            <a:r>
              <a:rPr lang="es" sz="1100" dirty="0">
                <a:solidFill>
                  <a:srgbClr val="325BA7"/>
                </a:solidFill>
                <a:latin typeface="Consolas"/>
                <a:ea typeface="Consolas"/>
                <a:cs typeface="Consolas"/>
                <a:sym typeface="Consolas"/>
              </a:rPr>
              <a:t>&lt;/html&gt;</a:t>
            </a:r>
            <a:endParaRPr sz="1000" dirty="0">
              <a:solidFill>
                <a:srgbClr val="233A44"/>
              </a:solidFill>
              <a:latin typeface="Consolas"/>
              <a:ea typeface="Consolas"/>
              <a:cs typeface="Consolas"/>
              <a:sym typeface="Consolas"/>
            </a:endParaRPr>
          </a:p>
          <a:p>
            <a:pPr marL="914400" lvl="1" indent="-298450" algn="l" rtl="0">
              <a:lnSpc>
                <a:spcPct val="30000"/>
              </a:lnSpc>
              <a:spcBef>
                <a:spcPts val="1600"/>
              </a:spcBef>
              <a:spcAft>
                <a:spcPts val="0"/>
              </a:spcAft>
              <a:buNone/>
            </a:pPr>
            <a:endParaRPr sz="1200" dirty="0">
              <a:solidFill>
                <a:srgbClr val="FE0000"/>
              </a:solidFill>
              <a:latin typeface="Calibri"/>
              <a:ea typeface="Calibri"/>
              <a:cs typeface="Calibri"/>
              <a:sym typeface="Calibri"/>
            </a:endParaRPr>
          </a:p>
          <a:p>
            <a:pPr marL="914400" lvl="1" indent="-298450" algn="l" rtl="0">
              <a:lnSpc>
                <a:spcPct val="30000"/>
              </a:lnSpc>
              <a:spcBef>
                <a:spcPts val="1600"/>
              </a:spcBef>
              <a:spcAft>
                <a:spcPts val="0"/>
              </a:spcAft>
              <a:buNone/>
            </a:pPr>
            <a:endParaRPr sz="1200" dirty="0">
              <a:solidFill>
                <a:srgbClr val="233A44"/>
              </a:solidFill>
              <a:latin typeface="Calibri"/>
              <a:ea typeface="Calibri"/>
              <a:cs typeface="Calibri"/>
              <a:sym typeface="Calibri"/>
            </a:endParaRPr>
          </a:p>
          <a:p>
            <a:pPr marL="914400" lvl="1" indent="-298450" algn="l" rtl="0">
              <a:lnSpc>
                <a:spcPct val="30000"/>
              </a:lnSpc>
              <a:spcBef>
                <a:spcPts val="1600"/>
              </a:spcBef>
              <a:spcAft>
                <a:spcPts val="0"/>
              </a:spcAft>
              <a:buNone/>
            </a:pPr>
            <a:endParaRPr sz="2550" dirty="0">
              <a:solidFill>
                <a:srgbClr val="233A44"/>
              </a:solidFill>
              <a:latin typeface="Calibri"/>
              <a:ea typeface="Calibri"/>
              <a:cs typeface="Calibri"/>
              <a:sym typeface="Calibri"/>
            </a:endParaRPr>
          </a:p>
        </p:txBody>
      </p:sp>
      <p:sp>
        <p:nvSpPr>
          <p:cNvPr id="235" name="Google Shape;235;p30"/>
          <p:cNvSpPr/>
          <p:nvPr/>
        </p:nvSpPr>
        <p:spPr>
          <a:xfrm>
            <a:off x="3059907" y="2021682"/>
            <a:ext cx="2159700" cy="2755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236" name="Google Shape;236;p30"/>
          <p:cNvSpPr/>
          <p:nvPr/>
        </p:nvSpPr>
        <p:spPr>
          <a:xfrm>
            <a:off x="3059906" y="2076450"/>
            <a:ext cx="2376600" cy="2915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237" name="Google Shape;237;p30"/>
          <p:cNvSpPr txBox="1"/>
          <p:nvPr/>
        </p:nvSpPr>
        <p:spPr>
          <a:xfrm>
            <a:off x="768884" y="795988"/>
            <a:ext cx="8233200" cy="108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800" b="1">
                <a:solidFill>
                  <a:srgbClr val="E83464"/>
                </a:solidFill>
              </a:rPr>
              <a:t>Desarrollo Web – FrontEnd </a:t>
            </a:r>
            <a:br>
              <a:rPr lang="es" sz="2800" b="1">
                <a:solidFill>
                  <a:srgbClr val="E83464"/>
                </a:solidFill>
              </a:rPr>
            </a:br>
            <a:r>
              <a:rPr lang="es" sz="2800" b="1">
                <a:solidFill>
                  <a:srgbClr val="E83464"/>
                </a:solidFill>
              </a:rPr>
              <a:t>JavaScript: Gestores de Eventos</a:t>
            </a:r>
            <a:endParaRPr sz="2800" b="1">
              <a:solidFill>
                <a:srgbClr val="E83464"/>
              </a:solidFill>
            </a:endParaRPr>
          </a:p>
        </p:txBody>
      </p:sp>
      <p:sp>
        <p:nvSpPr>
          <p:cNvPr id="238" name="Google Shape;238;p30"/>
          <p:cNvSpPr txBox="1"/>
          <p:nvPr/>
        </p:nvSpPr>
        <p:spPr>
          <a:xfrm>
            <a:off x="4140820" y="1766703"/>
            <a:ext cx="4986966" cy="3437195"/>
          </a:xfrm>
          <a:prstGeom prst="rect">
            <a:avLst/>
          </a:prstGeom>
          <a:noFill/>
          <a:ln>
            <a:noFill/>
          </a:ln>
        </p:spPr>
        <p:txBody>
          <a:bodyPr spcFirstLastPara="1" wrap="square" lIns="91425" tIns="91425" rIns="91425" bIns="91425" anchor="t" anchorCtr="0">
            <a:noAutofit/>
          </a:bodyPr>
          <a:lstStyle/>
          <a:p>
            <a:pPr marL="914400" marR="0" lvl="1" indent="-298450" algn="l" rtl="0">
              <a:lnSpc>
                <a:spcPct val="30000"/>
              </a:lnSpc>
              <a:spcBef>
                <a:spcPts val="1600"/>
              </a:spcBef>
              <a:spcAft>
                <a:spcPts val="0"/>
              </a:spcAft>
              <a:buClr>
                <a:srgbClr val="233A44"/>
              </a:buClr>
              <a:buSzPts val="1100"/>
              <a:buFont typeface="Noto Sans Symbols"/>
              <a:buNone/>
            </a:pPr>
            <a:r>
              <a:rPr lang="es" sz="1800" b="0" i="0" u="sng" strike="noStrike" cap="none" dirty="0">
                <a:solidFill>
                  <a:srgbClr val="325BA7"/>
                </a:solidFill>
                <a:latin typeface="Calibri"/>
                <a:ea typeface="Calibri"/>
                <a:cs typeface="Calibri"/>
                <a:sym typeface="Calibri"/>
              </a:rPr>
              <a:t>onLoad</a:t>
            </a:r>
            <a:endParaRPr sz="1800" b="0" i="0" u="sng" strike="noStrike" cap="none" dirty="0">
              <a:solidFill>
                <a:srgbClr val="325BA7"/>
              </a:solidFill>
              <a:latin typeface="Calibri"/>
              <a:ea typeface="Calibri"/>
              <a:cs typeface="Calibri"/>
              <a:sym typeface="Calibri"/>
            </a:endParaRPr>
          </a:p>
          <a:p>
            <a:pPr marL="914400" marR="0" lvl="1" indent="-298450" algn="l" rtl="0">
              <a:lnSpc>
                <a:spcPct val="115000"/>
              </a:lnSpc>
              <a:spcAft>
                <a:spcPts val="0"/>
              </a:spcAft>
              <a:buClr>
                <a:srgbClr val="233A44"/>
              </a:buClr>
              <a:buSzPts val="1100"/>
              <a:buFont typeface="Noto Sans Symbols"/>
              <a:buNone/>
            </a:pPr>
            <a:r>
              <a:rPr lang="es" sz="1100" i="0" u="none" strike="noStrike" cap="none" dirty="0">
                <a:solidFill>
                  <a:srgbClr val="325BA7"/>
                </a:solidFill>
                <a:latin typeface="Consolas"/>
                <a:ea typeface="Consolas"/>
                <a:cs typeface="Consolas"/>
                <a:sym typeface="Consolas"/>
              </a:rPr>
              <a:t>&lt;html&gt;</a:t>
            </a:r>
            <a:endParaRPr sz="1300" dirty="0">
              <a:latin typeface="Consolas"/>
              <a:ea typeface="Consolas"/>
              <a:cs typeface="Consolas"/>
              <a:sym typeface="Consolas"/>
            </a:endParaRPr>
          </a:p>
          <a:p>
            <a:pPr marL="914400" marR="0" lvl="1" indent="-298450" algn="l" rtl="0">
              <a:lnSpc>
                <a:spcPct val="115000"/>
              </a:lnSpc>
              <a:spcAft>
                <a:spcPts val="0"/>
              </a:spcAft>
              <a:buClr>
                <a:srgbClr val="233A44"/>
              </a:buClr>
              <a:buSzPts val="1100"/>
              <a:buFont typeface="Noto Sans Symbols"/>
              <a:buNone/>
            </a:pPr>
            <a:r>
              <a:rPr lang="es" sz="1100" i="0" u="none" strike="noStrike" cap="none" dirty="0">
                <a:solidFill>
                  <a:srgbClr val="325BA7"/>
                </a:solidFill>
                <a:latin typeface="Consolas"/>
                <a:ea typeface="Consolas"/>
                <a:cs typeface="Consolas"/>
                <a:sym typeface="Consolas"/>
              </a:rPr>
              <a:t>  &lt;head&gt;</a:t>
            </a:r>
            <a:endParaRPr sz="1300" dirty="0">
              <a:latin typeface="Consolas"/>
              <a:ea typeface="Consolas"/>
              <a:cs typeface="Consolas"/>
              <a:sym typeface="Consolas"/>
            </a:endParaRPr>
          </a:p>
          <a:p>
            <a:pPr marL="914400" marR="0" lvl="1" indent="-298450" algn="l" rtl="0">
              <a:lnSpc>
                <a:spcPct val="115000"/>
              </a:lnSpc>
              <a:spcAft>
                <a:spcPts val="0"/>
              </a:spcAft>
              <a:buClr>
                <a:srgbClr val="233A44"/>
              </a:buClr>
              <a:buSzPts val="1100"/>
              <a:buFont typeface="Noto Sans Symbols"/>
              <a:buNone/>
            </a:pPr>
            <a:r>
              <a:rPr lang="es" sz="1100" i="0" u="none" strike="noStrike" cap="none" dirty="0">
                <a:solidFill>
                  <a:srgbClr val="325BA7"/>
                </a:solidFill>
                <a:latin typeface="Consolas"/>
                <a:ea typeface="Consolas"/>
                <a:cs typeface="Consolas"/>
                <a:sym typeface="Consolas"/>
              </a:rPr>
              <a:t>    &lt;title&gt;Ejemplo onLoad&lt;/title&gt;</a:t>
            </a:r>
            <a:endParaRPr sz="1300" dirty="0">
              <a:latin typeface="Consolas"/>
              <a:ea typeface="Consolas"/>
              <a:cs typeface="Consolas"/>
              <a:sym typeface="Consolas"/>
            </a:endParaRPr>
          </a:p>
          <a:p>
            <a:pPr marL="914400" marR="0" lvl="1" indent="-298450" algn="l" rtl="0">
              <a:lnSpc>
                <a:spcPct val="115000"/>
              </a:lnSpc>
              <a:spcAft>
                <a:spcPts val="0"/>
              </a:spcAft>
              <a:buClr>
                <a:srgbClr val="233A44"/>
              </a:buClr>
              <a:buSzPts val="1100"/>
              <a:buFont typeface="Noto Sans Symbols"/>
              <a:buNone/>
            </a:pPr>
            <a:r>
              <a:rPr lang="es" sz="1100" i="0" u="none" strike="noStrike" cap="none" dirty="0">
                <a:solidFill>
                  <a:srgbClr val="325BA7"/>
                </a:solidFill>
                <a:latin typeface="Consolas"/>
                <a:ea typeface="Consolas"/>
                <a:cs typeface="Consolas"/>
                <a:sym typeface="Consolas"/>
              </a:rPr>
              <a:t>  &lt;/head&gt;</a:t>
            </a:r>
            <a:endParaRPr sz="1300" dirty="0">
              <a:latin typeface="Consolas"/>
              <a:ea typeface="Consolas"/>
              <a:cs typeface="Consolas"/>
              <a:sym typeface="Consolas"/>
            </a:endParaRPr>
          </a:p>
          <a:p>
            <a:pPr marL="914400" marR="0" lvl="1" indent="-298450" algn="l" rtl="0">
              <a:lnSpc>
                <a:spcPct val="115000"/>
              </a:lnSpc>
              <a:spcAft>
                <a:spcPts val="0"/>
              </a:spcAft>
              <a:buClr>
                <a:srgbClr val="233A44"/>
              </a:buClr>
              <a:buSzPts val="1100"/>
              <a:buFont typeface="Noto Sans Symbols"/>
              <a:buNone/>
            </a:pPr>
            <a:r>
              <a:rPr lang="es" sz="1100" i="0" u="none" strike="noStrike" cap="none" dirty="0">
                <a:solidFill>
                  <a:srgbClr val="325BA7"/>
                </a:solidFill>
                <a:latin typeface="Consolas"/>
                <a:ea typeface="Consolas"/>
                <a:cs typeface="Consolas"/>
                <a:sym typeface="Consolas"/>
              </a:rPr>
              <a:t>  &lt;bod</a:t>
            </a:r>
            <a:r>
              <a:rPr lang="es" sz="1100" dirty="0">
                <a:solidFill>
                  <a:srgbClr val="325BA7"/>
                </a:solidFill>
                <a:latin typeface="Consolas"/>
                <a:ea typeface="Consolas"/>
                <a:cs typeface="Consolas"/>
                <a:sym typeface="Consolas"/>
              </a:rPr>
              <a:t>y </a:t>
            </a:r>
            <a:r>
              <a:rPr lang="es" sz="1100" i="0" u="none" strike="noStrike" cap="none" dirty="0">
                <a:solidFill>
                  <a:srgbClr val="325BA7"/>
                </a:solidFill>
                <a:latin typeface="Consolas"/>
                <a:ea typeface="Consolas"/>
                <a:cs typeface="Consolas"/>
                <a:sym typeface="Consolas"/>
              </a:rPr>
              <a:t>onLoad= "</a:t>
            </a:r>
            <a:r>
              <a:rPr lang="es-CO" sz="1100" i="0" u="none" strike="noStrike" cap="none" dirty="0" err="1">
                <a:solidFill>
                  <a:srgbClr val="325BA7"/>
                </a:solidFill>
                <a:latin typeface="Consolas"/>
                <a:ea typeface="Consolas"/>
                <a:cs typeface="Consolas"/>
                <a:sym typeface="Consolas"/>
              </a:rPr>
              <a:t>document.getElementById</a:t>
            </a:r>
            <a:r>
              <a:rPr lang="es-CO" sz="1100" i="0" u="none" strike="noStrike" cap="none" dirty="0">
                <a:solidFill>
                  <a:srgbClr val="325BA7"/>
                </a:solidFill>
                <a:latin typeface="Consolas"/>
                <a:ea typeface="Consolas"/>
                <a:cs typeface="Consolas"/>
                <a:sym typeface="Consolas"/>
              </a:rPr>
              <a:t>('</a:t>
            </a:r>
            <a:r>
              <a:rPr lang="es-CO" sz="1100" i="0" u="none" strike="noStrike" cap="none" dirty="0" err="1">
                <a:solidFill>
                  <a:srgbClr val="325BA7"/>
                </a:solidFill>
                <a:latin typeface="Consolas"/>
                <a:ea typeface="Consolas"/>
                <a:cs typeface="Consolas"/>
                <a:sym typeface="Consolas"/>
              </a:rPr>
              <a:t>boton</a:t>
            </a:r>
            <a:r>
              <a:rPr lang="es-CO" sz="1100" i="0" u="none" strike="noStrike" cap="none" dirty="0">
                <a:solidFill>
                  <a:srgbClr val="325BA7"/>
                </a:solidFill>
                <a:latin typeface="Consolas"/>
                <a:ea typeface="Consolas"/>
                <a:cs typeface="Consolas"/>
                <a:sym typeface="Consolas"/>
              </a:rPr>
              <a:t>').</a:t>
            </a:r>
            <a:r>
              <a:rPr lang="es-CO" sz="1100" i="0" u="none" strike="noStrike" cap="none" dirty="0" err="1">
                <a:solidFill>
                  <a:srgbClr val="325BA7"/>
                </a:solidFill>
                <a:latin typeface="Consolas"/>
                <a:ea typeface="Consolas"/>
                <a:cs typeface="Consolas"/>
                <a:sym typeface="Consolas"/>
              </a:rPr>
              <a:t>value</a:t>
            </a:r>
            <a:r>
              <a:rPr lang="es-CO" sz="1100" i="0" u="none" strike="noStrike" cap="none" dirty="0">
                <a:solidFill>
                  <a:srgbClr val="325BA7"/>
                </a:solidFill>
                <a:latin typeface="Consolas"/>
                <a:ea typeface="Consolas"/>
                <a:cs typeface="Consolas"/>
                <a:sym typeface="Consolas"/>
              </a:rPr>
              <a:t>='Hola mundo!'</a:t>
            </a:r>
            <a:r>
              <a:rPr lang="es" sz="1100" i="0" u="none" strike="noStrike" cap="none" dirty="0">
                <a:solidFill>
                  <a:srgbClr val="325BA7"/>
                </a:solidFill>
                <a:latin typeface="Consolas"/>
                <a:ea typeface="Consolas"/>
                <a:cs typeface="Consolas"/>
                <a:sym typeface="Consolas"/>
              </a:rPr>
              <a:t>"&gt;</a:t>
            </a:r>
            <a:endParaRPr sz="1300" dirty="0">
              <a:latin typeface="Consolas"/>
              <a:ea typeface="Consolas"/>
              <a:cs typeface="Consolas"/>
              <a:sym typeface="Consolas"/>
            </a:endParaRPr>
          </a:p>
          <a:p>
            <a:pPr marL="914400" marR="0" lvl="1" indent="-298450" algn="l" rtl="0">
              <a:lnSpc>
                <a:spcPct val="115000"/>
              </a:lnSpc>
              <a:spcAft>
                <a:spcPts val="0"/>
              </a:spcAft>
              <a:buClr>
                <a:srgbClr val="233A44"/>
              </a:buClr>
              <a:buSzPts val="1100"/>
              <a:buFont typeface="Noto Sans Symbols"/>
              <a:buNone/>
            </a:pPr>
            <a:r>
              <a:rPr lang="es" sz="1100" i="0" u="none" strike="noStrike" cap="none" dirty="0">
                <a:solidFill>
                  <a:srgbClr val="325BA7"/>
                </a:solidFill>
                <a:latin typeface="Consolas"/>
                <a:ea typeface="Consolas"/>
                <a:cs typeface="Consolas"/>
                <a:sym typeface="Consolas"/>
              </a:rPr>
              <a:t>     &lt;center&gt;</a:t>
            </a:r>
            <a:endParaRPr sz="1300" dirty="0">
              <a:latin typeface="Consolas"/>
              <a:ea typeface="Consolas"/>
              <a:cs typeface="Consolas"/>
              <a:sym typeface="Consolas"/>
            </a:endParaRPr>
          </a:p>
          <a:p>
            <a:pPr marL="914400" marR="0" lvl="1" indent="-298450" algn="l" rtl="0">
              <a:lnSpc>
                <a:spcPct val="115000"/>
              </a:lnSpc>
              <a:spcAft>
                <a:spcPts val="0"/>
              </a:spcAft>
              <a:buClr>
                <a:srgbClr val="233A44"/>
              </a:buClr>
              <a:buSzPts val="1100"/>
              <a:buFont typeface="Noto Sans Symbols"/>
              <a:buNone/>
            </a:pPr>
            <a:r>
              <a:rPr lang="es" sz="1100" i="0" u="none" strike="noStrike" cap="none" dirty="0">
                <a:solidFill>
                  <a:srgbClr val="325BA7"/>
                </a:solidFill>
                <a:latin typeface="Consolas"/>
                <a:ea typeface="Consolas"/>
                <a:cs typeface="Consolas"/>
                <a:sym typeface="Consolas"/>
              </a:rPr>
              <a:t>	  &lt;input type="button" name="boton" id="boton"&gt;</a:t>
            </a:r>
            <a:endParaRPr sz="1300" dirty="0">
              <a:latin typeface="Consolas"/>
              <a:ea typeface="Consolas"/>
              <a:cs typeface="Consolas"/>
              <a:sym typeface="Consolas"/>
            </a:endParaRPr>
          </a:p>
          <a:p>
            <a:pPr marL="914400" marR="0" lvl="1" indent="-298450" algn="l" rtl="0">
              <a:lnSpc>
                <a:spcPct val="115000"/>
              </a:lnSpc>
              <a:spcAft>
                <a:spcPts val="0"/>
              </a:spcAft>
              <a:buClr>
                <a:srgbClr val="233A44"/>
              </a:buClr>
              <a:buSzPts val="1100"/>
              <a:buFont typeface="Noto Sans Symbols"/>
              <a:buNone/>
            </a:pPr>
            <a:r>
              <a:rPr lang="es" sz="1100" i="0" u="none" strike="noStrike" cap="none" dirty="0">
                <a:solidFill>
                  <a:srgbClr val="325BA7"/>
                </a:solidFill>
                <a:latin typeface="Consolas"/>
                <a:ea typeface="Consolas"/>
                <a:cs typeface="Consolas"/>
                <a:sym typeface="Consolas"/>
              </a:rPr>
              <a:t>	&lt;/center&gt;</a:t>
            </a:r>
            <a:endParaRPr sz="1300" dirty="0">
              <a:latin typeface="Consolas"/>
              <a:ea typeface="Consolas"/>
              <a:cs typeface="Consolas"/>
              <a:sym typeface="Consolas"/>
            </a:endParaRPr>
          </a:p>
          <a:p>
            <a:pPr marL="914400" marR="0" lvl="1" indent="-298450" algn="l" rtl="0">
              <a:lnSpc>
                <a:spcPct val="115000"/>
              </a:lnSpc>
              <a:spcAft>
                <a:spcPts val="0"/>
              </a:spcAft>
              <a:buClr>
                <a:srgbClr val="233A44"/>
              </a:buClr>
              <a:buSzPts val="1100"/>
              <a:buFont typeface="Noto Sans Symbols"/>
              <a:buNone/>
            </a:pPr>
            <a:r>
              <a:rPr lang="es" sz="1100" i="0" u="none" strike="noStrike" cap="none" dirty="0">
                <a:solidFill>
                  <a:srgbClr val="325BA7"/>
                </a:solidFill>
                <a:latin typeface="Consolas"/>
                <a:ea typeface="Consolas"/>
                <a:cs typeface="Consolas"/>
                <a:sym typeface="Consolas"/>
              </a:rPr>
              <a:t>   &lt;/body&gt;</a:t>
            </a:r>
            <a:endParaRPr sz="1300" dirty="0">
              <a:latin typeface="Consolas"/>
              <a:ea typeface="Consolas"/>
              <a:cs typeface="Consolas"/>
              <a:sym typeface="Consolas"/>
            </a:endParaRPr>
          </a:p>
          <a:p>
            <a:pPr marL="914400" marR="0" lvl="1" indent="-298450" algn="l" rtl="0">
              <a:lnSpc>
                <a:spcPct val="115000"/>
              </a:lnSpc>
              <a:spcAft>
                <a:spcPts val="0"/>
              </a:spcAft>
              <a:buClr>
                <a:srgbClr val="233A44"/>
              </a:buClr>
              <a:buSzPts val="1100"/>
              <a:buFont typeface="Noto Sans Symbols"/>
              <a:buNone/>
            </a:pPr>
            <a:r>
              <a:rPr lang="es" sz="1100" i="0" u="none" strike="noStrike" cap="none" dirty="0">
                <a:solidFill>
                  <a:srgbClr val="325BA7"/>
                </a:solidFill>
                <a:latin typeface="Consolas"/>
                <a:ea typeface="Consolas"/>
                <a:cs typeface="Consolas"/>
                <a:sym typeface="Consolas"/>
              </a:rPr>
              <a:t>&lt;/html&gt;</a:t>
            </a:r>
            <a:endParaRPr sz="1300" dirty="0">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242"/>
        <p:cNvGrpSpPr/>
        <p:nvPr/>
      </p:nvGrpSpPr>
      <p:grpSpPr>
        <a:xfrm>
          <a:off x="0" y="0"/>
          <a:ext cx="0" cy="0"/>
          <a:chOff x="0" y="0"/>
          <a:chExt cx="0" cy="0"/>
        </a:xfrm>
      </p:grpSpPr>
      <p:sp>
        <p:nvSpPr>
          <p:cNvPr id="243" name="Google Shape;243;p31"/>
          <p:cNvSpPr txBox="1"/>
          <p:nvPr/>
        </p:nvSpPr>
        <p:spPr>
          <a:xfrm>
            <a:off x="2438400" y="400050"/>
            <a:ext cx="6400800" cy="91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a:solidFill>
                  <a:srgbClr val="FFFFFF"/>
                </a:solidFill>
                <a:latin typeface="Nunito"/>
                <a:ea typeface="Nunito"/>
                <a:cs typeface="Nunito"/>
                <a:sym typeface="Nunito"/>
              </a:rPr>
              <a:t>    Eventos</a:t>
            </a:r>
            <a:endParaRPr sz="2800">
              <a:solidFill>
                <a:srgbClr val="AF7B51"/>
              </a:solidFill>
              <a:latin typeface="Nunito"/>
              <a:ea typeface="Nunito"/>
              <a:cs typeface="Nunito"/>
              <a:sym typeface="Nunito"/>
            </a:endParaRPr>
          </a:p>
        </p:txBody>
      </p:sp>
      <p:sp>
        <p:nvSpPr>
          <p:cNvPr id="244" name="Google Shape;244;p31"/>
          <p:cNvSpPr/>
          <p:nvPr/>
        </p:nvSpPr>
        <p:spPr>
          <a:xfrm>
            <a:off x="3059907" y="2097882"/>
            <a:ext cx="2159700" cy="2755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245" name="Google Shape;245;p31"/>
          <p:cNvSpPr/>
          <p:nvPr/>
        </p:nvSpPr>
        <p:spPr>
          <a:xfrm>
            <a:off x="3059906" y="2152650"/>
            <a:ext cx="2376600" cy="2915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246" name="Google Shape;246;p31"/>
          <p:cNvSpPr txBox="1"/>
          <p:nvPr/>
        </p:nvSpPr>
        <p:spPr>
          <a:xfrm>
            <a:off x="768884" y="795988"/>
            <a:ext cx="8233200" cy="1088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AF7B51"/>
              </a:buClr>
              <a:buSzPts val="2800"/>
              <a:buFont typeface="Nunito"/>
              <a:buNone/>
            </a:pPr>
            <a:r>
              <a:rPr lang="es" sz="2800" b="1" i="0" u="none" strike="noStrike" cap="none">
                <a:solidFill>
                  <a:srgbClr val="E83464"/>
                </a:solidFill>
              </a:rPr>
              <a:t>Desarrollo Web – FrontEnd </a:t>
            </a:r>
            <a:br>
              <a:rPr lang="es" sz="2800" b="1" i="0" u="none" strike="noStrike" cap="none">
                <a:solidFill>
                  <a:srgbClr val="E83464"/>
                </a:solidFill>
              </a:rPr>
            </a:br>
            <a:r>
              <a:rPr lang="es" sz="2800" b="1" i="0" u="none" strike="noStrike" cap="none">
                <a:solidFill>
                  <a:srgbClr val="E83464"/>
                </a:solidFill>
              </a:rPr>
              <a:t>JavaScript: Gestores de Eventos</a:t>
            </a:r>
            <a:endParaRPr sz="2800" b="1" i="0" u="none" strike="noStrike" cap="none">
              <a:solidFill>
                <a:srgbClr val="E83464"/>
              </a:solidFill>
            </a:endParaRPr>
          </a:p>
        </p:txBody>
      </p:sp>
      <p:sp>
        <p:nvSpPr>
          <p:cNvPr id="247" name="Google Shape;247;p31"/>
          <p:cNvSpPr txBox="1"/>
          <p:nvPr/>
        </p:nvSpPr>
        <p:spPr>
          <a:xfrm>
            <a:off x="123750" y="1648042"/>
            <a:ext cx="4959000" cy="3563400"/>
          </a:xfrm>
          <a:prstGeom prst="rect">
            <a:avLst/>
          </a:prstGeom>
          <a:noFill/>
          <a:ln>
            <a:noFill/>
          </a:ln>
        </p:spPr>
        <p:txBody>
          <a:bodyPr spcFirstLastPara="1" wrap="square" lIns="91425" tIns="91425" rIns="91425" bIns="91425" anchor="t" anchorCtr="0">
            <a:noAutofit/>
          </a:bodyPr>
          <a:lstStyle/>
          <a:p>
            <a:pPr marL="914400" lvl="1" indent="-298450" algn="l" rtl="0">
              <a:lnSpc>
                <a:spcPct val="30000"/>
              </a:lnSpc>
              <a:spcBef>
                <a:spcPts val="1600"/>
              </a:spcBef>
              <a:spcAft>
                <a:spcPts val="0"/>
              </a:spcAft>
              <a:buNone/>
            </a:pPr>
            <a:r>
              <a:rPr lang="es" sz="1800" u="sng">
                <a:solidFill>
                  <a:srgbClr val="325BA7"/>
                </a:solidFill>
                <a:latin typeface="Calibri"/>
                <a:ea typeface="Calibri"/>
                <a:cs typeface="Calibri"/>
                <a:sym typeface="Calibri"/>
              </a:rPr>
              <a:t>onFocus</a:t>
            </a:r>
            <a:endParaRPr sz="1800" u="sng">
              <a:solidFill>
                <a:srgbClr val="325BA7"/>
              </a:solidFill>
              <a:latin typeface="Calibri"/>
              <a:ea typeface="Calibri"/>
              <a:cs typeface="Calibri"/>
              <a:sym typeface="Calibri"/>
            </a:endParaRPr>
          </a:p>
          <a:p>
            <a:pPr marL="914400" lvl="1" indent="-298450" algn="l" rtl="0">
              <a:lnSpc>
                <a:spcPct val="115000"/>
              </a:lnSpc>
              <a:spcBef>
                <a:spcPts val="600"/>
              </a:spcBef>
              <a:spcAft>
                <a:spcPts val="0"/>
              </a:spcAft>
              <a:buNone/>
            </a:pPr>
            <a:r>
              <a:rPr lang="es" sz="1100">
                <a:solidFill>
                  <a:srgbClr val="325BA7"/>
                </a:solidFill>
                <a:latin typeface="Consolas"/>
                <a:ea typeface="Consolas"/>
                <a:cs typeface="Consolas"/>
                <a:sym typeface="Consolas"/>
              </a:rPr>
              <a:t>&lt;html&gt;</a:t>
            </a:r>
            <a:endParaRPr sz="1000">
              <a:solidFill>
                <a:srgbClr val="233A44"/>
              </a:solidFill>
              <a:latin typeface="Consolas"/>
              <a:ea typeface="Consolas"/>
              <a:cs typeface="Consolas"/>
              <a:sym typeface="Consolas"/>
            </a:endParaRPr>
          </a:p>
          <a:p>
            <a:pPr marL="914400" lvl="1" indent="-298450" algn="l" rtl="0">
              <a:lnSpc>
                <a:spcPct val="115000"/>
              </a:lnSpc>
              <a:spcBef>
                <a:spcPts val="600"/>
              </a:spcBef>
              <a:spcAft>
                <a:spcPts val="0"/>
              </a:spcAft>
              <a:buNone/>
            </a:pPr>
            <a:r>
              <a:rPr lang="es" sz="1100">
                <a:solidFill>
                  <a:srgbClr val="325BA7"/>
                </a:solidFill>
                <a:latin typeface="Consolas"/>
                <a:ea typeface="Consolas"/>
                <a:cs typeface="Consolas"/>
                <a:sym typeface="Consolas"/>
              </a:rPr>
              <a:t>  &lt;head&gt;</a:t>
            </a:r>
            <a:endParaRPr sz="1000">
              <a:solidFill>
                <a:srgbClr val="233A44"/>
              </a:solidFill>
              <a:latin typeface="Consolas"/>
              <a:ea typeface="Consolas"/>
              <a:cs typeface="Consolas"/>
              <a:sym typeface="Consolas"/>
            </a:endParaRPr>
          </a:p>
          <a:p>
            <a:pPr marL="914400" lvl="1" indent="-298450" algn="l" rtl="0">
              <a:lnSpc>
                <a:spcPct val="115000"/>
              </a:lnSpc>
              <a:spcBef>
                <a:spcPts val="600"/>
              </a:spcBef>
              <a:spcAft>
                <a:spcPts val="0"/>
              </a:spcAft>
              <a:buNone/>
            </a:pPr>
            <a:r>
              <a:rPr lang="es" sz="1100">
                <a:solidFill>
                  <a:srgbClr val="325BA7"/>
                </a:solidFill>
                <a:latin typeface="Consolas"/>
                <a:ea typeface="Consolas"/>
                <a:cs typeface="Consolas"/>
                <a:sym typeface="Consolas"/>
              </a:rPr>
              <a:t>      &lt;title&gt;Ejemplo onFocus&lt;/title&gt;</a:t>
            </a:r>
            <a:endParaRPr sz="1000">
              <a:solidFill>
                <a:srgbClr val="233A44"/>
              </a:solidFill>
              <a:latin typeface="Consolas"/>
              <a:ea typeface="Consolas"/>
              <a:cs typeface="Consolas"/>
              <a:sym typeface="Consolas"/>
            </a:endParaRPr>
          </a:p>
          <a:p>
            <a:pPr marL="914400" lvl="1" indent="-298450" algn="l" rtl="0">
              <a:lnSpc>
                <a:spcPct val="115000"/>
              </a:lnSpc>
              <a:spcBef>
                <a:spcPts val="600"/>
              </a:spcBef>
              <a:spcAft>
                <a:spcPts val="0"/>
              </a:spcAft>
              <a:buNone/>
            </a:pPr>
            <a:r>
              <a:rPr lang="es" sz="1100">
                <a:solidFill>
                  <a:srgbClr val="325BA7"/>
                </a:solidFill>
                <a:latin typeface="Consolas"/>
                <a:ea typeface="Consolas"/>
                <a:cs typeface="Consolas"/>
                <a:sym typeface="Consolas"/>
              </a:rPr>
              <a:t>  &lt;/head&gt;</a:t>
            </a:r>
            <a:endParaRPr sz="1000">
              <a:solidFill>
                <a:srgbClr val="233A44"/>
              </a:solidFill>
              <a:latin typeface="Consolas"/>
              <a:ea typeface="Consolas"/>
              <a:cs typeface="Consolas"/>
              <a:sym typeface="Consolas"/>
            </a:endParaRPr>
          </a:p>
          <a:p>
            <a:pPr marL="914400" lvl="1" indent="-298450" algn="l" rtl="0">
              <a:lnSpc>
                <a:spcPct val="115000"/>
              </a:lnSpc>
              <a:spcBef>
                <a:spcPts val="600"/>
              </a:spcBef>
              <a:spcAft>
                <a:spcPts val="0"/>
              </a:spcAft>
              <a:buNone/>
            </a:pPr>
            <a:r>
              <a:rPr lang="es" sz="1100">
                <a:solidFill>
                  <a:srgbClr val="325BA7"/>
                </a:solidFill>
                <a:latin typeface="Consolas"/>
                <a:ea typeface="Consolas"/>
                <a:cs typeface="Consolas"/>
                <a:sym typeface="Consolas"/>
              </a:rPr>
              <a:t>  &lt;body&gt;</a:t>
            </a:r>
            <a:endParaRPr sz="1000">
              <a:solidFill>
                <a:srgbClr val="233A44"/>
              </a:solidFill>
              <a:latin typeface="Consolas"/>
              <a:ea typeface="Consolas"/>
              <a:cs typeface="Consolas"/>
              <a:sym typeface="Consolas"/>
            </a:endParaRPr>
          </a:p>
          <a:p>
            <a:pPr marL="914400" lvl="1" indent="-298450" algn="l" rtl="0">
              <a:lnSpc>
                <a:spcPct val="115000"/>
              </a:lnSpc>
              <a:spcBef>
                <a:spcPts val="600"/>
              </a:spcBef>
              <a:spcAft>
                <a:spcPts val="0"/>
              </a:spcAft>
              <a:buNone/>
            </a:pPr>
            <a:r>
              <a:rPr lang="es" sz="1100">
                <a:solidFill>
                  <a:srgbClr val="325BA7"/>
                </a:solidFill>
                <a:latin typeface="Consolas"/>
                <a:ea typeface="Consolas"/>
                <a:cs typeface="Consolas"/>
                <a:sym typeface="Consolas"/>
              </a:rPr>
              <a:t>    &lt;center&gt;</a:t>
            </a:r>
            <a:endParaRPr sz="1000">
              <a:solidFill>
                <a:srgbClr val="233A44"/>
              </a:solidFill>
              <a:latin typeface="Consolas"/>
              <a:ea typeface="Consolas"/>
              <a:cs typeface="Consolas"/>
              <a:sym typeface="Consolas"/>
            </a:endParaRPr>
          </a:p>
          <a:p>
            <a:pPr marL="914400" lvl="1" indent="-298450" algn="l" rtl="0">
              <a:lnSpc>
                <a:spcPct val="115000"/>
              </a:lnSpc>
              <a:spcBef>
                <a:spcPts val="600"/>
              </a:spcBef>
              <a:spcAft>
                <a:spcPts val="0"/>
              </a:spcAft>
              <a:buNone/>
            </a:pPr>
            <a:r>
              <a:rPr lang="es" sz="1100">
                <a:solidFill>
                  <a:srgbClr val="325BA7"/>
                </a:solidFill>
                <a:latin typeface="Consolas"/>
                <a:ea typeface="Consolas"/>
                <a:cs typeface="Consolas"/>
                <a:sym typeface="Consolas"/>
              </a:rPr>
              <a:t>      &lt;input type=“text" value=" Al coger foco muestra mensaje... " onFocus="window.alert('Hola mundo!')";&gt;</a:t>
            </a:r>
            <a:endParaRPr sz="1000">
              <a:solidFill>
                <a:srgbClr val="233A44"/>
              </a:solidFill>
              <a:latin typeface="Consolas"/>
              <a:ea typeface="Consolas"/>
              <a:cs typeface="Consolas"/>
              <a:sym typeface="Consolas"/>
            </a:endParaRPr>
          </a:p>
          <a:p>
            <a:pPr marL="914400" lvl="1" indent="-298450" algn="l" rtl="0">
              <a:lnSpc>
                <a:spcPct val="115000"/>
              </a:lnSpc>
              <a:spcBef>
                <a:spcPts val="600"/>
              </a:spcBef>
              <a:spcAft>
                <a:spcPts val="0"/>
              </a:spcAft>
              <a:buNone/>
            </a:pPr>
            <a:r>
              <a:rPr lang="es" sz="1100">
                <a:solidFill>
                  <a:srgbClr val="325BA7"/>
                </a:solidFill>
                <a:latin typeface="Consolas"/>
                <a:ea typeface="Consolas"/>
                <a:cs typeface="Consolas"/>
                <a:sym typeface="Consolas"/>
              </a:rPr>
              <a:t>    &lt;/center&gt;</a:t>
            </a:r>
            <a:endParaRPr sz="1000">
              <a:solidFill>
                <a:srgbClr val="233A44"/>
              </a:solidFill>
              <a:latin typeface="Consolas"/>
              <a:ea typeface="Consolas"/>
              <a:cs typeface="Consolas"/>
              <a:sym typeface="Consolas"/>
            </a:endParaRPr>
          </a:p>
          <a:p>
            <a:pPr marL="914400" lvl="1" indent="-298450" algn="l" rtl="0">
              <a:lnSpc>
                <a:spcPct val="115000"/>
              </a:lnSpc>
              <a:spcBef>
                <a:spcPts val="600"/>
              </a:spcBef>
              <a:spcAft>
                <a:spcPts val="0"/>
              </a:spcAft>
              <a:buNone/>
            </a:pPr>
            <a:r>
              <a:rPr lang="es" sz="1100">
                <a:solidFill>
                  <a:srgbClr val="325BA7"/>
                </a:solidFill>
                <a:latin typeface="Consolas"/>
                <a:ea typeface="Consolas"/>
                <a:cs typeface="Consolas"/>
                <a:sym typeface="Consolas"/>
              </a:rPr>
              <a:t>   &lt;/body&gt;</a:t>
            </a:r>
            <a:endParaRPr sz="1000">
              <a:solidFill>
                <a:srgbClr val="233A44"/>
              </a:solidFill>
              <a:latin typeface="Consolas"/>
              <a:ea typeface="Consolas"/>
              <a:cs typeface="Consolas"/>
              <a:sym typeface="Consolas"/>
            </a:endParaRPr>
          </a:p>
          <a:p>
            <a:pPr marL="914400" lvl="1" indent="-298450" algn="l" rtl="0">
              <a:lnSpc>
                <a:spcPct val="115000"/>
              </a:lnSpc>
              <a:spcBef>
                <a:spcPts val="600"/>
              </a:spcBef>
              <a:spcAft>
                <a:spcPts val="0"/>
              </a:spcAft>
              <a:buNone/>
            </a:pPr>
            <a:r>
              <a:rPr lang="es" sz="1100">
                <a:solidFill>
                  <a:srgbClr val="325BA7"/>
                </a:solidFill>
                <a:latin typeface="Consolas"/>
                <a:ea typeface="Consolas"/>
                <a:cs typeface="Consolas"/>
                <a:sym typeface="Consolas"/>
              </a:rPr>
              <a:t>&lt;/html&gt;</a:t>
            </a:r>
            <a:endParaRPr sz="1000">
              <a:solidFill>
                <a:srgbClr val="233A44"/>
              </a:solidFill>
              <a:latin typeface="Consolas"/>
              <a:ea typeface="Consolas"/>
              <a:cs typeface="Consolas"/>
              <a:sym typeface="Consolas"/>
            </a:endParaRPr>
          </a:p>
          <a:p>
            <a:pPr marL="914400" lvl="1" indent="-298450" algn="l" rtl="0">
              <a:lnSpc>
                <a:spcPct val="30000"/>
              </a:lnSpc>
              <a:spcBef>
                <a:spcPts val="1600"/>
              </a:spcBef>
              <a:spcAft>
                <a:spcPts val="0"/>
              </a:spcAft>
              <a:buNone/>
            </a:pPr>
            <a:endParaRPr sz="1200">
              <a:solidFill>
                <a:srgbClr val="FE0000"/>
              </a:solidFill>
              <a:latin typeface="Calibri"/>
              <a:ea typeface="Calibri"/>
              <a:cs typeface="Calibri"/>
              <a:sym typeface="Calibri"/>
            </a:endParaRPr>
          </a:p>
          <a:p>
            <a:pPr marL="914400" lvl="1" indent="-298450" algn="l" rtl="0">
              <a:lnSpc>
                <a:spcPct val="30000"/>
              </a:lnSpc>
              <a:spcBef>
                <a:spcPts val="1600"/>
              </a:spcBef>
              <a:spcAft>
                <a:spcPts val="0"/>
              </a:spcAft>
              <a:buNone/>
            </a:pPr>
            <a:endParaRPr sz="1800">
              <a:solidFill>
                <a:srgbClr val="233A44"/>
              </a:solidFill>
              <a:latin typeface="Calibri"/>
              <a:ea typeface="Calibri"/>
              <a:cs typeface="Calibri"/>
              <a:sym typeface="Calibri"/>
            </a:endParaRPr>
          </a:p>
          <a:p>
            <a:pPr marL="914400" lvl="1" indent="-298450" algn="l" rtl="0">
              <a:lnSpc>
                <a:spcPct val="30000"/>
              </a:lnSpc>
              <a:spcBef>
                <a:spcPts val="1600"/>
              </a:spcBef>
              <a:spcAft>
                <a:spcPts val="0"/>
              </a:spcAft>
              <a:buNone/>
            </a:pPr>
            <a:endParaRPr sz="3525">
              <a:solidFill>
                <a:srgbClr val="233A44"/>
              </a:solidFill>
              <a:latin typeface="Calibri"/>
              <a:ea typeface="Calibri"/>
              <a:cs typeface="Calibri"/>
              <a:sym typeface="Calibri"/>
            </a:endParaRPr>
          </a:p>
        </p:txBody>
      </p:sp>
      <p:sp>
        <p:nvSpPr>
          <p:cNvPr id="248" name="Google Shape;248;p31"/>
          <p:cNvSpPr txBox="1"/>
          <p:nvPr/>
        </p:nvSpPr>
        <p:spPr>
          <a:xfrm>
            <a:off x="4586504" y="1227600"/>
            <a:ext cx="3982500" cy="31158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0"/>
              </a:spcBef>
              <a:spcAft>
                <a:spcPts val="0"/>
              </a:spcAft>
              <a:buClr>
                <a:srgbClr val="233A44"/>
              </a:buClr>
              <a:buSzPts val="1300"/>
              <a:buFont typeface="Noto Sans Symbols"/>
              <a:buNone/>
            </a:pPr>
            <a:endParaRPr sz="3300" b="0" i="0" u="none" strike="noStrike" cap="none">
              <a:solidFill>
                <a:srgbClr val="233A44"/>
              </a:solidFill>
              <a:latin typeface="Calibri"/>
              <a:ea typeface="Calibri"/>
              <a:cs typeface="Calibri"/>
              <a:sym typeface="Calibri"/>
            </a:endParaRPr>
          </a:p>
          <a:p>
            <a:pPr marL="914400" marR="0" lvl="1" indent="-298450" algn="l" rtl="0">
              <a:lnSpc>
                <a:spcPct val="30000"/>
              </a:lnSpc>
              <a:spcBef>
                <a:spcPts val="1600"/>
              </a:spcBef>
              <a:spcAft>
                <a:spcPts val="0"/>
              </a:spcAft>
              <a:buClr>
                <a:srgbClr val="233A44"/>
              </a:buClr>
              <a:buSzPts val="1100"/>
              <a:buFont typeface="Noto Sans Symbols"/>
              <a:buNone/>
            </a:pPr>
            <a:r>
              <a:rPr lang="es" sz="1800" b="0" i="0" u="sng" strike="noStrike" cap="none">
                <a:solidFill>
                  <a:srgbClr val="325BA7"/>
                </a:solidFill>
                <a:latin typeface="Calibri"/>
                <a:ea typeface="Calibri"/>
                <a:cs typeface="Calibri"/>
                <a:sym typeface="Calibri"/>
              </a:rPr>
              <a:t>onResize</a:t>
            </a:r>
            <a:endParaRPr sz="1800" b="0" i="0" u="sng" strike="noStrike" cap="none">
              <a:solidFill>
                <a:srgbClr val="325BA7"/>
              </a:solidFill>
              <a:latin typeface="Calibri"/>
              <a:ea typeface="Calibri"/>
              <a:cs typeface="Calibri"/>
              <a:sym typeface="Calibri"/>
            </a:endParaRPr>
          </a:p>
          <a:p>
            <a:pPr marL="914400" marR="0" lvl="1" indent="-298450" algn="l" rtl="0">
              <a:lnSpc>
                <a:spcPct val="115000"/>
              </a:lnSpc>
              <a:spcBef>
                <a:spcPts val="600"/>
              </a:spcBef>
              <a:spcAft>
                <a:spcPts val="0"/>
              </a:spcAft>
              <a:buClr>
                <a:srgbClr val="233A44"/>
              </a:buClr>
              <a:buSzPts val="1100"/>
              <a:buFont typeface="Noto Sans Symbols"/>
              <a:buNone/>
            </a:pPr>
            <a:r>
              <a:rPr lang="es" sz="1100" i="0" u="none" strike="noStrike" cap="none">
                <a:solidFill>
                  <a:srgbClr val="325BA7"/>
                </a:solidFill>
                <a:latin typeface="Consolas"/>
                <a:ea typeface="Consolas"/>
                <a:cs typeface="Consolas"/>
                <a:sym typeface="Consolas"/>
              </a:rPr>
              <a:t>&lt;html&gt;</a:t>
            </a:r>
            <a:endParaRPr sz="1300">
              <a:latin typeface="Consolas"/>
              <a:ea typeface="Consolas"/>
              <a:cs typeface="Consolas"/>
              <a:sym typeface="Consolas"/>
            </a:endParaRPr>
          </a:p>
          <a:p>
            <a:pPr marL="914400" marR="0" lvl="1" indent="-298450" algn="l" rtl="0">
              <a:lnSpc>
                <a:spcPct val="115000"/>
              </a:lnSpc>
              <a:spcBef>
                <a:spcPts val="600"/>
              </a:spcBef>
              <a:spcAft>
                <a:spcPts val="0"/>
              </a:spcAft>
              <a:buClr>
                <a:srgbClr val="233A44"/>
              </a:buClr>
              <a:buSzPts val="1100"/>
              <a:buFont typeface="Noto Sans Symbols"/>
              <a:buNone/>
            </a:pPr>
            <a:r>
              <a:rPr lang="es" sz="1100" i="0" u="none" strike="noStrike" cap="none">
                <a:solidFill>
                  <a:srgbClr val="325BA7"/>
                </a:solidFill>
                <a:latin typeface="Consolas"/>
                <a:ea typeface="Consolas"/>
                <a:cs typeface="Consolas"/>
                <a:sym typeface="Consolas"/>
              </a:rPr>
              <a:t>	&lt;head&gt;</a:t>
            </a:r>
            <a:endParaRPr sz="1300">
              <a:latin typeface="Consolas"/>
              <a:ea typeface="Consolas"/>
              <a:cs typeface="Consolas"/>
              <a:sym typeface="Consolas"/>
            </a:endParaRPr>
          </a:p>
          <a:p>
            <a:pPr marL="914400" marR="0" lvl="1" indent="-298450" algn="l" rtl="0">
              <a:lnSpc>
                <a:spcPct val="115000"/>
              </a:lnSpc>
              <a:spcBef>
                <a:spcPts val="600"/>
              </a:spcBef>
              <a:spcAft>
                <a:spcPts val="0"/>
              </a:spcAft>
              <a:buClr>
                <a:srgbClr val="233A44"/>
              </a:buClr>
              <a:buSzPts val="1100"/>
              <a:buFont typeface="Noto Sans Symbols"/>
              <a:buNone/>
            </a:pPr>
            <a:r>
              <a:rPr lang="es" sz="1100" i="0" u="none" strike="noStrike" cap="none">
                <a:solidFill>
                  <a:srgbClr val="325BA7"/>
                </a:solidFill>
                <a:latin typeface="Consolas"/>
                <a:ea typeface="Consolas"/>
                <a:cs typeface="Consolas"/>
                <a:sym typeface="Consolas"/>
              </a:rPr>
              <a:t>	   &lt;title&gt;Ejemplo onLoad&lt;/title&gt;</a:t>
            </a:r>
            <a:endParaRPr sz="1300">
              <a:latin typeface="Consolas"/>
              <a:ea typeface="Consolas"/>
              <a:cs typeface="Consolas"/>
              <a:sym typeface="Consolas"/>
            </a:endParaRPr>
          </a:p>
          <a:p>
            <a:pPr marL="914400" marR="0" lvl="1" indent="-298450" algn="l" rtl="0">
              <a:lnSpc>
                <a:spcPct val="115000"/>
              </a:lnSpc>
              <a:spcBef>
                <a:spcPts val="600"/>
              </a:spcBef>
              <a:spcAft>
                <a:spcPts val="0"/>
              </a:spcAft>
              <a:buClr>
                <a:srgbClr val="233A44"/>
              </a:buClr>
              <a:buSzPts val="1100"/>
              <a:buFont typeface="Noto Sans Symbols"/>
              <a:buNone/>
            </a:pPr>
            <a:r>
              <a:rPr lang="es" sz="1100" i="0" u="none" strike="noStrike" cap="none">
                <a:solidFill>
                  <a:srgbClr val="325BA7"/>
                </a:solidFill>
                <a:latin typeface="Consolas"/>
                <a:ea typeface="Consolas"/>
                <a:cs typeface="Consolas"/>
                <a:sym typeface="Consolas"/>
              </a:rPr>
              <a:t>	&lt;/head&gt;</a:t>
            </a:r>
            <a:endParaRPr sz="1300">
              <a:latin typeface="Consolas"/>
              <a:ea typeface="Consolas"/>
              <a:cs typeface="Consolas"/>
              <a:sym typeface="Consolas"/>
            </a:endParaRPr>
          </a:p>
          <a:p>
            <a:pPr marL="914400" marR="0" lvl="1" indent="-298450" algn="l" rtl="0">
              <a:lnSpc>
                <a:spcPct val="115000"/>
              </a:lnSpc>
              <a:spcBef>
                <a:spcPts val="600"/>
              </a:spcBef>
              <a:spcAft>
                <a:spcPts val="0"/>
              </a:spcAft>
              <a:buClr>
                <a:srgbClr val="233A44"/>
              </a:buClr>
              <a:buSzPts val="1100"/>
              <a:buFont typeface="Noto Sans Symbols"/>
              <a:buNone/>
            </a:pPr>
            <a:r>
              <a:rPr lang="es" sz="1100" i="0" u="none" strike="noStrike" cap="none">
                <a:solidFill>
                  <a:srgbClr val="325BA7"/>
                </a:solidFill>
                <a:latin typeface="Consolas"/>
                <a:ea typeface="Consolas"/>
                <a:cs typeface="Consolas"/>
                <a:sym typeface="Consolas"/>
              </a:rPr>
              <a:t>	&lt;body onResize="alert('Hola mundo');"&gt;</a:t>
            </a:r>
            <a:endParaRPr sz="1300">
              <a:latin typeface="Consolas"/>
              <a:ea typeface="Consolas"/>
              <a:cs typeface="Consolas"/>
              <a:sym typeface="Consolas"/>
            </a:endParaRPr>
          </a:p>
          <a:p>
            <a:pPr marL="914400" marR="0" lvl="1" indent="-298450" algn="l" rtl="0">
              <a:lnSpc>
                <a:spcPct val="115000"/>
              </a:lnSpc>
              <a:spcBef>
                <a:spcPts val="600"/>
              </a:spcBef>
              <a:spcAft>
                <a:spcPts val="0"/>
              </a:spcAft>
              <a:buClr>
                <a:srgbClr val="233A44"/>
              </a:buClr>
              <a:buSzPts val="1100"/>
              <a:buFont typeface="Noto Sans Symbols"/>
              <a:buNone/>
            </a:pPr>
            <a:r>
              <a:rPr lang="es" sz="1100" i="0" u="none" strike="noStrike" cap="none">
                <a:solidFill>
                  <a:srgbClr val="325BA7"/>
                </a:solidFill>
                <a:latin typeface="Consolas"/>
                <a:ea typeface="Consolas"/>
                <a:cs typeface="Consolas"/>
                <a:sym typeface="Consolas"/>
              </a:rPr>
              <a:t>	&lt;/body&gt;</a:t>
            </a:r>
            <a:endParaRPr sz="1300">
              <a:latin typeface="Consolas"/>
              <a:ea typeface="Consolas"/>
              <a:cs typeface="Consolas"/>
              <a:sym typeface="Consolas"/>
            </a:endParaRPr>
          </a:p>
          <a:p>
            <a:pPr marL="914400" marR="0" lvl="1" indent="-298450" algn="l" rtl="0">
              <a:lnSpc>
                <a:spcPct val="115000"/>
              </a:lnSpc>
              <a:spcBef>
                <a:spcPts val="600"/>
              </a:spcBef>
              <a:spcAft>
                <a:spcPts val="0"/>
              </a:spcAft>
              <a:buClr>
                <a:srgbClr val="233A44"/>
              </a:buClr>
              <a:buSzPts val="1100"/>
              <a:buFont typeface="Noto Sans Symbols"/>
              <a:buNone/>
            </a:pPr>
            <a:r>
              <a:rPr lang="es" sz="1100" i="0" u="none" strike="noStrike" cap="none">
                <a:solidFill>
                  <a:srgbClr val="325BA7"/>
                </a:solidFill>
                <a:latin typeface="Consolas"/>
                <a:ea typeface="Consolas"/>
                <a:cs typeface="Consolas"/>
                <a:sym typeface="Consolas"/>
              </a:rPr>
              <a:t>&lt;/html&gt;</a:t>
            </a:r>
            <a:endParaRPr sz="1100" i="0" u="none" strike="noStrike" cap="none">
              <a:solidFill>
                <a:srgbClr val="233A44"/>
              </a:solidFill>
              <a:latin typeface="Consolas"/>
              <a:ea typeface="Consolas"/>
              <a:cs typeface="Consolas"/>
              <a:sym typeface="Consolas"/>
            </a:endParaRPr>
          </a:p>
          <a:p>
            <a:pPr marL="914400" marR="0" lvl="1" indent="-298450" algn="l" rtl="0">
              <a:lnSpc>
                <a:spcPct val="30000"/>
              </a:lnSpc>
              <a:spcBef>
                <a:spcPts val="1600"/>
              </a:spcBef>
              <a:spcAft>
                <a:spcPts val="0"/>
              </a:spcAft>
              <a:buClr>
                <a:srgbClr val="233A44"/>
              </a:buClr>
              <a:buSzPts val="1100"/>
              <a:buFont typeface="Noto Sans Symbols"/>
              <a:buNone/>
            </a:pPr>
            <a:endParaRPr sz="3525" b="0" i="0" u="none" strike="noStrike" cap="none">
              <a:solidFill>
                <a:srgbClr val="233A44"/>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252"/>
        <p:cNvGrpSpPr/>
        <p:nvPr/>
      </p:nvGrpSpPr>
      <p:grpSpPr>
        <a:xfrm>
          <a:off x="0" y="0"/>
          <a:ext cx="0" cy="0"/>
          <a:chOff x="0" y="0"/>
          <a:chExt cx="0" cy="0"/>
        </a:xfrm>
      </p:grpSpPr>
      <p:sp>
        <p:nvSpPr>
          <p:cNvPr id="253" name="Google Shape;253;p32"/>
          <p:cNvSpPr txBox="1"/>
          <p:nvPr/>
        </p:nvSpPr>
        <p:spPr>
          <a:xfrm>
            <a:off x="2438400" y="400050"/>
            <a:ext cx="6400800" cy="91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a:solidFill>
                  <a:srgbClr val="FFFFFF"/>
                </a:solidFill>
                <a:latin typeface="Nunito"/>
                <a:ea typeface="Nunito"/>
                <a:cs typeface="Nunito"/>
                <a:sym typeface="Nunito"/>
              </a:rPr>
              <a:t>    Eventos</a:t>
            </a:r>
            <a:endParaRPr sz="2800">
              <a:solidFill>
                <a:srgbClr val="AF7B51"/>
              </a:solidFill>
              <a:latin typeface="Nunito"/>
              <a:ea typeface="Nunito"/>
              <a:cs typeface="Nunito"/>
              <a:sym typeface="Nunito"/>
            </a:endParaRPr>
          </a:p>
        </p:txBody>
      </p:sp>
      <p:sp>
        <p:nvSpPr>
          <p:cNvPr id="254" name="Google Shape;254;p32"/>
          <p:cNvSpPr/>
          <p:nvPr/>
        </p:nvSpPr>
        <p:spPr>
          <a:xfrm>
            <a:off x="3059906" y="2097882"/>
            <a:ext cx="2376600" cy="2755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255" name="Google Shape;255;p32"/>
          <p:cNvSpPr/>
          <p:nvPr/>
        </p:nvSpPr>
        <p:spPr>
          <a:xfrm>
            <a:off x="3059906" y="2152650"/>
            <a:ext cx="2376600" cy="2915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256" name="Google Shape;256;p32"/>
          <p:cNvSpPr txBox="1"/>
          <p:nvPr/>
        </p:nvSpPr>
        <p:spPr>
          <a:xfrm>
            <a:off x="768884" y="795988"/>
            <a:ext cx="8233200" cy="1088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AF7B51"/>
              </a:buClr>
              <a:buSzPts val="2800"/>
              <a:buFont typeface="Nunito"/>
              <a:buNone/>
            </a:pPr>
            <a:r>
              <a:rPr lang="es" sz="2800" b="1" i="0" u="none" strike="noStrike" cap="none">
                <a:solidFill>
                  <a:srgbClr val="E83464"/>
                </a:solidFill>
              </a:rPr>
              <a:t>Desarrollo Web – FrontEnd </a:t>
            </a:r>
            <a:br>
              <a:rPr lang="es" sz="2800" b="1" i="0" u="none" strike="noStrike" cap="none">
                <a:solidFill>
                  <a:srgbClr val="E83464"/>
                </a:solidFill>
              </a:rPr>
            </a:br>
            <a:r>
              <a:rPr lang="es" sz="2800" b="1" i="0" u="none" strike="noStrike" cap="none">
                <a:solidFill>
                  <a:srgbClr val="E83464"/>
                </a:solidFill>
              </a:rPr>
              <a:t>JavaScript: Gestores de Eventos</a:t>
            </a:r>
            <a:endParaRPr sz="2800" b="1" i="0" u="none" strike="noStrike" cap="none">
              <a:solidFill>
                <a:srgbClr val="E83464"/>
              </a:solidFill>
            </a:endParaRPr>
          </a:p>
        </p:txBody>
      </p:sp>
      <p:sp>
        <p:nvSpPr>
          <p:cNvPr id="257" name="Google Shape;257;p32"/>
          <p:cNvSpPr txBox="1"/>
          <p:nvPr/>
        </p:nvSpPr>
        <p:spPr>
          <a:xfrm>
            <a:off x="464129" y="1883438"/>
            <a:ext cx="4398900" cy="2974200"/>
          </a:xfrm>
          <a:prstGeom prst="rect">
            <a:avLst/>
          </a:prstGeom>
          <a:noFill/>
          <a:ln>
            <a:noFill/>
          </a:ln>
        </p:spPr>
        <p:txBody>
          <a:bodyPr spcFirstLastPara="1" wrap="square" lIns="91425" tIns="91425" rIns="91425" bIns="91425" anchor="t" anchorCtr="0">
            <a:noAutofit/>
          </a:bodyPr>
          <a:lstStyle/>
          <a:p>
            <a:pPr marL="457200" lvl="0" indent="-311150" algn="l" rtl="0">
              <a:lnSpc>
                <a:spcPct val="30000"/>
              </a:lnSpc>
              <a:spcBef>
                <a:spcPts val="0"/>
              </a:spcBef>
              <a:spcAft>
                <a:spcPts val="0"/>
              </a:spcAft>
              <a:buNone/>
            </a:pPr>
            <a:r>
              <a:rPr lang="es" sz="1800" u="sng">
                <a:solidFill>
                  <a:srgbClr val="325BA7"/>
                </a:solidFill>
                <a:latin typeface="Calibri"/>
                <a:ea typeface="Calibri"/>
                <a:cs typeface="Calibri"/>
                <a:sym typeface="Calibri"/>
              </a:rPr>
              <a:t>onBlur</a:t>
            </a:r>
            <a:endParaRPr sz="1800" u="sng">
              <a:solidFill>
                <a:srgbClr val="325BA7"/>
              </a:solidFill>
              <a:latin typeface="Calibri"/>
              <a:ea typeface="Calibri"/>
              <a:cs typeface="Calibri"/>
              <a:sym typeface="Calibri"/>
            </a:endParaRPr>
          </a:p>
          <a:p>
            <a:pPr marL="457200" lvl="0" indent="-311150" algn="l" rtl="0">
              <a:lnSpc>
                <a:spcPct val="115000"/>
              </a:lnSpc>
              <a:spcBef>
                <a:spcPts val="0"/>
              </a:spcBef>
              <a:spcAft>
                <a:spcPts val="0"/>
              </a:spcAft>
              <a:buNone/>
            </a:pPr>
            <a:r>
              <a:rPr lang="es" sz="1100">
                <a:solidFill>
                  <a:srgbClr val="325BA7"/>
                </a:solidFill>
                <a:latin typeface="Consolas"/>
                <a:ea typeface="Consolas"/>
                <a:cs typeface="Consolas"/>
                <a:sym typeface="Consolas"/>
              </a:rPr>
              <a:t>&lt;html&gt;</a:t>
            </a:r>
            <a:endParaRPr sz="1200">
              <a:solidFill>
                <a:srgbClr val="233A44"/>
              </a:solidFill>
              <a:latin typeface="Consolas"/>
              <a:ea typeface="Consolas"/>
              <a:cs typeface="Consolas"/>
              <a:sym typeface="Consolas"/>
            </a:endParaRPr>
          </a:p>
          <a:p>
            <a:pPr marL="457200" lvl="0" indent="-311150" algn="l" rtl="0">
              <a:lnSpc>
                <a:spcPct val="115000"/>
              </a:lnSpc>
              <a:spcBef>
                <a:spcPts val="0"/>
              </a:spcBef>
              <a:spcAft>
                <a:spcPts val="0"/>
              </a:spcAft>
              <a:buNone/>
            </a:pPr>
            <a:r>
              <a:rPr lang="es" sz="1100">
                <a:solidFill>
                  <a:srgbClr val="325BA7"/>
                </a:solidFill>
                <a:latin typeface="Consolas"/>
                <a:ea typeface="Consolas"/>
                <a:cs typeface="Consolas"/>
                <a:sym typeface="Consolas"/>
              </a:rPr>
              <a:t>	&lt;head&gt;</a:t>
            </a:r>
            <a:endParaRPr sz="1200">
              <a:solidFill>
                <a:srgbClr val="233A44"/>
              </a:solidFill>
              <a:latin typeface="Consolas"/>
              <a:ea typeface="Consolas"/>
              <a:cs typeface="Consolas"/>
              <a:sym typeface="Consolas"/>
            </a:endParaRPr>
          </a:p>
          <a:p>
            <a:pPr marL="457200" lvl="0" indent="-311150" algn="l" rtl="0">
              <a:lnSpc>
                <a:spcPct val="115000"/>
              </a:lnSpc>
              <a:spcBef>
                <a:spcPts val="0"/>
              </a:spcBef>
              <a:spcAft>
                <a:spcPts val="0"/>
              </a:spcAft>
              <a:buNone/>
            </a:pPr>
            <a:r>
              <a:rPr lang="es" sz="1100">
                <a:solidFill>
                  <a:srgbClr val="325BA7"/>
                </a:solidFill>
                <a:latin typeface="Consolas"/>
                <a:ea typeface="Consolas"/>
                <a:cs typeface="Consolas"/>
                <a:sym typeface="Consolas"/>
              </a:rPr>
              <a:t>	    &lt;title&gt;Ejemplo onLoad&lt;/title&gt;</a:t>
            </a:r>
            <a:endParaRPr sz="1200">
              <a:solidFill>
                <a:srgbClr val="233A44"/>
              </a:solidFill>
              <a:latin typeface="Consolas"/>
              <a:ea typeface="Consolas"/>
              <a:cs typeface="Consolas"/>
              <a:sym typeface="Consolas"/>
            </a:endParaRPr>
          </a:p>
          <a:p>
            <a:pPr marL="457200" lvl="0" indent="-311150" algn="l" rtl="0">
              <a:lnSpc>
                <a:spcPct val="115000"/>
              </a:lnSpc>
              <a:spcBef>
                <a:spcPts val="0"/>
              </a:spcBef>
              <a:spcAft>
                <a:spcPts val="0"/>
              </a:spcAft>
              <a:buNone/>
            </a:pPr>
            <a:r>
              <a:rPr lang="es" sz="1100">
                <a:solidFill>
                  <a:srgbClr val="325BA7"/>
                </a:solidFill>
                <a:latin typeface="Consolas"/>
                <a:ea typeface="Consolas"/>
                <a:cs typeface="Consolas"/>
                <a:sym typeface="Consolas"/>
              </a:rPr>
              <a:t>	&lt;/head&gt;</a:t>
            </a:r>
            <a:endParaRPr sz="1200">
              <a:solidFill>
                <a:srgbClr val="233A44"/>
              </a:solidFill>
              <a:latin typeface="Consolas"/>
              <a:ea typeface="Consolas"/>
              <a:cs typeface="Consolas"/>
              <a:sym typeface="Consolas"/>
            </a:endParaRPr>
          </a:p>
          <a:p>
            <a:pPr marL="457200" lvl="0" indent="-311150" algn="l" rtl="0">
              <a:lnSpc>
                <a:spcPct val="115000"/>
              </a:lnSpc>
              <a:spcBef>
                <a:spcPts val="0"/>
              </a:spcBef>
              <a:spcAft>
                <a:spcPts val="0"/>
              </a:spcAft>
              <a:buNone/>
            </a:pPr>
            <a:r>
              <a:rPr lang="es" sz="1100">
                <a:solidFill>
                  <a:srgbClr val="325BA7"/>
                </a:solidFill>
                <a:latin typeface="Consolas"/>
                <a:ea typeface="Consolas"/>
                <a:cs typeface="Consolas"/>
                <a:sym typeface="Consolas"/>
              </a:rPr>
              <a:t>	&lt;body&gt;</a:t>
            </a:r>
            <a:endParaRPr sz="1200">
              <a:solidFill>
                <a:srgbClr val="233A44"/>
              </a:solidFill>
              <a:latin typeface="Consolas"/>
              <a:ea typeface="Consolas"/>
              <a:cs typeface="Consolas"/>
              <a:sym typeface="Consolas"/>
            </a:endParaRPr>
          </a:p>
          <a:p>
            <a:pPr marL="457200" lvl="0" indent="-311150" algn="l" rtl="0">
              <a:lnSpc>
                <a:spcPct val="115000"/>
              </a:lnSpc>
              <a:spcBef>
                <a:spcPts val="0"/>
              </a:spcBef>
              <a:spcAft>
                <a:spcPts val="0"/>
              </a:spcAft>
              <a:buNone/>
            </a:pPr>
            <a:r>
              <a:rPr lang="es" sz="1100">
                <a:solidFill>
                  <a:srgbClr val="325BA7"/>
                </a:solidFill>
                <a:latin typeface="Consolas"/>
                <a:ea typeface="Consolas"/>
                <a:cs typeface="Consolas"/>
                <a:sym typeface="Consolas"/>
              </a:rPr>
              <a:t>	     &lt;center&gt;</a:t>
            </a:r>
            <a:endParaRPr sz="1200">
              <a:solidFill>
                <a:srgbClr val="233A44"/>
              </a:solidFill>
              <a:latin typeface="Consolas"/>
              <a:ea typeface="Consolas"/>
              <a:cs typeface="Consolas"/>
              <a:sym typeface="Consolas"/>
            </a:endParaRPr>
          </a:p>
          <a:p>
            <a:pPr marL="457200" lvl="0" indent="-311150" algn="l" rtl="0">
              <a:lnSpc>
                <a:spcPct val="115000"/>
              </a:lnSpc>
              <a:spcBef>
                <a:spcPts val="0"/>
              </a:spcBef>
              <a:spcAft>
                <a:spcPts val="0"/>
              </a:spcAft>
              <a:buNone/>
            </a:pPr>
            <a:r>
              <a:rPr lang="es" sz="1100">
                <a:solidFill>
                  <a:srgbClr val="325BA7"/>
                </a:solidFill>
                <a:latin typeface="Consolas"/>
                <a:ea typeface="Consolas"/>
                <a:cs typeface="Consolas"/>
                <a:sym typeface="Consolas"/>
              </a:rPr>
              <a:t>	                  &lt;input type="text" size=30 name="texto" value="Al perder foco muestra mensaje" onBlur = " alert('Hola mundo!');"&gt;</a:t>
            </a:r>
            <a:endParaRPr sz="1200">
              <a:solidFill>
                <a:srgbClr val="233A44"/>
              </a:solidFill>
              <a:latin typeface="Consolas"/>
              <a:ea typeface="Consolas"/>
              <a:cs typeface="Consolas"/>
              <a:sym typeface="Consolas"/>
            </a:endParaRPr>
          </a:p>
          <a:p>
            <a:pPr marL="457200" lvl="0" indent="-311150" algn="l" rtl="0">
              <a:lnSpc>
                <a:spcPct val="115000"/>
              </a:lnSpc>
              <a:spcBef>
                <a:spcPts val="0"/>
              </a:spcBef>
              <a:spcAft>
                <a:spcPts val="0"/>
              </a:spcAft>
              <a:buNone/>
            </a:pPr>
            <a:r>
              <a:rPr lang="es" sz="1100">
                <a:solidFill>
                  <a:srgbClr val="325BA7"/>
                </a:solidFill>
                <a:latin typeface="Consolas"/>
                <a:ea typeface="Consolas"/>
                <a:cs typeface="Consolas"/>
                <a:sym typeface="Consolas"/>
              </a:rPr>
              <a:t>		&lt;/center&gt;</a:t>
            </a:r>
            <a:endParaRPr sz="1200">
              <a:solidFill>
                <a:srgbClr val="233A44"/>
              </a:solidFill>
              <a:latin typeface="Consolas"/>
              <a:ea typeface="Consolas"/>
              <a:cs typeface="Consolas"/>
              <a:sym typeface="Consolas"/>
            </a:endParaRPr>
          </a:p>
          <a:p>
            <a:pPr marL="457200" lvl="0" indent="-311150" algn="l" rtl="0">
              <a:lnSpc>
                <a:spcPct val="115000"/>
              </a:lnSpc>
              <a:spcBef>
                <a:spcPts val="0"/>
              </a:spcBef>
              <a:spcAft>
                <a:spcPts val="0"/>
              </a:spcAft>
              <a:buNone/>
            </a:pPr>
            <a:r>
              <a:rPr lang="es" sz="1100">
                <a:solidFill>
                  <a:srgbClr val="325BA7"/>
                </a:solidFill>
                <a:latin typeface="Consolas"/>
                <a:ea typeface="Consolas"/>
                <a:cs typeface="Consolas"/>
                <a:sym typeface="Consolas"/>
              </a:rPr>
              <a:t>	&lt;/body&gt;</a:t>
            </a:r>
            <a:endParaRPr sz="1200">
              <a:solidFill>
                <a:srgbClr val="233A44"/>
              </a:solidFill>
              <a:latin typeface="Consolas"/>
              <a:ea typeface="Consolas"/>
              <a:cs typeface="Consolas"/>
              <a:sym typeface="Consolas"/>
            </a:endParaRPr>
          </a:p>
          <a:p>
            <a:pPr marL="457200" lvl="0" indent="-311150" algn="l" rtl="0">
              <a:lnSpc>
                <a:spcPct val="115000"/>
              </a:lnSpc>
              <a:spcBef>
                <a:spcPts val="0"/>
              </a:spcBef>
              <a:spcAft>
                <a:spcPts val="0"/>
              </a:spcAft>
              <a:buNone/>
            </a:pPr>
            <a:r>
              <a:rPr lang="es" sz="1100">
                <a:solidFill>
                  <a:srgbClr val="325BA7"/>
                </a:solidFill>
                <a:latin typeface="Consolas"/>
                <a:ea typeface="Consolas"/>
                <a:cs typeface="Consolas"/>
                <a:sym typeface="Consolas"/>
              </a:rPr>
              <a:t>&lt;/html&gt;</a:t>
            </a:r>
            <a:endParaRPr sz="1200">
              <a:solidFill>
                <a:srgbClr val="233A44"/>
              </a:solidFill>
              <a:latin typeface="Consolas"/>
              <a:ea typeface="Consolas"/>
              <a:cs typeface="Consolas"/>
              <a:sym typeface="Consolas"/>
            </a:endParaRPr>
          </a:p>
          <a:p>
            <a:pPr marL="914400" lvl="1" indent="-298450" algn="l" rtl="0">
              <a:lnSpc>
                <a:spcPct val="30000"/>
              </a:lnSpc>
              <a:spcBef>
                <a:spcPts val="1600"/>
              </a:spcBef>
              <a:spcAft>
                <a:spcPts val="0"/>
              </a:spcAft>
              <a:buNone/>
            </a:pPr>
            <a:endParaRPr sz="1200">
              <a:solidFill>
                <a:srgbClr val="FE0000"/>
              </a:solidFill>
              <a:latin typeface="Calibri"/>
              <a:ea typeface="Calibri"/>
              <a:cs typeface="Calibri"/>
              <a:sym typeface="Calibri"/>
            </a:endParaRPr>
          </a:p>
          <a:p>
            <a:pPr marL="914400" lvl="1" indent="-298450" algn="l" rtl="0">
              <a:lnSpc>
                <a:spcPct val="30000"/>
              </a:lnSpc>
              <a:spcBef>
                <a:spcPts val="1600"/>
              </a:spcBef>
              <a:spcAft>
                <a:spcPts val="0"/>
              </a:spcAft>
              <a:buNone/>
            </a:pPr>
            <a:endParaRPr sz="1500">
              <a:solidFill>
                <a:srgbClr val="233A44"/>
              </a:solidFill>
              <a:latin typeface="Calibri"/>
              <a:ea typeface="Calibri"/>
              <a:cs typeface="Calibri"/>
              <a:sym typeface="Calibri"/>
            </a:endParaRPr>
          </a:p>
          <a:p>
            <a:pPr marL="914400" lvl="1" indent="-298450" algn="l" rtl="0">
              <a:lnSpc>
                <a:spcPct val="30000"/>
              </a:lnSpc>
              <a:spcBef>
                <a:spcPts val="1600"/>
              </a:spcBef>
              <a:spcAft>
                <a:spcPts val="0"/>
              </a:spcAft>
              <a:buNone/>
            </a:pPr>
            <a:endParaRPr sz="3225">
              <a:solidFill>
                <a:srgbClr val="233A44"/>
              </a:solidFill>
              <a:latin typeface="Calibri"/>
              <a:ea typeface="Calibri"/>
              <a:cs typeface="Calibri"/>
              <a:sym typeface="Calibri"/>
            </a:endParaRPr>
          </a:p>
        </p:txBody>
      </p:sp>
      <p:sp>
        <p:nvSpPr>
          <p:cNvPr id="258" name="Google Shape;258;p32"/>
          <p:cNvSpPr txBox="1"/>
          <p:nvPr/>
        </p:nvSpPr>
        <p:spPr>
          <a:xfrm>
            <a:off x="4435184" y="1887011"/>
            <a:ext cx="4490700" cy="27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30000"/>
              </a:lnSpc>
              <a:spcBef>
                <a:spcPts val="0"/>
              </a:spcBef>
              <a:spcAft>
                <a:spcPts val="0"/>
              </a:spcAft>
              <a:buClr>
                <a:srgbClr val="233A44"/>
              </a:buClr>
              <a:buSzPts val="1300"/>
              <a:buFont typeface="Noto Sans Symbols"/>
              <a:buNone/>
            </a:pPr>
            <a:r>
              <a:rPr lang="es" sz="1800" b="0" i="0" u="sng" strike="noStrike" cap="none">
                <a:solidFill>
                  <a:srgbClr val="325BA7"/>
                </a:solidFill>
                <a:latin typeface="Calibri"/>
                <a:ea typeface="Calibri"/>
                <a:cs typeface="Calibri"/>
                <a:sym typeface="Calibri"/>
              </a:rPr>
              <a:t>onChange</a:t>
            </a:r>
            <a:endParaRPr sz="1800" b="0" i="0" u="sng" strike="noStrike" cap="none">
              <a:solidFill>
                <a:srgbClr val="325BA7"/>
              </a:solidFill>
              <a:latin typeface="Calibri"/>
              <a:ea typeface="Calibri"/>
              <a:cs typeface="Calibri"/>
              <a:sym typeface="Calibri"/>
            </a:endParaRPr>
          </a:p>
          <a:p>
            <a:pPr marL="457200" marR="0" lvl="0" indent="-311150" algn="l" rtl="0">
              <a:lnSpc>
                <a:spcPct val="115000"/>
              </a:lnSpc>
              <a:spcBef>
                <a:spcPts val="0"/>
              </a:spcBef>
              <a:spcAft>
                <a:spcPts val="0"/>
              </a:spcAft>
              <a:buClr>
                <a:srgbClr val="233A44"/>
              </a:buClr>
              <a:buSzPts val="1300"/>
              <a:buFont typeface="Noto Sans Symbols"/>
              <a:buNone/>
            </a:pPr>
            <a:r>
              <a:rPr lang="es" sz="1100" i="0" u="none" strike="noStrike" cap="none">
                <a:solidFill>
                  <a:srgbClr val="325BA7"/>
                </a:solidFill>
                <a:latin typeface="Consolas"/>
                <a:ea typeface="Consolas"/>
                <a:cs typeface="Consolas"/>
                <a:sym typeface="Consolas"/>
              </a:rPr>
              <a:t>&lt;html&gt;</a:t>
            </a:r>
            <a:endParaRPr sz="1300">
              <a:latin typeface="Consolas"/>
              <a:ea typeface="Consolas"/>
              <a:cs typeface="Consolas"/>
              <a:sym typeface="Consolas"/>
            </a:endParaRPr>
          </a:p>
          <a:p>
            <a:pPr marL="457200" marR="0" lvl="0" indent="-311150" algn="l" rtl="0">
              <a:lnSpc>
                <a:spcPct val="115000"/>
              </a:lnSpc>
              <a:spcBef>
                <a:spcPts val="0"/>
              </a:spcBef>
              <a:spcAft>
                <a:spcPts val="0"/>
              </a:spcAft>
              <a:buClr>
                <a:srgbClr val="233A44"/>
              </a:buClr>
              <a:buSzPts val="1300"/>
              <a:buFont typeface="Noto Sans Symbols"/>
              <a:buNone/>
            </a:pPr>
            <a:r>
              <a:rPr lang="es" sz="1100" i="0" u="none" strike="noStrike" cap="none">
                <a:solidFill>
                  <a:srgbClr val="325BA7"/>
                </a:solidFill>
                <a:latin typeface="Consolas"/>
                <a:ea typeface="Consolas"/>
                <a:cs typeface="Consolas"/>
                <a:sym typeface="Consolas"/>
              </a:rPr>
              <a:t>	&lt;head&gt;</a:t>
            </a:r>
            <a:endParaRPr sz="1300">
              <a:latin typeface="Consolas"/>
              <a:ea typeface="Consolas"/>
              <a:cs typeface="Consolas"/>
              <a:sym typeface="Consolas"/>
            </a:endParaRPr>
          </a:p>
          <a:p>
            <a:pPr marL="457200" marR="0" lvl="0" indent="-311150" algn="l" rtl="0">
              <a:lnSpc>
                <a:spcPct val="115000"/>
              </a:lnSpc>
              <a:spcBef>
                <a:spcPts val="0"/>
              </a:spcBef>
              <a:spcAft>
                <a:spcPts val="0"/>
              </a:spcAft>
              <a:buClr>
                <a:srgbClr val="233A44"/>
              </a:buClr>
              <a:buSzPts val="1300"/>
              <a:buFont typeface="Noto Sans Symbols"/>
              <a:buNone/>
            </a:pPr>
            <a:r>
              <a:rPr lang="es" sz="1100" i="0" u="none" strike="noStrike" cap="none">
                <a:solidFill>
                  <a:srgbClr val="325BA7"/>
                </a:solidFill>
                <a:latin typeface="Consolas"/>
                <a:ea typeface="Consolas"/>
                <a:cs typeface="Consolas"/>
                <a:sym typeface="Consolas"/>
              </a:rPr>
              <a:t>	      &lt;title&gt;Ejemplo onLoad&lt;/title&gt;</a:t>
            </a:r>
            <a:endParaRPr sz="1300">
              <a:latin typeface="Consolas"/>
              <a:ea typeface="Consolas"/>
              <a:cs typeface="Consolas"/>
              <a:sym typeface="Consolas"/>
            </a:endParaRPr>
          </a:p>
          <a:p>
            <a:pPr marL="457200" marR="0" lvl="0" indent="-311150" algn="l" rtl="0">
              <a:lnSpc>
                <a:spcPct val="115000"/>
              </a:lnSpc>
              <a:spcBef>
                <a:spcPts val="0"/>
              </a:spcBef>
              <a:spcAft>
                <a:spcPts val="0"/>
              </a:spcAft>
              <a:buClr>
                <a:srgbClr val="233A44"/>
              </a:buClr>
              <a:buSzPts val="1300"/>
              <a:buFont typeface="Noto Sans Symbols"/>
              <a:buNone/>
            </a:pPr>
            <a:r>
              <a:rPr lang="es" sz="1100" i="0" u="none" strike="noStrike" cap="none">
                <a:solidFill>
                  <a:srgbClr val="325BA7"/>
                </a:solidFill>
                <a:latin typeface="Consolas"/>
                <a:ea typeface="Consolas"/>
                <a:cs typeface="Consolas"/>
                <a:sym typeface="Consolas"/>
              </a:rPr>
              <a:t>	&lt;/head&gt;</a:t>
            </a:r>
            <a:endParaRPr sz="1300">
              <a:latin typeface="Consolas"/>
              <a:ea typeface="Consolas"/>
              <a:cs typeface="Consolas"/>
              <a:sym typeface="Consolas"/>
            </a:endParaRPr>
          </a:p>
          <a:p>
            <a:pPr marL="457200" marR="0" lvl="0" indent="-311150" algn="l" rtl="0">
              <a:lnSpc>
                <a:spcPct val="115000"/>
              </a:lnSpc>
              <a:spcBef>
                <a:spcPts val="0"/>
              </a:spcBef>
              <a:spcAft>
                <a:spcPts val="0"/>
              </a:spcAft>
              <a:buClr>
                <a:srgbClr val="233A44"/>
              </a:buClr>
              <a:buSzPts val="1300"/>
              <a:buFont typeface="Noto Sans Symbols"/>
              <a:buNone/>
            </a:pPr>
            <a:r>
              <a:rPr lang="es" sz="1100" i="0" u="none" strike="noStrike" cap="none">
                <a:solidFill>
                  <a:srgbClr val="325BA7"/>
                </a:solidFill>
                <a:latin typeface="Consolas"/>
                <a:ea typeface="Consolas"/>
                <a:cs typeface="Consolas"/>
                <a:sym typeface="Consolas"/>
              </a:rPr>
              <a:t>	&lt;body&gt;</a:t>
            </a:r>
            <a:endParaRPr sz="1300">
              <a:latin typeface="Consolas"/>
              <a:ea typeface="Consolas"/>
              <a:cs typeface="Consolas"/>
              <a:sym typeface="Consolas"/>
            </a:endParaRPr>
          </a:p>
          <a:p>
            <a:pPr marL="457200" marR="0" lvl="0" indent="-311150" algn="l" rtl="0">
              <a:lnSpc>
                <a:spcPct val="115000"/>
              </a:lnSpc>
              <a:spcBef>
                <a:spcPts val="0"/>
              </a:spcBef>
              <a:spcAft>
                <a:spcPts val="0"/>
              </a:spcAft>
              <a:buClr>
                <a:srgbClr val="233A44"/>
              </a:buClr>
              <a:buSzPts val="1300"/>
              <a:buFont typeface="Noto Sans Symbols"/>
              <a:buNone/>
            </a:pPr>
            <a:r>
              <a:rPr lang="es" sz="1100" i="0" u="none" strike="noStrike" cap="none">
                <a:solidFill>
                  <a:srgbClr val="325BA7"/>
                </a:solidFill>
                <a:latin typeface="Consolas"/>
                <a:ea typeface="Consolas"/>
                <a:cs typeface="Consolas"/>
                <a:sym typeface="Consolas"/>
              </a:rPr>
              <a:t>	      &lt;center&gt;</a:t>
            </a:r>
            <a:endParaRPr sz="1300">
              <a:latin typeface="Consolas"/>
              <a:ea typeface="Consolas"/>
              <a:cs typeface="Consolas"/>
              <a:sym typeface="Consolas"/>
            </a:endParaRPr>
          </a:p>
          <a:p>
            <a:pPr marL="457200" marR="0" lvl="0" indent="-311150" algn="l" rtl="0">
              <a:lnSpc>
                <a:spcPct val="115000"/>
              </a:lnSpc>
              <a:spcBef>
                <a:spcPts val="0"/>
              </a:spcBef>
              <a:spcAft>
                <a:spcPts val="0"/>
              </a:spcAft>
              <a:buClr>
                <a:srgbClr val="233A44"/>
              </a:buClr>
              <a:buSzPts val="1300"/>
              <a:buFont typeface="Noto Sans Symbols"/>
              <a:buNone/>
            </a:pPr>
            <a:r>
              <a:rPr lang="es" sz="1100" i="0" u="none" strike="noStrike" cap="none">
                <a:solidFill>
                  <a:srgbClr val="325BA7"/>
                </a:solidFill>
                <a:latin typeface="Consolas"/>
                <a:ea typeface="Consolas"/>
                <a:cs typeface="Consolas"/>
                <a:sym typeface="Consolas"/>
              </a:rPr>
              <a:t>		&lt;input type="text" size=30 name="texto" value="Al modificar texto mensaje" onChange = " alert('Hola mundo!');"&gt;</a:t>
            </a:r>
            <a:endParaRPr sz="1300">
              <a:latin typeface="Consolas"/>
              <a:ea typeface="Consolas"/>
              <a:cs typeface="Consolas"/>
              <a:sym typeface="Consolas"/>
            </a:endParaRPr>
          </a:p>
          <a:p>
            <a:pPr marL="457200" marR="0" lvl="0" indent="-311150" algn="l" rtl="0">
              <a:lnSpc>
                <a:spcPct val="115000"/>
              </a:lnSpc>
              <a:spcBef>
                <a:spcPts val="0"/>
              </a:spcBef>
              <a:spcAft>
                <a:spcPts val="0"/>
              </a:spcAft>
              <a:buClr>
                <a:srgbClr val="233A44"/>
              </a:buClr>
              <a:buSzPts val="1300"/>
              <a:buFont typeface="Noto Sans Symbols"/>
              <a:buNone/>
            </a:pPr>
            <a:r>
              <a:rPr lang="es" sz="1100" i="0" u="none" strike="noStrike" cap="none">
                <a:solidFill>
                  <a:srgbClr val="325BA7"/>
                </a:solidFill>
                <a:latin typeface="Consolas"/>
                <a:ea typeface="Consolas"/>
                <a:cs typeface="Consolas"/>
                <a:sym typeface="Consolas"/>
              </a:rPr>
              <a:t>		&lt;/center&gt;</a:t>
            </a:r>
            <a:endParaRPr sz="1300">
              <a:latin typeface="Consolas"/>
              <a:ea typeface="Consolas"/>
              <a:cs typeface="Consolas"/>
              <a:sym typeface="Consolas"/>
            </a:endParaRPr>
          </a:p>
          <a:p>
            <a:pPr marL="457200" marR="0" lvl="0" indent="-311150" algn="l" rtl="0">
              <a:lnSpc>
                <a:spcPct val="115000"/>
              </a:lnSpc>
              <a:spcBef>
                <a:spcPts val="0"/>
              </a:spcBef>
              <a:spcAft>
                <a:spcPts val="0"/>
              </a:spcAft>
              <a:buClr>
                <a:srgbClr val="233A44"/>
              </a:buClr>
              <a:buSzPts val="1300"/>
              <a:buFont typeface="Noto Sans Symbols"/>
              <a:buNone/>
            </a:pPr>
            <a:r>
              <a:rPr lang="es" sz="1100" i="0" u="none" strike="noStrike" cap="none">
                <a:solidFill>
                  <a:srgbClr val="325BA7"/>
                </a:solidFill>
                <a:latin typeface="Consolas"/>
                <a:ea typeface="Consolas"/>
                <a:cs typeface="Consolas"/>
                <a:sym typeface="Consolas"/>
              </a:rPr>
              <a:t>	&lt;/body&gt;</a:t>
            </a:r>
            <a:endParaRPr sz="1300">
              <a:latin typeface="Consolas"/>
              <a:ea typeface="Consolas"/>
              <a:cs typeface="Consolas"/>
              <a:sym typeface="Consolas"/>
            </a:endParaRPr>
          </a:p>
          <a:p>
            <a:pPr marL="457200" marR="0" lvl="0" indent="-311150" algn="l" rtl="0">
              <a:lnSpc>
                <a:spcPct val="115000"/>
              </a:lnSpc>
              <a:spcBef>
                <a:spcPts val="0"/>
              </a:spcBef>
              <a:spcAft>
                <a:spcPts val="0"/>
              </a:spcAft>
              <a:buClr>
                <a:srgbClr val="233A44"/>
              </a:buClr>
              <a:buSzPts val="1300"/>
              <a:buFont typeface="Noto Sans Symbols"/>
              <a:buNone/>
            </a:pPr>
            <a:r>
              <a:rPr lang="es" sz="1100" i="0" u="none" strike="noStrike" cap="none">
                <a:solidFill>
                  <a:srgbClr val="325BA7"/>
                </a:solidFill>
                <a:latin typeface="Consolas"/>
                <a:ea typeface="Consolas"/>
                <a:cs typeface="Consolas"/>
                <a:sym typeface="Consolas"/>
              </a:rPr>
              <a:t>&lt;/html&gt;</a:t>
            </a:r>
            <a:endParaRPr sz="1300">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262"/>
        <p:cNvGrpSpPr/>
        <p:nvPr/>
      </p:nvGrpSpPr>
      <p:grpSpPr>
        <a:xfrm>
          <a:off x="0" y="0"/>
          <a:ext cx="0" cy="0"/>
          <a:chOff x="0" y="0"/>
          <a:chExt cx="0" cy="0"/>
        </a:xfrm>
      </p:grpSpPr>
      <p:sp>
        <p:nvSpPr>
          <p:cNvPr id="263" name="Google Shape;263;p33"/>
          <p:cNvSpPr/>
          <p:nvPr/>
        </p:nvSpPr>
        <p:spPr>
          <a:xfrm>
            <a:off x="3059906" y="2097882"/>
            <a:ext cx="2376600" cy="2755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264" name="Google Shape;264;p33"/>
          <p:cNvSpPr/>
          <p:nvPr/>
        </p:nvSpPr>
        <p:spPr>
          <a:xfrm>
            <a:off x="3059906" y="2152650"/>
            <a:ext cx="2376600" cy="2915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265" name="Google Shape;265;p33"/>
          <p:cNvSpPr txBox="1"/>
          <p:nvPr/>
        </p:nvSpPr>
        <p:spPr>
          <a:xfrm>
            <a:off x="768884" y="795988"/>
            <a:ext cx="8233200" cy="1088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AF7B51"/>
              </a:buClr>
              <a:buSzPts val="2800"/>
              <a:buFont typeface="Nunito"/>
              <a:buNone/>
            </a:pPr>
            <a:r>
              <a:rPr lang="es" sz="2800" b="1" i="0" u="none" strike="noStrike" cap="none">
                <a:solidFill>
                  <a:srgbClr val="E83464"/>
                </a:solidFill>
              </a:rPr>
              <a:t>Desarrollo Web – FrontEnd </a:t>
            </a:r>
            <a:br>
              <a:rPr lang="es" sz="2800" b="1" i="0" u="none" strike="noStrike" cap="none">
                <a:solidFill>
                  <a:srgbClr val="E83464"/>
                </a:solidFill>
              </a:rPr>
            </a:br>
            <a:r>
              <a:rPr lang="es" sz="2800" b="1" i="0" u="none" strike="noStrike" cap="none">
                <a:solidFill>
                  <a:srgbClr val="E83464"/>
                </a:solidFill>
              </a:rPr>
              <a:t>JavaScript: Gestores de Eventos</a:t>
            </a:r>
            <a:endParaRPr sz="2800" b="1" i="0" u="none" strike="noStrike" cap="none">
              <a:solidFill>
                <a:srgbClr val="E83464"/>
              </a:solidFill>
            </a:endParaRPr>
          </a:p>
        </p:txBody>
      </p:sp>
      <p:sp>
        <p:nvSpPr>
          <p:cNvPr id="266" name="Google Shape;266;p33"/>
          <p:cNvSpPr txBox="1"/>
          <p:nvPr/>
        </p:nvSpPr>
        <p:spPr>
          <a:xfrm>
            <a:off x="435550" y="1786600"/>
            <a:ext cx="3990000" cy="3797100"/>
          </a:xfrm>
          <a:prstGeom prst="rect">
            <a:avLst/>
          </a:prstGeom>
          <a:noFill/>
          <a:ln>
            <a:noFill/>
          </a:ln>
        </p:spPr>
        <p:txBody>
          <a:bodyPr spcFirstLastPara="1" wrap="square" lIns="91425" tIns="91425" rIns="91425" bIns="91425" anchor="t" anchorCtr="0">
            <a:noAutofit/>
          </a:bodyPr>
          <a:lstStyle/>
          <a:p>
            <a:pPr marL="457200" lvl="0" indent="-311150" algn="l" rtl="0">
              <a:lnSpc>
                <a:spcPct val="30000"/>
              </a:lnSpc>
              <a:spcBef>
                <a:spcPts val="600"/>
              </a:spcBef>
              <a:spcAft>
                <a:spcPts val="0"/>
              </a:spcAft>
              <a:buNone/>
            </a:pPr>
            <a:r>
              <a:rPr lang="es" sz="2000" u="sng">
                <a:solidFill>
                  <a:srgbClr val="325BA7"/>
                </a:solidFill>
                <a:latin typeface="Calibri"/>
                <a:ea typeface="Calibri"/>
                <a:cs typeface="Calibri"/>
                <a:sym typeface="Calibri"/>
              </a:rPr>
              <a:t>onKeyPress</a:t>
            </a:r>
            <a:endParaRPr sz="2600">
              <a:solidFill>
                <a:srgbClr val="325BA7"/>
              </a:solidFill>
              <a:latin typeface="Calibri"/>
              <a:ea typeface="Calibri"/>
              <a:cs typeface="Calibri"/>
              <a:sym typeface="Calibri"/>
            </a:endParaRPr>
          </a:p>
          <a:p>
            <a:pPr marL="457200" lvl="0" indent="-311150" algn="l" rtl="0">
              <a:lnSpc>
                <a:spcPct val="115000"/>
              </a:lnSpc>
              <a:spcBef>
                <a:spcPts val="0"/>
              </a:spcBef>
              <a:spcAft>
                <a:spcPts val="0"/>
              </a:spcAft>
              <a:buNone/>
            </a:pPr>
            <a:r>
              <a:rPr lang="es" sz="1200">
                <a:solidFill>
                  <a:srgbClr val="325BA7"/>
                </a:solidFill>
                <a:latin typeface="Consolas"/>
                <a:ea typeface="Consolas"/>
                <a:cs typeface="Consolas"/>
                <a:sym typeface="Consolas"/>
              </a:rPr>
              <a:t>&lt;html&gt;</a:t>
            </a:r>
            <a:endParaRPr sz="1100">
              <a:solidFill>
                <a:srgbClr val="233A44"/>
              </a:solidFill>
              <a:latin typeface="Consolas"/>
              <a:ea typeface="Consolas"/>
              <a:cs typeface="Consolas"/>
              <a:sym typeface="Consolas"/>
            </a:endParaRPr>
          </a:p>
          <a:p>
            <a:pPr marL="457200" lvl="0" indent="-311150" algn="l" rtl="0">
              <a:lnSpc>
                <a:spcPct val="115000"/>
              </a:lnSpc>
              <a:spcBef>
                <a:spcPts val="0"/>
              </a:spcBef>
              <a:spcAft>
                <a:spcPts val="0"/>
              </a:spcAft>
              <a:buNone/>
            </a:pPr>
            <a:r>
              <a:rPr lang="es" sz="1200">
                <a:solidFill>
                  <a:srgbClr val="325BA7"/>
                </a:solidFill>
                <a:latin typeface="Consolas"/>
                <a:ea typeface="Consolas"/>
                <a:cs typeface="Consolas"/>
                <a:sym typeface="Consolas"/>
              </a:rPr>
              <a:t>	&lt;head&gt;</a:t>
            </a:r>
            <a:endParaRPr sz="1100">
              <a:solidFill>
                <a:srgbClr val="233A44"/>
              </a:solidFill>
              <a:latin typeface="Consolas"/>
              <a:ea typeface="Consolas"/>
              <a:cs typeface="Consolas"/>
              <a:sym typeface="Consolas"/>
            </a:endParaRPr>
          </a:p>
          <a:p>
            <a:pPr marL="457200" lvl="0" indent="-311150" algn="l" rtl="0">
              <a:lnSpc>
                <a:spcPct val="115000"/>
              </a:lnSpc>
              <a:spcBef>
                <a:spcPts val="0"/>
              </a:spcBef>
              <a:spcAft>
                <a:spcPts val="0"/>
              </a:spcAft>
              <a:buNone/>
            </a:pPr>
            <a:r>
              <a:rPr lang="es" sz="1200">
                <a:solidFill>
                  <a:srgbClr val="325BA7"/>
                </a:solidFill>
                <a:latin typeface="Consolas"/>
                <a:ea typeface="Consolas"/>
                <a:cs typeface="Consolas"/>
                <a:sym typeface="Consolas"/>
              </a:rPr>
              <a:t>		&lt;title&gt;Ejemplo onLoad&lt;/title&gt;</a:t>
            </a:r>
            <a:endParaRPr sz="1100">
              <a:solidFill>
                <a:srgbClr val="233A44"/>
              </a:solidFill>
              <a:latin typeface="Consolas"/>
              <a:ea typeface="Consolas"/>
              <a:cs typeface="Consolas"/>
              <a:sym typeface="Consolas"/>
            </a:endParaRPr>
          </a:p>
          <a:p>
            <a:pPr marL="457200" lvl="0" indent="-311150" algn="l" rtl="0">
              <a:lnSpc>
                <a:spcPct val="115000"/>
              </a:lnSpc>
              <a:spcBef>
                <a:spcPts val="0"/>
              </a:spcBef>
              <a:spcAft>
                <a:spcPts val="0"/>
              </a:spcAft>
              <a:buNone/>
            </a:pPr>
            <a:r>
              <a:rPr lang="es" sz="1200">
                <a:solidFill>
                  <a:srgbClr val="325BA7"/>
                </a:solidFill>
                <a:latin typeface="Consolas"/>
                <a:ea typeface="Consolas"/>
                <a:cs typeface="Consolas"/>
                <a:sym typeface="Consolas"/>
              </a:rPr>
              <a:t>	&lt;/head&gt;</a:t>
            </a:r>
            <a:endParaRPr sz="1100">
              <a:solidFill>
                <a:srgbClr val="233A44"/>
              </a:solidFill>
              <a:latin typeface="Consolas"/>
              <a:ea typeface="Consolas"/>
              <a:cs typeface="Consolas"/>
              <a:sym typeface="Consolas"/>
            </a:endParaRPr>
          </a:p>
          <a:p>
            <a:pPr marL="457200" lvl="0" indent="-311150" algn="l" rtl="0">
              <a:lnSpc>
                <a:spcPct val="115000"/>
              </a:lnSpc>
              <a:spcBef>
                <a:spcPts val="0"/>
              </a:spcBef>
              <a:spcAft>
                <a:spcPts val="0"/>
              </a:spcAft>
              <a:buNone/>
            </a:pPr>
            <a:r>
              <a:rPr lang="es" sz="1200">
                <a:solidFill>
                  <a:srgbClr val="325BA7"/>
                </a:solidFill>
                <a:latin typeface="Consolas"/>
                <a:ea typeface="Consolas"/>
                <a:cs typeface="Consolas"/>
                <a:sym typeface="Consolas"/>
              </a:rPr>
              <a:t>	&lt;body&gt;</a:t>
            </a:r>
            <a:endParaRPr sz="1100">
              <a:solidFill>
                <a:srgbClr val="233A44"/>
              </a:solidFill>
              <a:latin typeface="Consolas"/>
              <a:ea typeface="Consolas"/>
              <a:cs typeface="Consolas"/>
              <a:sym typeface="Consolas"/>
            </a:endParaRPr>
          </a:p>
          <a:p>
            <a:pPr marL="457200" lvl="0" indent="-311150" algn="l" rtl="0">
              <a:lnSpc>
                <a:spcPct val="115000"/>
              </a:lnSpc>
              <a:spcBef>
                <a:spcPts val="0"/>
              </a:spcBef>
              <a:spcAft>
                <a:spcPts val="0"/>
              </a:spcAft>
              <a:buNone/>
            </a:pPr>
            <a:r>
              <a:rPr lang="es" sz="1200">
                <a:solidFill>
                  <a:srgbClr val="325BA7"/>
                </a:solidFill>
                <a:latin typeface="Consolas"/>
                <a:ea typeface="Consolas"/>
                <a:cs typeface="Consolas"/>
                <a:sym typeface="Consolas"/>
              </a:rPr>
              <a:t>	     &lt;center&gt;</a:t>
            </a:r>
            <a:endParaRPr sz="1100">
              <a:solidFill>
                <a:srgbClr val="233A44"/>
              </a:solidFill>
              <a:latin typeface="Consolas"/>
              <a:ea typeface="Consolas"/>
              <a:cs typeface="Consolas"/>
              <a:sym typeface="Consolas"/>
            </a:endParaRPr>
          </a:p>
          <a:p>
            <a:pPr marL="457200" lvl="0" indent="-311150" algn="l" rtl="0">
              <a:lnSpc>
                <a:spcPct val="115000"/>
              </a:lnSpc>
              <a:spcBef>
                <a:spcPts val="0"/>
              </a:spcBef>
              <a:spcAft>
                <a:spcPts val="0"/>
              </a:spcAft>
              <a:buNone/>
            </a:pPr>
            <a:r>
              <a:rPr lang="es" sz="1200">
                <a:solidFill>
                  <a:srgbClr val="325BA7"/>
                </a:solidFill>
                <a:latin typeface="Consolas"/>
                <a:ea typeface="Consolas"/>
                <a:cs typeface="Consolas"/>
                <a:sym typeface="Consolas"/>
              </a:rPr>
              <a:t>		&lt;input type="text" size=30 name="texto" value="Al pulsar tecla mensaje" onKeyPress = " alert('Hola mundo!');"&gt;</a:t>
            </a:r>
            <a:endParaRPr sz="1100">
              <a:solidFill>
                <a:srgbClr val="233A44"/>
              </a:solidFill>
              <a:latin typeface="Consolas"/>
              <a:ea typeface="Consolas"/>
              <a:cs typeface="Consolas"/>
              <a:sym typeface="Consolas"/>
            </a:endParaRPr>
          </a:p>
          <a:p>
            <a:pPr marL="457200" lvl="0" indent="-311150" algn="l" rtl="0">
              <a:lnSpc>
                <a:spcPct val="115000"/>
              </a:lnSpc>
              <a:spcBef>
                <a:spcPts val="0"/>
              </a:spcBef>
              <a:spcAft>
                <a:spcPts val="0"/>
              </a:spcAft>
              <a:buNone/>
            </a:pPr>
            <a:r>
              <a:rPr lang="es" sz="1200">
                <a:solidFill>
                  <a:srgbClr val="325BA7"/>
                </a:solidFill>
                <a:latin typeface="Consolas"/>
                <a:ea typeface="Consolas"/>
                <a:cs typeface="Consolas"/>
                <a:sym typeface="Consolas"/>
              </a:rPr>
              <a:t>		&lt;/center&gt;</a:t>
            </a:r>
            <a:endParaRPr sz="1100">
              <a:solidFill>
                <a:srgbClr val="233A44"/>
              </a:solidFill>
              <a:latin typeface="Consolas"/>
              <a:ea typeface="Consolas"/>
              <a:cs typeface="Consolas"/>
              <a:sym typeface="Consolas"/>
            </a:endParaRPr>
          </a:p>
          <a:p>
            <a:pPr marL="457200" lvl="0" indent="-311150" algn="l" rtl="0">
              <a:lnSpc>
                <a:spcPct val="115000"/>
              </a:lnSpc>
              <a:spcBef>
                <a:spcPts val="0"/>
              </a:spcBef>
              <a:spcAft>
                <a:spcPts val="0"/>
              </a:spcAft>
              <a:buNone/>
            </a:pPr>
            <a:r>
              <a:rPr lang="es" sz="1200">
                <a:solidFill>
                  <a:srgbClr val="325BA7"/>
                </a:solidFill>
                <a:latin typeface="Consolas"/>
                <a:ea typeface="Consolas"/>
                <a:cs typeface="Consolas"/>
                <a:sym typeface="Consolas"/>
              </a:rPr>
              <a:t>	&lt;/body&gt;</a:t>
            </a:r>
            <a:endParaRPr sz="1100">
              <a:solidFill>
                <a:srgbClr val="233A44"/>
              </a:solidFill>
              <a:latin typeface="Consolas"/>
              <a:ea typeface="Consolas"/>
              <a:cs typeface="Consolas"/>
              <a:sym typeface="Consolas"/>
            </a:endParaRPr>
          </a:p>
          <a:p>
            <a:pPr marL="457200" lvl="0" indent="-311150" algn="l" rtl="0">
              <a:lnSpc>
                <a:spcPct val="115000"/>
              </a:lnSpc>
              <a:spcBef>
                <a:spcPts val="0"/>
              </a:spcBef>
              <a:spcAft>
                <a:spcPts val="0"/>
              </a:spcAft>
              <a:buNone/>
            </a:pPr>
            <a:r>
              <a:rPr lang="es" sz="1200">
                <a:solidFill>
                  <a:srgbClr val="325BA7"/>
                </a:solidFill>
                <a:latin typeface="Consolas"/>
                <a:ea typeface="Consolas"/>
                <a:cs typeface="Consolas"/>
                <a:sym typeface="Consolas"/>
              </a:rPr>
              <a:t>&lt;/html&gt;</a:t>
            </a:r>
            <a:endParaRPr sz="1100">
              <a:solidFill>
                <a:srgbClr val="233A44"/>
              </a:solidFill>
              <a:latin typeface="Consolas"/>
              <a:ea typeface="Consolas"/>
              <a:cs typeface="Consolas"/>
              <a:sym typeface="Consolas"/>
            </a:endParaRPr>
          </a:p>
          <a:p>
            <a:pPr marL="914400" lvl="1" indent="-298450" algn="l" rtl="0">
              <a:lnSpc>
                <a:spcPct val="30000"/>
              </a:lnSpc>
              <a:spcBef>
                <a:spcPts val="1600"/>
              </a:spcBef>
              <a:spcAft>
                <a:spcPts val="0"/>
              </a:spcAft>
              <a:buNone/>
            </a:pPr>
            <a:endParaRPr sz="1200">
              <a:solidFill>
                <a:srgbClr val="FE0000"/>
              </a:solidFill>
              <a:latin typeface="Calibri"/>
              <a:ea typeface="Calibri"/>
              <a:cs typeface="Calibri"/>
              <a:sym typeface="Calibri"/>
            </a:endParaRPr>
          </a:p>
          <a:p>
            <a:pPr marL="914400" lvl="1" indent="-298450" algn="l" rtl="0">
              <a:lnSpc>
                <a:spcPct val="30000"/>
              </a:lnSpc>
              <a:spcBef>
                <a:spcPts val="1600"/>
              </a:spcBef>
              <a:spcAft>
                <a:spcPts val="0"/>
              </a:spcAft>
              <a:buNone/>
            </a:pPr>
            <a:endParaRPr sz="1200">
              <a:solidFill>
                <a:srgbClr val="233A44"/>
              </a:solidFill>
              <a:latin typeface="Calibri"/>
              <a:ea typeface="Calibri"/>
              <a:cs typeface="Calibri"/>
              <a:sym typeface="Calibri"/>
            </a:endParaRPr>
          </a:p>
          <a:p>
            <a:pPr marL="914400" lvl="1" indent="-298450" algn="l" rtl="0">
              <a:lnSpc>
                <a:spcPct val="30000"/>
              </a:lnSpc>
              <a:spcBef>
                <a:spcPts val="1600"/>
              </a:spcBef>
              <a:spcAft>
                <a:spcPts val="0"/>
              </a:spcAft>
              <a:buNone/>
            </a:pPr>
            <a:endParaRPr sz="3525">
              <a:solidFill>
                <a:srgbClr val="233A44"/>
              </a:solidFill>
              <a:latin typeface="Calibri"/>
              <a:ea typeface="Calibri"/>
              <a:cs typeface="Calibri"/>
              <a:sym typeface="Calibri"/>
            </a:endParaRPr>
          </a:p>
        </p:txBody>
      </p:sp>
      <p:sp>
        <p:nvSpPr>
          <p:cNvPr id="267" name="Google Shape;267;p33"/>
          <p:cNvSpPr txBox="1"/>
          <p:nvPr/>
        </p:nvSpPr>
        <p:spPr>
          <a:xfrm>
            <a:off x="4371759" y="1867876"/>
            <a:ext cx="4772100" cy="35634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30000"/>
              </a:lnSpc>
              <a:spcBef>
                <a:spcPts val="0"/>
              </a:spcBef>
              <a:spcAft>
                <a:spcPts val="0"/>
              </a:spcAft>
              <a:buClr>
                <a:srgbClr val="233A44"/>
              </a:buClr>
              <a:buSzPts val="1300"/>
              <a:buFont typeface="Noto Sans Symbols"/>
              <a:buNone/>
            </a:pPr>
            <a:r>
              <a:rPr lang="es" sz="2000" b="0" i="0" u="sng" strike="noStrike" cap="none">
                <a:solidFill>
                  <a:srgbClr val="325BA7"/>
                </a:solidFill>
                <a:latin typeface="Calibri"/>
                <a:ea typeface="Calibri"/>
                <a:cs typeface="Calibri"/>
                <a:sym typeface="Calibri"/>
              </a:rPr>
              <a:t>onMove</a:t>
            </a:r>
            <a:endParaRPr/>
          </a:p>
          <a:p>
            <a:pPr marL="457200" marR="0" lvl="0" indent="-311150" algn="l" rtl="0">
              <a:lnSpc>
                <a:spcPct val="115000"/>
              </a:lnSpc>
              <a:spcBef>
                <a:spcPts val="0"/>
              </a:spcBef>
              <a:spcAft>
                <a:spcPts val="0"/>
              </a:spcAft>
              <a:buClr>
                <a:srgbClr val="233A44"/>
              </a:buClr>
              <a:buSzPts val="1300"/>
              <a:buFont typeface="Noto Sans Symbols"/>
              <a:buNone/>
            </a:pPr>
            <a:r>
              <a:rPr lang="es" sz="1200" i="0" u="none" strike="noStrike" cap="none">
                <a:solidFill>
                  <a:srgbClr val="325BA7"/>
                </a:solidFill>
                <a:latin typeface="Consolas"/>
                <a:ea typeface="Consolas"/>
                <a:cs typeface="Consolas"/>
                <a:sym typeface="Consolas"/>
              </a:rPr>
              <a:t>&lt;html&gt;</a:t>
            </a:r>
            <a:endParaRPr sz="1200">
              <a:latin typeface="Consolas"/>
              <a:ea typeface="Consolas"/>
              <a:cs typeface="Consolas"/>
              <a:sym typeface="Consolas"/>
            </a:endParaRPr>
          </a:p>
          <a:p>
            <a:pPr marL="457200" marR="0" lvl="0" indent="-311150" algn="l" rtl="0">
              <a:lnSpc>
                <a:spcPct val="115000"/>
              </a:lnSpc>
              <a:spcBef>
                <a:spcPts val="0"/>
              </a:spcBef>
              <a:spcAft>
                <a:spcPts val="0"/>
              </a:spcAft>
              <a:buClr>
                <a:srgbClr val="233A44"/>
              </a:buClr>
              <a:buSzPts val="1300"/>
              <a:buFont typeface="Noto Sans Symbols"/>
              <a:buNone/>
            </a:pPr>
            <a:r>
              <a:rPr lang="es" sz="1200" i="0" u="none" strike="noStrike" cap="none">
                <a:solidFill>
                  <a:srgbClr val="325BA7"/>
                </a:solidFill>
                <a:latin typeface="Consolas"/>
                <a:ea typeface="Consolas"/>
                <a:cs typeface="Consolas"/>
                <a:sym typeface="Consolas"/>
              </a:rPr>
              <a:t>	&lt;head&gt;</a:t>
            </a:r>
            <a:endParaRPr sz="1200">
              <a:latin typeface="Consolas"/>
              <a:ea typeface="Consolas"/>
              <a:cs typeface="Consolas"/>
              <a:sym typeface="Consolas"/>
            </a:endParaRPr>
          </a:p>
          <a:p>
            <a:pPr marL="457200" marR="0" lvl="0" indent="-311150" algn="l" rtl="0">
              <a:lnSpc>
                <a:spcPct val="115000"/>
              </a:lnSpc>
              <a:spcBef>
                <a:spcPts val="0"/>
              </a:spcBef>
              <a:spcAft>
                <a:spcPts val="0"/>
              </a:spcAft>
              <a:buClr>
                <a:srgbClr val="233A44"/>
              </a:buClr>
              <a:buSzPts val="1300"/>
              <a:buFont typeface="Noto Sans Symbols"/>
              <a:buNone/>
            </a:pPr>
            <a:r>
              <a:rPr lang="es" sz="1200" i="0" u="none" strike="noStrike" cap="none">
                <a:solidFill>
                  <a:srgbClr val="325BA7"/>
                </a:solidFill>
                <a:latin typeface="Consolas"/>
                <a:ea typeface="Consolas"/>
                <a:cs typeface="Consolas"/>
                <a:sym typeface="Consolas"/>
              </a:rPr>
              <a:t>		&lt;title&gt;Ejemplo onLoad&lt;/title&gt;</a:t>
            </a:r>
            <a:endParaRPr sz="1200">
              <a:latin typeface="Consolas"/>
              <a:ea typeface="Consolas"/>
              <a:cs typeface="Consolas"/>
              <a:sym typeface="Consolas"/>
            </a:endParaRPr>
          </a:p>
          <a:p>
            <a:pPr marL="457200" marR="0" lvl="0" indent="-311150" algn="l" rtl="0">
              <a:lnSpc>
                <a:spcPct val="115000"/>
              </a:lnSpc>
              <a:spcBef>
                <a:spcPts val="0"/>
              </a:spcBef>
              <a:spcAft>
                <a:spcPts val="0"/>
              </a:spcAft>
              <a:buClr>
                <a:srgbClr val="233A44"/>
              </a:buClr>
              <a:buSzPts val="1300"/>
              <a:buFont typeface="Noto Sans Symbols"/>
              <a:buNone/>
            </a:pPr>
            <a:r>
              <a:rPr lang="es" sz="1200" i="0" u="none" strike="noStrike" cap="none">
                <a:solidFill>
                  <a:srgbClr val="325BA7"/>
                </a:solidFill>
                <a:latin typeface="Consolas"/>
                <a:ea typeface="Consolas"/>
                <a:cs typeface="Consolas"/>
                <a:sym typeface="Consolas"/>
              </a:rPr>
              <a:t>	&lt;/head&gt;</a:t>
            </a:r>
            <a:endParaRPr sz="1200">
              <a:latin typeface="Consolas"/>
              <a:ea typeface="Consolas"/>
              <a:cs typeface="Consolas"/>
              <a:sym typeface="Consolas"/>
            </a:endParaRPr>
          </a:p>
          <a:p>
            <a:pPr marL="457200" marR="0" lvl="0" indent="-311150" algn="l" rtl="0">
              <a:lnSpc>
                <a:spcPct val="115000"/>
              </a:lnSpc>
              <a:spcBef>
                <a:spcPts val="0"/>
              </a:spcBef>
              <a:spcAft>
                <a:spcPts val="0"/>
              </a:spcAft>
              <a:buClr>
                <a:srgbClr val="233A44"/>
              </a:buClr>
              <a:buSzPts val="1300"/>
              <a:buFont typeface="Noto Sans Symbols"/>
              <a:buNone/>
            </a:pPr>
            <a:r>
              <a:rPr lang="es" sz="1200" i="0" u="none" strike="noStrike" cap="none">
                <a:solidFill>
                  <a:srgbClr val="325BA7"/>
                </a:solidFill>
                <a:latin typeface="Consolas"/>
                <a:ea typeface="Consolas"/>
                <a:cs typeface="Consolas"/>
                <a:sym typeface="Consolas"/>
              </a:rPr>
              <a:t>	&lt;body&gt;</a:t>
            </a:r>
            <a:endParaRPr sz="1200">
              <a:latin typeface="Consolas"/>
              <a:ea typeface="Consolas"/>
              <a:cs typeface="Consolas"/>
              <a:sym typeface="Consolas"/>
            </a:endParaRPr>
          </a:p>
          <a:p>
            <a:pPr marL="457200" marR="0" lvl="0" indent="-311150" algn="l" rtl="0">
              <a:lnSpc>
                <a:spcPct val="115000"/>
              </a:lnSpc>
              <a:spcBef>
                <a:spcPts val="0"/>
              </a:spcBef>
              <a:spcAft>
                <a:spcPts val="0"/>
              </a:spcAft>
              <a:buClr>
                <a:srgbClr val="233A44"/>
              </a:buClr>
              <a:buSzPts val="1300"/>
              <a:buFont typeface="Noto Sans Symbols"/>
              <a:buNone/>
            </a:pPr>
            <a:r>
              <a:rPr lang="es" sz="1200" i="0" u="none" strike="noStrike" cap="none">
                <a:solidFill>
                  <a:srgbClr val="325BA7"/>
                </a:solidFill>
                <a:latin typeface="Consolas"/>
                <a:ea typeface="Consolas"/>
                <a:cs typeface="Consolas"/>
                <a:sym typeface="Consolas"/>
              </a:rPr>
              <a:t>		&lt;center&gt;</a:t>
            </a:r>
            <a:endParaRPr sz="1200">
              <a:latin typeface="Consolas"/>
              <a:ea typeface="Consolas"/>
              <a:cs typeface="Consolas"/>
              <a:sym typeface="Consolas"/>
            </a:endParaRPr>
          </a:p>
          <a:p>
            <a:pPr marL="457200" marR="0" lvl="0" indent="-311150" algn="l" rtl="0">
              <a:lnSpc>
                <a:spcPct val="115000"/>
              </a:lnSpc>
              <a:spcBef>
                <a:spcPts val="0"/>
              </a:spcBef>
              <a:spcAft>
                <a:spcPts val="0"/>
              </a:spcAft>
              <a:buClr>
                <a:srgbClr val="233A44"/>
              </a:buClr>
              <a:buSzPts val="1300"/>
              <a:buFont typeface="Noto Sans Symbols"/>
              <a:buNone/>
            </a:pPr>
            <a:r>
              <a:rPr lang="es" sz="1200" i="0" u="none" strike="noStrike" cap="none">
                <a:solidFill>
                  <a:srgbClr val="325BA7"/>
                </a:solidFill>
                <a:latin typeface="Consolas"/>
                <a:ea typeface="Consolas"/>
                <a:cs typeface="Consolas"/>
                <a:sym typeface="Consolas"/>
              </a:rPr>
              <a:t>			&lt;input type="text" size=30 name="texto" value="Al mover  muestra mensaje" onMove = " alert('Hola mundo!');"&gt;</a:t>
            </a:r>
            <a:endParaRPr sz="1200">
              <a:latin typeface="Consolas"/>
              <a:ea typeface="Consolas"/>
              <a:cs typeface="Consolas"/>
              <a:sym typeface="Consolas"/>
            </a:endParaRPr>
          </a:p>
          <a:p>
            <a:pPr marL="457200" marR="0" lvl="0" indent="-311150" algn="l" rtl="0">
              <a:lnSpc>
                <a:spcPct val="115000"/>
              </a:lnSpc>
              <a:spcBef>
                <a:spcPts val="0"/>
              </a:spcBef>
              <a:spcAft>
                <a:spcPts val="0"/>
              </a:spcAft>
              <a:buClr>
                <a:srgbClr val="233A44"/>
              </a:buClr>
              <a:buSzPts val="1300"/>
              <a:buFont typeface="Noto Sans Symbols"/>
              <a:buNone/>
            </a:pPr>
            <a:r>
              <a:rPr lang="es" sz="1200" i="0" u="none" strike="noStrike" cap="none">
                <a:solidFill>
                  <a:srgbClr val="325BA7"/>
                </a:solidFill>
                <a:latin typeface="Consolas"/>
                <a:ea typeface="Consolas"/>
                <a:cs typeface="Consolas"/>
                <a:sym typeface="Consolas"/>
              </a:rPr>
              <a:t>		&lt;/center&gt;</a:t>
            </a:r>
            <a:endParaRPr sz="1200">
              <a:latin typeface="Consolas"/>
              <a:ea typeface="Consolas"/>
              <a:cs typeface="Consolas"/>
              <a:sym typeface="Consolas"/>
            </a:endParaRPr>
          </a:p>
          <a:p>
            <a:pPr marL="457200" marR="0" lvl="0" indent="-311150" algn="l" rtl="0">
              <a:lnSpc>
                <a:spcPct val="115000"/>
              </a:lnSpc>
              <a:spcBef>
                <a:spcPts val="0"/>
              </a:spcBef>
              <a:spcAft>
                <a:spcPts val="0"/>
              </a:spcAft>
              <a:buClr>
                <a:srgbClr val="233A44"/>
              </a:buClr>
              <a:buSzPts val="1300"/>
              <a:buFont typeface="Noto Sans Symbols"/>
              <a:buNone/>
            </a:pPr>
            <a:r>
              <a:rPr lang="es" sz="1200" i="0" u="none" strike="noStrike" cap="none">
                <a:solidFill>
                  <a:srgbClr val="325BA7"/>
                </a:solidFill>
                <a:latin typeface="Consolas"/>
                <a:ea typeface="Consolas"/>
                <a:cs typeface="Consolas"/>
                <a:sym typeface="Consolas"/>
              </a:rPr>
              <a:t>	&lt;/body&gt;</a:t>
            </a:r>
            <a:endParaRPr sz="1200">
              <a:latin typeface="Consolas"/>
              <a:ea typeface="Consolas"/>
              <a:cs typeface="Consolas"/>
              <a:sym typeface="Consolas"/>
            </a:endParaRPr>
          </a:p>
          <a:p>
            <a:pPr marL="457200" marR="0" lvl="0" indent="-311150" algn="l" rtl="0">
              <a:lnSpc>
                <a:spcPct val="115000"/>
              </a:lnSpc>
              <a:spcBef>
                <a:spcPts val="0"/>
              </a:spcBef>
              <a:spcAft>
                <a:spcPts val="0"/>
              </a:spcAft>
              <a:buClr>
                <a:srgbClr val="233A44"/>
              </a:buClr>
              <a:buSzPts val="1300"/>
              <a:buFont typeface="Noto Sans Symbols"/>
              <a:buNone/>
            </a:pPr>
            <a:r>
              <a:rPr lang="es" sz="1200" i="0" u="none" strike="noStrike" cap="none">
                <a:solidFill>
                  <a:srgbClr val="325BA7"/>
                </a:solidFill>
                <a:latin typeface="Consolas"/>
                <a:ea typeface="Consolas"/>
                <a:cs typeface="Consolas"/>
                <a:sym typeface="Consolas"/>
              </a:rPr>
              <a:t>&lt;/html&gt;</a:t>
            </a:r>
            <a:endParaRPr sz="1200">
              <a:latin typeface="Consolas"/>
              <a:ea typeface="Consolas"/>
              <a:cs typeface="Consolas"/>
              <a:sym typeface="Consolas"/>
            </a:endParaRPr>
          </a:p>
          <a:p>
            <a:pPr marL="914400" marR="0" lvl="1" indent="-298450" algn="l" rtl="0">
              <a:lnSpc>
                <a:spcPct val="30000"/>
              </a:lnSpc>
              <a:spcBef>
                <a:spcPts val="1600"/>
              </a:spcBef>
              <a:spcAft>
                <a:spcPts val="0"/>
              </a:spcAft>
              <a:buClr>
                <a:srgbClr val="233A44"/>
              </a:buClr>
              <a:buSzPts val="1100"/>
              <a:buFont typeface="Noto Sans Symbols"/>
              <a:buNone/>
            </a:pPr>
            <a:endParaRPr sz="1200" b="0" i="0" u="none" strike="noStrike" cap="none">
              <a:solidFill>
                <a:srgbClr val="FE0000"/>
              </a:solidFill>
              <a:latin typeface="Calibri"/>
              <a:ea typeface="Calibri"/>
              <a:cs typeface="Calibri"/>
              <a:sym typeface="Calibri"/>
            </a:endParaRPr>
          </a:p>
          <a:p>
            <a:pPr marL="914400" marR="0" lvl="1" indent="-298450" algn="l" rtl="0">
              <a:lnSpc>
                <a:spcPct val="30000"/>
              </a:lnSpc>
              <a:spcBef>
                <a:spcPts val="1600"/>
              </a:spcBef>
              <a:spcAft>
                <a:spcPts val="0"/>
              </a:spcAft>
              <a:buClr>
                <a:srgbClr val="233A44"/>
              </a:buClr>
              <a:buSzPts val="1100"/>
              <a:buFont typeface="Noto Sans Symbols"/>
              <a:buNone/>
            </a:pPr>
            <a:endParaRPr sz="1200" b="0" i="0" u="none" strike="noStrike" cap="none">
              <a:solidFill>
                <a:srgbClr val="233A44"/>
              </a:solidFill>
              <a:latin typeface="Calibri"/>
              <a:ea typeface="Calibri"/>
              <a:cs typeface="Calibri"/>
              <a:sym typeface="Calibri"/>
            </a:endParaRPr>
          </a:p>
          <a:p>
            <a:pPr marL="914400" marR="0" lvl="1" indent="-298450" algn="l" rtl="0">
              <a:lnSpc>
                <a:spcPct val="30000"/>
              </a:lnSpc>
              <a:spcBef>
                <a:spcPts val="1600"/>
              </a:spcBef>
              <a:spcAft>
                <a:spcPts val="0"/>
              </a:spcAft>
              <a:buClr>
                <a:srgbClr val="233A44"/>
              </a:buClr>
              <a:buSzPts val="1100"/>
              <a:buFont typeface="Noto Sans Symbols"/>
              <a:buNone/>
            </a:pPr>
            <a:endParaRPr sz="2550" b="0" i="0" u="none" strike="noStrike" cap="none">
              <a:solidFill>
                <a:srgbClr val="233A44"/>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148"/>
        <p:cNvGrpSpPr/>
        <p:nvPr/>
      </p:nvGrpSpPr>
      <p:grpSpPr>
        <a:xfrm>
          <a:off x="0" y="0"/>
          <a:ext cx="0" cy="0"/>
          <a:chOff x="0" y="0"/>
          <a:chExt cx="0" cy="0"/>
        </a:xfrm>
      </p:grpSpPr>
      <p:sp>
        <p:nvSpPr>
          <p:cNvPr id="149" name="Google Shape;149;p16"/>
          <p:cNvSpPr txBox="1">
            <a:spLocks noGrp="1"/>
          </p:cNvSpPr>
          <p:nvPr>
            <p:ph type="ctrTitle"/>
          </p:nvPr>
        </p:nvSpPr>
        <p:spPr>
          <a:xfrm>
            <a:off x="1281950" y="1089142"/>
            <a:ext cx="6622500" cy="2070300"/>
          </a:xfrm>
          <a:prstGeom prst="rect">
            <a:avLst/>
          </a:prstGeom>
          <a:noFill/>
          <a:ln>
            <a:noFill/>
          </a:ln>
        </p:spPr>
        <p:txBody>
          <a:bodyPr spcFirstLastPara="1" wrap="square" lIns="91425" tIns="91425" rIns="91425" bIns="91425" anchor="ctr" anchorCtr="0">
            <a:noAutofit/>
          </a:bodyPr>
          <a:lstStyle/>
          <a:p>
            <a:pPr marL="0" lvl="0" indent="0" algn="ctr" rtl="0">
              <a:lnSpc>
                <a:spcPct val="85000"/>
              </a:lnSpc>
              <a:spcBef>
                <a:spcPts val="0"/>
              </a:spcBef>
              <a:spcAft>
                <a:spcPts val="0"/>
              </a:spcAft>
              <a:buSzPts val="3800"/>
              <a:buNone/>
            </a:pPr>
            <a:r>
              <a:rPr lang="es" sz="3600" b="1">
                <a:solidFill>
                  <a:srgbClr val="3C63AB"/>
                </a:solidFill>
                <a:latin typeface="Arial"/>
                <a:ea typeface="Arial"/>
                <a:cs typeface="Arial"/>
                <a:sym typeface="Arial"/>
              </a:rPr>
              <a:t>Sesión 7: </a:t>
            </a:r>
            <a:endParaRPr sz="3600" b="1">
              <a:solidFill>
                <a:srgbClr val="3C63AB"/>
              </a:solidFill>
              <a:latin typeface="Arial"/>
              <a:ea typeface="Arial"/>
              <a:cs typeface="Arial"/>
              <a:sym typeface="Arial"/>
            </a:endParaRPr>
          </a:p>
          <a:p>
            <a:pPr marL="0" lvl="0" indent="0" algn="ctr" rtl="0">
              <a:lnSpc>
                <a:spcPct val="85000"/>
              </a:lnSpc>
              <a:spcBef>
                <a:spcPts val="0"/>
              </a:spcBef>
              <a:spcAft>
                <a:spcPts val="0"/>
              </a:spcAft>
              <a:buSzPts val="3800"/>
              <a:buNone/>
            </a:pPr>
            <a:r>
              <a:rPr lang="es" sz="3600" b="1">
                <a:solidFill>
                  <a:srgbClr val="3C63AB"/>
                </a:solidFill>
                <a:latin typeface="Arial"/>
                <a:ea typeface="Arial"/>
                <a:cs typeface="Arial"/>
                <a:sym typeface="Arial"/>
              </a:rPr>
              <a:t> </a:t>
            </a:r>
            <a:r>
              <a:rPr lang="es" sz="5600" b="1">
                <a:solidFill>
                  <a:srgbClr val="E72F61"/>
                </a:solidFill>
                <a:latin typeface="Arial"/>
                <a:ea typeface="Arial"/>
                <a:cs typeface="Arial"/>
                <a:sym typeface="Arial"/>
              </a:rPr>
              <a:t>Desarrollo Software</a:t>
            </a:r>
            <a:endParaRPr sz="5600" b="1">
              <a:solidFill>
                <a:srgbClr val="E72F61"/>
              </a:solidFill>
              <a:latin typeface="Arial"/>
              <a:ea typeface="Arial"/>
              <a:cs typeface="Arial"/>
              <a:sym typeface="Arial"/>
            </a:endParaRPr>
          </a:p>
        </p:txBody>
      </p:sp>
      <p:sp>
        <p:nvSpPr>
          <p:cNvPr id="150" name="Google Shape;150;p16"/>
          <p:cNvSpPr txBox="1">
            <a:spLocks noGrp="1"/>
          </p:cNvSpPr>
          <p:nvPr>
            <p:ph type="subTitle" idx="1"/>
          </p:nvPr>
        </p:nvSpPr>
        <p:spPr>
          <a:xfrm>
            <a:off x="1101471" y="3053117"/>
            <a:ext cx="6983400" cy="9918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1100"/>
              </a:spcBef>
              <a:spcAft>
                <a:spcPts val="0"/>
              </a:spcAft>
              <a:buNone/>
            </a:pPr>
            <a:r>
              <a:rPr lang="es" sz="1800">
                <a:solidFill>
                  <a:srgbClr val="3C63AA"/>
                </a:solidFill>
                <a:latin typeface="Arial"/>
                <a:ea typeface="Arial"/>
                <a:cs typeface="Arial"/>
                <a:sym typeface="Arial"/>
              </a:rPr>
              <a:t>Tecnologías y lenguajes para el desarrollo del Front-end</a:t>
            </a:r>
            <a:endParaRPr sz="1800">
              <a:solidFill>
                <a:srgbClr val="3C63AA"/>
              </a:solidFill>
              <a:latin typeface="Arial"/>
              <a:ea typeface="Arial"/>
              <a:cs typeface="Arial"/>
              <a:sym typeface="Arial"/>
            </a:endParaRPr>
          </a:p>
          <a:p>
            <a:pPr marL="0" lvl="0" indent="0" algn="ctr" rtl="0">
              <a:lnSpc>
                <a:spcPct val="90000"/>
              </a:lnSpc>
              <a:spcBef>
                <a:spcPts val="1100"/>
              </a:spcBef>
              <a:spcAft>
                <a:spcPts val="0"/>
              </a:spcAft>
              <a:buNone/>
            </a:pPr>
            <a:endParaRPr sz="1800">
              <a:solidFill>
                <a:srgbClr val="3C63AA"/>
              </a:solidFill>
              <a:latin typeface="Arial"/>
              <a:ea typeface="Arial"/>
              <a:cs typeface="Arial"/>
              <a:sym typeface="Arial"/>
            </a:endParaRPr>
          </a:p>
          <a:p>
            <a:pPr marL="0" lvl="0" indent="0" algn="ctr" rtl="0">
              <a:lnSpc>
                <a:spcPct val="90000"/>
              </a:lnSpc>
              <a:spcBef>
                <a:spcPts val="1100"/>
              </a:spcBef>
              <a:spcAft>
                <a:spcPts val="0"/>
              </a:spcAft>
              <a:buSzPts val="1600"/>
              <a:buNone/>
            </a:pPr>
            <a:endParaRPr sz="1800">
              <a:solidFill>
                <a:srgbClr val="3C63AA"/>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271"/>
        <p:cNvGrpSpPr/>
        <p:nvPr/>
      </p:nvGrpSpPr>
      <p:grpSpPr>
        <a:xfrm>
          <a:off x="0" y="0"/>
          <a:ext cx="0" cy="0"/>
          <a:chOff x="0" y="0"/>
          <a:chExt cx="0" cy="0"/>
        </a:xfrm>
      </p:grpSpPr>
      <p:sp>
        <p:nvSpPr>
          <p:cNvPr id="272" name="Google Shape;272;p34"/>
          <p:cNvSpPr/>
          <p:nvPr/>
        </p:nvSpPr>
        <p:spPr>
          <a:xfrm>
            <a:off x="3059907" y="2097882"/>
            <a:ext cx="2159700" cy="2755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273" name="Google Shape;273;p34"/>
          <p:cNvSpPr/>
          <p:nvPr/>
        </p:nvSpPr>
        <p:spPr>
          <a:xfrm>
            <a:off x="3059906" y="2152650"/>
            <a:ext cx="2376600" cy="2915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274" name="Google Shape;274;p34"/>
          <p:cNvSpPr txBox="1"/>
          <p:nvPr/>
        </p:nvSpPr>
        <p:spPr>
          <a:xfrm>
            <a:off x="768884" y="795988"/>
            <a:ext cx="8233200" cy="108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800" b="1">
                <a:solidFill>
                  <a:srgbClr val="E83464"/>
                </a:solidFill>
              </a:rPr>
              <a:t>Desarrollo Web – FrontEnd </a:t>
            </a:r>
            <a:br>
              <a:rPr lang="es" sz="2800" b="1">
                <a:solidFill>
                  <a:srgbClr val="E83464"/>
                </a:solidFill>
              </a:rPr>
            </a:br>
            <a:r>
              <a:rPr lang="es" sz="2800" b="1">
                <a:solidFill>
                  <a:srgbClr val="E83464"/>
                </a:solidFill>
              </a:rPr>
              <a:t>JavaScript: Gestores de Eventos</a:t>
            </a:r>
            <a:endParaRPr sz="2800" b="1">
              <a:solidFill>
                <a:srgbClr val="E83464"/>
              </a:solidFill>
            </a:endParaRPr>
          </a:p>
        </p:txBody>
      </p:sp>
      <p:sp>
        <p:nvSpPr>
          <p:cNvPr id="275" name="Google Shape;275;p34"/>
          <p:cNvSpPr txBox="1"/>
          <p:nvPr/>
        </p:nvSpPr>
        <p:spPr>
          <a:xfrm>
            <a:off x="489025" y="1807900"/>
            <a:ext cx="3966300" cy="3563400"/>
          </a:xfrm>
          <a:prstGeom prst="rect">
            <a:avLst/>
          </a:prstGeom>
          <a:noFill/>
          <a:ln>
            <a:noFill/>
          </a:ln>
        </p:spPr>
        <p:txBody>
          <a:bodyPr spcFirstLastPara="1" wrap="square" lIns="91425" tIns="91425" rIns="91425" bIns="91425" anchor="t" anchorCtr="0">
            <a:noAutofit/>
          </a:bodyPr>
          <a:lstStyle/>
          <a:p>
            <a:pPr marL="457200" lvl="0" indent="-311150" algn="l" rtl="0">
              <a:lnSpc>
                <a:spcPct val="30000"/>
              </a:lnSpc>
              <a:spcBef>
                <a:spcPts val="0"/>
              </a:spcBef>
              <a:spcAft>
                <a:spcPts val="0"/>
              </a:spcAft>
              <a:buNone/>
            </a:pPr>
            <a:r>
              <a:rPr lang="es" sz="2000" u="sng">
                <a:solidFill>
                  <a:srgbClr val="325BA7"/>
                </a:solidFill>
                <a:latin typeface="Calibri"/>
                <a:ea typeface="Calibri"/>
                <a:cs typeface="Calibri"/>
                <a:sym typeface="Calibri"/>
              </a:rPr>
              <a:t>onSelect</a:t>
            </a:r>
            <a:endParaRPr sz="2000" u="sng">
              <a:solidFill>
                <a:srgbClr val="325BA7"/>
              </a:solidFill>
              <a:latin typeface="Calibri"/>
              <a:ea typeface="Calibri"/>
              <a:cs typeface="Calibri"/>
              <a:sym typeface="Calibri"/>
            </a:endParaRPr>
          </a:p>
          <a:p>
            <a:pPr marL="457200" lvl="0" indent="-311150" algn="l" rtl="0">
              <a:lnSpc>
                <a:spcPct val="115000"/>
              </a:lnSpc>
              <a:spcBef>
                <a:spcPts val="0"/>
              </a:spcBef>
              <a:spcAft>
                <a:spcPts val="0"/>
              </a:spcAft>
              <a:buNone/>
            </a:pPr>
            <a:r>
              <a:rPr lang="es" sz="1200">
                <a:solidFill>
                  <a:srgbClr val="325BA7"/>
                </a:solidFill>
                <a:latin typeface="Consolas"/>
                <a:ea typeface="Consolas"/>
                <a:cs typeface="Consolas"/>
                <a:sym typeface="Consolas"/>
              </a:rPr>
              <a:t>&lt;html&gt;</a:t>
            </a:r>
            <a:endParaRPr sz="1100">
              <a:solidFill>
                <a:srgbClr val="233A44"/>
              </a:solidFill>
              <a:latin typeface="Consolas"/>
              <a:ea typeface="Consolas"/>
              <a:cs typeface="Consolas"/>
              <a:sym typeface="Consolas"/>
            </a:endParaRPr>
          </a:p>
          <a:p>
            <a:pPr marL="457200" lvl="0" indent="-311150" algn="l" rtl="0">
              <a:lnSpc>
                <a:spcPct val="115000"/>
              </a:lnSpc>
              <a:spcBef>
                <a:spcPts val="0"/>
              </a:spcBef>
              <a:spcAft>
                <a:spcPts val="0"/>
              </a:spcAft>
              <a:buNone/>
            </a:pPr>
            <a:r>
              <a:rPr lang="es" sz="1200">
                <a:solidFill>
                  <a:srgbClr val="325BA7"/>
                </a:solidFill>
                <a:latin typeface="Consolas"/>
                <a:ea typeface="Consolas"/>
                <a:cs typeface="Consolas"/>
                <a:sym typeface="Consolas"/>
              </a:rPr>
              <a:t>	&lt;head&gt;</a:t>
            </a:r>
            <a:endParaRPr sz="1100">
              <a:solidFill>
                <a:srgbClr val="233A44"/>
              </a:solidFill>
              <a:latin typeface="Consolas"/>
              <a:ea typeface="Consolas"/>
              <a:cs typeface="Consolas"/>
              <a:sym typeface="Consolas"/>
            </a:endParaRPr>
          </a:p>
          <a:p>
            <a:pPr marL="457200" lvl="0" indent="-311150" algn="l" rtl="0">
              <a:lnSpc>
                <a:spcPct val="115000"/>
              </a:lnSpc>
              <a:spcBef>
                <a:spcPts val="0"/>
              </a:spcBef>
              <a:spcAft>
                <a:spcPts val="0"/>
              </a:spcAft>
              <a:buNone/>
            </a:pPr>
            <a:r>
              <a:rPr lang="es" sz="1200">
                <a:solidFill>
                  <a:srgbClr val="325BA7"/>
                </a:solidFill>
                <a:latin typeface="Consolas"/>
                <a:ea typeface="Consolas"/>
                <a:cs typeface="Consolas"/>
                <a:sym typeface="Consolas"/>
              </a:rPr>
              <a:t>		&lt;title&gt;Ejemplo onLoad&lt;/title&gt;</a:t>
            </a:r>
            <a:endParaRPr sz="1100">
              <a:solidFill>
                <a:srgbClr val="233A44"/>
              </a:solidFill>
              <a:latin typeface="Consolas"/>
              <a:ea typeface="Consolas"/>
              <a:cs typeface="Consolas"/>
              <a:sym typeface="Consolas"/>
            </a:endParaRPr>
          </a:p>
          <a:p>
            <a:pPr marL="457200" lvl="0" indent="-311150" algn="l" rtl="0">
              <a:lnSpc>
                <a:spcPct val="115000"/>
              </a:lnSpc>
              <a:spcBef>
                <a:spcPts val="0"/>
              </a:spcBef>
              <a:spcAft>
                <a:spcPts val="0"/>
              </a:spcAft>
              <a:buNone/>
            </a:pPr>
            <a:r>
              <a:rPr lang="es" sz="1200">
                <a:solidFill>
                  <a:srgbClr val="325BA7"/>
                </a:solidFill>
                <a:latin typeface="Consolas"/>
                <a:ea typeface="Consolas"/>
                <a:cs typeface="Consolas"/>
                <a:sym typeface="Consolas"/>
              </a:rPr>
              <a:t>	&lt;/head&gt;</a:t>
            </a:r>
            <a:endParaRPr sz="1100">
              <a:solidFill>
                <a:srgbClr val="233A44"/>
              </a:solidFill>
              <a:latin typeface="Consolas"/>
              <a:ea typeface="Consolas"/>
              <a:cs typeface="Consolas"/>
              <a:sym typeface="Consolas"/>
            </a:endParaRPr>
          </a:p>
          <a:p>
            <a:pPr marL="457200" lvl="0" indent="-311150" algn="l" rtl="0">
              <a:lnSpc>
                <a:spcPct val="115000"/>
              </a:lnSpc>
              <a:spcBef>
                <a:spcPts val="0"/>
              </a:spcBef>
              <a:spcAft>
                <a:spcPts val="0"/>
              </a:spcAft>
              <a:buNone/>
            </a:pPr>
            <a:r>
              <a:rPr lang="es" sz="1200">
                <a:solidFill>
                  <a:srgbClr val="325BA7"/>
                </a:solidFill>
                <a:latin typeface="Consolas"/>
                <a:ea typeface="Consolas"/>
                <a:cs typeface="Consolas"/>
                <a:sym typeface="Consolas"/>
              </a:rPr>
              <a:t>	&lt;body&gt;</a:t>
            </a:r>
            <a:endParaRPr sz="1100">
              <a:solidFill>
                <a:srgbClr val="233A44"/>
              </a:solidFill>
              <a:latin typeface="Consolas"/>
              <a:ea typeface="Consolas"/>
              <a:cs typeface="Consolas"/>
              <a:sym typeface="Consolas"/>
            </a:endParaRPr>
          </a:p>
          <a:p>
            <a:pPr marL="457200" lvl="0" indent="-311150" algn="l" rtl="0">
              <a:lnSpc>
                <a:spcPct val="115000"/>
              </a:lnSpc>
              <a:spcBef>
                <a:spcPts val="0"/>
              </a:spcBef>
              <a:spcAft>
                <a:spcPts val="0"/>
              </a:spcAft>
              <a:buNone/>
            </a:pPr>
            <a:r>
              <a:rPr lang="es" sz="1200">
                <a:solidFill>
                  <a:srgbClr val="325BA7"/>
                </a:solidFill>
                <a:latin typeface="Consolas"/>
                <a:ea typeface="Consolas"/>
                <a:cs typeface="Consolas"/>
                <a:sym typeface="Consolas"/>
              </a:rPr>
              <a:t>	     &lt;center&gt;</a:t>
            </a:r>
            <a:endParaRPr sz="1100">
              <a:solidFill>
                <a:srgbClr val="233A44"/>
              </a:solidFill>
              <a:latin typeface="Consolas"/>
              <a:ea typeface="Consolas"/>
              <a:cs typeface="Consolas"/>
              <a:sym typeface="Consolas"/>
            </a:endParaRPr>
          </a:p>
          <a:p>
            <a:pPr marL="457200" lvl="0" indent="-311150" algn="l" rtl="0">
              <a:lnSpc>
                <a:spcPct val="115000"/>
              </a:lnSpc>
              <a:spcBef>
                <a:spcPts val="0"/>
              </a:spcBef>
              <a:spcAft>
                <a:spcPts val="0"/>
              </a:spcAft>
              <a:buNone/>
            </a:pPr>
            <a:r>
              <a:rPr lang="es" sz="1200">
                <a:solidFill>
                  <a:srgbClr val="325BA7"/>
                </a:solidFill>
                <a:latin typeface="Consolas"/>
                <a:ea typeface="Consolas"/>
                <a:cs typeface="Consolas"/>
                <a:sym typeface="Consolas"/>
              </a:rPr>
              <a:t>		&lt;input type="text" size=30 name="texto" value="Al seleccionar texto muestra mensaje" onSelect = " alert('Hola mundo!');"&gt;</a:t>
            </a:r>
            <a:endParaRPr sz="1100">
              <a:solidFill>
                <a:srgbClr val="233A44"/>
              </a:solidFill>
              <a:latin typeface="Consolas"/>
              <a:ea typeface="Consolas"/>
              <a:cs typeface="Consolas"/>
              <a:sym typeface="Consolas"/>
            </a:endParaRPr>
          </a:p>
          <a:p>
            <a:pPr marL="457200" lvl="0" indent="-311150" algn="l" rtl="0">
              <a:lnSpc>
                <a:spcPct val="115000"/>
              </a:lnSpc>
              <a:spcBef>
                <a:spcPts val="0"/>
              </a:spcBef>
              <a:spcAft>
                <a:spcPts val="0"/>
              </a:spcAft>
              <a:buNone/>
            </a:pPr>
            <a:r>
              <a:rPr lang="es" sz="1200">
                <a:solidFill>
                  <a:srgbClr val="325BA7"/>
                </a:solidFill>
                <a:latin typeface="Consolas"/>
                <a:ea typeface="Consolas"/>
                <a:cs typeface="Consolas"/>
                <a:sym typeface="Consolas"/>
              </a:rPr>
              <a:t>		&lt;/center&gt;</a:t>
            </a:r>
            <a:endParaRPr sz="1100">
              <a:solidFill>
                <a:srgbClr val="233A44"/>
              </a:solidFill>
              <a:latin typeface="Consolas"/>
              <a:ea typeface="Consolas"/>
              <a:cs typeface="Consolas"/>
              <a:sym typeface="Consolas"/>
            </a:endParaRPr>
          </a:p>
          <a:p>
            <a:pPr marL="457200" lvl="0" indent="-311150" algn="l" rtl="0">
              <a:lnSpc>
                <a:spcPct val="115000"/>
              </a:lnSpc>
              <a:spcBef>
                <a:spcPts val="0"/>
              </a:spcBef>
              <a:spcAft>
                <a:spcPts val="0"/>
              </a:spcAft>
              <a:buNone/>
            </a:pPr>
            <a:r>
              <a:rPr lang="es" sz="1200">
                <a:solidFill>
                  <a:srgbClr val="325BA7"/>
                </a:solidFill>
                <a:latin typeface="Consolas"/>
                <a:ea typeface="Consolas"/>
                <a:cs typeface="Consolas"/>
                <a:sym typeface="Consolas"/>
              </a:rPr>
              <a:t>	&lt;/body&gt;</a:t>
            </a:r>
            <a:endParaRPr sz="1100">
              <a:solidFill>
                <a:srgbClr val="233A44"/>
              </a:solidFill>
              <a:latin typeface="Consolas"/>
              <a:ea typeface="Consolas"/>
              <a:cs typeface="Consolas"/>
              <a:sym typeface="Consolas"/>
            </a:endParaRPr>
          </a:p>
          <a:p>
            <a:pPr marL="457200" lvl="0" indent="-311150" algn="l" rtl="0">
              <a:lnSpc>
                <a:spcPct val="115000"/>
              </a:lnSpc>
              <a:spcBef>
                <a:spcPts val="0"/>
              </a:spcBef>
              <a:spcAft>
                <a:spcPts val="0"/>
              </a:spcAft>
              <a:buNone/>
            </a:pPr>
            <a:r>
              <a:rPr lang="es" sz="1200">
                <a:solidFill>
                  <a:srgbClr val="325BA7"/>
                </a:solidFill>
                <a:latin typeface="Consolas"/>
                <a:ea typeface="Consolas"/>
                <a:cs typeface="Consolas"/>
                <a:sym typeface="Consolas"/>
              </a:rPr>
              <a:t>&lt;/html&gt;</a:t>
            </a:r>
            <a:endParaRPr sz="1000">
              <a:solidFill>
                <a:srgbClr val="233A44"/>
              </a:solidFill>
              <a:latin typeface="Consolas"/>
              <a:ea typeface="Consolas"/>
              <a:cs typeface="Consolas"/>
              <a:sym typeface="Consolas"/>
            </a:endParaRPr>
          </a:p>
        </p:txBody>
      </p:sp>
      <p:sp>
        <p:nvSpPr>
          <p:cNvPr id="276" name="Google Shape;276;p34"/>
          <p:cNvSpPr txBox="1"/>
          <p:nvPr/>
        </p:nvSpPr>
        <p:spPr>
          <a:xfrm>
            <a:off x="4419550" y="1812750"/>
            <a:ext cx="4172700" cy="27072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30000"/>
              </a:lnSpc>
              <a:spcBef>
                <a:spcPts val="0"/>
              </a:spcBef>
              <a:spcAft>
                <a:spcPts val="0"/>
              </a:spcAft>
              <a:buClr>
                <a:srgbClr val="233A44"/>
              </a:buClr>
              <a:buSzPts val="1300"/>
              <a:buFont typeface="Noto Sans Symbols"/>
              <a:buNone/>
            </a:pPr>
            <a:r>
              <a:rPr lang="es" sz="2000" b="0" i="0" u="sng" strike="noStrike" cap="none">
                <a:solidFill>
                  <a:srgbClr val="325BA7"/>
                </a:solidFill>
                <a:latin typeface="Calibri"/>
                <a:ea typeface="Calibri"/>
                <a:cs typeface="Calibri"/>
                <a:sym typeface="Calibri"/>
              </a:rPr>
              <a:t>onUnload</a:t>
            </a:r>
            <a:endParaRPr sz="2400" b="0" i="0" u="sng" strike="noStrike" cap="none">
              <a:solidFill>
                <a:srgbClr val="325BA7"/>
              </a:solidFill>
              <a:latin typeface="Calibri"/>
              <a:ea typeface="Calibri"/>
              <a:cs typeface="Calibri"/>
              <a:sym typeface="Calibri"/>
            </a:endParaRPr>
          </a:p>
          <a:p>
            <a:pPr marL="457200" marR="0" lvl="0" indent="-311150" algn="l" rtl="0">
              <a:lnSpc>
                <a:spcPct val="80000"/>
              </a:lnSpc>
              <a:spcBef>
                <a:spcPts val="0"/>
              </a:spcBef>
              <a:spcAft>
                <a:spcPts val="0"/>
              </a:spcAft>
              <a:buClr>
                <a:srgbClr val="233A44"/>
              </a:buClr>
              <a:buSzPts val="1300"/>
              <a:buFont typeface="Noto Sans Symbols"/>
              <a:buNone/>
            </a:pPr>
            <a:r>
              <a:rPr lang="es" sz="1200" i="0" u="none" strike="noStrike" cap="none">
                <a:solidFill>
                  <a:srgbClr val="325BA7"/>
                </a:solidFill>
                <a:latin typeface="Consolas"/>
                <a:ea typeface="Consolas"/>
                <a:cs typeface="Consolas"/>
                <a:sym typeface="Consolas"/>
              </a:rPr>
              <a:t>&lt;html&gt;</a:t>
            </a:r>
            <a:endParaRPr sz="1200">
              <a:latin typeface="Consolas"/>
              <a:ea typeface="Consolas"/>
              <a:cs typeface="Consolas"/>
              <a:sym typeface="Consolas"/>
            </a:endParaRPr>
          </a:p>
          <a:p>
            <a:pPr marL="457200" marR="0" lvl="0" indent="-311150" algn="l" rtl="0">
              <a:lnSpc>
                <a:spcPct val="80000"/>
              </a:lnSpc>
              <a:spcBef>
                <a:spcPts val="0"/>
              </a:spcBef>
              <a:spcAft>
                <a:spcPts val="0"/>
              </a:spcAft>
              <a:buClr>
                <a:srgbClr val="233A44"/>
              </a:buClr>
              <a:buSzPts val="1300"/>
              <a:buFont typeface="Noto Sans Symbols"/>
              <a:buNone/>
            </a:pPr>
            <a:r>
              <a:rPr lang="es" sz="1200" i="0" u="none" strike="noStrike" cap="none">
                <a:solidFill>
                  <a:srgbClr val="325BA7"/>
                </a:solidFill>
                <a:latin typeface="Consolas"/>
                <a:ea typeface="Consolas"/>
                <a:cs typeface="Consolas"/>
                <a:sym typeface="Consolas"/>
              </a:rPr>
              <a:t>	&lt;head&gt;</a:t>
            </a:r>
            <a:endParaRPr sz="1200">
              <a:latin typeface="Consolas"/>
              <a:ea typeface="Consolas"/>
              <a:cs typeface="Consolas"/>
              <a:sym typeface="Consolas"/>
            </a:endParaRPr>
          </a:p>
          <a:p>
            <a:pPr marL="457200" marR="0" lvl="0" indent="-311150" algn="l" rtl="0">
              <a:lnSpc>
                <a:spcPct val="80000"/>
              </a:lnSpc>
              <a:spcBef>
                <a:spcPts val="0"/>
              </a:spcBef>
              <a:spcAft>
                <a:spcPts val="0"/>
              </a:spcAft>
              <a:buClr>
                <a:srgbClr val="233A44"/>
              </a:buClr>
              <a:buSzPts val="1300"/>
              <a:buFont typeface="Noto Sans Symbols"/>
              <a:buNone/>
            </a:pPr>
            <a:r>
              <a:rPr lang="es" sz="1200" i="0" u="none" strike="noStrike" cap="none">
                <a:solidFill>
                  <a:srgbClr val="325BA7"/>
                </a:solidFill>
                <a:latin typeface="Consolas"/>
                <a:ea typeface="Consolas"/>
                <a:cs typeface="Consolas"/>
                <a:sym typeface="Consolas"/>
              </a:rPr>
              <a:t>	        &lt;script language="JavaScript"&gt;</a:t>
            </a:r>
            <a:endParaRPr sz="1200">
              <a:latin typeface="Consolas"/>
              <a:ea typeface="Consolas"/>
              <a:cs typeface="Consolas"/>
              <a:sym typeface="Consolas"/>
            </a:endParaRPr>
          </a:p>
          <a:p>
            <a:pPr marL="1371600" marR="0" lvl="2" indent="-298450" algn="l" rtl="0">
              <a:lnSpc>
                <a:spcPct val="80000"/>
              </a:lnSpc>
              <a:spcBef>
                <a:spcPts val="0"/>
              </a:spcBef>
              <a:spcAft>
                <a:spcPts val="0"/>
              </a:spcAft>
              <a:buClr>
                <a:srgbClr val="233A44"/>
              </a:buClr>
              <a:buSzPts val="1100"/>
              <a:buFont typeface="Noto Sans Symbols"/>
              <a:buNone/>
            </a:pPr>
            <a:r>
              <a:rPr lang="es" sz="1200" i="0" u="none" strike="noStrike" cap="none">
                <a:solidFill>
                  <a:srgbClr val="325BA7"/>
                </a:solidFill>
                <a:latin typeface="Consolas"/>
                <a:ea typeface="Consolas"/>
                <a:cs typeface="Consolas"/>
                <a:sym typeface="Consolas"/>
              </a:rPr>
              <a:t>function Salida() { </a:t>
            </a:r>
            <a:endParaRPr sz="1200">
              <a:latin typeface="Consolas"/>
              <a:ea typeface="Consolas"/>
              <a:cs typeface="Consolas"/>
              <a:sym typeface="Consolas"/>
            </a:endParaRPr>
          </a:p>
          <a:p>
            <a:pPr marL="1371600" marR="0" lvl="2" indent="-298450" algn="l" rtl="0">
              <a:lnSpc>
                <a:spcPct val="80000"/>
              </a:lnSpc>
              <a:spcBef>
                <a:spcPts val="0"/>
              </a:spcBef>
              <a:spcAft>
                <a:spcPts val="0"/>
              </a:spcAft>
              <a:buClr>
                <a:srgbClr val="233A44"/>
              </a:buClr>
              <a:buSzPts val="1100"/>
              <a:buFont typeface="Noto Sans Symbols"/>
              <a:buNone/>
            </a:pPr>
            <a:r>
              <a:rPr lang="es" sz="1200" i="0" u="none" strike="noStrike" cap="none">
                <a:solidFill>
                  <a:srgbClr val="325BA7"/>
                </a:solidFill>
                <a:latin typeface="Consolas"/>
                <a:ea typeface="Consolas"/>
                <a:cs typeface="Consolas"/>
                <a:sym typeface="Consolas"/>
              </a:rPr>
              <a:t>	if (confirm('¿Estás seguro de que quieres abandonar este script?')) </a:t>
            </a:r>
            <a:endParaRPr sz="1200">
              <a:latin typeface="Consolas"/>
              <a:ea typeface="Consolas"/>
              <a:cs typeface="Consolas"/>
              <a:sym typeface="Consolas"/>
            </a:endParaRPr>
          </a:p>
          <a:p>
            <a:pPr marL="1371600" marR="0" lvl="2" indent="-298450" algn="l" rtl="0">
              <a:lnSpc>
                <a:spcPct val="80000"/>
              </a:lnSpc>
              <a:spcBef>
                <a:spcPts val="0"/>
              </a:spcBef>
              <a:spcAft>
                <a:spcPts val="0"/>
              </a:spcAft>
              <a:buClr>
                <a:srgbClr val="233A44"/>
              </a:buClr>
              <a:buSzPts val="1100"/>
              <a:buFont typeface="Noto Sans Symbols"/>
              <a:buNone/>
            </a:pPr>
            <a:r>
              <a:rPr lang="es" sz="1200" i="0" u="none" strike="noStrike" cap="none">
                <a:solidFill>
                  <a:srgbClr val="325BA7"/>
                </a:solidFill>
                <a:latin typeface="Consolas"/>
                <a:ea typeface="Consolas"/>
                <a:cs typeface="Consolas"/>
                <a:sym typeface="Consolas"/>
              </a:rPr>
              <a:t>		return true; </a:t>
            </a:r>
            <a:endParaRPr sz="1200">
              <a:latin typeface="Consolas"/>
              <a:ea typeface="Consolas"/>
              <a:cs typeface="Consolas"/>
              <a:sym typeface="Consolas"/>
            </a:endParaRPr>
          </a:p>
          <a:p>
            <a:pPr marL="1371600" marR="0" lvl="2" indent="-298450" algn="l" rtl="0">
              <a:lnSpc>
                <a:spcPct val="80000"/>
              </a:lnSpc>
              <a:spcBef>
                <a:spcPts val="0"/>
              </a:spcBef>
              <a:spcAft>
                <a:spcPts val="0"/>
              </a:spcAft>
              <a:buClr>
                <a:srgbClr val="233A44"/>
              </a:buClr>
              <a:buSzPts val="1100"/>
              <a:buFont typeface="Noto Sans Symbols"/>
              <a:buNone/>
            </a:pPr>
            <a:r>
              <a:rPr lang="es" sz="1200" i="0" u="none" strike="noStrike" cap="none">
                <a:solidFill>
                  <a:srgbClr val="325BA7"/>
                </a:solidFill>
                <a:latin typeface="Consolas"/>
                <a:ea typeface="Consolas"/>
                <a:cs typeface="Consolas"/>
                <a:sym typeface="Consolas"/>
              </a:rPr>
              <a:t>	else { </a:t>
            </a:r>
            <a:endParaRPr sz="1200">
              <a:latin typeface="Consolas"/>
              <a:ea typeface="Consolas"/>
              <a:cs typeface="Consolas"/>
              <a:sym typeface="Consolas"/>
            </a:endParaRPr>
          </a:p>
          <a:p>
            <a:pPr marL="1371600" marR="0" lvl="2" indent="-298450" algn="l" rtl="0">
              <a:lnSpc>
                <a:spcPct val="80000"/>
              </a:lnSpc>
              <a:spcBef>
                <a:spcPts val="0"/>
              </a:spcBef>
              <a:spcAft>
                <a:spcPts val="0"/>
              </a:spcAft>
              <a:buClr>
                <a:srgbClr val="233A44"/>
              </a:buClr>
              <a:buSzPts val="1100"/>
              <a:buFont typeface="Noto Sans Symbols"/>
              <a:buNone/>
            </a:pPr>
            <a:r>
              <a:rPr lang="es" sz="1200" i="0" u="none" strike="noStrike" cap="none">
                <a:solidFill>
                  <a:srgbClr val="325BA7"/>
                </a:solidFill>
                <a:latin typeface="Consolas"/>
                <a:ea typeface="Consolas"/>
                <a:cs typeface="Consolas"/>
                <a:sym typeface="Consolas"/>
              </a:rPr>
              <a:t>		return false;}</a:t>
            </a:r>
            <a:endParaRPr sz="1200">
              <a:latin typeface="Consolas"/>
              <a:ea typeface="Consolas"/>
              <a:cs typeface="Consolas"/>
              <a:sym typeface="Consolas"/>
            </a:endParaRPr>
          </a:p>
          <a:p>
            <a:pPr marL="1371600" marR="0" lvl="2" indent="-298450" algn="l" rtl="0">
              <a:lnSpc>
                <a:spcPct val="80000"/>
              </a:lnSpc>
              <a:spcBef>
                <a:spcPts val="0"/>
              </a:spcBef>
              <a:spcAft>
                <a:spcPts val="0"/>
              </a:spcAft>
              <a:buClr>
                <a:srgbClr val="233A44"/>
              </a:buClr>
              <a:buSzPts val="1100"/>
              <a:buFont typeface="Noto Sans Symbols"/>
              <a:buNone/>
            </a:pPr>
            <a:r>
              <a:rPr lang="es" sz="1200" i="0" u="none" strike="noStrike" cap="none">
                <a:solidFill>
                  <a:srgbClr val="325BA7"/>
                </a:solidFill>
                <a:latin typeface="Consolas"/>
                <a:ea typeface="Consolas"/>
                <a:cs typeface="Consolas"/>
                <a:sym typeface="Consolas"/>
              </a:rPr>
              <a:t>}</a:t>
            </a:r>
            <a:endParaRPr sz="1200">
              <a:latin typeface="Consolas"/>
              <a:ea typeface="Consolas"/>
              <a:cs typeface="Consolas"/>
              <a:sym typeface="Consolas"/>
            </a:endParaRPr>
          </a:p>
          <a:p>
            <a:pPr marL="457200" marR="0" lvl="0" indent="-311150" algn="l" rtl="0">
              <a:lnSpc>
                <a:spcPct val="80000"/>
              </a:lnSpc>
              <a:spcBef>
                <a:spcPts val="0"/>
              </a:spcBef>
              <a:spcAft>
                <a:spcPts val="0"/>
              </a:spcAft>
              <a:buClr>
                <a:srgbClr val="233A44"/>
              </a:buClr>
              <a:buSzPts val="1300"/>
              <a:buFont typeface="Noto Sans Symbols"/>
              <a:buNone/>
            </a:pPr>
            <a:r>
              <a:rPr lang="es" sz="1200" i="0" u="none" strike="noStrike" cap="none">
                <a:solidFill>
                  <a:srgbClr val="325BA7"/>
                </a:solidFill>
                <a:latin typeface="Consolas"/>
                <a:ea typeface="Consolas"/>
                <a:cs typeface="Consolas"/>
                <a:sym typeface="Consolas"/>
              </a:rPr>
              <a:t>	       &lt;/script&gt;</a:t>
            </a:r>
            <a:endParaRPr sz="1200">
              <a:latin typeface="Consolas"/>
              <a:ea typeface="Consolas"/>
              <a:cs typeface="Consolas"/>
              <a:sym typeface="Consolas"/>
            </a:endParaRPr>
          </a:p>
          <a:p>
            <a:pPr marL="457200" marR="0" lvl="0" indent="-311150" algn="l" rtl="0">
              <a:lnSpc>
                <a:spcPct val="80000"/>
              </a:lnSpc>
              <a:spcBef>
                <a:spcPts val="0"/>
              </a:spcBef>
              <a:spcAft>
                <a:spcPts val="0"/>
              </a:spcAft>
              <a:buClr>
                <a:srgbClr val="233A44"/>
              </a:buClr>
              <a:buSzPts val="1300"/>
              <a:buFont typeface="Noto Sans Symbols"/>
              <a:buNone/>
            </a:pPr>
            <a:r>
              <a:rPr lang="es" sz="1200" i="0" u="none" strike="noStrike" cap="none">
                <a:solidFill>
                  <a:srgbClr val="325BA7"/>
                </a:solidFill>
                <a:latin typeface="Consolas"/>
                <a:ea typeface="Consolas"/>
                <a:cs typeface="Consolas"/>
                <a:sym typeface="Consolas"/>
              </a:rPr>
              <a:t>&lt;/head&gt;</a:t>
            </a:r>
            <a:endParaRPr sz="1200">
              <a:latin typeface="Consolas"/>
              <a:ea typeface="Consolas"/>
              <a:cs typeface="Consolas"/>
              <a:sym typeface="Consolas"/>
            </a:endParaRPr>
          </a:p>
          <a:p>
            <a:pPr marL="457200" marR="0" lvl="0" indent="-311150" algn="l" rtl="0">
              <a:lnSpc>
                <a:spcPct val="80000"/>
              </a:lnSpc>
              <a:spcBef>
                <a:spcPts val="0"/>
              </a:spcBef>
              <a:spcAft>
                <a:spcPts val="0"/>
              </a:spcAft>
              <a:buClr>
                <a:srgbClr val="233A44"/>
              </a:buClr>
              <a:buSzPts val="1300"/>
              <a:buFont typeface="Noto Sans Symbols"/>
              <a:buNone/>
            </a:pPr>
            <a:r>
              <a:rPr lang="es" sz="1200" i="0" u="none" strike="noStrike" cap="none">
                <a:solidFill>
                  <a:srgbClr val="325BA7"/>
                </a:solidFill>
                <a:latin typeface="Consolas"/>
                <a:ea typeface="Consolas"/>
                <a:cs typeface="Consolas"/>
                <a:sym typeface="Consolas"/>
              </a:rPr>
              <a:t>	&lt;body bgcolor="white" onUnload="Salida()"&gt; &lt;/body&gt;</a:t>
            </a:r>
            <a:endParaRPr sz="1200">
              <a:latin typeface="Consolas"/>
              <a:ea typeface="Consolas"/>
              <a:cs typeface="Consolas"/>
              <a:sym typeface="Consolas"/>
            </a:endParaRPr>
          </a:p>
          <a:p>
            <a:pPr marL="457200" marR="0" lvl="0" indent="-311150" algn="l" rtl="0">
              <a:lnSpc>
                <a:spcPct val="80000"/>
              </a:lnSpc>
              <a:spcBef>
                <a:spcPts val="0"/>
              </a:spcBef>
              <a:spcAft>
                <a:spcPts val="0"/>
              </a:spcAft>
              <a:buClr>
                <a:srgbClr val="233A44"/>
              </a:buClr>
              <a:buSzPts val="1300"/>
              <a:buFont typeface="Noto Sans Symbols"/>
              <a:buNone/>
            </a:pPr>
            <a:r>
              <a:rPr lang="es" sz="1200" i="0" u="none" strike="noStrike" cap="none">
                <a:solidFill>
                  <a:srgbClr val="325BA7"/>
                </a:solidFill>
                <a:latin typeface="Consolas"/>
                <a:ea typeface="Consolas"/>
                <a:cs typeface="Consolas"/>
                <a:sym typeface="Consolas"/>
              </a:rPr>
              <a:t>&lt;/html&gt;</a:t>
            </a:r>
            <a:endParaRPr sz="1200">
              <a:latin typeface="Consolas"/>
              <a:ea typeface="Consolas"/>
              <a:cs typeface="Consolas"/>
              <a:sym typeface="Consolas"/>
            </a:endParaRPr>
          </a:p>
          <a:p>
            <a:pPr marL="457200" marR="0" lvl="0" indent="-311150" algn="l" rtl="0">
              <a:lnSpc>
                <a:spcPct val="30000"/>
              </a:lnSpc>
              <a:spcBef>
                <a:spcPts val="0"/>
              </a:spcBef>
              <a:spcAft>
                <a:spcPts val="0"/>
              </a:spcAft>
              <a:buClr>
                <a:srgbClr val="233A44"/>
              </a:buClr>
              <a:buSzPts val="1300"/>
              <a:buFont typeface="Noto Sans Symbols"/>
              <a:buNone/>
            </a:pPr>
            <a:endParaRPr sz="1600" b="0" i="0" u="none" strike="noStrike" cap="none">
              <a:solidFill>
                <a:srgbClr val="325BA7"/>
              </a:solidFill>
              <a:latin typeface="Calibri"/>
              <a:ea typeface="Calibri"/>
              <a:cs typeface="Calibri"/>
              <a:sym typeface="Calibri"/>
            </a:endParaRPr>
          </a:p>
          <a:p>
            <a:pPr marL="914400" marR="0" lvl="1" indent="-298450" algn="l" rtl="0">
              <a:lnSpc>
                <a:spcPct val="30000"/>
              </a:lnSpc>
              <a:spcBef>
                <a:spcPts val="0"/>
              </a:spcBef>
              <a:spcAft>
                <a:spcPts val="0"/>
              </a:spcAft>
              <a:buClr>
                <a:srgbClr val="233A44"/>
              </a:buClr>
              <a:buSzPts val="1100"/>
              <a:buFont typeface="Noto Sans Symbols"/>
              <a:buNone/>
            </a:pPr>
            <a:endParaRPr sz="1400" b="0" i="0" u="none" strike="noStrike" cap="none">
              <a:solidFill>
                <a:srgbClr val="FE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280"/>
        <p:cNvGrpSpPr/>
        <p:nvPr/>
      </p:nvGrpSpPr>
      <p:grpSpPr>
        <a:xfrm>
          <a:off x="0" y="0"/>
          <a:ext cx="0" cy="0"/>
          <a:chOff x="0" y="0"/>
          <a:chExt cx="0" cy="0"/>
        </a:xfrm>
      </p:grpSpPr>
      <p:sp>
        <p:nvSpPr>
          <p:cNvPr id="281" name="Google Shape;281;p35"/>
          <p:cNvSpPr txBox="1"/>
          <p:nvPr/>
        </p:nvSpPr>
        <p:spPr>
          <a:xfrm>
            <a:off x="2438400" y="476250"/>
            <a:ext cx="6400800" cy="91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a:solidFill>
                  <a:srgbClr val="FFFFFF"/>
                </a:solidFill>
                <a:latin typeface="Nunito"/>
                <a:ea typeface="Nunito"/>
                <a:cs typeface="Nunito"/>
                <a:sym typeface="Nunito"/>
              </a:rPr>
              <a:t>    Eventos</a:t>
            </a:r>
            <a:endParaRPr sz="2800">
              <a:solidFill>
                <a:srgbClr val="AF7B51"/>
              </a:solidFill>
              <a:latin typeface="Nunito"/>
              <a:ea typeface="Nunito"/>
              <a:cs typeface="Nunito"/>
              <a:sym typeface="Nunito"/>
            </a:endParaRPr>
          </a:p>
        </p:txBody>
      </p:sp>
      <p:sp>
        <p:nvSpPr>
          <p:cNvPr id="282" name="Google Shape;282;p35"/>
          <p:cNvSpPr/>
          <p:nvPr/>
        </p:nvSpPr>
        <p:spPr>
          <a:xfrm>
            <a:off x="3059907" y="2174082"/>
            <a:ext cx="2159700" cy="2755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283" name="Google Shape;283;p35"/>
          <p:cNvSpPr/>
          <p:nvPr/>
        </p:nvSpPr>
        <p:spPr>
          <a:xfrm>
            <a:off x="3059906" y="2228850"/>
            <a:ext cx="2376600" cy="2915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284" name="Google Shape;284;p35"/>
          <p:cNvSpPr txBox="1"/>
          <p:nvPr/>
        </p:nvSpPr>
        <p:spPr>
          <a:xfrm>
            <a:off x="768884" y="795988"/>
            <a:ext cx="8233200" cy="1088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AF7B51"/>
              </a:buClr>
              <a:buSzPts val="2800"/>
              <a:buFont typeface="Nunito"/>
              <a:buNone/>
            </a:pPr>
            <a:r>
              <a:rPr lang="es" sz="2800" b="1" i="0" u="none" strike="noStrike" cap="none">
                <a:solidFill>
                  <a:srgbClr val="E83464"/>
                </a:solidFill>
              </a:rPr>
              <a:t>Desarrollo Web – FrontEnd </a:t>
            </a:r>
            <a:br>
              <a:rPr lang="es" sz="2800" b="1" i="0" u="none" strike="noStrike" cap="none">
                <a:solidFill>
                  <a:srgbClr val="E83464"/>
                </a:solidFill>
              </a:rPr>
            </a:br>
            <a:r>
              <a:rPr lang="es" sz="2800" b="1" i="0" u="none" strike="noStrike" cap="none">
                <a:solidFill>
                  <a:srgbClr val="E83464"/>
                </a:solidFill>
              </a:rPr>
              <a:t>JavaScript: Gestores de Eventos</a:t>
            </a:r>
            <a:endParaRPr sz="2800" b="1" i="0" u="none" strike="noStrike" cap="none">
              <a:solidFill>
                <a:srgbClr val="E83464"/>
              </a:solidFill>
            </a:endParaRPr>
          </a:p>
        </p:txBody>
      </p:sp>
      <p:sp>
        <p:nvSpPr>
          <p:cNvPr id="285" name="Google Shape;285;p35"/>
          <p:cNvSpPr txBox="1"/>
          <p:nvPr/>
        </p:nvSpPr>
        <p:spPr>
          <a:xfrm>
            <a:off x="451900" y="1769875"/>
            <a:ext cx="3862800" cy="3563400"/>
          </a:xfrm>
          <a:prstGeom prst="rect">
            <a:avLst/>
          </a:prstGeom>
          <a:noFill/>
          <a:ln>
            <a:noFill/>
          </a:ln>
        </p:spPr>
        <p:txBody>
          <a:bodyPr spcFirstLastPara="1" wrap="square" lIns="91425" tIns="91425" rIns="91425" bIns="91425" anchor="t" anchorCtr="0">
            <a:noAutofit/>
          </a:bodyPr>
          <a:lstStyle/>
          <a:p>
            <a:pPr marL="457200" lvl="0" indent="-311150" algn="l" rtl="0">
              <a:lnSpc>
                <a:spcPct val="80000"/>
              </a:lnSpc>
              <a:spcBef>
                <a:spcPts val="0"/>
              </a:spcBef>
              <a:spcAft>
                <a:spcPts val="0"/>
              </a:spcAft>
              <a:buNone/>
            </a:pPr>
            <a:endParaRPr sz="1200">
              <a:solidFill>
                <a:srgbClr val="233A44"/>
              </a:solidFill>
              <a:latin typeface="Calibri"/>
              <a:ea typeface="Calibri"/>
              <a:cs typeface="Calibri"/>
              <a:sym typeface="Calibri"/>
            </a:endParaRPr>
          </a:p>
          <a:p>
            <a:pPr marL="457200" lvl="0" indent="-311150" algn="l" rtl="0">
              <a:lnSpc>
                <a:spcPct val="30000"/>
              </a:lnSpc>
              <a:spcBef>
                <a:spcPts val="0"/>
              </a:spcBef>
              <a:spcAft>
                <a:spcPts val="0"/>
              </a:spcAft>
              <a:buNone/>
            </a:pPr>
            <a:r>
              <a:rPr lang="es" sz="1900" u="sng">
                <a:solidFill>
                  <a:srgbClr val="325BA7"/>
                </a:solidFill>
                <a:latin typeface="Calibri"/>
                <a:ea typeface="Calibri"/>
                <a:cs typeface="Calibri"/>
                <a:sym typeface="Calibri"/>
              </a:rPr>
              <a:t>onReset</a:t>
            </a:r>
            <a:endParaRPr sz="1900" u="sng">
              <a:solidFill>
                <a:srgbClr val="325BA7"/>
              </a:solidFill>
              <a:latin typeface="Calibri"/>
              <a:ea typeface="Calibri"/>
              <a:cs typeface="Calibri"/>
              <a:sym typeface="Calibri"/>
            </a:endParaRPr>
          </a:p>
          <a:p>
            <a:pPr marL="457200" lvl="0" indent="-311150" algn="l" rtl="0">
              <a:lnSpc>
                <a:spcPct val="30000"/>
              </a:lnSpc>
              <a:spcBef>
                <a:spcPts val="0"/>
              </a:spcBef>
              <a:spcAft>
                <a:spcPts val="0"/>
              </a:spcAft>
              <a:buNone/>
            </a:pPr>
            <a:endParaRPr sz="1900" u="sng">
              <a:solidFill>
                <a:srgbClr val="325BA7"/>
              </a:solidFill>
              <a:latin typeface="Calibri"/>
              <a:ea typeface="Calibri"/>
              <a:cs typeface="Calibri"/>
              <a:sym typeface="Calibri"/>
            </a:endParaRPr>
          </a:p>
          <a:p>
            <a:pPr marL="457200" lvl="0" indent="-311150" algn="l" rtl="0">
              <a:lnSpc>
                <a:spcPct val="80000"/>
              </a:lnSpc>
              <a:spcBef>
                <a:spcPts val="0"/>
              </a:spcBef>
              <a:spcAft>
                <a:spcPts val="0"/>
              </a:spcAft>
              <a:buNone/>
            </a:pPr>
            <a:r>
              <a:rPr lang="es" sz="1200">
                <a:solidFill>
                  <a:srgbClr val="325BA7"/>
                </a:solidFill>
                <a:latin typeface="Consolas"/>
                <a:ea typeface="Consolas"/>
                <a:cs typeface="Consolas"/>
                <a:sym typeface="Consolas"/>
              </a:rPr>
              <a:t>&lt;html&gt;</a:t>
            </a:r>
            <a:endParaRPr sz="1100">
              <a:solidFill>
                <a:srgbClr val="233A44"/>
              </a:solidFill>
              <a:latin typeface="Consolas"/>
              <a:ea typeface="Consolas"/>
              <a:cs typeface="Consolas"/>
              <a:sym typeface="Consolas"/>
            </a:endParaRPr>
          </a:p>
          <a:p>
            <a:pPr marL="457200" lvl="0" indent="-311150" algn="l" rtl="0">
              <a:lnSpc>
                <a:spcPct val="80000"/>
              </a:lnSpc>
              <a:spcBef>
                <a:spcPts val="0"/>
              </a:spcBef>
              <a:spcAft>
                <a:spcPts val="0"/>
              </a:spcAft>
              <a:buNone/>
            </a:pPr>
            <a:r>
              <a:rPr lang="es" sz="1200">
                <a:solidFill>
                  <a:srgbClr val="325BA7"/>
                </a:solidFill>
                <a:latin typeface="Consolas"/>
                <a:ea typeface="Consolas"/>
                <a:cs typeface="Consolas"/>
                <a:sym typeface="Consolas"/>
              </a:rPr>
              <a:t>	&lt;head&gt;</a:t>
            </a:r>
            <a:endParaRPr sz="1100">
              <a:solidFill>
                <a:srgbClr val="233A44"/>
              </a:solidFill>
              <a:latin typeface="Consolas"/>
              <a:ea typeface="Consolas"/>
              <a:cs typeface="Consolas"/>
              <a:sym typeface="Consolas"/>
            </a:endParaRPr>
          </a:p>
          <a:p>
            <a:pPr marL="457200" lvl="0" indent="-311150" algn="l" rtl="0">
              <a:lnSpc>
                <a:spcPct val="80000"/>
              </a:lnSpc>
              <a:spcBef>
                <a:spcPts val="0"/>
              </a:spcBef>
              <a:spcAft>
                <a:spcPts val="0"/>
              </a:spcAft>
              <a:buNone/>
            </a:pPr>
            <a:r>
              <a:rPr lang="es" sz="1200">
                <a:solidFill>
                  <a:srgbClr val="325BA7"/>
                </a:solidFill>
                <a:latin typeface="Consolas"/>
                <a:ea typeface="Consolas"/>
                <a:cs typeface="Consolas"/>
                <a:sym typeface="Consolas"/>
              </a:rPr>
              <a:t>		&lt;title&gt;Ejemplo onLoad&lt;/title&gt;</a:t>
            </a:r>
            <a:endParaRPr sz="1100">
              <a:solidFill>
                <a:srgbClr val="233A44"/>
              </a:solidFill>
              <a:latin typeface="Consolas"/>
              <a:ea typeface="Consolas"/>
              <a:cs typeface="Consolas"/>
              <a:sym typeface="Consolas"/>
            </a:endParaRPr>
          </a:p>
          <a:p>
            <a:pPr marL="457200" lvl="0" indent="-311150" algn="l" rtl="0">
              <a:lnSpc>
                <a:spcPct val="80000"/>
              </a:lnSpc>
              <a:spcBef>
                <a:spcPts val="0"/>
              </a:spcBef>
              <a:spcAft>
                <a:spcPts val="0"/>
              </a:spcAft>
              <a:buNone/>
            </a:pPr>
            <a:r>
              <a:rPr lang="es" sz="1200">
                <a:solidFill>
                  <a:srgbClr val="325BA7"/>
                </a:solidFill>
                <a:latin typeface="Consolas"/>
                <a:ea typeface="Consolas"/>
                <a:cs typeface="Consolas"/>
                <a:sym typeface="Consolas"/>
              </a:rPr>
              <a:t>	&lt;/head&gt;</a:t>
            </a:r>
            <a:endParaRPr sz="1100">
              <a:solidFill>
                <a:srgbClr val="233A44"/>
              </a:solidFill>
              <a:latin typeface="Consolas"/>
              <a:ea typeface="Consolas"/>
              <a:cs typeface="Consolas"/>
              <a:sym typeface="Consolas"/>
            </a:endParaRPr>
          </a:p>
          <a:p>
            <a:pPr marL="457200" lvl="0" indent="-311150" algn="l" rtl="0">
              <a:lnSpc>
                <a:spcPct val="80000"/>
              </a:lnSpc>
              <a:spcBef>
                <a:spcPts val="0"/>
              </a:spcBef>
              <a:spcAft>
                <a:spcPts val="0"/>
              </a:spcAft>
              <a:buNone/>
            </a:pPr>
            <a:r>
              <a:rPr lang="es" sz="1200">
                <a:solidFill>
                  <a:srgbClr val="325BA7"/>
                </a:solidFill>
                <a:latin typeface="Consolas"/>
                <a:ea typeface="Consolas"/>
                <a:cs typeface="Consolas"/>
                <a:sym typeface="Consolas"/>
              </a:rPr>
              <a:t>	&lt;body&gt;</a:t>
            </a:r>
            <a:endParaRPr sz="1100">
              <a:solidFill>
                <a:srgbClr val="233A44"/>
              </a:solidFill>
              <a:latin typeface="Consolas"/>
              <a:ea typeface="Consolas"/>
              <a:cs typeface="Consolas"/>
              <a:sym typeface="Consolas"/>
            </a:endParaRPr>
          </a:p>
          <a:p>
            <a:pPr marL="457200" lvl="0" indent="-311150" algn="l" rtl="0">
              <a:lnSpc>
                <a:spcPct val="80000"/>
              </a:lnSpc>
              <a:spcBef>
                <a:spcPts val="0"/>
              </a:spcBef>
              <a:spcAft>
                <a:spcPts val="0"/>
              </a:spcAft>
              <a:buNone/>
            </a:pPr>
            <a:r>
              <a:rPr lang="es" sz="1200">
                <a:solidFill>
                  <a:srgbClr val="325BA7"/>
                </a:solidFill>
                <a:latin typeface="Consolas"/>
                <a:ea typeface="Consolas"/>
                <a:cs typeface="Consolas"/>
                <a:sym typeface="Consolas"/>
              </a:rPr>
              <a:t>	       &lt;center&gt;</a:t>
            </a:r>
            <a:endParaRPr sz="1100">
              <a:solidFill>
                <a:srgbClr val="233A44"/>
              </a:solidFill>
              <a:latin typeface="Consolas"/>
              <a:ea typeface="Consolas"/>
              <a:cs typeface="Consolas"/>
              <a:sym typeface="Consolas"/>
            </a:endParaRPr>
          </a:p>
          <a:p>
            <a:pPr marL="457200" lvl="0" indent="-311150" algn="l" rtl="0">
              <a:lnSpc>
                <a:spcPct val="80000"/>
              </a:lnSpc>
              <a:spcBef>
                <a:spcPts val="0"/>
              </a:spcBef>
              <a:spcAft>
                <a:spcPts val="0"/>
              </a:spcAft>
              <a:buNone/>
            </a:pPr>
            <a:r>
              <a:rPr lang="es" sz="1200">
                <a:solidFill>
                  <a:srgbClr val="325BA7"/>
                </a:solidFill>
                <a:latin typeface="Consolas"/>
                <a:ea typeface="Consolas"/>
                <a:cs typeface="Consolas"/>
                <a:sym typeface="Consolas"/>
              </a:rPr>
              <a:t>		&lt;input type="text" size=30 name="texto" value="Al borrar muestra mensaje" onReset = " alert('Hola mundo!');"&gt;</a:t>
            </a:r>
            <a:endParaRPr sz="1100">
              <a:solidFill>
                <a:srgbClr val="233A44"/>
              </a:solidFill>
              <a:latin typeface="Consolas"/>
              <a:ea typeface="Consolas"/>
              <a:cs typeface="Consolas"/>
              <a:sym typeface="Consolas"/>
            </a:endParaRPr>
          </a:p>
          <a:p>
            <a:pPr marL="457200" lvl="0" indent="-311150" algn="l" rtl="0">
              <a:lnSpc>
                <a:spcPct val="80000"/>
              </a:lnSpc>
              <a:spcBef>
                <a:spcPts val="0"/>
              </a:spcBef>
              <a:spcAft>
                <a:spcPts val="0"/>
              </a:spcAft>
              <a:buNone/>
            </a:pPr>
            <a:r>
              <a:rPr lang="es" sz="1200">
                <a:solidFill>
                  <a:srgbClr val="325BA7"/>
                </a:solidFill>
                <a:latin typeface="Consolas"/>
                <a:ea typeface="Consolas"/>
                <a:cs typeface="Consolas"/>
                <a:sym typeface="Consolas"/>
              </a:rPr>
              <a:t>		&lt;input type="reset" size=30 name="boton" value=“Borrar…" onClick = "texto.value = '';" &gt;</a:t>
            </a:r>
            <a:endParaRPr sz="1100">
              <a:solidFill>
                <a:srgbClr val="233A44"/>
              </a:solidFill>
              <a:latin typeface="Consolas"/>
              <a:ea typeface="Consolas"/>
              <a:cs typeface="Consolas"/>
              <a:sym typeface="Consolas"/>
            </a:endParaRPr>
          </a:p>
          <a:p>
            <a:pPr marL="457200" lvl="0" indent="-311150" algn="l" rtl="0">
              <a:lnSpc>
                <a:spcPct val="80000"/>
              </a:lnSpc>
              <a:spcBef>
                <a:spcPts val="0"/>
              </a:spcBef>
              <a:spcAft>
                <a:spcPts val="0"/>
              </a:spcAft>
              <a:buNone/>
            </a:pPr>
            <a:r>
              <a:rPr lang="es" sz="1200">
                <a:solidFill>
                  <a:srgbClr val="325BA7"/>
                </a:solidFill>
                <a:latin typeface="Consolas"/>
                <a:ea typeface="Consolas"/>
                <a:cs typeface="Consolas"/>
                <a:sym typeface="Consolas"/>
              </a:rPr>
              <a:t>		&lt;/center&gt;</a:t>
            </a:r>
            <a:endParaRPr sz="1100">
              <a:solidFill>
                <a:srgbClr val="233A44"/>
              </a:solidFill>
              <a:latin typeface="Consolas"/>
              <a:ea typeface="Consolas"/>
              <a:cs typeface="Consolas"/>
              <a:sym typeface="Consolas"/>
            </a:endParaRPr>
          </a:p>
          <a:p>
            <a:pPr marL="457200" lvl="0" indent="-311150" algn="l" rtl="0">
              <a:lnSpc>
                <a:spcPct val="80000"/>
              </a:lnSpc>
              <a:spcBef>
                <a:spcPts val="0"/>
              </a:spcBef>
              <a:spcAft>
                <a:spcPts val="0"/>
              </a:spcAft>
              <a:buNone/>
            </a:pPr>
            <a:r>
              <a:rPr lang="es" sz="1200">
                <a:solidFill>
                  <a:srgbClr val="325BA7"/>
                </a:solidFill>
                <a:latin typeface="Consolas"/>
                <a:ea typeface="Consolas"/>
                <a:cs typeface="Consolas"/>
                <a:sym typeface="Consolas"/>
              </a:rPr>
              <a:t>	&lt;/bo</a:t>
            </a:r>
            <a:r>
              <a:rPr lang="es" sz="1200">
                <a:solidFill>
                  <a:srgbClr val="325BA7"/>
                </a:solidFill>
                <a:latin typeface="Calibri"/>
                <a:ea typeface="Calibri"/>
                <a:cs typeface="Calibri"/>
                <a:sym typeface="Calibri"/>
              </a:rPr>
              <a:t>dy&gt;</a:t>
            </a:r>
            <a:endParaRPr sz="1100">
              <a:solidFill>
                <a:srgbClr val="233A44"/>
              </a:solidFill>
              <a:latin typeface="Calibri"/>
              <a:ea typeface="Calibri"/>
              <a:cs typeface="Calibri"/>
              <a:sym typeface="Calibri"/>
            </a:endParaRPr>
          </a:p>
          <a:p>
            <a:pPr marL="457200" lvl="0" indent="-311150" algn="l" rtl="0">
              <a:lnSpc>
                <a:spcPct val="80000"/>
              </a:lnSpc>
              <a:spcBef>
                <a:spcPts val="0"/>
              </a:spcBef>
              <a:spcAft>
                <a:spcPts val="0"/>
              </a:spcAft>
              <a:buNone/>
            </a:pPr>
            <a:r>
              <a:rPr lang="es" sz="1200">
                <a:solidFill>
                  <a:srgbClr val="325BA7"/>
                </a:solidFill>
                <a:latin typeface="Calibri"/>
                <a:ea typeface="Calibri"/>
                <a:cs typeface="Calibri"/>
                <a:sym typeface="Calibri"/>
              </a:rPr>
              <a:t>&lt;/html&gt;</a:t>
            </a:r>
            <a:endParaRPr sz="1100">
              <a:solidFill>
                <a:srgbClr val="233A44"/>
              </a:solidFill>
              <a:latin typeface="Calibri"/>
              <a:ea typeface="Calibri"/>
              <a:cs typeface="Calibri"/>
              <a:sym typeface="Calibri"/>
            </a:endParaRPr>
          </a:p>
          <a:p>
            <a:pPr marL="914400" lvl="1" indent="-298450" algn="l" rtl="0">
              <a:lnSpc>
                <a:spcPct val="30000"/>
              </a:lnSpc>
              <a:spcBef>
                <a:spcPts val="1600"/>
              </a:spcBef>
              <a:spcAft>
                <a:spcPts val="0"/>
              </a:spcAft>
              <a:buNone/>
            </a:pPr>
            <a:endParaRPr sz="1100">
              <a:solidFill>
                <a:srgbClr val="FE0000"/>
              </a:solidFill>
              <a:latin typeface="Calibri"/>
              <a:ea typeface="Calibri"/>
              <a:cs typeface="Calibri"/>
              <a:sym typeface="Calibri"/>
            </a:endParaRPr>
          </a:p>
          <a:p>
            <a:pPr marL="914400" lvl="1" indent="-298450" algn="l" rtl="0">
              <a:lnSpc>
                <a:spcPct val="30000"/>
              </a:lnSpc>
              <a:spcBef>
                <a:spcPts val="1600"/>
              </a:spcBef>
              <a:spcAft>
                <a:spcPts val="0"/>
              </a:spcAft>
              <a:buNone/>
            </a:pPr>
            <a:endParaRPr sz="2450">
              <a:solidFill>
                <a:srgbClr val="233A44"/>
              </a:solidFill>
              <a:latin typeface="Calibri"/>
              <a:ea typeface="Calibri"/>
              <a:cs typeface="Calibri"/>
              <a:sym typeface="Calibri"/>
            </a:endParaRPr>
          </a:p>
        </p:txBody>
      </p:sp>
      <p:sp>
        <p:nvSpPr>
          <p:cNvPr id="286" name="Google Shape;286;p35"/>
          <p:cNvSpPr txBox="1"/>
          <p:nvPr/>
        </p:nvSpPr>
        <p:spPr>
          <a:xfrm>
            <a:off x="4809227" y="1884100"/>
            <a:ext cx="3797700" cy="32946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30000"/>
              </a:lnSpc>
              <a:spcBef>
                <a:spcPts val="0"/>
              </a:spcBef>
              <a:spcAft>
                <a:spcPts val="0"/>
              </a:spcAft>
              <a:buClr>
                <a:srgbClr val="233A44"/>
              </a:buClr>
              <a:buSzPts val="1300"/>
              <a:buFont typeface="Noto Sans Symbols"/>
              <a:buNone/>
            </a:pPr>
            <a:r>
              <a:rPr lang="es" sz="2000" b="0" i="0" u="sng" strike="noStrike" cap="none">
                <a:solidFill>
                  <a:srgbClr val="325BA7"/>
                </a:solidFill>
                <a:latin typeface="Calibri"/>
                <a:ea typeface="Calibri"/>
                <a:cs typeface="Calibri"/>
                <a:sym typeface="Calibri"/>
              </a:rPr>
              <a:t>onMouseDown</a:t>
            </a:r>
            <a:endParaRPr/>
          </a:p>
          <a:p>
            <a:pPr marL="457200" marR="0" lvl="0" indent="-311150" algn="l" rtl="0">
              <a:lnSpc>
                <a:spcPct val="115000"/>
              </a:lnSpc>
              <a:spcBef>
                <a:spcPts val="0"/>
              </a:spcBef>
              <a:spcAft>
                <a:spcPts val="0"/>
              </a:spcAft>
              <a:buClr>
                <a:srgbClr val="233A44"/>
              </a:buClr>
              <a:buSzPts val="1300"/>
              <a:buFont typeface="Noto Sans Symbols"/>
              <a:buNone/>
            </a:pPr>
            <a:r>
              <a:rPr lang="es" sz="1200" i="0" u="none" strike="noStrike" cap="none">
                <a:solidFill>
                  <a:srgbClr val="325BA7"/>
                </a:solidFill>
                <a:latin typeface="Consolas"/>
                <a:ea typeface="Consolas"/>
                <a:cs typeface="Consolas"/>
                <a:sym typeface="Consolas"/>
              </a:rPr>
              <a:t>&lt;html&gt;</a:t>
            </a:r>
            <a:endParaRPr sz="1200">
              <a:latin typeface="Consolas"/>
              <a:ea typeface="Consolas"/>
              <a:cs typeface="Consolas"/>
              <a:sym typeface="Consolas"/>
            </a:endParaRPr>
          </a:p>
          <a:p>
            <a:pPr marL="457200" marR="0" lvl="0" indent="-311150" algn="l" rtl="0">
              <a:lnSpc>
                <a:spcPct val="115000"/>
              </a:lnSpc>
              <a:spcBef>
                <a:spcPts val="0"/>
              </a:spcBef>
              <a:spcAft>
                <a:spcPts val="0"/>
              </a:spcAft>
              <a:buClr>
                <a:srgbClr val="233A44"/>
              </a:buClr>
              <a:buSzPts val="1300"/>
              <a:buFont typeface="Noto Sans Symbols"/>
              <a:buNone/>
            </a:pPr>
            <a:r>
              <a:rPr lang="es" sz="1200" i="0" u="none" strike="noStrike" cap="none">
                <a:solidFill>
                  <a:srgbClr val="325BA7"/>
                </a:solidFill>
                <a:latin typeface="Consolas"/>
                <a:ea typeface="Consolas"/>
                <a:cs typeface="Consolas"/>
                <a:sym typeface="Consolas"/>
              </a:rPr>
              <a:t>	&lt;head&gt;</a:t>
            </a:r>
            <a:endParaRPr sz="1200">
              <a:latin typeface="Consolas"/>
              <a:ea typeface="Consolas"/>
              <a:cs typeface="Consolas"/>
              <a:sym typeface="Consolas"/>
            </a:endParaRPr>
          </a:p>
          <a:p>
            <a:pPr marL="457200" marR="0" lvl="0" indent="-311150" algn="l" rtl="0">
              <a:lnSpc>
                <a:spcPct val="115000"/>
              </a:lnSpc>
              <a:spcBef>
                <a:spcPts val="0"/>
              </a:spcBef>
              <a:spcAft>
                <a:spcPts val="0"/>
              </a:spcAft>
              <a:buClr>
                <a:srgbClr val="233A44"/>
              </a:buClr>
              <a:buSzPts val="1300"/>
              <a:buFont typeface="Noto Sans Symbols"/>
              <a:buNone/>
            </a:pPr>
            <a:r>
              <a:rPr lang="es" sz="1200" i="0" u="none" strike="noStrike" cap="none">
                <a:solidFill>
                  <a:srgbClr val="325BA7"/>
                </a:solidFill>
                <a:latin typeface="Consolas"/>
                <a:ea typeface="Consolas"/>
                <a:cs typeface="Consolas"/>
                <a:sym typeface="Consolas"/>
              </a:rPr>
              <a:t>		&lt;title&gt;Ejemplo onLoad&lt;/title&gt;</a:t>
            </a:r>
            <a:endParaRPr sz="1200">
              <a:latin typeface="Consolas"/>
              <a:ea typeface="Consolas"/>
              <a:cs typeface="Consolas"/>
              <a:sym typeface="Consolas"/>
            </a:endParaRPr>
          </a:p>
          <a:p>
            <a:pPr marL="457200" marR="0" lvl="0" indent="-311150" algn="l" rtl="0">
              <a:lnSpc>
                <a:spcPct val="115000"/>
              </a:lnSpc>
              <a:spcBef>
                <a:spcPts val="0"/>
              </a:spcBef>
              <a:spcAft>
                <a:spcPts val="0"/>
              </a:spcAft>
              <a:buClr>
                <a:srgbClr val="233A44"/>
              </a:buClr>
              <a:buSzPts val="1300"/>
              <a:buFont typeface="Noto Sans Symbols"/>
              <a:buNone/>
            </a:pPr>
            <a:r>
              <a:rPr lang="es" sz="1200" i="0" u="none" strike="noStrike" cap="none">
                <a:solidFill>
                  <a:srgbClr val="325BA7"/>
                </a:solidFill>
                <a:latin typeface="Consolas"/>
                <a:ea typeface="Consolas"/>
                <a:cs typeface="Consolas"/>
                <a:sym typeface="Consolas"/>
              </a:rPr>
              <a:t>	&lt;/head&gt;</a:t>
            </a:r>
            <a:endParaRPr sz="1200">
              <a:latin typeface="Consolas"/>
              <a:ea typeface="Consolas"/>
              <a:cs typeface="Consolas"/>
              <a:sym typeface="Consolas"/>
            </a:endParaRPr>
          </a:p>
          <a:p>
            <a:pPr marL="457200" marR="0" lvl="0" indent="-311150" algn="l" rtl="0">
              <a:lnSpc>
                <a:spcPct val="115000"/>
              </a:lnSpc>
              <a:spcBef>
                <a:spcPts val="0"/>
              </a:spcBef>
              <a:spcAft>
                <a:spcPts val="0"/>
              </a:spcAft>
              <a:buClr>
                <a:srgbClr val="233A44"/>
              </a:buClr>
              <a:buSzPts val="1300"/>
              <a:buFont typeface="Noto Sans Symbols"/>
              <a:buNone/>
            </a:pPr>
            <a:r>
              <a:rPr lang="es" sz="1200" i="0" u="none" strike="noStrike" cap="none">
                <a:solidFill>
                  <a:srgbClr val="325BA7"/>
                </a:solidFill>
                <a:latin typeface="Consolas"/>
                <a:ea typeface="Consolas"/>
                <a:cs typeface="Consolas"/>
                <a:sym typeface="Consolas"/>
              </a:rPr>
              <a:t>	&lt;body&gt;</a:t>
            </a:r>
            <a:endParaRPr sz="1200">
              <a:latin typeface="Consolas"/>
              <a:ea typeface="Consolas"/>
              <a:cs typeface="Consolas"/>
              <a:sym typeface="Consolas"/>
            </a:endParaRPr>
          </a:p>
          <a:p>
            <a:pPr marL="457200" marR="0" lvl="0" indent="-311150" algn="l" rtl="0">
              <a:lnSpc>
                <a:spcPct val="115000"/>
              </a:lnSpc>
              <a:spcBef>
                <a:spcPts val="0"/>
              </a:spcBef>
              <a:spcAft>
                <a:spcPts val="0"/>
              </a:spcAft>
              <a:buClr>
                <a:srgbClr val="233A44"/>
              </a:buClr>
              <a:buSzPts val="1300"/>
              <a:buFont typeface="Noto Sans Symbols"/>
              <a:buNone/>
            </a:pPr>
            <a:r>
              <a:rPr lang="es" sz="1200" i="0" u="none" strike="noStrike" cap="none">
                <a:solidFill>
                  <a:srgbClr val="325BA7"/>
                </a:solidFill>
                <a:latin typeface="Consolas"/>
                <a:ea typeface="Consolas"/>
                <a:cs typeface="Consolas"/>
                <a:sym typeface="Consolas"/>
              </a:rPr>
              <a:t>	     &lt;center&gt;</a:t>
            </a:r>
            <a:endParaRPr sz="1200">
              <a:latin typeface="Consolas"/>
              <a:ea typeface="Consolas"/>
              <a:cs typeface="Consolas"/>
              <a:sym typeface="Consolas"/>
            </a:endParaRPr>
          </a:p>
          <a:p>
            <a:pPr marL="457200" marR="0" lvl="0" indent="-311150" algn="l" rtl="0">
              <a:lnSpc>
                <a:spcPct val="115000"/>
              </a:lnSpc>
              <a:spcBef>
                <a:spcPts val="0"/>
              </a:spcBef>
              <a:spcAft>
                <a:spcPts val="0"/>
              </a:spcAft>
              <a:buClr>
                <a:srgbClr val="233A44"/>
              </a:buClr>
              <a:buSzPts val="1300"/>
              <a:buFont typeface="Noto Sans Symbols"/>
              <a:buNone/>
            </a:pPr>
            <a:r>
              <a:rPr lang="es" sz="1200" i="0" u="none" strike="noStrike" cap="none">
                <a:solidFill>
                  <a:srgbClr val="325BA7"/>
                </a:solidFill>
                <a:latin typeface="Consolas"/>
                <a:ea typeface="Consolas"/>
                <a:cs typeface="Consolas"/>
                <a:sym typeface="Consolas"/>
              </a:rPr>
              <a:t>		&lt;input type="text" size=30 name="texto" value="Pulsar boton raton aqui para mensaje" onMouseDown = " alert('Hola mundo!');"&gt;</a:t>
            </a:r>
            <a:endParaRPr sz="1200">
              <a:latin typeface="Consolas"/>
              <a:ea typeface="Consolas"/>
              <a:cs typeface="Consolas"/>
              <a:sym typeface="Consolas"/>
            </a:endParaRPr>
          </a:p>
          <a:p>
            <a:pPr marL="457200" marR="0" lvl="0" indent="-311150" algn="l" rtl="0">
              <a:lnSpc>
                <a:spcPct val="115000"/>
              </a:lnSpc>
              <a:spcBef>
                <a:spcPts val="0"/>
              </a:spcBef>
              <a:spcAft>
                <a:spcPts val="0"/>
              </a:spcAft>
              <a:buClr>
                <a:srgbClr val="233A44"/>
              </a:buClr>
              <a:buSzPts val="1300"/>
              <a:buFont typeface="Noto Sans Symbols"/>
              <a:buNone/>
            </a:pPr>
            <a:r>
              <a:rPr lang="es" sz="1200" i="0" u="none" strike="noStrike" cap="none">
                <a:solidFill>
                  <a:srgbClr val="325BA7"/>
                </a:solidFill>
                <a:latin typeface="Consolas"/>
                <a:ea typeface="Consolas"/>
                <a:cs typeface="Consolas"/>
                <a:sym typeface="Consolas"/>
              </a:rPr>
              <a:t>		&lt;/center&gt;</a:t>
            </a:r>
            <a:endParaRPr sz="1200">
              <a:latin typeface="Consolas"/>
              <a:ea typeface="Consolas"/>
              <a:cs typeface="Consolas"/>
              <a:sym typeface="Consolas"/>
            </a:endParaRPr>
          </a:p>
          <a:p>
            <a:pPr marL="457200" marR="0" lvl="0" indent="-311150" algn="l" rtl="0">
              <a:lnSpc>
                <a:spcPct val="115000"/>
              </a:lnSpc>
              <a:spcBef>
                <a:spcPts val="0"/>
              </a:spcBef>
              <a:spcAft>
                <a:spcPts val="0"/>
              </a:spcAft>
              <a:buClr>
                <a:srgbClr val="233A44"/>
              </a:buClr>
              <a:buSzPts val="1300"/>
              <a:buFont typeface="Noto Sans Symbols"/>
              <a:buNone/>
            </a:pPr>
            <a:r>
              <a:rPr lang="es" sz="1200" i="0" u="none" strike="noStrike" cap="none">
                <a:solidFill>
                  <a:srgbClr val="325BA7"/>
                </a:solidFill>
                <a:latin typeface="Consolas"/>
                <a:ea typeface="Consolas"/>
                <a:cs typeface="Consolas"/>
                <a:sym typeface="Consolas"/>
              </a:rPr>
              <a:t>	&lt;/body&gt;</a:t>
            </a:r>
            <a:endParaRPr sz="1200">
              <a:latin typeface="Consolas"/>
              <a:ea typeface="Consolas"/>
              <a:cs typeface="Consolas"/>
              <a:sym typeface="Consolas"/>
            </a:endParaRPr>
          </a:p>
          <a:p>
            <a:pPr marL="457200" marR="0" lvl="0" indent="-311150" algn="l" rtl="0">
              <a:lnSpc>
                <a:spcPct val="115000"/>
              </a:lnSpc>
              <a:spcBef>
                <a:spcPts val="0"/>
              </a:spcBef>
              <a:spcAft>
                <a:spcPts val="0"/>
              </a:spcAft>
              <a:buClr>
                <a:srgbClr val="233A44"/>
              </a:buClr>
              <a:buSzPts val="1300"/>
              <a:buFont typeface="Noto Sans Symbols"/>
              <a:buNone/>
            </a:pPr>
            <a:r>
              <a:rPr lang="es" sz="1200" i="0" u="none" strike="noStrike" cap="none">
                <a:solidFill>
                  <a:srgbClr val="325BA7"/>
                </a:solidFill>
                <a:latin typeface="Consolas"/>
                <a:ea typeface="Consolas"/>
                <a:cs typeface="Consolas"/>
                <a:sym typeface="Consolas"/>
              </a:rPr>
              <a:t>&lt;/html&gt;</a:t>
            </a:r>
            <a:endParaRPr sz="1200">
              <a:latin typeface="Consolas"/>
              <a:ea typeface="Consolas"/>
              <a:cs typeface="Consolas"/>
              <a:sym typeface="Consolas"/>
            </a:endParaRPr>
          </a:p>
          <a:p>
            <a:pPr marL="914400" marR="0" lvl="1" indent="-298450" algn="l" rtl="0">
              <a:lnSpc>
                <a:spcPct val="30000"/>
              </a:lnSpc>
              <a:spcBef>
                <a:spcPts val="1600"/>
              </a:spcBef>
              <a:spcAft>
                <a:spcPts val="0"/>
              </a:spcAft>
              <a:buClr>
                <a:srgbClr val="233A44"/>
              </a:buClr>
              <a:buSzPts val="1100"/>
              <a:buFont typeface="Noto Sans Symbols"/>
              <a:buNone/>
            </a:pPr>
            <a:endParaRPr sz="1200" b="0" i="0" u="none" strike="noStrike" cap="none">
              <a:solidFill>
                <a:srgbClr val="FE0000"/>
              </a:solidFill>
              <a:latin typeface="Calibri"/>
              <a:ea typeface="Calibri"/>
              <a:cs typeface="Calibri"/>
              <a:sym typeface="Calibri"/>
            </a:endParaRPr>
          </a:p>
          <a:p>
            <a:pPr marL="914400" marR="0" lvl="1" indent="-298450" algn="l" rtl="0">
              <a:lnSpc>
                <a:spcPct val="30000"/>
              </a:lnSpc>
              <a:spcBef>
                <a:spcPts val="1600"/>
              </a:spcBef>
              <a:spcAft>
                <a:spcPts val="0"/>
              </a:spcAft>
              <a:buClr>
                <a:srgbClr val="233A44"/>
              </a:buClr>
              <a:buSzPts val="1100"/>
              <a:buFont typeface="Noto Sans Symbols"/>
              <a:buNone/>
            </a:pPr>
            <a:endParaRPr sz="1200" b="0" i="0" u="none" strike="noStrike" cap="none">
              <a:solidFill>
                <a:srgbClr val="233A44"/>
              </a:solidFill>
              <a:latin typeface="Calibri"/>
              <a:ea typeface="Calibri"/>
              <a:cs typeface="Calibri"/>
              <a:sym typeface="Calibri"/>
            </a:endParaRPr>
          </a:p>
          <a:p>
            <a:pPr marL="914400" marR="0" lvl="1" indent="-298450" algn="l" rtl="0">
              <a:lnSpc>
                <a:spcPct val="30000"/>
              </a:lnSpc>
              <a:spcBef>
                <a:spcPts val="1600"/>
              </a:spcBef>
              <a:spcAft>
                <a:spcPts val="0"/>
              </a:spcAft>
              <a:buClr>
                <a:srgbClr val="233A44"/>
              </a:buClr>
              <a:buSzPts val="1100"/>
              <a:buFont typeface="Noto Sans Symbols"/>
              <a:buNone/>
            </a:pPr>
            <a:endParaRPr sz="2550" b="0" i="0" u="none" strike="noStrike" cap="none">
              <a:solidFill>
                <a:srgbClr val="233A44"/>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290"/>
        <p:cNvGrpSpPr/>
        <p:nvPr/>
      </p:nvGrpSpPr>
      <p:grpSpPr>
        <a:xfrm>
          <a:off x="0" y="0"/>
          <a:ext cx="0" cy="0"/>
          <a:chOff x="0" y="0"/>
          <a:chExt cx="0" cy="0"/>
        </a:xfrm>
      </p:grpSpPr>
      <p:sp>
        <p:nvSpPr>
          <p:cNvPr id="291" name="Google Shape;291;p36"/>
          <p:cNvSpPr txBox="1"/>
          <p:nvPr/>
        </p:nvSpPr>
        <p:spPr>
          <a:xfrm>
            <a:off x="787435" y="1067702"/>
            <a:ext cx="7017300" cy="8574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3200" b="1">
                <a:solidFill>
                  <a:srgbClr val="E83464"/>
                </a:solidFill>
              </a:rPr>
              <a:t>Desarrollo Web – FrontEnd</a:t>
            </a:r>
            <a:br>
              <a:rPr lang="es" sz="3200" b="1">
                <a:solidFill>
                  <a:srgbClr val="E83464"/>
                </a:solidFill>
              </a:rPr>
            </a:br>
            <a:r>
              <a:rPr lang="es" sz="3200" b="1">
                <a:solidFill>
                  <a:srgbClr val="E83464"/>
                </a:solidFill>
              </a:rPr>
              <a:t>JavaScript Asíncrono</a:t>
            </a:r>
            <a:endParaRPr sz="3200" b="1">
              <a:solidFill>
                <a:srgbClr val="E83464"/>
              </a:solidFill>
            </a:endParaRPr>
          </a:p>
        </p:txBody>
      </p:sp>
      <p:sp>
        <p:nvSpPr>
          <p:cNvPr id="292" name="Google Shape;292;p36"/>
          <p:cNvSpPr txBox="1"/>
          <p:nvPr/>
        </p:nvSpPr>
        <p:spPr>
          <a:xfrm>
            <a:off x="616575" y="1925100"/>
            <a:ext cx="7359000" cy="2561400"/>
          </a:xfrm>
          <a:prstGeom prst="rect">
            <a:avLst/>
          </a:prstGeom>
          <a:noFill/>
          <a:ln>
            <a:noFill/>
          </a:ln>
        </p:spPr>
        <p:txBody>
          <a:bodyPr spcFirstLastPara="1" wrap="square" lIns="0" tIns="34275" rIns="0" bIns="34275" anchor="t" anchorCtr="0">
            <a:noAutofit/>
          </a:bodyPr>
          <a:lstStyle/>
          <a:p>
            <a:pPr marL="330200" lvl="0" indent="-171450" algn="just" rtl="0">
              <a:lnSpc>
                <a:spcPct val="115000"/>
              </a:lnSpc>
              <a:spcBef>
                <a:spcPts val="600"/>
              </a:spcBef>
              <a:spcAft>
                <a:spcPts val="0"/>
              </a:spcAft>
              <a:buClr>
                <a:schemeClr val="accent5"/>
              </a:buClr>
              <a:buSzPts val="1100"/>
              <a:buFont typeface="Calibri"/>
              <a:buChar char="●"/>
            </a:pPr>
            <a:r>
              <a:rPr lang="es" sz="1200">
                <a:solidFill>
                  <a:srgbClr val="375FA9"/>
                </a:solidFill>
              </a:rPr>
              <a:t>La asincronía es la base fundamental de Javascript, debido a que es un lenguaje de programación que solo puede ejecutar un subproceso o hilo (single thread).</a:t>
            </a:r>
            <a:endParaRPr sz="1300">
              <a:solidFill>
                <a:srgbClr val="233A44"/>
              </a:solidFill>
              <a:latin typeface="Calibri"/>
              <a:ea typeface="Calibri"/>
              <a:cs typeface="Calibri"/>
              <a:sym typeface="Calibri"/>
            </a:endParaRPr>
          </a:p>
          <a:p>
            <a:pPr marL="330200" lvl="0" indent="-171450" algn="just" rtl="0">
              <a:lnSpc>
                <a:spcPct val="115000"/>
              </a:lnSpc>
              <a:spcBef>
                <a:spcPts val="600"/>
              </a:spcBef>
              <a:spcAft>
                <a:spcPts val="0"/>
              </a:spcAft>
              <a:buClr>
                <a:schemeClr val="accent5"/>
              </a:buClr>
              <a:buSzPts val="1100"/>
              <a:buFont typeface="Calibri"/>
              <a:buChar char="●"/>
            </a:pPr>
            <a:r>
              <a:rPr lang="es" sz="1200">
                <a:solidFill>
                  <a:srgbClr val="375FA9"/>
                </a:solidFill>
              </a:rPr>
              <a:t>Javascript fue diseñado para ser ejecutado en navegadores, trabajar con peticiones sobre la red y procesar las interacciones de usuario, al tiempo que se mantiene una interfaz fluida. Por esta razón Javascript utiliza un modelo asíncrono y no bloqueante, con un loop de eventos implementado con un único thread para sus interfaces de entrada/salida:</a:t>
            </a:r>
            <a:endParaRPr sz="1200">
              <a:solidFill>
                <a:srgbClr val="375FA9"/>
              </a:solidFill>
            </a:endParaRPr>
          </a:p>
          <a:p>
            <a:pPr marL="787400" lvl="1" indent="-171450" algn="just" rtl="0">
              <a:lnSpc>
                <a:spcPct val="115000"/>
              </a:lnSpc>
              <a:spcBef>
                <a:spcPts val="600"/>
              </a:spcBef>
              <a:spcAft>
                <a:spcPts val="0"/>
              </a:spcAft>
              <a:buClr>
                <a:schemeClr val="accent5"/>
              </a:buClr>
              <a:buSzPts val="1100"/>
              <a:buFont typeface="Calibri"/>
              <a:buChar char="○"/>
            </a:pPr>
            <a:r>
              <a:rPr lang="es" sz="1200">
                <a:solidFill>
                  <a:srgbClr val="375FA9"/>
                </a:solidFill>
              </a:rPr>
              <a:t>La petición devuelve inmediatamente para evitar el bloqueo.</a:t>
            </a:r>
            <a:endParaRPr sz="1100">
              <a:solidFill>
                <a:srgbClr val="233A44"/>
              </a:solidFill>
              <a:latin typeface="Calibri"/>
              <a:ea typeface="Calibri"/>
              <a:cs typeface="Calibri"/>
              <a:sym typeface="Calibri"/>
            </a:endParaRPr>
          </a:p>
          <a:p>
            <a:pPr marL="787400" lvl="1" indent="-171450" algn="just" rtl="0">
              <a:lnSpc>
                <a:spcPct val="115000"/>
              </a:lnSpc>
              <a:spcBef>
                <a:spcPts val="600"/>
              </a:spcBef>
              <a:spcAft>
                <a:spcPts val="0"/>
              </a:spcAft>
              <a:buClr>
                <a:schemeClr val="accent5"/>
              </a:buClr>
              <a:buSzPts val="1100"/>
              <a:buFont typeface="Calibri"/>
              <a:buChar char="○"/>
            </a:pPr>
            <a:r>
              <a:rPr lang="es" sz="1200">
                <a:solidFill>
                  <a:srgbClr val="375FA9"/>
                </a:solidFill>
              </a:rPr>
              <a:t>Se envía una notificación una vez que la operación se ha completado. Es entonces cuando la función es procesada, la respuesta se encola para ser ejecutada en algún momento en nuestra aplicación.</a:t>
            </a:r>
            <a:endParaRPr sz="1200">
              <a:solidFill>
                <a:srgbClr val="375FA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296"/>
        <p:cNvGrpSpPr/>
        <p:nvPr/>
      </p:nvGrpSpPr>
      <p:grpSpPr>
        <a:xfrm>
          <a:off x="0" y="0"/>
          <a:ext cx="0" cy="0"/>
          <a:chOff x="0" y="0"/>
          <a:chExt cx="0" cy="0"/>
        </a:xfrm>
      </p:grpSpPr>
      <p:sp>
        <p:nvSpPr>
          <p:cNvPr id="297" name="Google Shape;297;p37"/>
          <p:cNvSpPr txBox="1"/>
          <p:nvPr/>
        </p:nvSpPr>
        <p:spPr>
          <a:xfrm>
            <a:off x="892506" y="1082902"/>
            <a:ext cx="7017300" cy="8574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3200" b="1">
                <a:solidFill>
                  <a:srgbClr val="E83464"/>
                </a:solidFill>
              </a:rPr>
              <a:t>Desarrollo Web – FrontEnd</a:t>
            </a:r>
            <a:br>
              <a:rPr lang="es" sz="3200" b="1">
                <a:solidFill>
                  <a:srgbClr val="E83464"/>
                </a:solidFill>
              </a:rPr>
            </a:br>
            <a:r>
              <a:rPr lang="es" sz="3200" b="1">
                <a:solidFill>
                  <a:srgbClr val="E83464"/>
                </a:solidFill>
              </a:rPr>
              <a:t>JavaScript Asíncrono</a:t>
            </a:r>
            <a:endParaRPr sz="3200" b="1">
              <a:solidFill>
                <a:srgbClr val="E83464"/>
              </a:solidFill>
            </a:endParaRPr>
          </a:p>
        </p:txBody>
      </p:sp>
      <p:sp>
        <p:nvSpPr>
          <p:cNvPr id="298" name="Google Shape;298;p37"/>
          <p:cNvSpPr txBox="1"/>
          <p:nvPr/>
        </p:nvSpPr>
        <p:spPr>
          <a:xfrm>
            <a:off x="892506" y="1940304"/>
            <a:ext cx="7359000" cy="2783400"/>
          </a:xfrm>
          <a:prstGeom prst="rect">
            <a:avLst/>
          </a:prstGeom>
          <a:noFill/>
          <a:ln>
            <a:noFill/>
          </a:ln>
        </p:spPr>
        <p:txBody>
          <a:bodyPr spcFirstLastPara="1" wrap="square" lIns="0" tIns="34275" rIns="0" bIns="34275" anchor="t" anchorCtr="0">
            <a:noAutofit/>
          </a:bodyPr>
          <a:lstStyle/>
          <a:p>
            <a:pPr marL="158750" lvl="0" indent="0" algn="just" rtl="0">
              <a:lnSpc>
                <a:spcPct val="115000"/>
              </a:lnSpc>
              <a:spcBef>
                <a:spcPts val="600"/>
              </a:spcBef>
              <a:spcAft>
                <a:spcPts val="0"/>
              </a:spcAft>
              <a:buNone/>
            </a:pPr>
            <a:r>
              <a:rPr lang="es" sz="1600">
                <a:solidFill>
                  <a:srgbClr val="375FA9"/>
                </a:solidFill>
              </a:rPr>
              <a:t>Los mecanismos que utiliza JavaScript para controlar la asincronía son:</a:t>
            </a:r>
            <a:endParaRPr sz="1300">
              <a:solidFill>
                <a:srgbClr val="233A44"/>
              </a:solidFill>
              <a:latin typeface="Calibri"/>
              <a:ea typeface="Calibri"/>
              <a:cs typeface="Calibri"/>
              <a:sym typeface="Calibri"/>
            </a:endParaRPr>
          </a:p>
          <a:p>
            <a:pPr marL="158750" lvl="0" indent="0" algn="just" rtl="0">
              <a:lnSpc>
                <a:spcPct val="115000"/>
              </a:lnSpc>
              <a:spcBef>
                <a:spcPts val="600"/>
              </a:spcBef>
              <a:spcAft>
                <a:spcPts val="0"/>
              </a:spcAft>
              <a:buNone/>
            </a:pPr>
            <a:endParaRPr sz="1600">
              <a:solidFill>
                <a:srgbClr val="375FA9"/>
              </a:solidFill>
            </a:endParaRPr>
          </a:p>
          <a:p>
            <a:pPr marL="330200" lvl="0" indent="-171450" algn="just" rtl="0">
              <a:lnSpc>
                <a:spcPct val="115000"/>
              </a:lnSpc>
              <a:spcBef>
                <a:spcPts val="600"/>
              </a:spcBef>
              <a:spcAft>
                <a:spcPts val="0"/>
              </a:spcAft>
              <a:buClr>
                <a:schemeClr val="accent5"/>
              </a:buClr>
              <a:buSzPts val="1100"/>
              <a:buFont typeface="Calibri"/>
              <a:buChar char="●"/>
            </a:pPr>
            <a:r>
              <a:rPr lang="es" sz="1600">
                <a:solidFill>
                  <a:srgbClr val="375FA9"/>
                </a:solidFill>
              </a:rPr>
              <a:t>Callbacks.</a:t>
            </a:r>
            <a:endParaRPr sz="1300">
              <a:solidFill>
                <a:srgbClr val="233A44"/>
              </a:solidFill>
              <a:latin typeface="Calibri"/>
              <a:ea typeface="Calibri"/>
              <a:cs typeface="Calibri"/>
              <a:sym typeface="Calibri"/>
            </a:endParaRPr>
          </a:p>
          <a:p>
            <a:pPr marL="330200" lvl="0" indent="-171450" algn="just" rtl="0">
              <a:lnSpc>
                <a:spcPct val="115000"/>
              </a:lnSpc>
              <a:spcBef>
                <a:spcPts val="600"/>
              </a:spcBef>
              <a:spcAft>
                <a:spcPts val="0"/>
              </a:spcAft>
              <a:buClr>
                <a:schemeClr val="accent5"/>
              </a:buClr>
              <a:buSzPts val="1100"/>
              <a:buFont typeface="Calibri"/>
              <a:buChar char="●"/>
            </a:pPr>
            <a:r>
              <a:rPr lang="es" sz="1600">
                <a:solidFill>
                  <a:srgbClr val="375FA9"/>
                </a:solidFill>
              </a:rPr>
              <a:t>Promises.</a:t>
            </a:r>
            <a:endParaRPr sz="1300">
              <a:solidFill>
                <a:srgbClr val="233A44"/>
              </a:solidFill>
              <a:latin typeface="Calibri"/>
              <a:ea typeface="Calibri"/>
              <a:cs typeface="Calibri"/>
              <a:sym typeface="Calibri"/>
            </a:endParaRPr>
          </a:p>
          <a:p>
            <a:pPr marL="330200" lvl="0" indent="-171450" algn="just" rtl="0">
              <a:lnSpc>
                <a:spcPct val="115000"/>
              </a:lnSpc>
              <a:spcBef>
                <a:spcPts val="600"/>
              </a:spcBef>
              <a:spcAft>
                <a:spcPts val="0"/>
              </a:spcAft>
              <a:buClr>
                <a:schemeClr val="accent5"/>
              </a:buClr>
              <a:buSzPts val="1100"/>
              <a:buFont typeface="Calibri"/>
              <a:buChar char="●"/>
            </a:pPr>
            <a:r>
              <a:rPr lang="es" sz="1600">
                <a:solidFill>
                  <a:srgbClr val="375FA9"/>
                </a:solidFill>
              </a:rPr>
              <a:t>Async / Await.</a:t>
            </a:r>
            <a:endParaRPr sz="1600">
              <a:solidFill>
                <a:srgbClr val="375FA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302"/>
        <p:cNvGrpSpPr/>
        <p:nvPr/>
      </p:nvGrpSpPr>
      <p:grpSpPr>
        <a:xfrm>
          <a:off x="0" y="0"/>
          <a:ext cx="0" cy="0"/>
          <a:chOff x="0" y="0"/>
          <a:chExt cx="0" cy="0"/>
        </a:xfrm>
      </p:grpSpPr>
      <p:sp>
        <p:nvSpPr>
          <p:cNvPr id="303" name="Google Shape;303;p38"/>
          <p:cNvSpPr txBox="1"/>
          <p:nvPr/>
        </p:nvSpPr>
        <p:spPr>
          <a:xfrm>
            <a:off x="849780" y="905702"/>
            <a:ext cx="7359000" cy="8574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3200" b="1">
                <a:solidFill>
                  <a:srgbClr val="E83464"/>
                </a:solidFill>
              </a:rPr>
              <a:t>Desarrollo Web – FrontEnd</a:t>
            </a:r>
            <a:br>
              <a:rPr lang="es" sz="3200" b="1">
                <a:solidFill>
                  <a:srgbClr val="E83464"/>
                </a:solidFill>
              </a:rPr>
            </a:br>
            <a:r>
              <a:rPr lang="es" sz="2800" b="1">
                <a:solidFill>
                  <a:srgbClr val="E83464"/>
                </a:solidFill>
              </a:rPr>
              <a:t>JavaScript Asíncrono - Callbacks</a:t>
            </a:r>
            <a:endParaRPr sz="3000" b="1">
              <a:solidFill>
                <a:srgbClr val="E83464"/>
              </a:solidFill>
            </a:endParaRPr>
          </a:p>
        </p:txBody>
      </p:sp>
      <p:sp>
        <p:nvSpPr>
          <p:cNvPr id="304" name="Google Shape;304;p38"/>
          <p:cNvSpPr txBox="1"/>
          <p:nvPr/>
        </p:nvSpPr>
        <p:spPr>
          <a:xfrm>
            <a:off x="849781" y="1763104"/>
            <a:ext cx="7359000" cy="3198900"/>
          </a:xfrm>
          <a:prstGeom prst="rect">
            <a:avLst/>
          </a:prstGeom>
          <a:noFill/>
          <a:ln>
            <a:noFill/>
          </a:ln>
        </p:spPr>
        <p:txBody>
          <a:bodyPr spcFirstLastPara="1" wrap="square" lIns="0" tIns="34275" rIns="0" bIns="34275" anchor="t" anchorCtr="0">
            <a:noAutofit/>
          </a:bodyPr>
          <a:lstStyle/>
          <a:p>
            <a:pPr marL="158750" lvl="0" indent="0" algn="just" rtl="0">
              <a:lnSpc>
                <a:spcPct val="115000"/>
              </a:lnSpc>
              <a:spcBef>
                <a:spcPts val="600"/>
              </a:spcBef>
              <a:spcAft>
                <a:spcPts val="0"/>
              </a:spcAft>
              <a:buNone/>
            </a:pPr>
            <a:r>
              <a:rPr lang="es" sz="1300">
                <a:solidFill>
                  <a:srgbClr val="375FA9"/>
                </a:solidFill>
              </a:rPr>
              <a:t>Los callbacks son la base para que Javascript funcione de forma asíncrona.</a:t>
            </a:r>
            <a:endParaRPr sz="1300">
              <a:solidFill>
                <a:srgbClr val="233A44"/>
              </a:solidFill>
              <a:latin typeface="Calibri"/>
              <a:ea typeface="Calibri"/>
              <a:cs typeface="Calibri"/>
              <a:sym typeface="Calibri"/>
            </a:endParaRPr>
          </a:p>
          <a:p>
            <a:pPr marL="158750" lvl="0" indent="0" algn="just" rtl="0">
              <a:lnSpc>
                <a:spcPct val="115000"/>
              </a:lnSpc>
              <a:spcBef>
                <a:spcPts val="600"/>
              </a:spcBef>
              <a:spcAft>
                <a:spcPts val="0"/>
              </a:spcAft>
              <a:buNone/>
            </a:pPr>
            <a:r>
              <a:rPr lang="es" sz="1300">
                <a:solidFill>
                  <a:srgbClr val="375FA9"/>
                </a:solidFill>
              </a:rPr>
              <a:t>Un callback (llamada de vuelta) es una función que recibe como argumento otra función y la ejecuta.</a:t>
            </a:r>
            <a:endParaRPr sz="1300">
              <a:solidFill>
                <a:srgbClr val="233A44"/>
              </a:solidFill>
              <a:latin typeface="Calibri"/>
              <a:ea typeface="Calibri"/>
              <a:cs typeface="Calibri"/>
              <a:sym typeface="Calibri"/>
            </a:endParaRPr>
          </a:p>
          <a:p>
            <a:pPr marL="158750" lvl="0" indent="0" algn="just" rtl="0">
              <a:lnSpc>
                <a:spcPct val="115000"/>
              </a:lnSpc>
              <a:spcBef>
                <a:spcPts val="600"/>
              </a:spcBef>
              <a:spcAft>
                <a:spcPts val="0"/>
              </a:spcAft>
              <a:buNone/>
            </a:pPr>
            <a:r>
              <a:rPr lang="es" sz="1300" b="1">
                <a:solidFill>
                  <a:srgbClr val="375FA9"/>
                </a:solidFill>
              </a:rPr>
              <a:t>Ejemplo</a:t>
            </a:r>
            <a:r>
              <a:rPr lang="es" sz="1300">
                <a:solidFill>
                  <a:srgbClr val="375FA9"/>
                </a:solidFill>
              </a:rPr>
              <a:t>:</a:t>
            </a:r>
            <a:endParaRPr sz="1300">
              <a:solidFill>
                <a:srgbClr val="375FA9"/>
              </a:solidFill>
            </a:endParaRPr>
          </a:p>
          <a:p>
            <a:pPr marL="1073150" lvl="2" indent="0" algn="just" rtl="0">
              <a:lnSpc>
                <a:spcPct val="115000"/>
              </a:lnSpc>
              <a:spcBef>
                <a:spcPts val="0"/>
              </a:spcBef>
              <a:spcAft>
                <a:spcPts val="0"/>
              </a:spcAft>
              <a:buNone/>
            </a:pPr>
            <a:r>
              <a:rPr lang="es" sz="1300">
                <a:solidFill>
                  <a:srgbClr val="375FA9"/>
                </a:solidFill>
                <a:latin typeface="Consolas"/>
                <a:ea typeface="Consolas"/>
                <a:cs typeface="Consolas"/>
                <a:sym typeface="Consolas"/>
              </a:rPr>
              <a:t>setTimeout(function(){</a:t>
            </a:r>
            <a:endParaRPr sz="1100">
              <a:solidFill>
                <a:srgbClr val="233A44"/>
              </a:solidFill>
              <a:latin typeface="Consolas"/>
              <a:ea typeface="Consolas"/>
              <a:cs typeface="Consolas"/>
              <a:sym typeface="Consolas"/>
            </a:endParaRPr>
          </a:p>
          <a:p>
            <a:pPr marL="1073150" lvl="2" indent="0" algn="just" rtl="0">
              <a:lnSpc>
                <a:spcPct val="115000"/>
              </a:lnSpc>
              <a:spcBef>
                <a:spcPts val="0"/>
              </a:spcBef>
              <a:spcAft>
                <a:spcPts val="0"/>
              </a:spcAft>
              <a:buNone/>
            </a:pPr>
            <a:r>
              <a:rPr lang="es" sz="1300">
                <a:solidFill>
                  <a:srgbClr val="375FA9"/>
                </a:solidFill>
                <a:latin typeface="Consolas"/>
                <a:ea typeface="Consolas"/>
                <a:cs typeface="Consolas"/>
                <a:sym typeface="Consolas"/>
              </a:rPr>
              <a:t>  console.log("Hola Mundo con retraso!");</a:t>
            </a:r>
            <a:endParaRPr sz="1100">
              <a:solidFill>
                <a:srgbClr val="233A44"/>
              </a:solidFill>
              <a:latin typeface="Consolas"/>
              <a:ea typeface="Consolas"/>
              <a:cs typeface="Consolas"/>
              <a:sym typeface="Consolas"/>
            </a:endParaRPr>
          </a:p>
          <a:p>
            <a:pPr marL="1073150" lvl="2" indent="0" algn="just" rtl="0">
              <a:lnSpc>
                <a:spcPct val="115000"/>
              </a:lnSpc>
              <a:spcBef>
                <a:spcPts val="0"/>
              </a:spcBef>
              <a:spcAft>
                <a:spcPts val="0"/>
              </a:spcAft>
              <a:buNone/>
            </a:pPr>
            <a:r>
              <a:rPr lang="es" sz="1300">
                <a:solidFill>
                  <a:srgbClr val="375FA9"/>
                </a:solidFill>
                <a:latin typeface="Consolas"/>
                <a:ea typeface="Consolas"/>
                <a:cs typeface="Consolas"/>
                <a:sym typeface="Consolas"/>
              </a:rPr>
              <a:t>}, 1000)</a:t>
            </a:r>
            <a:endParaRPr sz="1300">
              <a:solidFill>
                <a:srgbClr val="375FA9"/>
              </a:solidFill>
              <a:latin typeface="Consolas"/>
              <a:ea typeface="Consolas"/>
              <a:cs typeface="Consolas"/>
              <a:sym typeface="Consolas"/>
            </a:endParaRPr>
          </a:p>
          <a:p>
            <a:pPr marL="158750" lvl="0" indent="0" algn="just" rtl="0">
              <a:lnSpc>
                <a:spcPct val="115000"/>
              </a:lnSpc>
              <a:spcBef>
                <a:spcPts val="600"/>
              </a:spcBef>
              <a:spcAft>
                <a:spcPts val="0"/>
              </a:spcAft>
              <a:buNone/>
            </a:pPr>
            <a:r>
              <a:rPr lang="es" sz="1300">
                <a:solidFill>
                  <a:srgbClr val="375FA9"/>
                </a:solidFill>
              </a:rPr>
              <a:t>setTimeout es una función asíncrona que programa la ejecución de un callback una vez ha transcurrido, como mínimo, una determinada cantidad de tiempo.</a:t>
            </a:r>
            <a:endParaRPr sz="1300">
              <a:solidFill>
                <a:srgbClr val="375FA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308"/>
        <p:cNvGrpSpPr/>
        <p:nvPr/>
      </p:nvGrpSpPr>
      <p:grpSpPr>
        <a:xfrm>
          <a:off x="0" y="0"/>
          <a:ext cx="0" cy="0"/>
          <a:chOff x="0" y="0"/>
          <a:chExt cx="0" cy="0"/>
        </a:xfrm>
      </p:grpSpPr>
      <p:sp>
        <p:nvSpPr>
          <p:cNvPr id="309" name="Google Shape;309;p39"/>
          <p:cNvSpPr txBox="1"/>
          <p:nvPr/>
        </p:nvSpPr>
        <p:spPr>
          <a:xfrm>
            <a:off x="849780" y="837877"/>
            <a:ext cx="7359000" cy="8574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3100" b="1">
                <a:solidFill>
                  <a:srgbClr val="E83464"/>
                </a:solidFill>
              </a:rPr>
              <a:t>Desarrollo Web – FrontEnd</a:t>
            </a:r>
            <a:br>
              <a:rPr lang="es" sz="3100" b="1">
                <a:solidFill>
                  <a:srgbClr val="E83464"/>
                </a:solidFill>
              </a:rPr>
            </a:br>
            <a:r>
              <a:rPr lang="es" sz="2700" b="1">
                <a:solidFill>
                  <a:srgbClr val="E83464"/>
                </a:solidFill>
              </a:rPr>
              <a:t>JavaScript Asíncrono - Callbacks</a:t>
            </a:r>
            <a:endParaRPr sz="2900" b="1">
              <a:solidFill>
                <a:srgbClr val="E83464"/>
              </a:solidFill>
            </a:endParaRPr>
          </a:p>
        </p:txBody>
      </p:sp>
      <p:sp>
        <p:nvSpPr>
          <p:cNvPr id="310" name="Google Shape;310;p39"/>
          <p:cNvSpPr txBox="1"/>
          <p:nvPr/>
        </p:nvSpPr>
        <p:spPr>
          <a:xfrm>
            <a:off x="849779" y="1695127"/>
            <a:ext cx="7359000" cy="3198900"/>
          </a:xfrm>
          <a:prstGeom prst="rect">
            <a:avLst/>
          </a:prstGeom>
          <a:noFill/>
          <a:ln>
            <a:noFill/>
          </a:ln>
        </p:spPr>
        <p:txBody>
          <a:bodyPr spcFirstLastPara="1" wrap="square" lIns="0" tIns="34275" rIns="0" bIns="34275" anchor="t" anchorCtr="0">
            <a:noAutofit/>
          </a:bodyPr>
          <a:lstStyle/>
          <a:p>
            <a:pPr marL="158750" lvl="0" indent="0" algn="just" rtl="0">
              <a:spcBef>
                <a:spcPts val="0"/>
              </a:spcBef>
              <a:spcAft>
                <a:spcPts val="0"/>
              </a:spcAft>
              <a:buNone/>
            </a:pPr>
            <a:r>
              <a:rPr lang="es" sz="1200" b="1">
                <a:solidFill>
                  <a:srgbClr val="375FA9"/>
                </a:solidFill>
              </a:rPr>
              <a:t>Ejemplo:</a:t>
            </a:r>
            <a:endParaRPr sz="1300">
              <a:solidFill>
                <a:srgbClr val="233A44"/>
              </a:solidFill>
              <a:latin typeface="Calibri"/>
              <a:ea typeface="Calibri"/>
              <a:cs typeface="Calibri"/>
              <a:sym typeface="Calibri"/>
            </a:endParaRPr>
          </a:p>
          <a:p>
            <a:pPr marL="158750" lvl="0" indent="0" algn="just" rtl="0">
              <a:spcBef>
                <a:spcPts val="0"/>
              </a:spcBef>
              <a:spcAft>
                <a:spcPts val="0"/>
              </a:spcAft>
              <a:buNone/>
            </a:pPr>
            <a:r>
              <a:rPr lang="es" sz="1100">
                <a:solidFill>
                  <a:srgbClr val="375FA9"/>
                </a:solidFill>
                <a:latin typeface="Consolas"/>
                <a:ea typeface="Consolas"/>
                <a:cs typeface="Consolas"/>
                <a:sym typeface="Consolas"/>
              </a:rPr>
              <a:t>&lt;input type="text" id="a" /&gt;</a:t>
            </a:r>
            <a:endParaRPr sz="1200">
              <a:solidFill>
                <a:srgbClr val="233A44"/>
              </a:solidFill>
              <a:latin typeface="Consolas"/>
              <a:ea typeface="Consolas"/>
              <a:cs typeface="Consolas"/>
              <a:sym typeface="Consolas"/>
            </a:endParaRPr>
          </a:p>
          <a:p>
            <a:pPr marL="158750" lvl="0" indent="0" algn="just" rtl="0">
              <a:spcBef>
                <a:spcPts val="0"/>
              </a:spcBef>
              <a:spcAft>
                <a:spcPts val="0"/>
              </a:spcAft>
              <a:buNone/>
            </a:pPr>
            <a:r>
              <a:rPr lang="es" sz="1100">
                <a:solidFill>
                  <a:srgbClr val="375FA9"/>
                </a:solidFill>
                <a:latin typeface="Consolas"/>
                <a:ea typeface="Consolas"/>
                <a:cs typeface="Consolas"/>
                <a:sym typeface="Consolas"/>
              </a:rPr>
              <a:t>&lt;input type="text" id="b" /&gt;</a:t>
            </a:r>
            <a:endParaRPr sz="1200">
              <a:solidFill>
                <a:srgbClr val="233A44"/>
              </a:solidFill>
              <a:latin typeface="Consolas"/>
              <a:ea typeface="Consolas"/>
              <a:cs typeface="Consolas"/>
              <a:sym typeface="Consolas"/>
            </a:endParaRPr>
          </a:p>
          <a:p>
            <a:pPr marL="158750" lvl="0" indent="0" algn="just" rtl="0">
              <a:spcBef>
                <a:spcPts val="0"/>
              </a:spcBef>
              <a:spcAft>
                <a:spcPts val="0"/>
              </a:spcAft>
              <a:buNone/>
            </a:pPr>
            <a:r>
              <a:rPr lang="es" sz="1100">
                <a:solidFill>
                  <a:srgbClr val="375FA9"/>
                </a:solidFill>
                <a:latin typeface="Consolas"/>
                <a:ea typeface="Consolas"/>
                <a:cs typeface="Consolas"/>
                <a:sym typeface="Consolas"/>
              </a:rPr>
              <a:t>&lt;button id="operar"&gt;</a:t>
            </a:r>
            <a:endParaRPr sz="1200">
              <a:solidFill>
                <a:srgbClr val="233A44"/>
              </a:solidFill>
              <a:latin typeface="Consolas"/>
              <a:ea typeface="Consolas"/>
              <a:cs typeface="Consolas"/>
              <a:sym typeface="Consolas"/>
            </a:endParaRPr>
          </a:p>
          <a:p>
            <a:pPr marL="158750" lvl="0" indent="0" algn="just" rtl="0">
              <a:spcBef>
                <a:spcPts val="0"/>
              </a:spcBef>
              <a:spcAft>
                <a:spcPts val="0"/>
              </a:spcAft>
              <a:buNone/>
            </a:pPr>
            <a:r>
              <a:rPr lang="es" sz="1100">
                <a:solidFill>
                  <a:srgbClr val="375FA9"/>
                </a:solidFill>
                <a:latin typeface="Consolas"/>
                <a:ea typeface="Consolas"/>
                <a:cs typeface="Consolas"/>
                <a:sym typeface="Consolas"/>
              </a:rPr>
              <a:t>    Sumar</a:t>
            </a:r>
            <a:endParaRPr sz="1200">
              <a:solidFill>
                <a:srgbClr val="233A44"/>
              </a:solidFill>
              <a:latin typeface="Consolas"/>
              <a:ea typeface="Consolas"/>
              <a:cs typeface="Consolas"/>
              <a:sym typeface="Consolas"/>
            </a:endParaRPr>
          </a:p>
          <a:p>
            <a:pPr marL="158750" lvl="0" indent="0" algn="just" rtl="0">
              <a:spcBef>
                <a:spcPts val="0"/>
              </a:spcBef>
              <a:spcAft>
                <a:spcPts val="0"/>
              </a:spcAft>
              <a:buNone/>
            </a:pPr>
            <a:r>
              <a:rPr lang="es" sz="1100">
                <a:solidFill>
                  <a:srgbClr val="375FA9"/>
                </a:solidFill>
                <a:latin typeface="Consolas"/>
                <a:ea typeface="Consolas"/>
                <a:cs typeface="Consolas"/>
                <a:sym typeface="Consolas"/>
              </a:rPr>
              <a:t>&lt;/button&gt;</a:t>
            </a:r>
            <a:endParaRPr sz="1200">
              <a:solidFill>
                <a:srgbClr val="233A44"/>
              </a:solidFill>
              <a:latin typeface="Consolas"/>
              <a:ea typeface="Consolas"/>
              <a:cs typeface="Consolas"/>
              <a:sym typeface="Consolas"/>
            </a:endParaRPr>
          </a:p>
          <a:p>
            <a:pPr marL="158750" lvl="0" indent="0" algn="just" rtl="0">
              <a:spcBef>
                <a:spcPts val="0"/>
              </a:spcBef>
              <a:spcAft>
                <a:spcPts val="0"/>
              </a:spcAft>
              <a:buNone/>
            </a:pPr>
            <a:r>
              <a:rPr lang="es" sz="1100">
                <a:solidFill>
                  <a:srgbClr val="375FA9"/>
                </a:solidFill>
                <a:latin typeface="Consolas"/>
                <a:ea typeface="Consolas"/>
                <a:cs typeface="Consolas"/>
                <a:sym typeface="Consolas"/>
              </a:rPr>
              <a:t>function Sumar(a, b, callback){</a:t>
            </a:r>
            <a:endParaRPr sz="1200">
              <a:solidFill>
                <a:srgbClr val="233A44"/>
              </a:solidFill>
              <a:latin typeface="Consolas"/>
              <a:ea typeface="Consolas"/>
              <a:cs typeface="Consolas"/>
              <a:sym typeface="Consolas"/>
            </a:endParaRPr>
          </a:p>
          <a:p>
            <a:pPr marL="158750" lvl="0" indent="0" algn="just" rtl="0">
              <a:spcBef>
                <a:spcPts val="0"/>
              </a:spcBef>
              <a:spcAft>
                <a:spcPts val="0"/>
              </a:spcAft>
              <a:buNone/>
            </a:pPr>
            <a:r>
              <a:rPr lang="es" sz="1100">
                <a:solidFill>
                  <a:srgbClr val="375FA9"/>
                </a:solidFill>
                <a:latin typeface="Consolas"/>
                <a:ea typeface="Consolas"/>
                <a:cs typeface="Consolas"/>
                <a:sym typeface="Consolas"/>
              </a:rPr>
              <a:t>    return callback(a+b);</a:t>
            </a:r>
            <a:endParaRPr sz="1200">
              <a:solidFill>
                <a:srgbClr val="233A44"/>
              </a:solidFill>
              <a:latin typeface="Consolas"/>
              <a:ea typeface="Consolas"/>
              <a:cs typeface="Consolas"/>
              <a:sym typeface="Consolas"/>
            </a:endParaRPr>
          </a:p>
          <a:p>
            <a:pPr marL="158750" lvl="0" indent="0" algn="just" rtl="0">
              <a:spcBef>
                <a:spcPts val="0"/>
              </a:spcBef>
              <a:spcAft>
                <a:spcPts val="0"/>
              </a:spcAft>
              <a:buNone/>
            </a:pPr>
            <a:r>
              <a:rPr lang="es" sz="1100">
                <a:solidFill>
                  <a:srgbClr val="375FA9"/>
                </a:solidFill>
                <a:latin typeface="Consolas"/>
                <a:ea typeface="Consolas"/>
                <a:cs typeface="Consolas"/>
                <a:sym typeface="Consolas"/>
              </a:rPr>
              <a:t>}</a:t>
            </a:r>
            <a:endParaRPr sz="1200">
              <a:solidFill>
                <a:srgbClr val="233A44"/>
              </a:solidFill>
              <a:latin typeface="Consolas"/>
              <a:ea typeface="Consolas"/>
              <a:cs typeface="Consolas"/>
              <a:sym typeface="Consolas"/>
            </a:endParaRPr>
          </a:p>
          <a:p>
            <a:pPr marL="158750" lvl="0" indent="0" algn="just" rtl="0">
              <a:spcBef>
                <a:spcPts val="0"/>
              </a:spcBef>
              <a:spcAft>
                <a:spcPts val="0"/>
              </a:spcAft>
              <a:buNone/>
            </a:pPr>
            <a:endParaRPr sz="1100">
              <a:solidFill>
                <a:srgbClr val="375FA9"/>
              </a:solidFill>
              <a:latin typeface="Consolas"/>
              <a:ea typeface="Consolas"/>
              <a:cs typeface="Consolas"/>
              <a:sym typeface="Consolas"/>
            </a:endParaRPr>
          </a:p>
          <a:p>
            <a:pPr marL="158750" lvl="0" indent="0" algn="just" rtl="0">
              <a:spcBef>
                <a:spcPts val="0"/>
              </a:spcBef>
              <a:spcAft>
                <a:spcPts val="0"/>
              </a:spcAft>
              <a:buNone/>
            </a:pPr>
            <a:r>
              <a:rPr lang="es" sz="1100">
                <a:solidFill>
                  <a:srgbClr val="375FA9"/>
                </a:solidFill>
                <a:latin typeface="Consolas"/>
                <a:ea typeface="Consolas"/>
                <a:cs typeface="Consolas"/>
                <a:sym typeface="Consolas"/>
              </a:rPr>
              <a:t>document.querySelector("#operar").addEventListener('click', function(){</a:t>
            </a:r>
            <a:endParaRPr sz="1200">
              <a:solidFill>
                <a:srgbClr val="233A44"/>
              </a:solidFill>
              <a:latin typeface="Consolas"/>
              <a:ea typeface="Consolas"/>
              <a:cs typeface="Consolas"/>
              <a:sym typeface="Consolas"/>
            </a:endParaRPr>
          </a:p>
          <a:p>
            <a:pPr marL="158750" lvl="0" indent="0" algn="just" rtl="0">
              <a:spcBef>
                <a:spcPts val="0"/>
              </a:spcBef>
              <a:spcAft>
                <a:spcPts val="0"/>
              </a:spcAft>
              <a:buNone/>
            </a:pPr>
            <a:r>
              <a:rPr lang="es" sz="1100">
                <a:solidFill>
                  <a:srgbClr val="375FA9"/>
                </a:solidFill>
                <a:latin typeface="Consolas"/>
                <a:ea typeface="Consolas"/>
                <a:cs typeface="Consolas"/>
                <a:sym typeface="Consolas"/>
              </a:rPr>
              <a:t>    var a = parseInt(document.querySelector("#a").value),</a:t>
            </a:r>
            <a:endParaRPr sz="1200">
              <a:solidFill>
                <a:srgbClr val="233A44"/>
              </a:solidFill>
              <a:latin typeface="Consolas"/>
              <a:ea typeface="Consolas"/>
              <a:cs typeface="Consolas"/>
              <a:sym typeface="Consolas"/>
            </a:endParaRPr>
          </a:p>
          <a:p>
            <a:pPr marL="158750" lvl="0" indent="0" algn="just" rtl="0">
              <a:spcBef>
                <a:spcPts val="0"/>
              </a:spcBef>
              <a:spcAft>
                <a:spcPts val="0"/>
              </a:spcAft>
              <a:buNone/>
            </a:pPr>
            <a:r>
              <a:rPr lang="es" sz="1100">
                <a:solidFill>
                  <a:srgbClr val="375FA9"/>
                </a:solidFill>
                <a:latin typeface="Consolas"/>
                <a:ea typeface="Consolas"/>
                <a:cs typeface="Consolas"/>
                <a:sym typeface="Consolas"/>
              </a:rPr>
              <a:t>        b = parseInt(document.querySelector("#b").value);</a:t>
            </a:r>
            <a:endParaRPr sz="1200">
              <a:solidFill>
                <a:srgbClr val="233A44"/>
              </a:solidFill>
              <a:latin typeface="Consolas"/>
              <a:ea typeface="Consolas"/>
              <a:cs typeface="Consolas"/>
              <a:sym typeface="Consolas"/>
            </a:endParaRPr>
          </a:p>
          <a:p>
            <a:pPr marL="158750" lvl="0" indent="0" algn="just" rtl="0">
              <a:spcBef>
                <a:spcPts val="0"/>
              </a:spcBef>
              <a:spcAft>
                <a:spcPts val="0"/>
              </a:spcAft>
              <a:buNone/>
            </a:pPr>
            <a:endParaRPr sz="1100">
              <a:solidFill>
                <a:srgbClr val="375FA9"/>
              </a:solidFill>
              <a:latin typeface="Consolas"/>
              <a:ea typeface="Consolas"/>
              <a:cs typeface="Consolas"/>
              <a:sym typeface="Consolas"/>
            </a:endParaRPr>
          </a:p>
          <a:p>
            <a:pPr marL="158750" lvl="0" indent="0" algn="just" rtl="0">
              <a:spcBef>
                <a:spcPts val="0"/>
              </a:spcBef>
              <a:spcAft>
                <a:spcPts val="0"/>
              </a:spcAft>
              <a:buNone/>
            </a:pPr>
            <a:r>
              <a:rPr lang="es" sz="1100">
                <a:solidFill>
                  <a:srgbClr val="375FA9"/>
                </a:solidFill>
                <a:latin typeface="Consolas"/>
                <a:ea typeface="Consolas"/>
                <a:cs typeface="Consolas"/>
                <a:sym typeface="Consolas"/>
              </a:rPr>
              <a:t>    Sumar(a, b, function(r){</a:t>
            </a:r>
            <a:endParaRPr sz="1200">
              <a:solidFill>
                <a:srgbClr val="233A44"/>
              </a:solidFill>
              <a:latin typeface="Consolas"/>
              <a:ea typeface="Consolas"/>
              <a:cs typeface="Consolas"/>
              <a:sym typeface="Consolas"/>
            </a:endParaRPr>
          </a:p>
          <a:p>
            <a:pPr marL="158750" lvl="0" indent="0" algn="just" rtl="0">
              <a:spcBef>
                <a:spcPts val="0"/>
              </a:spcBef>
              <a:spcAft>
                <a:spcPts val="0"/>
              </a:spcAft>
              <a:buNone/>
            </a:pPr>
            <a:r>
              <a:rPr lang="es" sz="1100">
                <a:solidFill>
                  <a:srgbClr val="375FA9"/>
                </a:solidFill>
                <a:latin typeface="Consolas"/>
                <a:ea typeface="Consolas"/>
                <a:cs typeface="Consolas"/>
                <a:sym typeface="Consolas"/>
              </a:rPr>
              <a:t>        console.log('El resultado es ' + r);</a:t>
            </a:r>
            <a:endParaRPr sz="1200">
              <a:solidFill>
                <a:srgbClr val="233A44"/>
              </a:solidFill>
              <a:latin typeface="Consolas"/>
              <a:ea typeface="Consolas"/>
              <a:cs typeface="Consolas"/>
              <a:sym typeface="Consolas"/>
            </a:endParaRPr>
          </a:p>
          <a:p>
            <a:pPr marL="158750" lvl="0" indent="0" algn="just" rtl="0">
              <a:spcBef>
                <a:spcPts val="0"/>
              </a:spcBef>
              <a:spcAft>
                <a:spcPts val="0"/>
              </a:spcAft>
              <a:buNone/>
            </a:pPr>
            <a:r>
              <a:rPr lang="es" sz="1100">
                <a:solidFill>
                  <a:srgbClr val="375FA9"/>
                </a:solidFill>
                <a:latin typeface="Consolas"/>
                <a:ea typeface="Consolas"/>
                <a:cs typeface="Consolas"/>
                <a:sym typeface="Consolas"/>
              </a:rPr>
              <a:t>    })</a:t>
            </a:r>
            <a:endParaRPr sz="1200">
              <a:solidFill>
                <a:srgbClr val="233A44"/>
              </a:solidFill>
              <a:latin typeface="Consolas"/>
              <a:ea typeface="Consolas"/>
              <a:cs typeface="Consolas"/>
              <a:sym typeface="Consolas"/>
            </a:endParaRPr>
          </a:p>
          <a:p>
            <a:pPr marL="158750" lvl="0" indent="0" algn="just" rtl="0">
              <a:spcBef>
                <a:spcPts val="0"/>
              </a:spcBef>
              <a:spcAft>
                <a:spcPts val="0"/>
              </a:spcAft>
              <a:buNone/>
            </a:pPr>
            <a:r>
              <a:rPr lang="es" sz="1100">
                <a:solidFill>
                  <a:srgbClr val="375FA9"/>
                </a:solidFill>
                <a:latin typeface="Consolas"/>
                <a:ea typeface="Consolas"/>
                <a:cs typeface="Consolas"/>
                <a:sym typeface="Consolas"/>
              </a:rPr>
              <a:t>})</a:t>
            </a:r>
            <a:endParaRPr sz="1200">
              <a:solidFill>
                <a:srgbClr val="233A44"/>
              </a:solidFill>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314"/>
        <p:cNvGrpSpPr/>
        <p:nvPr/>
      </p:nvGrpSpPr>
      <p:grpSpPr>
        <a:xfrm>
          <a:off x="0" y="0"/>
          <a:ext cx="0" cy="0"/>
          <a:chOff x="0" y="0"/>
          <a:chExt cx="0" cy="0"/>
        </a:xfrm>
      </p:grpSpPr>
      <p:sp>
        <p:nvSpPr>
          <p:cNvPr id="315" name="Google Shape;315;p40"/>
          <p:cNvSpPr txBox="1"/>
          <p:nvPr/>
        </p:nvSpPr>
        <p:spPr>
          <a:xfrm>
            <a:off x="849780" y="914077"/>
            <a:ext cx="7359000" cy="8574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3200" b="1">
                <a:solidFill>
                  <a:srgbClr val="E83464"/>
                </a:solidFill>
              </a:rPr>
              <a:t>Desarrollo Web – FrontEnd</a:t>
            </a:r>
            <a:br>
              <a:rPr lang="es" sz="3200" b="1">
                <a:solidFill>
                  <a:srgbClr val="E83464"/>
                </a:solidFill>
              </a:rPr>
            </a:br>
            <a:r>
              <a:rPr lang="es" sz="2800" b="1">
                <a:solidFill>
                  <a:srgbClr val="E83464"/>
                </a:solidFill>
              </a:rPr>
              <a:t>JavaScript Asíncrono - Promises</a:t>
            </a:r>
            <a:endParaRPr sz="3000" b="1">
              <a:solidFill>
                <a:srgbClr val="E83464"/>
              </a:solidFill>
            </a:endParaRPr>
          </a:p>
        </p:txBody>
      </p:sp>
      <p:sp>
        <p:nvSpPr>
          <p:cNvPr id="316" name="Google Shape;316;p40"/>
          <p:cNvSpPr txBox="1"/>
          <p:nvPr/>
        </p:nvSpPr>
        <p:spPr>
          <a:xfrm>
            <a:off x="849781" y="1715909"/>
            <a:ext cx="7359000" cy="3126300"/>
          </a:xfrm>
          <a:prstGeom prst="rect">
            <a:avLst/>
          </a:prstGeom>
          <a:noFill/>
          <a:ln>
            <a:noFill/>
          </a:ln>
        </p:spPr>
        <p:txBody>
          <a:bodyPr spcFirstLastPara="1" wrap="square" lIns="0" tIns="34275" rIns="0" bIns="34275" anchor="t" anchorCtr="0">
            <a:noAutofit/>
          </a:bodyPr>
          <a:lstStyle/>
          <a:p>
            <a:pPr marL="330200" lvl="0" indent="-171450" algn="just" rtl="0">
              <a:lnSpc>
                <a:spcPct val="115000"/>
              </a:lnSpc>
              <a:spcBef>
                <a:spcPts val="600"/>
              </a:spcBef>
              <a:spcAft>
                <a:spcPts val="0"/>
              </a:spcAft>
              <a:buClr>
                <a:schemeClr val="accent5"/>
              </a:buClr>
              <a:buSzPts val="1100"/>
              <a:buFont typeface="Calibri"/>
              <a:buChar char="●"/>
            </a:pPr>
            <a:r>
              <a:rPr lang="es" sz="1300">
                <a:solidFill>
                  <a:srgbClr val="375FA9"/>
                </a:solidFill>
              </a:rPr>
              <a:t>Una promesa (promise) es un objeto que representa el resultado de una operación asíncrona, cuenta con 3 posibles estados:</a:t>
            </a:r>
            <a:endParaRPr sz="1300">
              <a:solidFill>
                <a:srgbClr val="375FA9"/>
              </a:solidFill>
            </a:endParaRPr>
          </a:p>
          <a:p>
            <a:pPr marL="787400" lvl="1" indent="-171450" algn="just" rtl="0">
              <a:lnSpc>
                <a:spcPct val="115000"/>
              </a:lnSpc>
              <a:spcBef>
                <a:spcPts val="600"/>
              </a:spcBef>
              <a:spcAft>
                <a:spcPts val="0"/>
              </a:spcAft>
              <a:buClr>
                <a:schemeClr val="accent5"/>
              </a:buClr>
              <a:buSzPts val="1100"/>
              <a:buFont typeface="Calibri"/>
              <a:buChar char="○"/>
            </a:pPr>
            <a:r>
              <a:rPr lang="es" sz="1300">
                <a:solidFill>
                  <a:srgbClr val="375FA9"/>
                </a:solidFill>
              </a:rPr>
              <a:t>Pendiente.</a:t>
            </a:r>
            <a:endParaRPr sz="1100">
              <a:solidFill>
                <a:srgbClr val="233A44"/>
              </a:solidFill>
              <a:latin typeface="Calibri"/>
              <a:ea typeface="Calibri"/>
              <a:cs typeface="Calibri"/>
              <a:sym typeface="Calibri"/>
            </a:endParaRPr>
          </a:p>
          <a:p>
            <a:pPr marL="787400" lvl="1" indent="-171450" algn="just" rtl="0">
              <a:lnSpc>
                <a:spcPct val="115000"/>
              </a:lnSpc>
              <a:spcBef>
                <a:spcPts val="600"/>
              </a:spcBef>
              <a:spcAft>
                <a:spcPts val="0"/>
              </a:spcAft>
              <a:buClr>
                <a:schemeClr val="accent5"/>
              </a:buClr>
              <a:buSzPts val="1100"/>
              <a:buFont typeface="Calibri"/>
              <a:buChar char="○"/>
            </a:pPr>
            <a:r>
              <a:rPr lang="es" sz="1300">
                <a:solidFill>
                  <a:srgbClr val="375FA9"/>
                </a:solidFill>
              </a:rPr>
              <a:t>Resuelta.</a:t>
            </a:r>
            <a:endParaRPr sz="1100">
              <a:solidFill>
                <a:srgbClr val="233A44"/>
              </a:solidFill>
              <a:latin typeface="Calibri"/>
              <a:ea typeface="Calibri"/>
              <a:cs typeface="Calibri"/>
              <a:sym typeface="Calibri"/>
            </a:endParaRPr>
          </a:p>
          <a:p>
            <a:pPr marL="787400" lvl="1" indent="-171450" algn="just" rtl="0">
              <a:lnSpc>
                <a:spcPct val="115000"/>
              </a:lnSpc>
              <a:spcBef>
                <a:spcPts val="600"/>
              </a:spcBef>
              <a:spcAft>
                <a:spcPts val="0"/>
              </a:spcAft>
              <a:buClr>
                <a:schemeClr val="accent5"/>
              </a:buClr>
              <a:buSzPts val="1100"/>
              <a:buFont typeface="Calibri"/>
              <a:buChar char="○"/>
            </a:pPr>
            <a:r>
              <a:rPr lang="es" sz="1300">
                <a:solidFill>
                  <a:srgbClr val="375FA9"/>
                </a:solidFill>
              </a:rPr>
              <a:t>Rechazada.</a:t>
            </a:r>
            <a:endParaRPr sz="1100">
              <a:solidFill>
                <a:srgbClr val="233A44"/>
              </a:solidFill>
              <a:latin typeface="Calibri"/>
              <a:ea typeface="Calibri"/>
              <a:cs typeface="Calibri"/>
              <a:sym typeface="Calibri"/>
            </a:endParaRPr>
          </a:p>
          <a:p>
            <a:pPr marL="330200" lvl="0" indent="-171450" algn="just" rtl="0">
              <a:lnSpc>
                <a:spcPct val="115000"/>
              </a:lnSpc>
              <a:spcBef>
                <a:spcPts val="600"/>
              </a:spcBef>
              <a:spcAft>
                <a:spcPts val="0"/>
              </a:spcAft>
              <a:buClr>
                <a:schemeClr val="accent5"/>
              </a:buClr>
              <a:buSzPts val="1100"/>
              <a:buFont typeface="Calibri"/>
              <a:buChar char="●"/>
            </a:pPr>
            <a:r>
              <a:rPr lang="es" sz="1300">
                <a:solidFill>
                  <a:srgbClr val="375FA9"/>
                </a:solidFill>
              </a:rPr>
              <a:t>Se pueden encadenar (then), siendo el resultado de una promesa, los datos de entrada de otra posible función.</a:t>
            </a:r>
            <a:endParaRPr sz="1300">
              <a:solidFill>
                <a:srgbClr val="233A44"/>
              </a:solidFill>
              <a:latin typeface="Calibri"/>
              <a:ea typeface="Calibri"/>
              <a:cs typeface="Calibri"/>
              <a:sym typeface="Calibri"/>
            </a:endParaRPr>
          </a:p>
          <a:p>
            <a:pPr marL="330200" lvl="0" indent="-171450" algn="just" rtl="0">
              <a:lnSpc>
                <a:spcPct val="115000"/>
              </a:lnSpc>
              <a:spcBef>
                <a:spcPts val="600"/>
              </a:spcBef>
              <a:spcAft>
                <a:spcPts val="0"/>
              </a:spcAft>
              <a:buClr>
                <a:schemeClr val="accent5"/>
              </a:buClr>
              <a:buSzPts val="1100"/>
              <a:buFont typeface="Calibri"/>
              <a:buChar char="●"/>
            </a:pPr>
            <a:r>
              <a:rPr lang="es" sz="1300">
                <a:solidFill>
                  <a:srgbClr val="375FA9"/>
                </a:solidFill>
              </a:rPr>
              <a:t>Las promesas permiten mantener un código más legible y mantenible que las callbacks, también poseen un mecanismo para detectar errores (catch), el cual es posible usar en cualquier parte del flujo de instrucciones.</a:t>
            </a:r>
            <a:endParaRPr sz="1300">
              <a:solidFill>
                <a:srgbClr val="233A44"/>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320"/>
        <p:cNvGrpSpPr/>
        <p:nvPr/>
      </p:nvGrpSpPr>
      <p:grpSpPr>
        <a:xfrm>
          <a:off x="0" y="0"/>
          <a:ext cx="0" cy="0"/>
          <a:chOff x="0" y="0"/>
          <a:chExt cx="0" cy="0"/>
        </a:xfrm>
      </p:grpSpPr>
      <p:sp>
        <p:nvSpPr>
          <p:cNvPr id="321" name="Google Shape;321;p41"/>
          <p:cNvSpPr txBox="1"/>
          <p:nvPr/>
        </p:nvSpPr>
        <p:spPr>
          <a:xfrm>
            <a:off x="849780" y="835656"/>
            <a:ext cx="7359000" cy="8574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3200" b="1">
                <a:solidFill>
                  <a:srgbClr val="E83464"/>
                </a:solidFill>
              </a:rPr>
              <a:t>Desarrollo Web – FrontEnd</a:t>
            </a:r>
            <a:br>
              <a:rPr lang="es" sz="3200" b="1">
                <a:solidFill>
                  <a:srgbClr val="E83464"/>
                </a:solidFill>
              </a:rPr>
            </a:br>
            <a:r>
              <a:rPr lang="es" sz="2800" b="1">
                <a:solidFill>
                  <a:srgbClr val="E83464"/>
                </a:solidFill>
              </a:rPr>
              <a:t>JavaScript Asíncrono - Promises</a:t>
            </a:r>
            <a:endParaRPr sz="3000" b="1">
              <a:solidFill>
                <a:srgbClr val="E83464"/>
              </a:solidFill>
            </a:endParaRPr>
          </a:p>
        </p:txBody>
      </p:sp>
      <p:sp>
        <p:nvSpPr>
          <p:cNvPr id="322" name="Google Shape;322;p41"/>
          <p:cNvSpPr txBox="1"/>
          <p:nvPr/>
        </p:nvSpPr>
        <p:spPr>
          <a:xfrm>
            <a:off x="849781" y="1653562"/>
            <a:ext cx="7359000" cy="3313200"/>
          </a:xfrm>
          <a:prstGeom prst="rect">
            <a:avLst/>
          </a:prstGeom>
          <a:noFill/>
          <a:ln>
            <a:noFill/>
          </a:ln>
        </p:spPr>
        <p:txBody>
          <a:bodyPr spcFirstLastPara="1" wrap="square" lIns="0" tIns="34275" rIns="0" bIns="34275" anchor="t" anchorCtr="0">
            <a:noAutofit/>
          </a:bodyPr>
          <a:lstStyle/>
          <a:p>
            <a:pPr marL="158750" lvl="0" indent="0" algn="just" rtl="0">
              <a:spcBef>
                <a:spcPts val="0"/>
              </a:spcBef>
              <a:spcAft>
                <a:spcPts val="0"/>
              </a:spcAft>
              <a:buNone/>
            </a:pPr>
            <a:r>
              <a:rPr lang="es" sz="1100" b="1">
                <a:solidFill>
                  <a:srgbClr val="375FA9"/>
                </a:solidFill>
              </a:rPr>
              <a:t>Ejemplo:</a:t>
            </a:r>
            <a:endParaRPr sz="1300">
              <a:solidFill>
                <a:srgbClr val="233A44"/>
              </a:solidFill>
              <a:latin typeface="Calibri"/>
              <a:ea typeface="Calibri"/>
              <a:cs typeface="Calibri"/>
              <a:sym typeface="Calibri"/>
            </a:endParaRPr>
          </a:p>
          <a:p>
            <a:pPr marL="158750" lvl="0" indent="0" algn="just" rtl="0">
              <a:spcBef>
                <a:spcPts val="0"/>
              </a:spcBef>
              <a:spcAft>
                <a:spcPts val="0"/>
              </a:spcAft>
              <a:buNone/>
            </a:pPr>
            <a:r>
              <a:rPr lang="es" sz="1000">
                <a:solidFill>
                  <a:srgbClr val="375FA9"/>
                </a:solidFill>
                <a:latin typeface="Consolas"/>
                <a:ea typeface="Consolas"/>
                <a:cs typeface="Consolas"/>
                <a:sym typeface="Consolas"/>
              </a:rPr>
              <a:t>var promesa1 = function() {</a:t>
            </a:r>
            <a:endParaRPr sz="1200">
              <a:solidFill>
                <a:srgbClr val="233A44"/>
              </a:solidFill>
              <a:latin typeface="Consolas"/>
              <a:ea typeface="Consolas"/>
              <a:cs typeface="Consolas"/>
              <a:sym typeface="Consolas"/>
            </a:endParaRPr>
          </a:p>
          <a:p>
            <a:pPr marL="158750" lvl="0" indent="0" algn="just" rtl="0">
              <a:spcBef>
                <a:spcPts val="0"/>
              </a:spcBef>
              <a:spcAft>
                <a:spcPts val="0"/>
              </a:spcAft>
              <a:buNone/>
            </a:pPr>
            <a:r>
              <a:rPr lang="es" sz="1000">
                <a:solidFill>
                  <a:srgbClr val="375FA9"/>
                </a:solidFill>
                <a:latin typeface="Consolas"/>
                <a:ea typeface="Consolas"/>
                <a:cs typeface="Consolas"/>
                <a:sym typeface="Consolas"/>
              </a:rPr>
              <a:t>            return new Promise(function(resolver, cancelar) {</a:t>
            </a:r>
            <a:endParaRPr sz="1200">
              <a:solidFill>
                <a:srgbClr val="233A44"/>
              </a:solidFill>
              <a:latin typeface="Consolas"/>
              <a:ea typeface="Consolas"/>
              <a:cs typeface="Consolas"/>
              <a:sym typeface="Consolas"/>
            </a:endParaRPr>
          </a:p>
          <a:p>
            <a:pPr marL="158750" lvl="0" indent="0" algn="just" rtl="0">
              <a:spcBef>
                <a:spcPts val="0"/>
              </a:spcBef>
              <a:spcAft>
                <a:spcPts val="0"/>
              </a:spcAft>
              <a:buNone/>
            </a:pPr>
            <a:r>
              <a:rPr lang="es" sz="1000">
                <a:solidFill>
                  <a:srgbClr val="375FA9"/>
                </a:solidFill>
                <a:latin typeface="Consolas"/>
                <a:ea typeface="Consolas"/>
                <a:cs typeface="Consolas"/>
                <a:sym typeface="Consolas"/>
              </a:rPr>
              <a:t>                 setTimeout(function() {</a:t>
            </a:r>
            <a:endParaRPr sz="1200">
              <a:solidFill>
                <a:srgbClr val="233A44"/>
              </a:solidFill>
              <a:latin typeface="Consolas"/>
              <a:ea typeface="Consolas"/>
              <a:cs typeface="Consolas"/>
              <a:sym typeface="Consolas"/>
            </a:endParaRPr>
          </a:p>
          <a:p>
            <a:pPr marL="158750" lvl="0" indent="0" algn="just" rtl="0">
              <a:spcBef>
                <a:spcPts val="0"/>
              </a:spcBef>
              <a:spcAft>
                <a:spcPts val="0"/>
              </a:spcAft>
              <a:buNone/>
            </a:pPr>
            <a:r>
              <a:rPr lang="es" sz="1000">
                <a:solidFill>
                  <a:srgbClr val="375FA9"/>
                </a:solidFill>
                <a:latin typeface="Consolas"/>
                <a:ea typeface="Consolas"/>
                <a:cs typeface="Consolas"/>
                <a:sym typeface="Consolas"/>
              </a:rPr>
              <a:t>                    console.log("pasan 4 segundos");</a:t>
            </a:r>
            <a:endParaRPr sz="1200">
              <a:solidFill>
                <a:srgbClr val="233A44"/>
              </a:solidFill>
              <a:latin typeface="Consolas"/>
              <a:ea typeface="Consolas"/>
              <a:cs typeface="Consolas"/>
              <a:sym typeface="Consolas"/>
            </a:endParaRPr>
          </a:p>
          <a:p>
            <a:pPr marL="158750" lvl="0" indent="0" algn="just" rtl="0">
              <a:spcBef>
                <a:spcPts val="0"/>
              </a:spcBef>
              <a:spcAft>
                <a:spcPts val="0"/>
              </a:spcAft>
              <a:buNone/>
            </a:pPr>
            <a:r>
              <a:rPr lang="es" sz="1000">
                <a:solidFill>
                  <a:srgbClr val="375FA9"/>
                </a:solidFill>
                <a:latin typeface="Consolas"/>
                <a:ea typeface="Consolas"/>
                <a:cs typeface="Consolas"/>
                <a:sym typeface="Consolas"/>
              </a:rPr>
              <a:t>                    resolver();</a:t>
            </a:r>
            <a:endParaRPr sz="1200">
              <a:solidFill>
                <a:srgbClr val="233A44"/>
              </a:solidFill>
              <a:latin typeface="Consolas"/>
              <a:ea typeface="Consolas"/>
              <a:cs typeface="Consolas"/>
              <a:sym typeface="Consolas"/>
            </a:endParaRPr>
          </a:p>
          <a:p>
            <a:pPr marL="158750" lvl="0" indent="0" algn="just" rtl="0">
              <a:spcBef>
                <a:spcPts val="0"/>
              </a:spcBef>
              <a:spcAft>
                <a:spcPts val="0"/>
              </a:spcAft>
              <a:buNone/>
            </a:pPr>
            <a:r>
              <a:rPr lang="es" sz="1000">
                <a:solidFill>
                  <a:srgbClr val="375FA9"/>
                </a:solidFill>
                <a:latin typeface="Consolas"/>
                <a:ea typeface="Consolas"/>
                <a:cs typeface="Consolas"/>
                <a:sym typeface="Consolas"/>
              </a:rPr>
              <a:t>                 }, 4000);</a:t>
            </a:r>
            <a:endParaRPr sz="1200">
              <a:solidFill>
                <a:srgbClr val="233A44"/>
              </a:solidFill>
              <a:latin typeface="Consolas"/>
              <a:ea typeface="Consolas"/>
              <a:cs typeface="Consolas"/>
              <a:sym typeface="Consolas"/>
            </a:endParaRPr>
          </a:p>
          <a:p>
            <a:pPr marL="158750" lvl="0" indent="0" algn="just" rtl="0">
              <a:spcBef>
                <a:spcPts val="0"/>
              </a:spcBef>
              <a:spcAft>
                <a:spcPts val="0"/>
              </a:spcAft>
              <a:buNone/>
            </a:pPr>
            <a:r>
              <a:rPr lang="es" sz="1000">
                <a:solidFill>
                  <a:srgbClr val="375FA9"/>
                </a:solidFill>
                <a:latin typeface="Consolas"/>
                <a:ea typeface="Consolas"/>
                <a:cs typeface="Consolas"/>
                <a:sym typeface="Consolas"/>
              </a:rPr>
              <a:t>            });</a:t>
            </a:r>
            <a:endParaRPr sz="1200">
              <a:solidFill>
                <a:srgbClr val="233A44"/>
              </a:solidFill>
              <a:latin typeface="Consolas"/>
              <a:ea typeface="Consolas"/>
              <a:cs typeface="Consolas"/>
              <a:sym typeface="Consolas"/>
            </a:endParaRPr>
          </a:p>
          <a:p>
            <a:pPr marL="158750" lvl="0" indent="0" algn="just" rtl="0">
              <a:spcBef>
                <a:spcPts val="0"/>
              </a:spcBef>
              <a:spcAft>
                <a:spcPts val="0"/>
              </a:spcAft>
              <a:buNone/>
            </a:pPr>
            <a:r>
              <a:rPr lang="es" sz="1000">
                <a:solidFill>
                  <a:srgbClr val="375FA9"/>
                </a:solidFill>
                <a:latin typeface="Consolas"/>
                <a:ea typeface="Consolas"/>
                <a:cs typeface="Consolas"/>
                <a:sym typeface="Consolas"/>
              </a:rPr>
              <a:t>        }</a:t>
            </a:r>
            <a:endParaRPr sz="1200">
              <a:solidFill>
                <a:srgbClr val="233A44"/>
              </a:solidFill>
              <a:latin typeface="Consolas"/>
              <a:ea typeface="Consolas"/>
              <a:cs typeface="Consolas"/>
              <a:sym typeface="Consolas"/>
            </a:endParaRPr>
          </a:p>
          <a:p>
            <a:pPr marL="158750" lvl="0" indent="0" algn="just" rtl="0">
              <a:spcBef>
                <a:spcPts val="0"/>
              </a:spcBef>
              <a:spcAft>
                <a:spcPts val="0"/>
              </a:spcAft>
              <a:buNone/>
            </a:pPr>
            <a:r>
              <a:rPr lang="es" sz="1000">
                <a:solidFill>
                  <a:srgbClr val="375FA9"/>
                </a:solidFill>
                <a:latin typeface="Consolas"/>
                <a:ea typeface="Consolas"/>
                <a:cs typeface="Consolas"/>
                <a:sym typeface="Consolas"/>
              </a:rPr>
              <a:t>         var promesa2 = function() {</a:t>
            </a:r>
            <a:endParaRPr sz="1200">
              <a:solidFill>
                <a:srgbClr val="233A44"/>
              </a:solidFill>
              <a:latin typeface="Consolas"/>
              <a:ea typeface="Consolas"/>
              <a:cs typeface="Consolas"/>
              <a:sym typeface="Consolas"/>
            </a:endParaRPr>
          </a:p>
          <a:p>
            <a:pPr marL="158750" lvl="0" indent="0" algn="just" rtl="0">
              <a:spcBef>
                <a:spcPts val="0"/>
              </a:spcBef>
              <a:spcAft>
                <a:spcPts val="0"/>
              </a:spcAft>
              <a:buNone/>
            </a:pPr>
            <a:r>
              <a:rPr lang="es" sz="1000">
                <a:solidFill>
                  <a:srgbClr val="375FA9"/>
                </a:solidFill>
                <a:latin typeface="Consolas"/>
                <a:ea typeface="Consolas"/>
                <a:cs typeface="Consolas"/>
                <a:sym typeface="Consolas"/>
              </a:rPr>
              <a:t>            return new Promise(function(resolver, cancelar) {</a:t>
            </a:r>
            <a:endParaRPr sz="1200">
              <a:solidFill>
                <a:srgbClr val="233A44"/>
              </a:solidFill>
              <a:latin typeface="Consolas"/>
              <a:ea typeface="Consolas"/>
              <a:cs typeface="Consolas"/>
              <a:sym typeface="Consolas"/>
            </a:endParaRPr>
          </a:p>
          <a:p>
            <a:pPr marL="158750" lvl="0" indent="0" algn="just" rtl="0">
              <a:spcBef>
                <a:spcPts val="0"/>
              </a:spcBef>
              <a:spcAft>
                <a:spcPts val="0"/>
              </a:spcAft>
              <a:buNone/>
            </a:pPr>
            <a:r>
              <a:rPr lang="es" sz="1000">
                <a:solidFill>
                  <a:srgbClr val="375FA9"/>
                </a:solidFill>
                <a:latin typeface="Consolas"/>
                <a:ea typeface="Consolas"/>
                <a:cs typeface="Consolas"/>
                <a:sym typeface="Consolas"/>
              </a:rPr>
              <a:t>               setTimeout(function() {</a:t>
            </a:r>
            <a:endParaRPr sz="1200">
              <a:solidFill>
                <a:srgbClr val="233A44"/>
              </a:solidFill>
              <a:latin typeface="Consolas"/>
              <a:ea typeface="Consolas"/>
              <a:cs typeface="Consolas"/>
              <a:sym typeface="Consolas"/>
            </a:endParaRPr>
          </a:p>
          <a:p>
            <a:pPr marL="158750" lvl="0" indent="0" algn="just" rtl="0">
              <a:spcBef>
                <a:spcPts val="0"/>
              </a:spcBef>
              <a:spcAft>
                <a:spcPts val="0"/>
              </a:spcAft>
              <a:buNone/>
            </a:pPr>
            <a:r>
              <a:rPr lang="es" sz="1000">
                <a:solidFill>
                  <a:srgbClr val="375FA9"/>
                </a:solidFill>
                <a:latin typeface="Consolas"/>
                <a:ea typeface="Consolas"/>
                <a:cs typeface="Consolas"/>
                <a:sym typeface="Consolas"/>
              </a:rPr>
              <a:t>                    console.log("pasan 1 segundos");</a:t>
            </a:r>
            <a:endParaRPr sz="1200">
              <a:solidFill>
                <a:srgbClr val="233A44"/>
              </a:solidFill>
              <a:latin typeface="Consolas"/>
              <a:ea typeface="Consolas"/>
              <a:cs typeface="Consolas"/>
              <a:sym typeface="Consolas"/>
            </a:endParaRPr>
          </a:p>
          <a:p>
            <a:pPr marL="158750" lvl="0" indent="0" algn="just" rtl="0">
              <a:spcBef>
                <a:spcPts val="0"/>
              </a:spcBef>
              <a:spcAft>
                <a:spcPts val="0"/>
              </a:spcAft>
              <a:buNone/>
            </a:pPr>
            <a:r>
              <a:rPr lang="es" sz="1000">
                <a:solidFill>
                  <a:srgbClr val="375FA9"/>
                </a:solidFill>
                <a:latin typeface="Consolas"/>
                <a:ea typeface="Consolas"/>
                <a:cs typeface="Consolas"/>
                <a:sym typeface="Consolas"/>
              </a:rPr>
              <a:t>                    resolver();</a:t>
            </a:r>
            <a:endParaRPr sz="1200">
              <a:solidFill>
                <a:srgbClr val="233A44"/>
              </a:solidFill>
              <a:latin typeface="Consolas"/>
              <a:ea typeface="Consolas"/>
              <a:cs typeface="Consolas"/>
              <a:sym typeface="Consolas"/>
            </a:endParaRPr>
          </a:p>
          <a:p>
            <a:pPr marL="158750" lvl="0" indent="0" algn="just" rtl="0">
              <a:spcBef>
                <a:spcPts val="0"/>
              </a:spcBef>
              <a:spcAft>
                <a:spcPts val="0"/>
              </a:spcAft>
              <a:buNone/>
            </a:pPr>
            <a:r>
              <a:rPr lang="es" sz="1000">
                <a:solidFill>
                  <a:srgbClr val="375FA9"/>
                </a:solidFill>
                <a:latin typeface="Consolas"/>
                <a:ea typeface="Consolas"/>
                <a:cs typeface="Consolas"/>
                <a:sym typeface="Consolas"/>
              </a:rPr>
              <a:t>                }, 1000);</a:t>
            </a:r>
            <a:endParaRPr sz="1200">
              <a:solidFill>
                <a:srgbClr val="233A44"/>
              </a:solidFill>
              <a:latin typeface="Consolas"/>
              <a:ea typeface="Consolas"/>
              <a:cs typeface="Consolas"/>
              <a:sym typeface="Consolas"/>
            </a:endParaRPr>
          </a:p>
          <a:p>
            <a:pPr marL="158750" lvl="0" indent="0" algn="just" rtl="0">
              <a:spcBef>
                <a:spcPts val="0"/>
              </a:spcBef>
              <a:spcAft>
                <a:spcPts val="0"/>
              </a:spcAft>
              <a:buNone/>
            </a:pPr>
            <a:r>
              <a:rPr lang="es" sz="1000">
                <a:solidFill>
                  <a:srgbClr val="375FA9"/>
                </a:solidFill>
                <a:latin typeface="Consolas"/>
                <a:ea typeface="Consolas"/>
                <a:cs typeface="Consolas"/>
                <a:sym typeface="Consolas"/>
              </a:rPr>
              <a:t>             })</a:t>
            </a:r>
            <a:endParaRPr sz="1200">
              <a:solidFill>
                <a:srgbClr val="233A44"/>
              </a:solidFill>
              <a:latin typeface="Consolas"/>
              <a:ea typeface="Consolas"/>
              <a:cs typeface="Consolas"/>
              <a:sym typeface="Consolas"/>
            </a:endParaRPr>
          </a:p>
          <a:p>
            <a:pPr marL="158750" lvl="0" indent="0" algn="just" rtl="0">
              <a:spcBef>
                <a:spcPts val="0"/>
              </a:spcBef>
              <a:spcAft>
                <a:spcPts val="0"/>
              </a:spcAft>
              <a:buNone/>
            </a:pPr>
            <a:r>
              <a:rPr lang="es" sz="1000">
                <a:solidFill>
                  <a:srgbClr val="375FA9"/>
                </a:solidFill>
                <a:latin typeface="Consolas"/>
                <a:ea typeface="Consolas"/>
                <a:cs typeface="Consolas"/>
                <a:sym typeface="Consolas"/>
              </a:rPr>
              <a:t>         }</a:t>
            </a:r>
            <a:endParaRPr sz="1200">
              <a:solidFill>
                <a:srgbClr val="233A44"/>
              </a:solidFill>
              <a:latin typeface="Consolas"/>
              <a:ea typeface="Consolas"/>
              <a:cs typeface="Consolas"/>
              <a:sym typeface="Consolas"/>
            </a:endParaRPr>
          </a:p>
          <a:p>
            <a:pPr marL="158750" lvl="0" indent="0" algn="just" rtl="0">
              <a:spcBef>
                <a:spcPts val="0"/>
              </a:spcBef>
              <a:spcAft>
                <a:spcPts val="0"/>
              </a:spcAft>
              <a:buNone/>
            </a:pPr>
            <a:r>
              <a:rPr lang="es" sz="1000">
                <a:solidFill>
                  <a:srgbClr val="375FA9"/>
                </a:solidFill>
                <a:latin typeface="Consolas"/>
                <a:ea typeface="Consolas"/>
                <a:cs typeface="Consolas"/>
                <a:sym typeface="Consolas"/>
              </a:rPr>
              <a:t>        promesa1().then(promesa2).then(function() {</a:t>
            </a:r>
            <a:endParaRPr sz="1200">
              <a:solidFill>
                <a:srgbClr val="233A44"/>
              </a:solidFill>
              <a:latin typeface="Consolas"/>
              <a:ea typeface="Consolas"/>
              <a:cs typeface="Consolas"/>
              <a:sym typeface="Consolas"/>
            </a:endParaRPr>
          </a:p>
          <a:p>
            <a:pPr marL="158750" lvl="0" indent="0" algn="just" rtl="0">
              <a:spcBef>
                <a:spcPts val="0"/>
              </a:spcBef>
              <a:spcAft>
                <a:spcPts val="0"/>
              </a:spcAft>
              <a:buNone/>
            </a:pPr>
            <a:r>
              <a:rPr lang="es" sz="1000">
                <a:solidFill>
                  <a:srgbClr val="375FA9"/>
                </a:solidFill>
                <a:latin typeface="Consolas"/>
                <a:ea typeface="Consolas"/>
                <a:cs typeface="Consolas"/>
                <a:sym typeface="Consolas"/>
              </a:rPr>
              <a:t>             console.log("termino");</a:t>
            </a:r>
            <a:endParaRPr sz="1200">
              <a:solidFill>
                <a:srgbClr val="233A44"/>
              </a:solidFill>
              <a:latin typeface="Consolas"/>
              <a:ea typeface="Consolas"/>
              <a:cs typeface="Consolas"/>
              <a:sym typeface="Consolas"/>
            </a:endParaRPr>
          </a:p>
          <a:p>
            <a:pPr marL="158750" lvl="0" indent="0" algn="just" rtl="0">
              <a:spcBef>
                <a:spcPts val="0"/>
              </a:spcBef>
              <a:spcAft>
                <a:spcPts val="0"/>
              </a:spcAft>
              <a:buNone/>
            </a:pPr>
            <a:r>
              <a:rPr lang="es" sz="1000">
                <a:solidFill>
                  <a:srgbClr val="375FA9"/>
                </a:solidFill>
                <a:latin typeface="Consolas"/>
                <a:ea typeface="Consolas"/>
                <a:cs typeface="Consolas"/>
                <a:sym typeface="Consolas"/>
              </a:rPr>
              <a:t>        });</a:t>
            </a:r>
            <a:endParaRPr sz="1000">
              <a:solidFill>
                <a:srgbClr val="375FA9"/>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326"/>
        <p:cNvGrpSpPr/>
        <p:nvPr/>
      </p:nvGrpSpPr>
      <p:grpSpPr>
        <a:xfrm>
          <a:off x="0" y="0"/>
          <a:ext cx="0" cy="0"/>
          <a:chOff x="0" y="0"/>
          <a:chExt cx="0" cy="0"/>
        </a:xfrm>
      </p:grpSpPr>
      <p:sp>
        <p:nvSpPr>
          <p:cNvPr id="327" name="Google Shape;327;p42"/>
          <p:cNvSpPr txBox="1"/>
          <p:nvPr/>
        </p:nvSpPr>
        <p:spPr>
          <a:xfrm>
            <a:off x="892505" y="1036177"/>
            <a:ext cx="7359000" cy="8574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3200" b="1">
                <a:solidFill>
                  <a:srgbClr val="E83464"/>
                </a:solidFill>
              </a:rPr>
              <a:t>Desarrollo Web – FrontEnd</a:t>
            </a:r>
            <a:br>
              <a:rPr lang="es" sz="3200" b="1">
                <a:solidFill>
                  <a:srgbClr val="E83464"/>
                </a:solidFill>
              </a:rPr>
            </a:br>
            <a:r>
              <a:rPr lang="es" sz="2800" b="1">
                <a:solidFill>
                  <a:srgbClr val="E83464"/>
                </a:solidFill>
              </a:rPr>
              <a:t>JavaScript Asíncrono-Async/Await</a:t>
            </a:r>
            <a:endParaRPr sz="3000" b="1">
              <a:solidFill>
                <a:srgbClr val="E83464"/>
              </a:solidFill>
            </a:endParaRPr>
          </a:p>
        </p:txBody>
      </p:sp>
      <p:sp>
        <p:nvSpPr>
          <p:cNvPr id="328" name="Google Shape;328;p42"/>
          <p:cNvSpPr txBox="1"/>
          <p:nvPr/>
        </p:nvSpPr>
        <p:spPr>
          <a:xfrm>
            <a:off x="849780" y="1975682"/>
            <a:ext cx="7359000" cy="2783400"/>
          </a:xfrm>
          <a:prstGeom prst="rect">
            <a:avLst/>
          </a:prstGeom>
          <a:noFill/>
          <a:ln>
            <a:noFill/>
          </a:ln>
        </p:spPr>
        <p:txBody>
          <a:bodyPr spcFirstLastPara="1" wrap="square" lIns="0" tIns="34275" rIns="0" bIns="34275" anchor="t" anchorCtr="0">
            <a:noAutofit/>
          </a:bodyPr>
          <a:lstStyle/>
          <a:p>
            <a:pPr marL="330200" lvl="0" indent="-171450" algn="just" rtl="0">
              <a:lnSpc>
                <a:spcPct val="115000"/>
              </a:lnSpc>
              <a:spcBef>
                <a:spcPts val="600"/>
              </a:spcBef>
              <a:spcAft>
                <a:spcPts val="0"/>
              </a:spcAft>
              <a:buClr>
                <a:schemeClr val="accent5"/>
              </a:buClr>
              <a:buSzPts val="1100"/>
              <a:buFont typeface="Calibri"/>
              <a:buChar char="●"/>
            </a:pPr>
            <a:r>
              <a:rPr lang="es" sz="1300">
                <a:solidFill>
                  <a:srgbClr val="375FA9"/>
                </a:solidFill>
              </a:rPr>
              <a:t>Las funciones asíncronas (async / await) se crearon  para simplificar el uso de las promesas.</a:t>
            </a:r>
            <a:endParaRPr sz="1300">
              <a:solidFill>
                <a:srgbClr val="233A44"/>
              </a:solidFill>
              <a:latin typeface="Calibri"/>
              <a:ea typeface="Calibri"/>
              <a:cs typeface="Calibri"/>
              <a:sym typeface="Calibri"/>
            </a:endParaRPr>
          </a:p>
          <a:p>
            <a:pPr marL="330200" lvl="0" indent="-171450" algn="just" rtl="0">
              <a:lnSpc>
                <a:spcPct val="115000"/>
              </a:lnSpc>
              <a:spcBef>
                <a:spcPts val="600"/>
              </a:spcBef>
              <a:spcAft>
                <a:spcPts val="0"/>
              </a:spcAft>
              <a:buClr>
                <a:schemeClr val="accent5"/>
              </a:buClr>
              <a:buSzPts val="1100"/>
              <a:buFont typeface="Calibri"/>
              <a:buChar char="●"/>
            </a:pPr>
            <a:r>
              <a:rPr lang="es" sz="1300">
                <a:solidFill>
                  <a:srgbClr val="375FA9"/>
                </a:solidFill>
              </a:rPr>
              <a:t>async declara una función como asíncrona e indica que una promesa será devuelta automáticamente.</a:t>
            </a:r>
            <a:endParaRPr sz="1300">
              <a:solidFill>
                <a:srgbClr val="375FA9"/>
              </a:solidFill>
            </a:endParaRPr>
          </a:p>
          <a:p>
            <a:pPr marL="330200" lvl="0" indent="-171450" algn="just" rtl="0">
              <a:lnSpc>
                <a:spcPct val="115000"/>
              </a:lnSpc>
              <a:spcBef>
                <a:spcPts val="600"/>
              </a:spcBef>
              <a:spcAft>
                <a:spcPts val="0"/>
              </a:spcAft>
              <a:buClr>
                <a:schemeClr val="accent5"/>
              </a:buClr>
              <a:buSzPts val="1100"/>
              <a:buFont typeface="Calibri"/>
              <a:buChar char="●"/>
            </a:pPr>
            <a:r>
              <a:rPr lang="es" sz="1300">
                <a:solidFill>
                  <a:srgbClr val="375FA9"/>
                </a:solidFill>
              </a:rPr>
              <a:t>Se pueden declarar como async funciones con nombre o anónimas.</a:t>
            </a:r>
            <a:endParaRPr sz="1300">
              <a:solidFill>
                <a:srgbClr val="375FA9"/>
              </a:solidFill>
            </a:endParaRPr>
          </a:p>
          <a:p>
            <a:pPr marL="330200" lvl="0" indent="-171450" algn="just" rtl="0">
              <a:lnSpc>
                <a:spcPct val="115000"/>
              </a:lnSpc>
              <a:spcBef>
                <a:spcPts val="600"/>
              </a:spcBef>
              <a:spcAft>
                <a:spcPts val="0"/>
              </a:spcAft>
              <a:buClr>
                <a:schemeClr val="accent5"/>
              </a:buClr>
              <a:buSzPts val="1100"/>
              <a:buFont typeface="Calibri"/>
              <a:buChar char="●"/>
            </a:pPr>
            <a:r>
              <a:rPr lang="es" sz="1300">
                <a:solidFill>
                  <a:srgbClr val="375FA9"/>
                </a:solidFill>
              </a:rPr>
              <a:t>La palabra await debe ser utilizada siempre dentro de una función que haya sido declarada como async, ésta esperará de forma asíncrona y no bloqueante a que una promesa se resuelva o rechace.</a:t>
            </a:r>
            <a:endParaRPr sz="1300">
              <a:solidFill>
                <a:srgbClr val="375FA9"/>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332"/>
        <p:cNvGrpSpPr/>
        <p:nvPr/>
      </p:nvGrpSpPr>
      <p:grpSpPr>
        <a:xfrm>
          <a:off x="0" y="0"/>
          <a:ext cx="0" cy="0"/>
          <a:chOff x="0" y="0"/>
          <a:chExt cx="0" cy="0"/>
        </a:xfrm>
      </p:grpSpPr>
      <p:sp>
        <p:nvSpPr>
          <p:cNvPr id="333" name="Google Shape;333;p43"/>
          <p:cNvSpPr txBox="1"/>
          <p:nvPr/>
        </p:nvSpPr>
        <p:spPr>
          <a:xfrm>
            <a:off x="849780" y="949427"/>
            <a:ext cx="7359000" cy="8574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3200" b="1">
                <a:solidFill>
                  <a:srgbClr val="E83464"/>
                </a:solidFill>
              </a:rPr>
              <a:t>Desarrollo Web – FrontEnd</a:t>
            </a:r>
            <a:br>
              <a:rPr lang="es" sz="3200" b="1">
                <a:solidFill>
                  <a:srgbClr val="E83464"/>
                </a:solidFill>
              </a:rPr>
            </a:br>
            <a:r>
              <a:rPr lang="es" sz="2800" b="1">
                <a:solidFill>
                  <a:srgbClr val="E83464"/>
                </a:solidFill>
              </a:rPr>
              <a:t>JavaScript Asíncrono-Async/Await</a:t>
            </a:r>
            <a:endParaRPr sz="3000" b="1">
              <a:solidFill>
                <a:srgbClr val="E83464"/>
              </a:solidFill>
            </a:endParaRPr>
          </a:p>
        </p:txBody>
      </p:sp>
      <p:sp>
        <p:nvSpPr>
          <p:cNvPr id="334" name="Google Shape;334;p43"/>
          <p:cNvSpPr txBox="1"/>
          <p:nvPr/>
        </p:nvSpPr>
        <p:spPr>
          <a:xfrm>
            <a:off x="849781" y="1843832"/>
            <a:ext cx="7359000" cy="3167700"/>
          </a:xfrm>
          <a:prstGeom prst="rect">
            <a:avLst/>
          </a:prstGeom>
          <a:noFill/>
          <a:ln>
            <a:noFill/>
          </a:ln>
        </p:spPr>
        <p:txBody>
          <a:bodyPr spcFirstLastPara="1" wrap="square" lIns="0" tIns="34275" rIns="0" bIns="34275" anchor="t" anchorCtr="0">
            <a:noAutofit/>
          </a:bodyPr>
          <a:lstStyle/>
          <a:p>
            <a:pPr marL="158750" lvl="0" indent="0" algn="just" rtl="0">
              <a:lnSpc>
                <a:spcPct val="115000"/>
              </a:lnSpc>
              <a:spcBef>
                <a:spcPts val="0"/>
              </a:spcBef>
              <a:spcAft>
                <a:spcPts val="0"/>
              </a:spcAft>
              <a:buNone/>
            </a:pPr>
            <a:r>
              <a:rPr lang="es" sz="1200">
                <a:solidFill>
                  <a:srgbClr val="375FA9"/>
                </a:solidFill>
                <a:latin typeface="Consolas"/>
                <a:ea typeface="Consolas"/>
                <a:cs typeface="Consolas"/>
                <a:sym typeface="Consolas"/>
              </a:rPr>
              <a:t>function despuesde2segundos() {</a:t>
            </a:r>
            <a:endParaRPr sz="1300">
              <a:solidFill>
                <a:srgbClr val="233A44"/>
              </a:solidFill>
              <a:latin typeface="Consolas"/>
              <a:ea typeface="Consolas"/>
              <a:cs typeface="Consolas"/>
              <a:sym typeface="Consolas"/>
            </a:endParaRPr>
          </a:p>
          <a:p>
            <a:pPr marL="158750" lvl="0" indent="0" algn="just" rtl="0">
              <a:lnSpc>
                <a:spcPct val="115000"/>
              </a:lnSpc>
              <a:spcBef>
                <a:spcPts val="0"/>
              </a:spcBef>
              <a:spcAft>
                <a:spcPts val="0"/>
              </a:spcAft>
              <a:buNone/>
            </a:pPr>
            <a:r>
              <a:rPr lang="es" sz="1200">
                <a:solidFill>
                  <a:srgbClr val="375FA9"/>
                </a:solidFill>
                <a:latin typeface="Consolas"/>
                <a:ea typeface="Consolas"/>
                <a:cs typeface="Consolas"/>
                <a:sym typeface="Consolas"/>
              </a:rPr>
              <a:t>  return new Promise(resolve =&gt; {</a:t>
            </a:r>
            <a:endParaRPr sz="1300">
              <a:solidFill>
                <a:srgbClr val="233A44"/>
              </a:solidFill>
              <a:latin typeface="Consolas"/>
              <a:ea typeface="Consolas"/>
              <a:cs typeface="Consolas"/>
              <a:sym typeface="Consolas"/>
            </a:endParaRPr>
          </a:p>
          <a:p>
            <a:pPr marL="158750" lvl="0" indent="0" algn="just" rtl="0">
              <a:lnSpc>
                <a:spcPct val="115000"/>
              </a:lnSpc>
              <a:spcBef>
                <a:spcPts val="0"/>
              </a:spcBef>
              <a:spcAft>
                <a:spcPts val="0"/>
              </a:spcAft>
              <a:buNone/>
            </a:pPr>
            <a:r>
              <a:rPr lang="es" sz="1200">
                <a:solidFill>
                  <a:srgbClr val="375FA9"/>
                </a:solidFill>
                <a:latin typeface="Consolas"/>
                <a:ea typeface="Consolas"/>
                <a:cs typeface="Consolas"/>
                <a:sym typeface="Consolas"/>
              </a:rPr>
              <a:t>    setTimeout(() =&gt; {</a:t>
            </a:r>
            <a:endParaRPr sz="1300">
              <a:solidFill>
                <a:srgbClr val="233A44"/>
              </a:solidFill>
              <a:latin typeface="Consolas"/>
              <a:ea typeface="Consolas"/>
              <a:cs typeface="Consolas"/>
              <a:sym typeface="Consolas"/>
            </a:endParaRPr>
          </a:p>
          <a:p>
            <a:pPr marL="158750" lvl="0" indent="0" algn="just" rtl="0">
              <a:lnSpc>
                <a:spcPct val="115000"/>
              </a:lnSpc>
              <a:spcBef>
                <a:spcPts val="0"/>
              </a:spcBef>
              <a:spcAft>
                <a:spcPts val="0"/>
              </a:spcAft>
              <a:buNone/>
            </a:pPr>
            <a:r>
              <a:rPr lang="es" sz="1200">
                <a:solidFill>
                  <a:srgbClr val="375FA9"/>
                </a:solidFill>
                <a:latin typeface="Consolas"/>
                <a:ea typeface="Consolas"/>
                <a:cs typeface="Consolas"/>
                <a:sym typeface="Consolas"/>
              </a:rPr>
              <a:t>      resolve('resuelto');</a:t>
            </a:r>
            <a:endParaRPr sz="1300">
              <a:solidFill>
                <a:srgbClr val="233A44"/>
              </a:solidFill>
              <a:latin typeface="Consolas"/>
              <a:ea typeface="Consolas"/>
              <a:cs typeface="Consolas"/>
              <a:sym typeface="Consolas"/>
            </a:endParaRPr>
          </a:p>
          <a:p>
            <a:pPr marL="158750" lvl="0" indent="0" algn="just" rtl="0">
              <a:lnSpc>
                <a:spcPct val="115000"/>
              </a:lnSpc>
              <a:spcBef>
                <a:spcPts val="0"/>
              </a:spcBef>
              <a:spcAft>
                <a:spcPts val="0"/>
              </a:spcAft>
              <a:buNone/>
            </a:pPr>
            <a:r>
              <a:rPr lang="es" sz="1200">
                <a:solidFill>
                  <a:srgbClr val="375FA9"/>
                </a:solidFill>
                <a:latin typeface="Consolas"/>
                <a:ea typeface="Consolas"/>
                <a:cs typeface="Consolas"/>
                <a:sym typeface="Consolas"/>
              </a:rPr>
              <a:t>    }, 2000);</a:t>
            </a:r>
            <a:endParaRPr sz="1300">
              <a:solidFill>
                <a:srgbClr val="233A44"/>
              </a:solidFill>
              <a:latin typeface="Consolas"/>
              <a:ea typeface="Consolas"/>
              <a:cs typeface="Consolas"/>
              <a:sym typeface="Consolas"/>
            </a:endParaRPr>
          </a:p>
          <a:p>
            <a:pPr marL="158750" lvl="0" indent="0" algn="just" rtl="0">
              <a:lnSpc>
                <a:spcPct val="115000"/>
              </a:lnSpc>
              <a:spcBef>
                <a:spcPts val="0"/>
              </a:spcBef>
              <a:spcAft>
                <a:spcPts val="0"/>
              </a:spcAft>
              <a:buNone/>
            </a:pPr>
            <a:r>
              <a:rPr lang="es" sz="1200">
                <a:solidFill>
                  <a:srgbClr val="375FA9"/>
                </a:solidFill>
                <a:latin typeface="Consolas"/>
                <a:ea typeface="Consolas"/>
                <a:cs typeface="Consolas"/>
                <a:sym typeface="Consolas"/>
              </a:rPr>
              <a:t>  });</a:t>
            </a:r>
            <a:endParaRPr sz="1300">
              <a:solidFill>
                <a:srgbClr val="233A44"/>
              </a:solidFill>
              <a:latin typeface="Consolas"/>
              <a:ea typeface="Consolas"/>
              <a:cs typeface="Consolas"/>
              <a:sym typeface="Consolas"/>
            </a:endParaRPr>
          </a:p>
          <a:p>
            <a:pPr marL="158750" lvl="0" indent="0" algn="just" rtl="0">
              <a:lnSpc>
                <a:spcPct val="115000"/>
              </a:lnSpc>
              <a:spcBef>
                <a:spcPts val="0"/>
              </a:spcBef>
              <a:spcAft>
                <a:spcPts val="0"/>
              </a:spcAft>
              <a:buNone/>
            </a:pPr>
            <a:r>
              <a:rPr lang="es" sz="1200">
                <a:solidFill>
                  <a:srgbClr val="375FA9"/>
                </a:solidFill>
                <a:latin typeface="Consolas"/>
                <a:ea typeface="Consolas"/>
                <a:cs typeface="Consolas"/>
                <a:sym typeface="Consolas"/>
              </a:rPr>
              <a:t>}</a:t>
            </a:r>
            <a:endParaRPr sz="1300">
              <a:solidFill>
                <a:srgbClr val="233A44"/>
              </a:solidFill>
              <a:latin typeface="Consolas"/>
              <a:ea typeface="Consolas"/>
              <a:cs typeface="Consolas"/>
              <a:sym typeface="Consolas"/>
            </a:endParaRPr>
          </a:p>
          <a:p>
            <a:pPr marL="158750" lvl="0" indent="0" algn="just" rtl="0">
              <a:lnSpc>
                <a:spcPct val="115000"/>
              </a:lnSpc>
              <a:spcBef>
                <a:spcPts val="0"/>
              </a:spcBef>
              <a:spcAft>
                <a:spcPts val="0"/>
              </a:spcAft>
              <a:buNone/>
            </a:pPr>
            <a:r>
              <a:rPr lang="es" sz="1200">
                <a:solidFill>
                  <a:srgbClr val="375FA9"/>
                </a:solidFill>
                <a:latin typeface="Consolas"/>
                <a:ea typeface="Consolas"/>
                <a:cs typeface="Consolas"/>
                <a:sym typeface="Consolas"/>
              </a:rPr>
              <a:t>async function asyncCall() {</a:t>
            </a:r>
            <a:endParaRPr sz="1300">
              <a:solidFill>
                <a:srgbClr val="233A44"/>
              </a:solidFill>
              <a:latin typeface="Consolas"/>
              <a:ea typeface="Consolas"/>
              <a:cs typeface="Consolas"/>
              <a:sym typeface="Consolas"/>
            </a:endParaRPr>
          </a:p>
          <a:p>
            <a:pPr marL="158750" lvl="0" indent="0" algn="just" rtl="0">
              <a:lnSpc>
                <a:spcPct val="115000"/>
              </a:lnSpc>
              <a:spcBef>
                <a:spcPts val="0"/>
              </a:spcBef>
              <a:spcAft>
                <a:spcPts val="0"/>
              </a:spcAft>
              <a:buNone/>
            </a:pPr>
            <a:r>
              <a:rPr lang="es" sz="1200">
                <a:solidFill>
                  <a:srgbClr val="375FA9"/>
                </a:solidFill>
                <a:latin typeface="Consolas"/>
                <a:ea typeface="Consolas"/>
                <a:cs typeface="Consolas"/>
                <a:sym typeface="Consolas"/>
              </a:rPr>
              <a:t>  console.log(‘ejecutando’);</a:t>
            </a:r>
            <a:endParaRPr sz="1300">
              <a:solidFill>
                <a:srgbClr val="233A44"/>
              </a:solidFill>
              <a:latin typeface="Consolas"/>
              <a:ea typeface="Consolas"/>
              <a:cs typeface="Consolas"/>
              <a:sym typeface="Consolas"/>
            </a:endParaRPr>
          </a:p>
          <a:p>
            <a:pPr marL="158750" lvl="0" indent="0" algn="just" rtl="0">
              <a:lnSpc>
                <a:spcPct val="115000"/>
              </a:lnSpc>
              <a:spcBef>
                <a:spcPts val="0"/>
              </a:spcBef>
              <a:spcAft>
                <a:spcPts val="0"/>
              </a:spcAft>
              <a:buNone/>
            </a:pPr>
            <a:r>
              <a:rPr lang="es" sz="1200">
                <a:solidFill>
                  <a:srgbClr val="375FA9"/>
                </a:solidFill>
                <a:latin typeface="Consolas"/>
                <a:ea typeface="Consolas"/>
                <a:cs typeface="Consolas"/>
                <a:sym typeface="Consolas"/>
              </a:rPr>
              <a:t>  const result = await despuésde2segundos();</a:t>
            </a:r>
            <a:endParaRPr sz="1300">
              <a:solidFill>
                <a:srgbClr val="233A44"/>
              </a:solidFill>
              <a:latin typeface="Consolas"/>
              <a:ea typeface="Consolas"/>
              <a:cs typeface="Consolas"/>
              <a:sym typeface="Consolas"/>
            </a:endParaRPr>
          </a:p>
          <a:p>
            <a:pPr marL="158750" lvl="0" indent="0" algn="just" rtl="0">
              <a:lnSpc>
                <a:spcPct val="115000"/>
              </a:lnSpc>
              <a:spcBef>
                <a:spcPts val="0"/>
              </a:spcBef>
              <a:spcAft>
                <a:spcPts val="0"/>
              </a:spcAft>
              <a:buNone/>
            </a:pPr>
            <a:r>
              <a:rPr lang="es" sz="1200">
                <a:solidFill>
                  <a:srgbClr val="375FA9"/>
                </a:solidFill>
                <a:latin typeface="Consolas"/>
                <a:ea typeface="Consolas"/>
                <a:cs typeface="Consolas"/>
                <a:sym typeface="Consolas"/>
              </a:rPr>
              <a:t>  console.log(result);</a:t>
            </a:r>
            <a:endParaRPr sz="1300">
              <a:solidFill>
                <a:srgbClr val="233A44"/>
              </a:solidFill>
              <a:latin typeface="Consolas"/>
              <a:ea typeface="Consolas"/>
              <a:cs typeface="Consolas"/>
              <a:sym typeface="Consolas"/>
            </a:endParaRPr>
          </a:p>
          <a:p>
            <a:pPr marL="158750" lvl="0" indent="0" algn="just" rtl="0">
              <a:lnSpc>
                <a:spcPct val="115000"/>
              </a:lnSpc>
              <a:spcBef>
                <a:spcPts val="0"/>
              </a:spcBef>
              <a:spcAft>
                <a:spcPts val="0"/>
              </a:spcAft>
              <a:buNone/>
            </a:pPr>
            <a:r>
              <a:rPr lang="es" sz="1200">
                <a:solidFill>
                  <a:srgbClr val="375FA9"/>
                </a:solidFill>
                <a:latin typeface="Consolas"/>
                <a:ea typeface="Consolas"/>
                <a:cs typeface="Consolas"/>
                <a:sym typeface="Consolas"/>
              </a:rPr>
              <a:t>  // expected output: “resuelto“</a:t>
            </a:r>
            <a:endParaRPr sz="1300">
              <a:solidFill>
                <a:srgbClr val="233A44"/>
              </a:solidFill>
              <a:latin typeface="Consolas"/>
              <a:ea typeface="Consolas"/>
              <a:cs typeface="Consolas"/>
              <a:sym typeface="Consolas"/>
            </a:endParaRPr>
          </a:p>
          <a:p>
            <a:pPr marL="158750" lvl="0" indent="0" algn="just" rtl="0">
              <a:lnSpc>
                <a:spcPct val="115000"/>
              </a:lnSpc>
              <a:spcBef>
                <a:spcPts val="0"/>
              </a:spcBef>
              <a:spcAft>
                <a:spcPts val="0"/>
              </a:spcAft>
              <a:buNone/>
            </a:pPr>
            <a:r>
              <a:rPr lang="es" sz="1200">
                <a:solidFill>
                  <a:srgbClr val="375FA9"/>
                </a:solidFill>
                <a:latin typeface="Consolas"/>
                <a:ea typeface="Consolas"/>
                <a:cs typeface="Consolas"/>
                <a:sym typeface="Consolas"/>
              </a:rPr>
              <a:t>}</a:t>
            </a:r>
            <a:endParaRPr sz="1300">
              <a:solidFill>
                <a:srgbClr val="233A44"/>
              </a:solidFill>
              <a:latin typeface="Consolas"/>
              <a:ea typeface="Consolas"/>
              <a:cs typeface="Consolas"/>
              <a:sym typeface="Consolas"/>
            </a:endParaRPr>
          </a:p>
          <a:p>
            <a:pPr marL="158750" lvl="0" indent="0" algn="just" rtl="0">
              <a:lnSpc>
                <a:spcPct val="115000"/>
              </a:lnSpc>
              <a:spcBef>
                <a:spcPts val="0"/>
              </a:spcBef>
              <a:spcAft>
                <a:spcPts val="0"/>
              </a:spcAft>
              <a:buNone/>
            </a:pPr>
            <a:r>
              <a:rPr lang="es" sz="1200">
                <a:solidFill>
                  <a:srgbClr val="375FA9"/>
                </a:solidFill>
                <a:latin typeface="Consolas"/>
                <a:ea typeface="Consolas"/>
                <a:cs typeface="Consolas"/>
                <a:sym typeface="Consolas"/>
              </a:rPr>
              <a:t>asyncCall();</a:t>
            </a:r>
            <a:endParaRPr sz="1200">
              <a:solidFill>
                <a:srgbClr val="375FA9"/>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154"/>
        <p:cNvGrpSpPr/>
        <p:nvPr/>
      </p:nvGrpSpPr>
      <p:grpSpPr>
        <a:xfrm>
          <a:off x="0" y="0"/>
          <a:ext cx="0" cy="0"/>
          <a:chOff x="0" y="0"/>
          <a:chExt cx="0" cy="0"/>
        </a:xfrm>
      </p:grpSpPr>
      <p:sp>
        <p:nvSpPr>
          <p:cNvPr id="155" name="Google Shape;155;p17"/>
          <p:cNvSpPr txBox="1">
            <a:spLocks noGrp="1"/>
          </p:cNvSpPr>
          <p:nvPr>
            <p:ph type="title"/>
          </p:nvPr>
        </p:nvSpPr>
        <p:spPr>
          <a:xfrm>
            <a:off x="889600" y="1006650"/>
            <a:ext cx="7505700" cy="6180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Clr>
                <a:srgbClr val="3F3F3F"/>
              </a:buClr>
              <a:buSzPts val="3600"/>
              <a:buFont typeface="Calibri"/>
              <a:buNone/>
            </a:pPr>
            <a:r>
              <a:rPr lang="es" b="1">
                <a:solidFill>
                  <a:srgbClr val="E83464"/>
                </a:solidFill>
                <a:latin typeface="Arial"/>
                <a:ea typeface="Arial"/>
                <a:cs typeface="Arial"/>
                <a:sym typeface="Arial"/>
              </a:rPr>
              <a:t>Objetivos de la sesión</a:t>
            </a:r>
            <a:endParaRPr b="1">
              <a:solidFill>
                <a:srgbClr val="E83464"/>
              </a:solidFill>
              <a:latin typeface="Arial"/>
              <a:ea typeface="Arial"/>
              <a:cs typeface="Arial"/>
              <a:sym typeface="Arial"/>
            </a:endParaRPr>
          </a:p>
        </p:txBody>
      </p:sp>
      <p:sp>
        <p:nvSpPr>
          <p:cNvPr id="156" name="Google Shape;156;p17"/>
          <p:cNvSpPr txBox="1">
            <a:spLocks noGrp="1"/>
          </p:cNvSpPr>
          <p:nvPr>
            <p:ph type="body" idx="4294967295"/>
          </p:nvPr>
        </p:nvSpPr>
        <p:spPr>
          <a:xfrm>
            <a:off x="889600" y="1714976"/>
            <a:ext cx="7543800" cy="2030400"/>
          </a:xfrm>
          <a:prstGeom prst="rect">
            <a:avLst/>
          </a:prstGeom>
          <a:noFill/>
          <a:ln w="9525" cap="flat" cmpd="sng">
            <a:solidFill>
              <a:schemeClr val="dk1"/>
            </a:solidFill>
            <a:prstDash val="solid"/>
            <a:round/>
            <a:headEnd type="none" w="sm" len="sm"/>
            <a:tailEnd type="none" w="sm" len="sm"/>
          </a:ln>
        </p:spPr>
        <p:txBody>
          <a:bodyPr spcFirstLastPara="1" wrap="square" lIns="0" tIns="34275" rIns="0" bIns="34275" anchor="t" anchorCtr="0">
            <a:noAutofit/>
          </a:bodyPr>
          <a:lstStyle/>
          <a:p>
            <a:pPr marL="0" lvl="0" indent="0" algn="l" rtl="0">
              <a:lnSpc>
                <a:spcPct val="90000"/>
              </a:lnSpc>
              <a:spcBef>
                <a:spcPts val="0"/>
              </a:spcBef>
              <a:spcAft>
                <a:spcPts val="0"/>
              </a:spcAft>
              <a:buSzPts val="1500"/>
              <a:buNone/>
            </a:pPr>
            <a:r>
              <a:rPr lang="es" sz="1600">
                <a:solidFill>
                  <a:srgbClr val="3C63AB"/>
                </a:solidFill>
                <a:latin typeface="Arial"/>
                <a:ea typeface="Arial"/>
                <a:cs typeface="Arial"/>
                <a:sym typeface="Arial"/>
              </a:rPr>
              <a:t>Al finalizar esta sesión estarás en capacidad de:</a:t>
            </a:r>
            <a:endParaRPr sz="1200">
              <a:solidFill>
                <a:srgbClr val="000000"/>
              </a:solidFill>
              <a:highlight>
                <a:srgbClr val="FFFFFF"/>
              </a:highlight>
              <a:latin typeface="Arial"/>
              <a:ea typeface="Arial"/>
              <a:cs typeface="Arial"/>
              <a:sym typeface="Arial"/>
            </a:endParaRPr>
          </a:p>
          <a:p>
            <a:pPr marL="0" lvl="0" indent="0" algn="l" rtl="0">
              <a:lnSpc>
                <a:spcPct val="90000"/>
              </a:lnSpc>
              <a:spcBef>
                <a:spcPts val="0"/>
              </a:spcBef>
              <a:spcAft>
                <a:spcPts val="0"/>
              </a:spcAft>
              <a:buSzPts val="1500"/>
              <a:buNone/>
            </a:pPr>
            <a:endParaRPr sz="1200">
              <a:solidFill>
                <a:srgbClr val="000000"/>
              </a:solidFill>
              <a:highlight>
                <a:srgbClr val="FFFFFF"/>
              </a:highlight>
              <a:latin typeface="Arial"/>
              <a:ea typeface="Arial"/>
              <a:cs typeface="Arial"/>
              <a:sym typeface="Arial"/>
            </a:endParaRPr>
          </a:p>
          <a:p>
            <a:pPr marL="457200" lvl="0" indent="-297180" algn="l" rtl="0">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Construcción básica de páginas web dinámicas con JavaScript.</a:t>
            </a:r>
            <a:endParaRPr sz="1200">
              <a:solidFill>
                <a:srgbClr val="000000"/>
              </a:solidFill>
              <a:highlight>
                <a:srgbClr val="FFFFFF"/>
              </a:highlight>
              <a:latin typeface="Arial"/>
              <a:ea typeface="Arial"/>
              <a:cs typeface="Arial"/>
              <a:sym typeface="Arial"/>
            </a:endParaRPr>
          </a:p>
          <a:p>
            <a:pPr marL="457200" lvl="0" indent="-297180" algn="l" rtl="0">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Creación de scripts con Javascript.</a:t>
            </a:r>
            <a:endParaRPr sz="1200">
              <a:solidFill>
                <a:srgbClr val="000000"/>
              </a:solidFill>
              <a:highlight>
                <a:srgbClr val="FFFFFF"/>
              </a:highlight>
              <a:latin typeface="Arial"/>
              <a:ea typeface="Arial"/>
              <a:cs typeface="Arial"/>
              <a:sym typeface="Arial"/>
            </a:endParaRPr>
          </a:p>
          <a:p>
            <a:pPr marL="457200" lvl="0" indent="-297180" algn="l" rtl="0">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Manejo de eventos con javascript.</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338"/>
        <p:cNvGrpSpPr/>
        <p:nvPr/>
      </p:nvGrpSpPr>
      <p:grpSpPr>
        <a:xfrm>
          <a:off x="0" y="0"/>
          <a:ext cx="0" cy="0"/>
          <a:chOff x="0" y="0"/>
          <a:chExt cx="0" cy="0"/>
        </a:xfrm>
      </p:grpSpPr>
      <p:sp>
        <p:nvSpPr>
          <p:cNvPr id="339" name="Google Shape;339;p44"/>
          <p:cNvSpPr txBox="1"/>
          <p:nvPr/>
        </p:nvSpPr>
        <p:spPr>
          <a:xfrm>
            <a:off x="849780" y="1001227"/>
            <a:ext cx="7359000" cy="8574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3200" b="1">
                <a:solidFill>
                  <a:srgbClr val="E83464"/>
                </a:solidFill>
              </a:rPr>
              <a:t>Desarrollo Web – FrontEnd</a:t>
            </a:r>
            <a:br>
              <a:rPr lang="es" sz="3200" b="1">
                <a:solidFill>
                  <a:srgbClr val="E83464"/>
                </a:solidFill>
              </a:rPr>
            </a:br>
            <a:r>
              <a:rPr lang="es" sz="2800" b="1">
                <a:solidFill>
                  <a:srgbClr val="E83464"/>
                </a:solidFill>
              </a:rPr>
              <a:t>JavaScript - API Web</a:t>
            </a:r>
            <a:endParaRPr sz="3000" b="1">
              <a:solidFill>
                <a:srgbClr val="E83464"/>
              </a:solidFill>
            </a:endParaRPr>
          </a:p>
        </p:txBody>
      </p:sp>
      <p:sp>
        <p:nvSpPr>
          <p:cNvPr id="340" name="Google Shape;340;p44"/>
          <p:cNvSpPr txBox="1"/>
          <p:nvPr/>
        </p:nvSpPr>
        <p:spPr>
          <a:xfrm>
            <a:off x="849781" y="1858631"/>
            <a:ext cx="4221000" cy="3198900"/>
          </a:xfrm>
          <a:prstGeom prst="rect">
            <a:avLst/>
          </a:prstGeom>
          <a:noFill/>
          <a:ln>
            <a:noFill/>
          </a:ln>
        </p:spPr>
        <p:txBody>
          <a:bodyPr spcFirstLastPara="1" wrap="square" lIns="0" tIns="34275" rIns="0" bIns="34275" anchor="t" anchorCtr="0">
            <a:noAutofit/>
          </a:bodyPr>
          <a:lstStyle/>
          <a:p>
            <a:pPr marL="158750" lvl="0" indent="0" algn="just" rtl="0">
              <a:lnSpc>
                <a:spcPct val="115000"/>
              </a:lnSpc>
              <a:spcBef>
                <a:spcPts val="600"/>
              </a:spcBef>
              <a:spcAft>
                <a:spcPts val="0"/>
              </a:spcAft>
              <a:buNone/>
            </a:pPr>
            <a:r>
              <a:rPr lang="es" sz="1200">
                <a:solidFill>
                  <a:srgbClr val="375FA9"/>
                </a:solidFill>
              </a:rPr>
              <a:t>Una API (Application Programming Interface) es la interfaz que permite intercambiar  información entre dos componentes de software independientes. Una API hace es la intermediaria entre las funciones internas y las externas del software, creando un intercambio de información que a menudo pasa desapercibido ante el usuario final por la sencillez con la que se ejecuta. </a:t>
            </a:r>
            <a:endParaRPr sz="1300">
              <a:solidFill>
                <a:srgbClr val="233A44"/>
              </a:solidFill>
              <a:latin typeface="Calibri"/>
              <a:ea typeface="Calibri"/>
              <a:cs typeface="Calibri"/>
              <a:sym typeface="Calibri"/>
            </a:endParaRPr>
          </a:p>
          <a:p>
            <a:pPr marL="158750" lvl="0" indent="0" algn="just" rtl="0">
              <a:lnSpc>
                <a:spcPct val="115000"/>
              </a:lnSpc>
              <a:spcBef>
                <a:spcPts val="600"/>
              </a:spcBef>
              <a:spcAft>
                <a:spcPts val="0"/>
              </a:spcAft>
              <a:buNone/>
            </a:pPr>
            <a:r>
              <a:rPr lang="es" sz="1200">
                <a:solidFill>
                  <a:srgbClr val="375FA9"/>
                </a:solidFill>
              </a:rPr>
              <a:t>Las API conectan diferentes partes de una plataforma de software con el objetivo de asegurar que la información llegue al lugar correcto.</a:t>
            </a:r>
            <a:endParaRPr sz="1200">
              <a:solidFill>
                <a:srgbClr val="375FA9"/>
              </a:solidFill>
            </a:endParaRPr>
          </a:p>
        </p:txBody>
      </p:sp>
      <p:pic>
        <p:nvPicPr>
          <p:cNvPr id="341" name="Google Shape;341;p44" descr="Crear una FastAPI básica- parte 1 - Data Factory"/>
          <p:cNvPicPr preferRelativeResize="0"/>
          <p:nvPr/>
        </p:nvPicPr>
        <p:blipFill rotWithShape="1">
          <a:blip r:embed="rId4">
            <a:alphaModFix/>
          </a:blip>
          <a:srcRect/>
          <a:stretch/>
        </p:blipFill>
        <p:spPr>
          <a:xfrm>
            <a:off x="5608849" y="1747076"/>
            <a:ext cx="2860700" cy="2194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345"/>
        <p:cNvGrpSpPr/>
        <p:nvPr/>
      </p:nvGrpSpPr>
      <p:grpSpPr>
        <a:xfrm>
          <a:off x="0" y="0"/>
          <a:ext cx="0" cy="0"/>
          <a:chOff x="0" y="0"/>
          <a:chExt cx="0" cy="0"/>
        </a:xfrm>
      </p:grpSpPr>
      <p:sp>
        <p:nvSpPr>
          <p:cNvPr id="346" name="Google Shape;346;p45"/>
          <p:cNvSpPr txBox="1"/>
          <p:nvPr/>
        </p:nvSpPr>
        <p:spPr>
          <a:xfrm>
            <a:off x="849780" y="1002877"/>
            <a:ext cx="7359000" cy="8574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3200" b="1">
                <a:solidFill>
                  <a:srgbClr val="E83464"/>
                </a:solidFill>
              </a:rPr>
              <a:t>Desarrollo Web – FrontEnd</a:t>
            </a:r>
            <a:br>
              <a:rPr lang="es" sz="3200" b="1">
                <a:solidFill>
                  <a:srgbClr val="E83464"/>
                </a:solidFill>
              </a:rPr>
            </a:br>
            <a:r>
              <a:rPr lang="es" sz="2800" b="1">
                <a:solidFill>
                  <a:srgbClr val="E83464"/>
                </a:solidFill>
              </a:rPr>
              <a:t>JavaScript - API Web</a:t>
            </a:r>
            <a:endParaRPr sz="3000" b="1">
              <a:solidFill>
                <a:srgbClr val="E83464"/>
              </a:solidFill>
            </a:endParaRPr>
          </a:p>
        </p:txBody>
      </p:sp>
      <p:sp>
        <p:nvSpPr>
          <p:cNvPr id="347" name="Google Shape;347;p45"/>
          <p:cNvSpPr txBox="1"/>
          <p:nvPr/>
        </p:nvSpPr>
        <p:spPr>
          <a:xfrm>
            <a:off x="849781" y="1860270"/>
            <a:ext cx="7359000" cy="3157500"/>
          </a:xfrm>
          <a:prstGeom prst="rect">
            <a:avLst/>
          </a:prstGeom>
          <a:noFill/>
          <a:ln>
            <a:noFill/>
          </a:ln>
        </p:spPr>
        <p:txBody>
          <a:bodyPr spcFirstLastPara="1" wrap="square" lIns="0" tIns="34275" rIns="0" bIns="34275" anchor="t" anchorCtr="0">
            <a:noAutofit/>
          </a:bodyPr>
          <a:lstStyle/>
          <a:p>
            <a:pPr marL="158750" lvl="0" indent="0" algn="just" rtl="0">
              <a:lnSpc>
                <a:spcPct val="115000"/>
              </a:lnSpc>
              <a:spcBef>
                <a:spcPts val="600"/>
              </a:spcBef>
              <a:spcAft>
                <a:spcPts val="0"/>
              </a:spcAft>
              <a:buNone/>
            </a:pPr>
            <a:r>
              <a:rPr lang="es" sz="1200" b="1">
                <a:solidFill>
                  <a:srgbClr val="375FA9"/>
                </a:solidFill>
              </a:rPr>
              <a:t>APIs en JavaScript del lado cliente:</a:t>
            </a:r>
            <a:endParaRPr sz="1300">
              <a:solidFill>
                <a:srgbClr val="233A44"/>
              </a:solidFill>
              <a:latin typeface="Calibri"/>
              <a:ea typeface="Calibri"/>
              <a:cs typeface="Calibri"/>
              <a:sym typeface="Calibri"/>
            </a:endParaRPr>
          </a:p>
          <a:p>
            <a:pPr marL="158750" lvl="0" indent="0" algn="just" rtl="0">
              <a:lnSpc>
                <a:spcPct val="115000"/>
              </a:lnSpc>
              <a:spcBef>
                <a:spcPts val="600"/>
              </a:spcBef>
              <a:spcAft>
                <a:spcPts val="0"/>
              </a:spcAft>
              <a:buNone/>
            </a:pPr>
            <a:r>
              <a:rPr lang="es" sz="1200">
                <a:solidFill>
                  <a:srgbClr val="375FA9"/>
                </a:solidFill>
              </a:rPr>
              <a:t>JavaScript del lado cliente, tiene varias APIs a su disposición — cabe aclarar que estas no son parte del lenguaje como tal, sino que están desarrolladas sobre el núcleo de este lenguaje de programación. Generalmente, se dividen en dos categorías:</a:t>
            </a:r>
            <a:endParaRPr sz="1300">
              <a:solidFill>
                <a:srgbClr val="233A44"/>
              </a:solidFill>
              <a:latin typeface="Calibri"/>
              <a:ea typeface="Calibri"/>
              <a:cs typeface="Calibri"/>
              <a:sym typeface="Calibri"/>
            </a:endParaRPr>
          </a:p>
          <a:p>
            <a:pPr marL="158750" lvl="0" indent="0" algn="just" rtl="0">
              <a:lnSpc>
                <a:spcPct val="115000"/>
              </a:lnSpc>
              <a:spcBef>
                <a:spcPts val="600"/>
              </a:spcBef>
              <a:spcAft>
                <a:spcPts val="0"/>
              </a:spcAft>
              <a:buNone/>
            </a:pPr>
            <a:r>
              <a:rPr lang="es" sz="1200" b="1">
                <a:solidFill>
                  <a:srgbClr val="375FA9"/>
                </a:solidFill>
              </a:rPr>
              <a:t>APIs de navegador:</a:t>
            </a:r>
            <a:r>
              <a:rPr lang="es" sz="1200">
                <a:solidFill>
                  <a:srgbClr val="375FA9"/>
                </a:solidFill>
              </a:rPr>
              <a:t> Hacen parte del navegador web y pueden desplegar datos de este. Por ejemplo, la API de Geolocalización que facilita algunos desarrollos sencillos de JavaScript para obtener datos de ubicación con los que puede trazar la ubicación del usuario en un mapa de Google. </a:t>
            </a:r>
            <a:endParaRPr sz="1300">
              <a:solidFill>
                <a:srgbClr val="233A44"/>
              </a:solidFill>
              <a:latin typeface="Calibri"/>
              <a:ea typeface="Calibri"/>
              <a:cs typeface="Calibri"/>
              <a:sym typeface="Calibri"/>
            </a:endParaRPr>
          </a:p>
          <a:p>
            <a:pPr marL="158750" lvl="0" indent="0" algn="just" rtl="0">
              <a:lnSpc>
                <a:spcPct val="115000"/>
              </a:lnSpc>
              <a:spcBef>
                <a:spcPts val="600"/>
              </a:spcBef>
              <a:spcAft>
                <a:spcPts val="0"/>
              </a:spcAft>
              <a:buNone/>
            </a:pPr>
            <a:r>
              <a:rPr lang="es" sz="1200" b="1">
                <a:solidFill>
                  <a:srgbClr val="375FA9"/>
                </a:solidFill>
              </a:rPr>
              <a:t>APIs de terceros:</a:t>
            </a:r>
            <a:r>
              <a:rPr lang="es" sz="1200">
                <a:solidFill>
                  <a:srgbClr val="375FA9"/>
                </a:solidFill>
              </a:rPr>
              <a:t> No hacen parte por defecto del navegador, y por lo general es necesario obtener el código e información desde algún lugar de la Web. Por ejemplo, la API de Twitter permite hacer cosas como mostrar los últimos tweets en un sitio web. </a:t>
            </a:r>
            <a:endParaRPr sz="1200" b="1">
              <a:solidFill>
                <a:srgbClr val="375FA9"/>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351"/>
        <p:cNvGrpSpPr/>
        <p:nvPr/>
      </p:nvGrpSpPr>
      <p:grpSpPr>
        <a:xfrm>
          <a:off x="0" y="0"/>
          <a:ext cx="0" cy="0"/>
          <a:chOff x="0" y="0"/>
          <a:chExt cx="0" cy="0"/>
        </a:xfrm>
      </p:grpSpPr>
      <p:sp>
        <p:nvSpPr>
          <p:cNvPr id="352" name="Google Shape;352;p46"/>
          <p:cNvSpPr txBox="1"/>
          <p:nvPr/>
        </p:nvSpPr>
        <p:spPr>
          <a:xfrm>
            <a:off x="892505" y="937027"/>
            <a:ext cx="7359000" cy="8574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3200" b="1">
                <a:solidFill>
                  <a:srgbClr val="E83464"/>
                </a:solidFill>
              </a:rPr>
              <a:t>Desarrollo Web – FrontEnd</a:t>
            </a:r>
            <a:br>
              <a:rPr lang="es" sz="3200" b="1">
                <a:solidFill>
                  <a:srgbClr val="E83464"/>
                </a:solidFill>
              </a:rPr>
            </a:br>
            <a:r>
              <a:rPr lang="es" sz="2800" b="1">
                <a:solidFill>
                  <a:srgbClr val="E83464"/>
                </a:solidFill>
              </a:rPr>
              <a:t>JavaScript - API Web</a:t>
            </a:r>
            <a:endParaRPr sz="3000" b="1">
              <a:solidFill>
                <a:srgbClr val="E83464"/>
              </a:solidFill>
            </a:endParaRPr>
          </a:p>
        </p:txBody>
      </p:sp>
      <p:sp>
        <p:nvSpPr>
          <p:cNvPr id="353" name="Google Shape;353;p46"/>
          <p:cNvSpPr txBox="1"/>
          <p:nvPr/>
        </p:nvSpPr>
        <p:spPr>
          <a:xfrm>
            <a:off x="849779" y="1695275"/>
            <a:ext cx="7359000" cy="3240600"/>
          </a:xfrm>
          <a:prstGeom prst="rect">
            <a:avLst/>
          </a:prstGeom>
          <a:noFill/>
          <a:ln>
            <a:noFill/>
          </a:ln>
        </p:spPr>
        <p:txBody>
          <a:bodyPr spcFirstLastPara="1" wrap="square" lIns="0" tIns="34275" rIns="0" bIns="34275" anchor="t" anchorCtr="0">
            <a:noAutofit/>
          </a:bodyPr>
          <a:lstStyle/>
          <a:p>
            <a:pPr marL="158750" lvl="0" indent="0" algn="just" rtl="0">
              <a:lnSpc>
                <a:spcPct val="115000"/>
              </a:lnSpc>
              <a:spcBef>
                <a:spcPts val="600"/>
              </a:spcBef>
              <a:spcAft>
                <a:spcPts val="0"/>
              </a:spcAft>
              <a:buNone/>
            </a:pPr>
            <a:r>
              <a:rPr lang="es" sz="1200" b="1">
                <a:solidFill>
                  <a:srgbClr val="375FA9"/>
                </a:solidFill>
              </a:rPr>
              <a:t>APIs de navegador más usadas:</a:t>
            </a:r>
            <a:endParaRPr sz="1300">
              <a:solidFill>
                <a:srgbClr val="233A44"/>
              </a:solidFill>
              <a:latin typeface="Calibri"/>
              <a:ea typeface="Calibri"/>
              <a:cs typeface="Calibri"/>
              <a:sym typeface="Calibri"/>
            </a:endParaRPr>
          </a:p>
          <a:p>
            <a:pPr marL="330200" lvl="0" indent="-171450" algn="just" rtl="0">
              <a:lnSpc>
                <a:spcPct val="115000"/>
              </a:lnSpc>
              <a:spcBef>
                <a:spcPts val="600"/>
              </a:spcBef>
              <a:spcAft>
                <a:spcPts val="0"/>
              </a:spcAft>
              <a:buClr>
                <a:schemeClr val="accent5"/>
              </a:buClr>
              <a:buSzPts val="1100"/>
              <a:buFont typeface="Calibri"/>
              <a:buChar char="●"/>
            </a:pPr>
            <a:r>
              <a:rPr lang="es" sz="1200" b="1">
                <a:solidFill>
                  <a:srgbClr val="375FA9"/>
                </a:solidFill>
              </a:rPr>
              <a:t>APIs para manipular documentos</a:t>
            </a:r>
            <a:r>
              <a:rPr lang="es" sz="1200">
                <a:solidFill>
                  <a:srgbClr val="375FA9"/>
                </a:solidFill>
              </a:rPr>
              <a:t>: API DOM (Document Object Model), que permite manipular HTML y CSS.</a:t>
            </a:r>
            <a:endParaRPr sz="1300">
              <a:solidFill>
                <a:srgbClr val="233A44"/>
              </a:solidFill>
              <a:latin typeface="Calibri"/>
              <a:ea typeface="Calibri"/>
              <a:cs typeface="Calibri"/>
              <a:sym typeface="Calibri"/>
            </a:endParaRPr>
          </a:p>
          <a:p>
            <a:pPr marL="330200" lvl="0" indent="-171450" algn="just" rtl="0">
              <a:lnSpc>
                <a:spcPct val="115000"/>
              </a:lnSpc>
              <a:spcBef>
                <a:spcPts val="600"/>
              </a:spcBef>
              <a:spcAft>
                <a:spcPts val="0"/>
              </a:spcAft>
              <a:buClr>
                <a:schemeClr val="accent5"/>
              </a:buClr>
              <a:buSzPts val="1100"/>
              <a:buFont typeface="Calibri"/>
              <a:buChar char="●"/>
            </a:pPr>
            <a:r>
              <a:rPr lang="es" sz="1200" b="1">
                <a:solidFill>
                  <a:srgbClr val="375FA9"/>
                </a:solidFill>
              </a:rPr>
              <a:t>APIs que obtienen datos del servidor: </a:t>
            </a:r>
            <a:r>
              <a:rPr lang="es" sz="1200">
                <a:solidFill>
                  <a:srgbClr val="375FA9"/>
                </a:solidFill>
              </a:rPr>
              <a:t> Usadas para actualizar pequeñas secciones de una página web. Las APIs hacen esto posible gracias a que incluyen XMLHttpRequest y la Fetch API.</a:t>
            </a:r>
            <a:endParaRPr sz="1300">
              <a:solidFill>
                <a:srgbClr val="233A44"/>
              </a:solidFill>
              <a:latin typeface="Calibri"/>
              <a:ea typeface="Calibri"/>
              <a:cs typeface="Calibri"/>
              <a:sym typeface="Calibri"/>
            </a:endParaRPr>
          </a:p>
          <a:p>
            <a:pPr marL="330200" lvl="0" indent="-171450" algn="just" rtl="0">
              <a:lnSpc>
                <a:spcPct val="115000"/>
              </a:lnSpc>
              <a:spcBef>
                <a:spcPts val="600"/>
              </a:spcBef>
              <a:spcAft>
                <a:spcPts val="0"/>
              </a:spcAft>
              <a:buClr>
                <a:schemeClr val="accent5"/>
              </a:buClr>
              <a:buSzPts val="1100"/>
              <a:buFont typeface="Calibri"/>
              <a:buChar char="●"/>
            </a:pPr>
            <a:r>
              <a:rPr lang="es" sz="1200" b="1">
                <a:solidFill>
                  <a:srgbClr val="375FA9"/>
                </a:solidFill>
              </a:rPr>
              <a:t>APIs para dibujar y manipular gráficos</a:t>
            </a:r>
            <a:r>
              <a:rPr lang="es" sz="1200">
                <a:solidFill>
                  <a:srgbClr val="375FA9"/>
                </a:solidFill>
              </a:rPr>
              <a:t>: Las más populares son Canvas y WebGL.</a:t>
            </a:r>
            <a:endParaRPr sz="1300">
              <a:solidFill>
                <a:srgbClr val="233A44"/>
              </a:solidFill>
              <a:latin typeface="Calibri"/>
              <a:ea typeface="Calibri"/>
              <a:cs typeface="Calibri"/>
              <a:sym typeface="Calibri"/>
            </a:endParaRPr>
          </a:p>
          <a:p>
            <a:pPr marL="330200" lvl="0" indent="-171450" algn="just" rtl="0">
              <a:lnSpc>
                <a:spcPct val="115000"/>
              </a:lnSpc>
              <a:spcBef>
                <a:spcPts val="600"/>
              </a:spcBef>
              <a:spcAft>
                <a:spcPts val="0"/>
              </a:spcAft>
              <a:buClr>
                <a:schemeClr val="accent5"/>
              </a:buClr>
              <a:buSzPts val="1100"/>
              <a:buFont typeface="Calibri"/>
              <a:buChar char="●"/>
            </a:pPr>
            <a:r>
              <a:rPr lang="es" sz="1200" b="1">
                <a:solidFill>
                  <a:srgbClr val="375FA9"/>
                </a:solidFill>
              </a:rPr>
              <a:t>APIS de audio y vídeo</a:t>
            </a:r>
            <a:r>
              <a:rPr lang="es" sz="1200">
                <a:solidFill>
                  <a:srgbClr val="375FA9"/>
                </a:solidFill>
              </a:rPr>
              <a:t>:  HTMLMediaElement, la Web Audio API, y WebRTC.</a:t>
            </a:r>
            <a:endParaRPr sz="1200">
              <a:solidFill>
                <a:srgbClr val="375FA9"/>
              </a:solidFill>
            </a:endParaRPr>
          </a:p>
          <a:p>
            <a:pPr marL="330200" lvl="0" indent="-171450" algn="just" rtl="0">
              <a:lnSpc>
                <a:spcPct val="115000"/>
              </a:lnSpc>
              <a:spcBef>
                <a:spcPts val="600"/>
              </a:spcBef>
              <a:spcAft>
                <a:spcPts val="0"/>
              </a:spcAft>
              <a:buClr>
                <a:schemeClr val="accent5"/>
              </a:buClr>
              <a:buSzPts val="1100"/>
              <a:buFont typeface="Calibri"/>
              <a:buChar char="●"/>
            </a:pPr>
            <a:r>
              <a:rPr lang="es" sz="1200" b="1">
                <a:solidFill>
                  <a:srgbClr val="375FA9"/>
                </a:solidFill>
              </a:rPr>
              <a:t>APIs de dispositivos</a:t>
            </a:r>
            <a:r>
              <a:rPr lang="es" sz="1200">
                <a:solidFill>
                  <a:srgbClr val="375FA9"/>
                </a:solidFill>
              </a:rPr>
              <a:t>:  APIs para manipular y recuperar información de dispositivos modernos de hardware de forma que sean útiles para aplicaciones web. Ejemplo: API de geolocalización.</a:t>
            </a:r>
            <a:endParaRPr sz="1300">
              <a:solidFill>
                <a:srgbClr val="233A44"/>
              </a:solidFill>
              <a:latin typeface="Calibri"/>
              <a:ea typeface="Calibri"/>
              <a:cs typeface="Calibri"/>
              <a:sym typeface="Calibri"/>
            </a:endParaRPr>
          </a:p>
          <a:p>
            <a:pPr marL="330200" lvl="0" indent="-171450" algn="just" rtl="0">
              <a:lnSpc>
                <a:spcPct val="115000"/>
              </a:lnSpc>
              <a:spcBef>
                <a:spcPts val="600"/>
              </a:spcBef>
              <a:spcAft>
                <a:spcPts val="0"/>
              </a:spcAft>
              <a:buClr>
                <a:schemeClr val="accent5"/>
              </a:buClr>
              <a:buSzPts val="1100"/>
              <a:buFont typeface="Calibri"/>
              <a:buChar char="●"/>
            </a:pPr>
            <a:r>
              <a:rPr lang="es" sz="1200" b="1">
                <a:solidFill>
                  <a:srgbClr val="375FA9"/>
                </a:solidFill>
              </a:rPr>
              <a:t>APIS de almacenamiento en el lado del cliente:  </a:t>
            </a:r>
            <a:r>
              <a:rPr lang="es" sz="1200">
                <a:solidFill>
                  <a:srgbClr val="375FA9"/>
                </a:solidFill>
              </a:rPr>
              <a:t>Web Storage API.</a:t>
            </a:r>
            <a:endParaRPr sz="1200">
              <a:solidFill>
                <a:srgbClr val="375FA9"/>
              </a:solidFill>
            </a:endParaRPr>
          </a:p>
          <a:p>
            <a:pPr marL="330200" lvl="0" indent="-101600" algn="just" rtl="0">
              <a:lnSpc>
                <a:spcPct val="115000"/>
              </a:lnSpc>
              <a:spcBef>
                <a:spcPts val="600"/>
              </a:spcBef>
              <a:spcAft>
                <a:spcPts val="0"/>
              </a:spcAft>
              <a:buNone/>
            </a:pPr>
            <a:endParaRPr sz="1200">
              <a:solidFill>
                <a:srgbClr val="375FA9"/>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357"/>
        <p:cNvGrpSpPr/>
        <p:nvPr/>
      </p:nvGrpSpPr>
      <p:grpSpPr>
        <a:xfrm>
          <a:off x="0" y="0"/>
          <a:ext cx="0" cy="0"/>
          <a:chOff x="0" y="0"/>
          <a:chExt cx="0" cy="0"/>
        </a:xfrm>
      </p:grpSpPr>
      <p:sp>
        <p:nvSpPr>
          <p:cNvPr id="358" name="Google Shape;358;p47"/>
          <p:cNvSpPr txBox="1"/>
          <p:nvPr/>
        </p:nvSpPr>
        <p:spPr>
          <a:xfrm>
            <a:off x="849780" y="924652"/>
            <a:ext cx="7359000" cy="8574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3200" b="1">
                <a:solidFill>
                  <a:srgbClr val="E83464"/>
                </a:solidFill>
              </a:rPr>
              <a:t>Desarrollo Web – FrontEnd</a:t>
            </a:r>
            <a:br>
              <a:rPr lang="es" sz="3200" b="1">
                <a:solidFill>
                  <a:srgbClr val="E83464"/>
                </a:solidFill>
              </a:rPr>
            </a:br>
            <a:r>
              <a:rPr lang="es" sz="2800" b="1">
                <a:solidFill>
                  <a:srgbClr val="E83464"/>
                </a:solidFill>
              </a:rPr>
              <a:t>JavaScript - API Web</a:t>
            </a:r>
            <a:endParaRPr sz="3000" b="1">
              <a:solidFill>
                <a:srgbClr val="E83464"/>
              </a:solidFill>
            </a:endParaRPr>
          </a:p>
        </p:txBody>
      </p:sp>
      <p:sp>
        <p:nvSpPr>
          <p:cNvPr id="359" name="Google Shape;359;p47"/>
          <p:cNvSpPr txBox="1"/>
          <p:nvPr/>
        </p:nvSpPr>
        <p:spPr>
          <a:xfrm>
            <a:off x="849781" y="1927376"/>
            <a:ext cx="7359000" cy="2783400"/>
          </a:xfrm>
          <a:prstGeom prst="rect">
            <a:avLst/>
          </a:prstGeom>
          <a:noFill/>
          <a:ln>
            <a:noFill/>
          </a:ln>
        </p:spPr>
        <p:txBody>
          <a:bodyPr spcFirstLastPara="1" wrap="square" lIns="0" tIns="34275" rIns="0" bIns="34275" anchor="t" anchorCtr="0">
            <a:noAutofit/>
          </a:bodyPr>
          <a:lstStyle/>
          <a:p>
            <a:pPr marL="158750" lvl="0" indent="0" algn="just" rtl="0">
              <a:lnSpc>
                <a:spcPct val="115000"/>
              </a:lnSpc>
              <a:spcBef>
                <a:spcPts val="600"/>
              </a:spcBef>
              <a:spcAft>
                <a:spcPts val="0"/>
              </a:spcAft>
              <a:buNone/>
            </a:pPr>
            <a:r>
              <a:rPr lang="es" sz="1200" b="1">
                <a:solidFill>
                  <a:srgbClr val="375FA9"/>
                </a:solidFill>
              </a:rPr>
              <a:t>APIs de terceros más comunes:</a:t>
            </a:r>
            <a:endParaRPr sz="1300">
              <a:solidFill>
                <a:srgbClr val="233A44"/>
              </a:solidFill>
              <a:latin typeface="Calibri"/>
              <a:ea typeface="Calibri"/>
              <a:cs typeface="Calibri"/>
              <a:sym typeface="Calibri"/>
            </a:endParaRPr>
          </a:p>
          <a:p>
            <a:pPr marL="330200" lvl="0" indent="-171450" algn="just" rtl="0">
              <a:lnSpc>
                <a:spcPct val="115000"/>
              </a:lnSpc>
              <a:spcBef>
                <a:spcPts val="600"/>
              </a:spcBef>
              <a:spcAft>
                <a:spcPts val="0"/>
              </a:spcAft>
              <a:buClr>
                <a:schemeClr val="accent5"/>
              </a:buClr>
              <a:buSzPts val="1100"/>
              <a:buFont typeface="Calibri"/>
              <a:buChar char="●"/>
            </a:pPr>
            <a:r>
              <a:rPr lang="es" sz="1200" b="1">
                <a:solidFill>
                  <a:srgbClr val="375FA9"/>
                </a:solidFill>
              </a:rPr>
              <a:t>API de Twitter:</a:t>
            </a:r>
            <a:r>
              <a:rPr lang="es" sz="1200">
                <a:solidFill>
                  <a:srgbClr val="375FA9"/>
                </a:solidFill>
              </a:rPr>
              <a:t> permite mostrar últimos tweets en  sitio web del cliente.</a:t>
            </a:r>
            <a:endParaRPr sz="1200">
              <a:solidFill>
                <a:srgbClr val="375FA9"/>
              </a:solidFill>
            </a:endParaRPr>
          </a:p>
          <a:p>
            <a:pPr marL="330200" lvl="0" indent="-171450" algn="just" rtl="0">
              <a:lnSpc>
                <a:spcPct val="115000"/>
              </a:lnSpc>
              <a:spcBef>
                <a:spcPts val="600"/>
              </a:spcBef>
              <a:spcAft>
                <a:spcPts val="0"/>
              </a:spcAft>
              <a:buClr>
                <a:schemeClr val="accent5"/>
              </a:buClr>
              <a:buSzPts val="1100"/>
              <a:buFont typeface="Calibri"/>
              <a:buChar char="●"/>
            </a:pPr>
            <a:r>
              <a:rPr lang="es" sz="1200" b="1">
                <a:solidFill>
                  <a:srgbClr val="375FA9"/>
                </a:solidFill>
              </a:rPr>
              <a:t>API de Google Maps</a:t>
            </a:r>
            <a:r>
              <a:rPr lang="es" sz="1200">
                <a:solidFill>
                  <a:srgbClr val="375FA9"/>
                </a:solidFill>
              </a:rPr>
              <a:t>: permite hacer todo tipo de cosas con mapas en las páginas web del cliente. </a:t>
            </a:r>
            <a:endParaRPr sz="1200">
              <a:solidFill>
                <a:srgbClr val="375FA9"/>
              </a:solidFill>
            </a:endParaRPr>
          </a:p>
          <a:p>
            <a:pPr marL="330200" lvl="0" indent="-171450" algn="just" rtl="0">
              <a:lnSpc>
                <a:spcPct val="115000"/>
              </a:lnSpc>
              <a:spcBef>
                <a:spcPts val="600"/>
              </a:spcBef>
              <a:spcAft>
                <a:spcPts val="0"/>
              </a:spcAft>
              <a:buClr>
                <a:schemeClr val="accent5"/>
              </a:buClr>
              <a:buSzPts val="1100"/>
              <a:buFont typeface="Calibri"/>
              <a:buChar char="●"/>
            </a:pPr>
            <a:r>
              <a:rPr lang="es" sz="1200" b="1">
                <a:solidFill>
                  <a:srgbClr val="375FA9"/>
                </a:solidFill>
              </a:rPr>
              <a:t>APIs de Facebook:</a:t>
            </a:r>
            <a:r>
              <a:rPr lang="es" sz="1200">
                <a:solidFill>
                  <a:srgbClr val="375FA9"/>
                </a:solidFill>
              </a:rPr>
              <a:t> permite usar partes de las propiedades de facebook para mejorar la aplicación del cliente. </a:t>
            </a:r>
            <a:endParaRPr sz="1300">
              <a:solidFill>
                <a:srgbClr val="233A44"/>
              </a:solidFill>
              <a:latin typeface="Calibri"/>
              <a:ea typeface="Calibri"/>
              <a:cs typeface="Calibri"/>
              <a:sym typeface="Calibri"/>
            </a:endParaRPr>
          </a:p>
          <a:p>
            <a:pPr marL="330200" lvl="0" indent="-171450" algn="just" rtl="0">
              <a:lnSpc>
                <a:spcPct val="115000"/>
              </a:lnSpc>
              <a:spcBef>
                <a:spcPts val="600"/>
              </a:spcBef>
              <a:spcAft>
                <a:spcPts val="0"/>
              </a:spcAft>
              <a:buClr>
                <a:schemeClr val="accent5"/>
              </a:buClr>
              <a:buSzPts val="1100"/>
              <a:buFont typeface="Calibri"/>
              <a:buChar char="●"/>
            </a:pPr>
            <a:r>
              <a:rPr lang="es" sz="1200" b="1">
                <a:solidFill>
                  <a:srgbClr val="375FA9"/>
                </a:solidFill>
              </a:rPr>
              <a:t>YouTube API:</a:t>
            </a:r>
            <a:r>
              <a:rPr lang="es" sz="1200">
                <a:solidFill>
                  <a:srgbClr val="375FA9"/>
                </a:solidFill>
              </a:rPr>
              <a:t> permite integrar videos de Youtube en sitio web del cliente, buscar en Youtube, construir listas de reproducción, etc.</a:t>
            </a:r>
            <a:endParaRPr sz="1200">
              <a:solidFill>
                <a:srgbClr val="375FA9"/>
              </a:solidFill>
            </a:endParaRPr>
          </a:p>
          <a:p>
            <a:pPr marL="330200" lvl="0" indent="-171450" algn="just" rtl="0">
              <a:lnSpc>
                <a:spcPct val="115000"/>
              </a:lnSpc>
              <a:spcBef>
                <a:spcPts val="600"/>
              </a:spcBef>
              <a:spcAft>
                <a:spcPts val="0"/>
              </a:spcAft>
              <a:buClr>
                <a:schemeClr val="accent5"/>
              </a:buClr>
              <a:buSzPts val="1100"/>
              <a:buFont typeface="Calibri"/>
              <a:buChar char="●"/>
            </a:pPr>
            <a:r>
              <a:rPr lang="es" sz="1200" b="1">
                <a:solidFill>
                  <a:srgbClr val="375FA9"/>
                </a:solidFill>
              </a:rPr>
              <a:t>Twilio API:</a:t>
            </a:r>
            <a:r>
              <a:rPr lang="es" sz="1200">
                <a:solidFill>
                  <a:srgbClr val="375FA9"/>
                </a:solidFill>
              </a:rPr>
              <a:t> suministra un framework  que permite crear la funcionalidad de llamadas y videollamadas, enviar SMS o MMS y más.</a:t>
            </a:r>
            <a:endParaRPr sz="1200">
              <a:solidFill>
                <a:srgbClr val="375FA9"/>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363"/>
        <p:cNvGrpSpPr/>
        <p:nvPr/>
      </p:nvGrpSpPr>
      <p:grpSpPr>
        <a:xfrm>
          <a:off x="0" y="0"/>
          <a:ext cx="0" cy="0"/>
          <a:chOff x="0" y="0"/>
          <a:chExt cx="0" cy="0"/>
        </a:xfrm>
      </p:grpSpPr>
      <p:sp>
        <p:nvSpPr>
          <p:cNvPr id="364" name="Google Shape;364;p48"/>
          <p:cNvSpPr txBox="1"/>
          <p:nvPr/>
        </p:nvSpPr>
        <p:spPr>
          <a:xfrm>
            <a:off x="1663350" y="1904400"/>
            <a:ext cx="5817300" cy="1334700"/>
          </a:xfrm>
          <a:prstGeom prst="rect">
            <a:avLst/>
          </a:prstGeom>
          <a:noFill/>
          <a:ln>
            <a:noFill/>
          </a:ln>
        </p:spPr>
        <p:txBody>
          <a:bodyPr spcFirstLastPara="1" wrap="square" lIns="68575" tIns="34275" rIns="68575" bIns="34275" anchor="ctr" anchorCtr="0">
            <a:noAutofit/>
          </a:bodyPr>
          <a:lstStyle/>
          <a:p>
            <a:pPr marL="0" lvl="0" indent="0" algn="ctr" rtl="0">
              <a:lnSpc>
                <a:spcPct val="85000"/>
              </a:lnSpc>
              <a:spcBef>
                <a:spcPts val="0"/>
              </a:spcBef>
              <a:spcAft>
                <a:spcPts val="0"/>
              </a:spcAft>
              <a:buNone/>
            </a:pPr>
            <a:r>
              <a:rPr lang="es" sz="4200" b="1">
                <a:solidFill>
                  <a:srgbClr val="E83464"/>
                </a:solidFill>
              </a:rPr>
              <a:t>Ejercicios de práctica</a:t>
            </a:r>
            <a:endParaRPr sz="4200" b="1">
              <a:solidFill>
                <a:srgbClr val="E83464"/>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pic>
        <p:nvPicPr>
          <p:cNvPr id="369" name="Google Shape;369;p49"/>
          <p:cNvPicPr preferRelativeResize="0"/>
          <p:nvPr/>
        </p:nvPicPr>
        <p:blipFill rotWithShape="1">
          <a:blip r:embed="rId3">
            <a:alphaModFix/>
          </a:blip>
          <a:srcRect/>
          <a:stretch/>
        </p:blipFill>
        <p:spPr>
          <a:xfrm>
            <a:off x="2475" y="0"/>
            <a:ext cx="9139049" cy="514350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160"/>
        <p:cNvGrpSpPr/>
        <p:nvPr/>
      </p:nvGrpSpPr>
      <p:grpSpPr>
        <a:xfrm>
          <a:off x="0" y="0"/>
          <a:ext cx="0" cy="0"/>
          <a:chOff x="0" y="0"/>
          <a:chExt cx="0" cy="0"/>
        </a:xfrm>
      </p:grpSpPr>
      <p:sp>
        <p:nvSpPr>
          <p:cNvPr id="161" name="Google Shape;161;p18"/>
          <p:cNvSpPr txBox="1"/>
          <p:nvPr/>
        </p:nvSpPr>
        <p:spPr>
          <a:xfrm>
            <a:off x="925981" y="983349"/>
            <a:ext cx="7017300" cy="8574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3200" b="1">
                <a:solidFill>
                  <a:srgbClr val="E83464"/>
                </a:solidFill>
              </a:rPr>
              <a:t>Desarrollo Web – FrontEnd</a:t>
            </a:r>
            <a:br>
              <a:rPr lang="es" sz="3200" b="1">
                <a:solidFill>
                  <a:srgbClr val="E83464"/>
                </a:solidFill>
              </a:rPr>
            </a:br>
            <a:r>
              <a:rPr lang="es" sz="3200" b="1">
                <a:solidFill>
                  <a:srgbClr val="E83464"/>
                </a:solidFill>
              </a:rPr>
              <a:t>JavaScript: Objetos</a:t>
            </a:r>
            <a:endParaRPr sz="3200" b="1">
              <a:solidFill>
                <a:srgbClr val="E83464"/>
              </a:solidFill>
            </a:endParaRPr>
          </a:p>
        </p:txBody>
      </p:sp>
      <p:sp>
        <p:nvSpPr>
          <p:cNvPr id="162" name="Google Shape;162;p18"/>
          <p:cNvSpPr txBox="1"/>
          <p:nvPr/>
        </p:nvSpPr>
        <p:spPr>
          <a:xfrm>
            <a:off x="925981" y="1996465"/>
            <a:ext cx="7224000" cy="2315700"/>
          </a:xfrm>
          <a:prstGeom prst="rect">
            <a:avLst/>
          </a:prstGeom>
          <a:noFill/>
          <a:ln>
            <a:noFill/>
          </a:ln>
        </p:spPr>
        <p:txBody>
          <a:bodyPr spcFirstLastPara="1" wrap="square" lIns="0" tIns="34275" rIns="0" bIns="34275" anchor="t" anchorCtr="0">
            <a:noAutofit/>
          </a:bodyPr>
          <a:lstStyle/>
          <a:p>
            <a:pPr marL="330200" lvl="0" indent="-171450" algn="just" rtl="0">
              <a:lnSpc>
                <a:spcPct val="115000"/>
              </a:lnSpc>
              <a:spcBef>
                <a:spcPts val="600"/>
              </a:spcBef>
              <a:spcAft>
                <a:spcPts val="0"/>
              </a:spcAft>
              <a:buClr>
                <a:schemeClr val="accent5"/>
              </a:buClr>
              <a:buSzPts val="1100"/>
              <a:buFont typeface="Calibri"/>
              <a:buChar char="●"/>
            </a:pPr>
            <a:r>
              <a:rPr lang="es" sz="1200">
                <a:solidFill>
                  <a:srgbClr val="375FA9"/>
                </a:solidFill>
              </a:rPr>
              <a:t>Un objeto es un conjunto de propiedades y funciones (llamadas métodos).</a:t>
            </a:r>
            <a:endParaRPr sz="1300">
              <a:solidFill>
                <a:srgbClr val="233A44"/>
              </a:solidFill>
              <a:latin typeface="Calibri"/>
              <a:ea typeface="Calibri"/>
              <a:cs typeface="Calibri"/>
              <a:sym typeface="Calibri"/>
            </a:endParaRPr>
          </a:p>
          <a:p>
            <a:pPr marL="330200" lvl="0" indent="-171450" algn="just" rtl="0">
              <a:lnSpc>
                <a:spcPct val="115000"/>
              </a:lnSpc>
              <a:spcBef>
                <a:spcPts val="600"/>
              </a:spcBef>
              <a:spcAft>
                <a:spcPts val="0"/>
              </a:spcAft>
              <a:buClr>
                <a:schemeClr val="accent5"/>
              </a:buClr>
              <a:buSzPts val="1100"/>
              <a:buFont typeface="Calibri"/>
              <a:buChar char="●"/>
            </a:pPr>
            <a:r>
              <a:rPr lang="es" sz="1200" b="1">
                <a:solidFill>
                  <a:srgbClr val="375FA9"/>
                </a:solidFill>
              </a:rPr>
              <a:t>Ejemplo:</a:t>
            </a:r>
            <a:r>
              <a:rPr lang="es" sz="1200">
                <a:solidFill>
                  <a:srgbClr val="375FA9"/>
                </a:solidFill>
              </a:rPr>
              <a:t> Una persona tiene unas características o propiedades: cabello largo, altura, color de ojos, peso,... Además de propiedades una persona también tiene un comportamiento, ejecuta ciertas acciones tales como comer, dormir,... El conjunto de propiedades y acciones/funciones definen un objeto.</a:t>
            </a:r>
            <a:endParaRPr sz="1300">
              <a:solidFill>
                <a:srgbClr val="233A44"/>
              </a:solidFill>
              <a:latin typeface="Calibri"/>
              <a:ea typeface="Calibri"/>
              <a:cs typeface="Calibri"/>
              <a:sym typeface="Calibri"/>
            </a:endParaRPr>
          </a:p>
          <a:p>
            <a:pPr marL="330200" lvl="0" indent="-171450" algn="just" rtl="0">
              <a:lnSpc>
                <a:spcPct val="115000"/>
              </a:lnSpc>
              <a:spcBef>
                <a:spcPts val="600"/>
              </a:spcBef>
              <a:spcAft>
                <a:spcPts val="0"/>
              </a:spcAft>
              <a:buClr>
                <a:schemeClr val="accent5"/>
              </a:buClr>
              <a:buSzPts val="1100"/>
              <a:buFont typeface="Calibri"/>
              <a:buChar char="●"/>
            </a:pPr>
            <a:r>
              <a:rPr lang="es" sz="1200">
                <a:solidFill>
                  <a:srgbClr val="375FA9"/>
                </a:solidFill>
              </a:rPr>
              <a:t>En JavaScript existen una serie de objetos ya definidos, con sus propiedades y funciones (métodos). Uno de los objetos más importantes es el objeto Window, que contiene a su vez otros objetos, estructurados en forma de árbol.</a:t>
            </a:r>
            <a:endParaRPr sz="1200">
              <a:solidFill>
                <a:srgbClr val="375FA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166"/>
        <p:cNvGrpSpPr/>
        <p:nvPr/>
      </p:nvGrpSpPr>
      <p:grpSpPr>
        <a:xfrm>
          <a:off x="0" y="0"/>
          <a:ext cx="0" cy="0"/>
          <a:chOff x="0" y="0"/>
          <a:chExt cx="0" cy="0"/>
        </a:xfrm>
      </p:grpSpPr>
      <p:sp>
        <p:nvSpPr>
          <p:cNvPr id="167" name="Google Shape;167;p19"/>
          <p:cNvSpPr txBox="1"/>
          <p:nvPr/>
        </p:nvSpPr>
        <p:spPr>
          <a:xfrm>
            <a:off x="849781" y="990277"/>
            <a:ext cx="7017300" cy="8574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3200" b="1">
                <a:solidFill>
                  <a:srgbClr val="E83464"/>
                </a:solidFill>
              </a:rPr>
              <a:t>Desarrollo Web – FrontEnd</a:t>
            </a:r>
            <a:br>
              <a:rPr lang="es" sz="3200" b="1">
                <a:solidFill>
                  <a:srgbClr val="E83464"/>
                </a:solidFill>
              </a:rPr>
            </a:br>
            <a:r>
              <a:rPr lang="es" sz="3200" b="1">
                <a:solidFill>
                  <a:srgbClr val="E83464"/>
                </a:solidFill>
              </a:rPr>
              <a:t>JavaScript: Objetos</a:t>
            </a:r>
            <a:endParaRPr sz="3200" b="1">
              <a:solidFill>
                <a:srgbClr val="E83464"/>
              </a:solidFill>
            </a:endParaRPr>
          </a:p>
        </p:txBody>
      </p:sp>
      <p:sp>
        <p:nvSpPr>
          <p:cNvPr id="168" name="Google Shape;168;p19"/>
          <p:cNvSpPr txBox="1"/>
          <p:nvPr/>
        </p:nvSpPr>
        <p:spPr>
          <a:xfrm>
            <a:off x="849781" y="2103837"/>
            <a:ext cx="7224000" cy="2315700"/>
          </a:xfrm>
          <a:prstGeom prst="rect">
            <a:avLst/>
          </a:prstGeom>
          <a:noFill/>
          <a:ln>
            <a:noFill/>
          </a:ln>
        </p:spPr>
        <p:txBody>
          <a:bodyPr spcFirstLastPara="1" wrap="square" lIns="0" tIns="34275" rIns="0" bIns="34275" anchor="t" anchorCtr="0">
            <a:noAutofit/>
          </a:bodyPr>
          <a:lstStyle/>
          <a:p>
            <a:pPr marL="330200" lvl="0" indent="-171450" algn="just" rtl="0">
              <a:lnSpc>
                <a:spcPct val="115000"/>
              </a:lnSpc>
              <a:spcBef>
                <a:spcPts val="600"/>
              </a:spcBef>
              <a:spcAft>
                <a:spcPts val="0"/>
              </a:spcAft>
              <a:buClr>
                <a:schemeClr val="accent5"/>
              </a:buClr>
              <a:buSzPts val="1100"/>
              <a:buFont typeface="Calibri"/>
              <a:buChar char="●"/>
            </a:pPr>
            <a:r>
              <a:rPr lang="es" sz="1200">
                <a:solidFill>
                  <a:srgbClr val="375FA9"/>
                </a:solidFill>
              </a:rPr>
              <a:t>Para utilizar  las propiedades y métodos de un objeto se debe colocar el nombre del objeto seguido de un punto y la propiedad o el método a continuación.</a:t>
            </a:r>
            <a:endParaRPr sz="1300">
              <a:solidFill>
                <a:srgbClr val="233A44"/>
              </a:solidFill>
              <a:latin typeface="Calibri"/>
              <a:ea typeface="Calibri"/>
              <a:cs typeface="Calibri"/>
              <a:sym typeface="Calibri"/>
            </a:endParaRPr>
          </a:p>
          <a:p>
            <a:pPr marL="330200" lvl="0" indent="-101600" algn="just" rtl="0">
              <a:lnSpc>
                <a:spcPct val="115000"/>
              </a:lnSpc>
              <a:spcBef>
                <a:spcPts val="600"/>
              </a:spcBef>
              <a:spcAft>
                <a:spcPts val="0"/>
              </a:spcAft>
              <a:buNone/>
            </a:pPr>
            <a:endParaRPr sz="1200">
              <a:solidFill>
                <a:srgbClr val="375FA9"/>
              </a:solidFill>
            </a:endParaRPr>
          </a:p>
          <a:p>
            <a:pPr marL="330200" lvl="0" indent="-171450" algn="just" rtl="0">
              <a:lnSpc>
                <a:spcPct val="115000"/>
              </a:lnSpc>
              <a:spcBef>
                <a:spcPts val="600"/>
              </a:spcBef>
              <a:spcAft>
                <a:spcPts val="0"/>
              </a:spcAft>
              <a:buClr>
                <a:schemeClr val="accent5"/>
              </a:buClr>
              <a:buSzPts val="1100"/>
              <a:buFont typeface="Calibri"/>
              <a:buChar char="●"/>
            </a:pPr>
            <a:r>
              <a:rPr lang="es" sz="1200">
                <a:solidFill>
                  <a:srgbClr val="375FA9"/>
                </a:solidFill>
              </a:rPr>
              <a:t>Ejemplo: </a:t>
            </a:r>
            <a:endParaRPr sz="1200">
              <a:solidFill>
                <a:srgbClr val="375FA9"/>
              </a:solidFill>
            </a:endParaRPr>
          </a:p>
          <a:p>
            <a:pPr marL="158750" lvl="0" indent="0" algn="just" rtl="0">
              <a:lnSpc>
                <a:spcPct val="115000"/>
              </a:lnSpc>
              <a:spcBef>
                <a:spcPts val="600"/>
              </a:spcBef>
              <a:spcAft>
                <a:spcPts val="0"/>
              </a:spcAft>
              <a:buNone/>
            </a:pPr>
            <a:r>
              <a:rPr lang="es" sz="1200">
                <a:solidFill>
                  <a:srgbClr val="375FA9"/>
                </a:solidFill>
              </a:rPr>
              <a:t>	window.status=“mensaje”;</a:t>
            </a:r>
            <a:endParaRPr sz="1300">
              <a:solidFill>
                <a:srgbClr val="233A44"/>
              </a:solidFill>
              <a:latin typeface="Calibri"/>
              <a:ea typeface="Calibri"/>
              <a:cs typeface="Calibri"/>
              <a:sym typeface="Calibri"/>
            </a:endParaRPr>
          </a:p>
          <a:p>
            <a:pPr marL="158750" lvl="0" indent="0" algn="just" rtl="0">
              <a:lnSpc>
                <a:spcPct val="115000"/>
              </a:lnSpc>
              <a:spcBef>
                <a:spcPts val="600"/>
              </a:spcBef>
              <a:spcAft>
                <a:spcPts val="0"/>
              </a:spcAft>
              <a:buNone/>
            </a:pPr>
            <a:endParaRPr sz="1200">
              <a:solidFill>
                <a:srgbClr val="375FA9"/>
              </a:solidFill>
            </a:endParaRPr>
          </a:p>
          <a:p>
            <a:pPr marL="330200" lvl="0" indent="-171450" algn="just" rtl="0">
              <a:lnSpc>
                <a:spcPct val="115000"/>
              </a:lnSpc>
              <a:spcBef>
                <a:spcPts val="600"/>
              </a:spcBef>
              <a:spcAft>
                <a:spcPts val="0"/>
              </a:spcAft>
              <a:buClr>
                <a:schemeClr val="accent5"/>
              </a:buClr>
              <a:buSzPts val="1100"/>
              <a:buFont typeface="Calibri"/>
              <a:buChar char="●"/>
            </a:pPr>
            <a:r>
              <a:rPr lang="es" sz="1200">
                <a:solidFill>
                  <a:srgbClr val="375FA9"/>
                </a:solidFill>
              </a:rPr>
              <a:t>Los métodos son funciones que se pueden ejecutar y las propiedades son simplemente variables que se pueden asignar o leer.</a:t>
            </a:r>
            <a:endParaRPr sz="1200">
              <a:solidFill>
                <a:srgbClr val="375FA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172"/>
        <p:cNvGrpSpPr/>
        <p:nvPr/>
      </p:nvGrpSpPr>
      <p:grpSpPr>
        <a:xfrm>
          <a:off x="0" y="0"/>
          <a:ext cx="0" cy="0"/>
          <a:chOff x="0" y="0"/>
          <a:chExt cx="0" cy="0"/>
        </a:xfrm>
      </p:grpSpPr>
      <p:sp>
        <p:nvSpPr>
          <p:cNvPr id="173" name="Google Shape;173;p20"/>
          <p:cNvSpPr txBox="1"/>
          <p:nvPr/>
        </p:nvSpPr>
        <p:spPr>
          <a:xfrm>
            <a:off x="849781" y="961702"/>
            <a:ext cx="7017300" cy="8574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3200" b="1">
                <a:solidFill>
                  <a:srgbClr val="E83464"/>
                </a:solidFill>
              </a:rPr>
              <a:t>Desarrollo Web – FrontEnd</a:t>
            </a:r>
            <a:br>
              <a:rPr lang="es" sz="3200" b="1">
                <a:solidFill>
                  <a:srgbClr val="E83464"/>
                </a:solidFill>
              </a:rPr>
            </a:br>
            <a:r>
              <a:rPr lang="es" sz="3200" b="1">
                <a:solidFill>
                  <a:srgbClr val="E83464"/>
                </a:solidFill>
              </a:rPr>
              <a:t>JavaScript: Objetos</a:t>
            </a:r>
            <a:endParaRPr sz="3200" b="1">
              <a:solidFill>
                <a:srgbClr val="E83464"/>
              </a:solidFill>
            </a:endParaRPr>
          </a:p>
        </p:txBody>
      </p:sp>
      <p:sp>
        <p:nvSpPr>
          <p:cNvPr id="174" name="Google Shape;174;p20"/>
          <p:cNvSpPr txBox="1"/>
          <p:nvPr/>
        </p:nvSpPr>
        <p:spPr>
          <a:xfrm>
            <a:off x="849781" y="1846118"/>
            <a:ext cx="7224000" cy="3023700"/>
          </a:xfrm>
          <a:prstGeom prst="rect">
            <a:avLst/>
          </a:prstGeom>
          <a:noFill/>
          <a:ln>
            <a:noFill/>
          </a:ln>
        </p:spPr>
        <p:txBody>
          <a:bodyPr spcFirstLastPara="1" wrap="square" lIns="0" tIns="34275" rIns="0" bIns="34275" anchor="t" anchorCtr="0">
            <a:noAutofit/>
          </a:bodyPr>
          <a:lstStyle/>
          <a:p>
            <a:pPr marL="158750" lvl="0" indent="0" algn="just" rtl="0">
              <a:lnSpc>
                <a:spcPct val="115000"/>
              </a:lnSpc>
              <a:spcBef>
                <a:spcPts val="600"/>
              </a:spcBef>
              <a:spcAft>
                <a:spcPts val="0"/>
              </a:spcAft>
              <a:buNone/>
            </a:pPr>
            <a:r>
              <a:rPr lang="es" sz="1200" b="1">
                <a:solidFill>
                  <a:srgbClr val="375FA9"/>
                </a:solidFill>
              </a:rPr>
              <a:t>Objeto window:</a:t>
            </a:r>
            <a:endParaRPr sz="1300">
              <a:solidFill>
                <a:srgbClr val="233A44"/>
              </a:solidFill>
              <a:latin typeface="Calibri"/>
              <a:ea typeface="Calibri"/>
              <a:cs typeface="Calibri"/>
              <a:sym typeface="Calibri"/>
            </a:endParaRPr>
          </a:p>
          <a:p>
            <a:pPr marL="330200" lvl="0" indent="-171450" algn="just" rtl="0">
              <a:lnSpc>
                <a:spcPct val="115000"/>
              </a:lnSpc>
              <a:spcBef>
                <a:spcPts val="600"/>
              </a:spcBef>
              <a:spcAft>
                <a:spcPts val="0"/>
              </a:spcAft>
              <a:buClr>
                <a:schemeClr val="accent5"/>
              </a:buClr>
              <a:buSzPts val="1100"/>
              <a:buFont typeface="Calibri"/>
              <a:buChar char="●"/>
            </a:pPr>
            <a:r>
              <a:rPr lang="es" sz="1200">
                <a:solidFill>
                  <a:srgbClr val="375FA9"/>
                </a:solidFill>
              </a:rPr>
              <a:t>La</a:t>
            </a:r>
            <a:r>
              <a:rPr lang="es" sz="1200" b="1">
                <a:solidFill>
                  <a:srgbClr val="375FA9"/>
                </a:solidFill>
              </a:rPr>
              <a:t> </a:t>
            </a:r>
            <a:r>
              <a:rPr lang="es" sz="1200">
                <a:solidFill>
                  <a:srgbClr val="375FA9"/>
                </a:solidFill>
              </a:rPr>
              <a:t>propiedad status del objeto window indica el mensaje que aparece en la barra de estado.</a:t>
            </a:r>
            <a:endParaRPr sz="1300">
              <a:solidFill>
                <a:srgbClr val="233A44"/>
              </a:solidFill>
              <a:latin typeface="Calibri"/>
              <a:ea typeface="Calibri"/>
              <a:cs typeface="Calibri"/>
              <a:sym typeface="Calibri"/>
            </a:endParaRPr>
          </a:p>
          <a:p>
            <a:pPr marL="330200" lvl="0" indent="-171450" algn="just" rtl="0">
              <a:lnSpc>
                <a:spcPct val="115000"/>
              </a:lnSpc>
              <a:spcBef>
                <a:spcPts val="600"/>
              </a:spcBef>
              <a:spcAft>
                <a:spcPts val="0"/>
              </a:spcAft>
              <a:buClr>
                <a:schemeClr val="accent5"/>
              </a:buClr>
              <a:buSzPts val="1100"/>
              <a:buFont typeface="Calibri"/>
              <a:buChar char="●"/>
            </a:pPr>
            <a:r>
              <a:rPr lang="es" sz="1200">
                <a:solidFill>
                  <a:srgbClr val="375FA9"/>
                </a:solidFill>
              </a:rPr>
              <a:t>El método open abre una ventana nueva con las propiedades que se le definan. La sintaxis es: ventana=open(“URL”,”nombre”,”opciones”) donde opciones se refiere una lista separada por comas de las siguientes propiedades: toolbar, location, directories, status, menubar, scrollbars, resizable, width y height. </a:t>
            </a:r>
            <a:endParaRPr sz="1300">
              <a:solidFill>
                <a:srgbClr val="233A44"/>
              </a:solidFill>
              <a:latin typeface="Calibri"/>
              <a:ea typeface="Calibri"/>
              <a:cs typeface="Calibri"/>
              <a:sym typeface="Calibri"/>
            </a:endParaRPr>
          </a:p>
          <a:p>
            <a:pPr marL="330200" lvl="0" indent="-171450" algn="just" rtl="0">
              <a:lnSpc>
                <a:spcPct val="115000"/>
              </a:lnSpc>
              <a:spcBef>
                <a:spcPts val="600"/>
              </a:spcBef>
              <a:spcAft>
                <a:spcPts val="0"/>
              </a:spcAft>
              <a:buClr>
                <a:schemeClr val="accent5"/>
              </a:buClr>
              <a:buSzPts val="1100"/>
              <a:buFont typeface="Calibri"/>
              <a:buChar char="●"/>
            </a:pPr>
            <a:r>
              <a:rPr lang="es" sz="1200" b="1">
                <a:solidFill>
                  <a:srgbClr val="375FA9"/>
                </a:solidFill>
              </a:rPr>
              <a:t>Ejemplo</a:t>
            </a:r>
            <a:r>
              <a:rPr lang="es" sz="1200">
                <a:solidFill>
                  <a:srgbClr val="375FA9"/>
                </a:solidFill>
              </a:rPr>
              <a:t>: ventana=open(“URL”,”nombre”,”toolbar=no,menubar=no,status=yes,width=200,height=200,resizable=yes); </a:t>
            </a:r>
            <a:endParaRPr sz="1200">
              <a:solidFill>
                <a:srgbClr val="375FA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178"/>
        <p:cNvGrpSpPr/>
        <p:nvPr/>
      </p:nvGrpSpPr>
      <p:grpSpPr>
        <a:xfrm>
          <a:off x="0" y="0"/>
          <a:ext cx="0" cy="0"/>
          <a:chOff x="0" y="0"/>
          <a:chExt cx="0" cy="0"/>
        </a:xfrm>
      </p:grpSpPr>
      <p:sp>
        <p:nvSpPr>
          <p:cNvPr id="179" name="Google Shape;179;p21"/>
          <p:cNvSpPr txBox="1"/>
          <p:nvPr/>
        </p:nvSpPr>
        <p:spPr>
          <a:xfrm>
            <a:off x="798700" y="980750"/>
            <a:ext cx="6644100" cy="7686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3000" b="1">
                <a:solidFill>
                  <a:srgbClr val="E83464"/>
                </a:solidFill>
              </a:rPr>
              <a:t>Desarrollo Web – FrontEnd</a:t>
            </a:r>
            <a:br>
              <a:rPr lang="es" sz="3000" b="1">
                <a:solidFill>
                  <a:srgbClr val="E83464"/>
                </a:solidFill>
              </a:rPr>
            </a:br>
            <a:r>
              <a:rPr lang="es" sz="3000" b="1">
                <a:solidFill>
                  <a:srgbClr val="E83464"/>
                </a:solidFill>
              </a:rPr>
              <a:t>JavaScript: Objetos</a:t>
            </a:r>
            <a:endParaRPr sz="3000" b="1">
              <a:solidFill>
                <a:srgbClr val="E83464"/>
              </a:solidFill>
            </a:endParaRPr>
          </a:p>
        </p:txBody>
      </p:sp>
      <p:sp>
        <p:nvSpPr>
          <p:cNvPr id="180" name="Google Shape;180;p21"/>
          <p:cNvSpPr txBox="1"/>
          <p:nvPr/>
        </p:nvSpPr>
        <p:spPr>
          <a:xfrm>
            <a:off x="566958" y="1961322"/>
            <a:ext cx="2343600" cy="2272500"/>
          </a:xfrm>
          <a:prstGeom prst="rect">
            <a:avLst/>
          </a:prstGeom>
          <a:noFill/>
          <a:ln>
            <a:noFill/>
          </a:ln>
        </p:spPr>
        <p:txBody>
          <a:bodyPr spcFirstLastPara="1" wrap="square" lIns="0" tIns="34275" rIns="0" bIns="34275" anchor="t" anchorCtr="0">
            <a:noAutofit/>
          </a:bodyPr>
          <a:lstStyle/>
          <a:p>
            <a:pPr marL="158750" lvl="0" indent="0" algn="l" rtl="0">
              <a:lnSpc>
                <a:spcPct val="115000"/>
              </a:lnSpc>
              <a:spcBef>
                <a:spcPts val="600"/>
              </a:spcBef>
              <a:spcAft>
                <a:spcPts val="0"/>
              </a:spcAft>
              <a:buNone/>
            </a:pPr>
            <a:r>
              <a:rPr lang="es" sz="1200">
                <a:solidFill>
                  <a:srgbClr val="375FA9"/>
                </a:solidFill>
              </a:rPr>
              <a:t>Otros métodos del objeto window: </a:t>
            </a:r>
            <a:endParaRPr sz="1300">
              <a:solidFill>
                <a:srgbClr val="233A44"/>
              </a:solidFill>
              <a:latin typeface="Calibri"/>
              <a:ea typeface="Calibri"/>
              <a:cs typeface="Calibri"/>
              <a:sym typeface="Calibri"/>
            </a:endParaRPr>
          </a:p>
          <a:p>
            <a:pPr marL="330200" lvl="0" indent="-171450" algn="l" rtl="0">
              <a:lnSpc>
                <a:spcPct val="115000"/>
              </a:lnSpc>
              <a:spcBef>
                <a:spcPts val="600"/>
              </a:spcBef>
              <a:spcAft>
                <a:spcPts val="0"/>
              </a:spcAft>
              <a:buClr>
                <a:schemeClr val="accent5"/>
              </a:buClr>
              <a:buSzPts val="1100"/>
              <a:buFont typeface="Calibri"/>
              <a:buChar char="●"/>
            </a:pPr>
            <a:r>
              <a:rPr lang="es" sz="1200">
                <a:solidFill>
                  <a:srgbClr val="375FA9"/>
                </a:solidFill>
              </a:rPr>
              <a:t>alert</a:t>
            </a:r>
            <a:endParaRPr sz="1200">
              <a:solidFill>
                <a:srgbClr val="375FA9"/>
              </a:solidFill>
            </a:endParaRPr>
          </a:p>
          <a:p>
            <a:pPr marL="330200" lvl="0" indent="-171450" algn="l" rtl="0">
              <a:lnSpc>
                <a:spcPct val="115000"/>
              </a:lnSpc>
              <a:spcBef>
                <a:spcPts val="600"/>
              </a:spcBef>
              <a:spcAft>
                <a:spcPts val="0"/>
              </a:spcAft>
              <a:buClr>
                <a:schemeClr val="accent5"/>
              </a:buClr>
              <a:buSzPts val="1100"/>
              <a:buFont typeface="Calibri"/>
              <a:buChar char="●"/>
            </a:pPr>
            <a:r>
              <a:rPr lang="es" sz="1200">
                <a:solidFill>
                  <a:srgbClr val="375FA9"/>
                </a:solidFill>
              </a:rPr>
              <a:t>Prompt</a:t>
            </a:r>
            <a:endParaRPr sz="1200">
              <a:solidFill>
                <a:srgbClr val="375FA9"/>
              </a:solidFill>
            </a:endParaRPr>
          </a:p>
          <a:p>
            <a:pPr marL="330200" lvl="0" indent="-171450" algn="l" rtl="0">
              <a:lnSpc>
                <a:spcPct val="115000"/>
              </a:lnSpc>
              <a:spcBef>
                <a:spcPts val="600"/>
              </a:spcBef>
              <a:spcAft>
                <a:spcPts val="0"/>
              </a:spcAft>
              <a:buClr>
                <a:schemeClr val="accent5"/>
              </a:buClr>
              <a:buSzPts val="1100"/>
              <a:buFont typeface="Calibri"/>
              <a:buChar char="●"/>
            </a:pPr>
            <a:r>
              <a:rPr lang="es" sz="1200">
                <a:solidFill>
                  <a:srgbClr val="375FA9"/>
                </a:solidFill>
              </a:rPr>
              <a:t>Confirm</a:t>
            </a:r>
            <a:endParaRPr sz="1200">
              <a:solidFill>
                <a:srgbClr val="375FA9"/>
              </a:solidFill>
            </a:endParaRPr>
          </a:p>
          <a:p>
            <a:pPr marL="330200" lvl="0" indent="-171450" algn="l" rtl="0">
              <a:lnSpc>
                <a:spcPct val="115000"/>
              </a:lnSpc>
              <a:spcBef>
                <a:spcPts val="600"/>
              </a:spcBef>
              <a:spcAft>
                <a:spcPts val="0"/>
              </a:spcAft>
              <a:buClr>
                <a:schemeClr val="accent5"/>
              </a:buClr>
              <a:buSzPts val="1100"/>
              <a:buFont typeface="Calibri"/>
              <a:buChar char="●"/>
            </a:pPr>
            <a:r>
              <a:rPr lang="es" sz="1200">
                <a:solidFill>
                  <a:srgbClr val="375FA9"/>
                </a:solidFill>
              </a:rPr>
              <a:t>Close</a:t>
            </a:r>
            <a:endParaRPr sz="1200">
              <a:solidFill>
                <a:srgbClr val="375FA9"/>
              </a:solidFill>
            </a:endParaRPr>
          </a:p>
          <a:p>
            <a:pPr marL="330200" lvl="0" indent="-171450" algn="l" rtl="0">
              <a:lnSpc>
                <a:spcPct val="115000"/>
              </a:lnSpc>
              <a:spcBef>
                <a:spcPts val="600"/>
              </a:spcBef>
              <a:spcAft>
                <a:spcPts val="0"/>
              </a:spcAft>
              <a:buClr>
                <a:schemeClr val="accent5"/>
              </a:buClr>
              <a:buSzPts val="1100"/>
              <a:buFont typeface="Calibri"/>
              <a:buChar char="●"/>
            </a:pPr>
            <a:r>
              <a:rPr lang="es" sz="1200">
                <a:solidFill>
                  <a:srgbClr val="375FA9"/>
                </a:solidFill>
              </a:rPr>
              <a:t>SetPrint()</a:t>
            </a:r>
            <a:endParaRPr sz="1200">
              <a:solidFill>
                <a:srgbClr val="375FA9"/>
              </a:solidFill>
            </a:endParaRPr>
          </a:p>
          <a:p>
            <a:pPr marL="330200" lvl="0" indent="-171450" algn="l" rtl="0">
              <a:lnSpc>
                <a:spcPct val="115000"/>
              </a:lnSpc>
              <a:spcBef>
                <a:spcPts val="600"/>
              </a:spcBef>
              <a:spcAft>
                <a:spcPts val="0"/>
              </a:spcAft>
              <a:buClr>
                <a:schemeClr val="accent5"/>
              </a:buClr>
              <a:buSzPts val="1100"/>
              <a:buFont typeface="Calibri"/>
              <a:buChar char="●"/>
            </a:pPr>
            <a:r>
              <a:rPr lang="es" sz="1200">
                <a:solidFill>
                  <a:srgbClr val="375FA9"/>
                </a:solidFill>
              </a:rPr>
              <a:t>SetInterval()</a:t>
            </a:r>
            <a:endParaRPr sz="1200">
              <a:solidFill>
                <a:srgbClr val="375FA9"/>
              </a:solidFill>
            </a:endParaRPr>
          </a:p>
          <a:p>
            <a:pPr marL="330200" lvl="0" indent="-171450" algn="l" rtl="0">
              <a:lnSpc>
                <a:spcPct val="115000"/>
              </a:lnSpc>
              <a:spcBef>
                <a:spcPts val="600"/>
              </a:spcBef>
              <a:spcAft>
                <a:spcPts val="0"/>
              </a:spcAft>
              <a:buClr>
                <a:schemeClr val="accent5"/>
              </a:buClr>
              <a:buSzPts val="1100"/>
              <a:buFont typeface="Calibri"/>
              <a:buChar char="●"/>
            </a:pPr>
            <a:r>
              <a:rPr lang="es" sz="1200">
                <a:solidFill>
                  <a:srgbClr val="375FA9"/>
                </a:solidFill>
              </a:rPr>
              <a:t>SetTimeout()</a:t>
            </a:r>
            <a:endParaRPr sz="1200">
              <a:solidFill>
                <a:srgbClr val="375FA9"/>
              </a:solidFill>
            </a:endParaRPr>
          </a:p>
        </p:txBody>
      </p:sp>
      <p:sp>
        <p:nvSpPr>
          <p:cNvPr id="181" name="Google Shape;181;p21"/>
          <p:cNvSpPr txBox="1"/>
          <p:nvPr/>
        </p:nvSpPr>
        <p:spPr>
          <a:xfrm>
            <a:off x="2561525" y="1796200"/>
            <a:ext cx="5460900" cy="3295500"/>
          </a:xfrm>
          <a:prstGeom prst="rect">
            <a:avLst/>
          </a:prstGeom>
          <a:noFill/>
          <a:ln>
            <a:noFill/>
          </a:ln>
        </p:spPr>
        <p:txBody>
          <a:bodyPr spcFirstLastPara="1" wrap="square" lIns="0" tIns="34275" rIns="0" bIns="34275" anchor="t" anchorCtr="0">
            <a:noAutofit/>
          </a:bodyPr>
          <a:lstStyle/>
          <a:p>
            <a:pPr marL="158750" marR="0" lvl="0" indent="0" algn="l" rtl="0">
              <a:lnSpc>
                <a:spcPct val="100000"/>
              </a:lnSpc>
              <a:spcBef>
                <a:spcPts val="0"/>
              </a:spcBef>
              <a:spcAft>
                <a:spcPts val="0"/>
              </a:spcAft>
              <a:buClr>
                <a:srgbClr val="233A44"/>
              </a:buClr>
              <a:buSzPts val="1100"/>
              <a:buFont typeface="Calibri"/>
              <a:buNone/>
            </a:pPr>
            <a:r>
              <a:rPr lang="es" sz="1100" i="0" u="none" strike="noStrike" cap="none">
                <a:solidFill>
                  <a:srgbClr val="375FA9"/>
                </a:solidFill>
                <a:latin typeface="Consolas"/>
                <a:ea typeface="Consolas"/>
                <a:cs typeface="Consolas"/>
                <a:sym typeface="Consolas"/>
              </a:rPr>
              <a:t>&lt;script&gt;</a:t>
            </a:r>
            <a:endParaRPr>
              <a:latin typeface="Consolas"/>
              <a:ea typeface="Consolas"/>
              <a:cs typeface="Consolas"/>
              <a:sym typeface="Consolas"/>
            </a:endParaRPr>
          </a:p>
          <a:p>
            <a:pPr marL="158750" marR="0" lvl="0" indent="0" algn="l" rtl="0">
              <a:lnSpc>
                <a:spcPct val="100000"/>
              </a:lnSpc>
              <a:spcBef>
                <a:spcPts val="0"/>
              </a:spcBef>
              <a:spcAft>
                <a:spcPts val="0"/>
              </a:spcAft>
              <a:buClr>
                <a:srgbClr val="233A44"/>
              </a:buClr>
              <a:buSzPts val="1100"/>
              <a:buFont typeface="Calibri"/>
              <a:buNone/>
            </a:pPr>
            <a:r>
              <a:rPr lang="es" sz="1100" i="0" u="none" strike="noStrike" cap="none">
                <a:solidFill>
                  <a:srgbClr val="375FA9"/>
                </a:solidFill>
                <a:latin typeface="Consolas"/>
                <a:ea typeface="Consolas"/>
                <a:cs typeface="Consolas"/>
                <a:sym typeface="Consolas"/>
              </a:rPr>
              <a:t>var edad=prompt("Indica tu edad");</a:t>
            </a:r>
            <a:endParaRPr>
              <a:latin typeface="Consolas"/>
              <a:ea typeface="Consolas"/>
              <a:cs typeface="Consolas"/>
              <a:sym typeface="Consolas"/>
            </a:endParaRPr>
          </a:p>
          <a:p>
            <a:pPr marL="158750" marR="0" lvl="0" indent="0" algn="l" rtl="0">
              <a:lnSpc>
                <a:spcPct val="100000"/>
              </a:lnSpc>
              <a:spcBef>
                <a:spcPts val="0"/>
              </a:spcBef>
              <a:spcAft>
                <a:spcPts val="0"/>
              </a:spcAft>
              <a:buClr>
                <a:srgbClr val="233A44"/>
              </a:buClr>
              <a:buSzPts val="1100"/>
              <a:buFont typeface="Calibri"/>
              <a:buNone/>
            </a:pPr>
            <a:r>
              <a:rPr lang="es" sz="1100" i="0" u="none" strike="noStrike" cap="none">
                <a:solidFill>
                  <a:srgbClr val="375FA9"/>
                </a:solidFill>
                <a:latin typeface="Consolas"/>
                <a:ea typeface="Consolas"/>
                <a:cs typeface="Consolas"/>
                <a:sym typeface="Consolas"/>
              </a:rPr>
              <a:t>while(!confirm("Tu edad es: "+edad)) {</a:t>
            </a:r>
            <a:endParaRPr sz="1100" i="0" u="none" strike="noStrike" cap="none">
              <a:solidFill>
                <a:srgbClr val="375FA9"/>
              </a:solidFill>
              <a:latin typeface="Consolas"/>
              <a:ea typeface="Consolas"/>
              <a:cs typeface="Consolas"/>
              <a:sym typeface="Consolas"/>
            </a:endParaRPr>
          </a:p>
          <a:p>
            <a:pPr marL="158750" marR="0" lvl="0" indent="0" algn="l" rtl="0">
              <a:lnSpc>
                <a:spcPct val="100000"/>
              </a:lnSpc>
              <a:spcBef>
                <a:spcPts val="0"/>
              </a:spcBef>
              <a:spcAft>
                <a:spcPts val="0"/>
              </a:spcAft>
              <a:buClr>
                <a:srgbClr val="233A44"/>
              </a:buClr>
              <a:buSzPts val="1100"/>
              <a:buFont typeface="Calibri"/>
              <a:buNone/>
            </a:pPr>
            <a:r>
              <a:rPr lang="es" sz="1100" i="0" u="none" strike="noStrike" cap="none">
                <a:solidFill>
                  <a:srgbClr val="375FA9"/>
                </a:solidFill>
                <a:latin typeface="Consolas"/>
                <a:ea typeface="Consolas"/>
                <a:cs typeface="Consolas"/>
                <a:sym typeface="Consolas"/>
              </a:rPr>
              <a:t>    edad=prompt("Indica tu edad");</a:t>
            </a:r>
            <a:endParaRPr>
              <a:latin typeface="Consolas"/>
              <a:ea typeface="Consolas"/>
              <a:cs typeface="Consolas"/>
              <a:sym typeface="Consolas"/>
            </a:endParaRPr>
          </a:p>
          <a:p>
            <a:pPr marL="158750" marR="0" lvl="0" indent="0" algn="l" rtl="0">
              <a:lnSpc>
                <a:spcPct val="100000"/>
              </a:lnSpc>
              <a:spcBef>
                <a:spcPts val="0"/>
              </a:spcBef>
              <a:spcAft>
                <a:spcPts val="0"/>
              </a:spcAft>
              <a:buClr>
                <a:srgbClr val="233A44"/>
              </a:buClr>
              <a:buSzPts val="1100"/>
              <a:buFont typeface="Calibri"/>
              <a:buNone/>
            </a:pPr>
            <a:r>
              <a:rPr lang="es" sz="1100" i="0" u="none" strike="noStrike" cap="none">
                <a:solidFill>
                  <a:srgbClr val="375FA9"/>
                </a:solidFill>
                <a:latin typeface="Consolas"/>
                <a:ea typeface="Consolas"/>
                <a:cs typeface="Consolas"/>
                <a:sym typeface="Consolas"/>
              </a:rPr>
              <a:t>}</a:t>
            </a:r>
            <a:endParaRPr>
              <a:latin typeface="Consolas"/>
              <a:ea typeface="Consolas"/>
              <a:cs typeface="Consolas"/>
              <a:sym typeface="Consolas"/>
            </a:endParaRPr>
          </a:p>
          <a:p>
            <a:pPr marL="158750" marR="0" lvl="0" indent="0" algn="l" rtl="0">
              <a:lnSpc>
                <a:spcPct val="100000"/>
              </a:lnSpc>
              <a:spcBef>
                <a:spcPts val="0"/>
              </a:spcBef>
              <a:spcAft>
                <a:spcPts val="0"/>
              </a:spcAft>
              <a:buClr>
                <a:srgbClr val="233A44"/>
              </a:buClr>
              <a:buSzPts val="1100"/>
              <a:buFont typeface="Calibri"/>
              <a:buNone/>
            </a:pPr>
            <a:r>
              <a:rPr lang="es" sz="1100" i="0" u="none" strike="noStrike" cap="none">
                <a:solidFill>
                  <a:srgbClr val="375FA9"/>
                </a:solidFill>
                <a:latin typeface="Consolas"/>
                <a:ea typeface="Consolas"/>
                <a:cs typeface="Consolas"/>
                <a:sym typeface="Consolas"/>
              </a:rPr>
              <a:t>if(edad &lt; 18){</a:t>
            </a:r>
            <a:endParaRPr sz="1100" i="0" u="none" strike="noStrike" cap="none">
              <a:solidFill>
                <a:srgbClr val="375FA9"/>
              </a:solidFill>
              <a:latin typeface="Consolas"/>
              <a:ea typeface="Consolas"/>
              <a:cs typeface="Consolas"/>
              <a:sym typeface="Consolas"/>
            </a:endParaRPr>
          </a:p>
          <a:p>
            <a:pPr marL="158750" marR="0" lvl="0" indent="0" algn="l" rtl="0">
              <a:lnSpc>
                <a:spcPct val="100000"/>
              </a:lnSpc>
              <a:spcBef>
                <a:spcPts val="0"/>
              </a:spcBef>
              <a:spcAft>
                <a:spcPts val="0"/>
              </a:spcAft>
              <a:buClr>
                <a:srgbClr val="233A44"/>
              </a:buClr>
              <a:buSzPts val="1100"/>
              <a:buFont typeface="Calibri"/>
              <a:buNone/>
            </a:pPr>
            <a:r>
              <a:rPr lang="es" sz="1100" i="0" u="none" strike="noStrike" cap="none">
                <a:solidFill>
                  <a:srgbClr val="375FA9"/>
                </a:solidFill>
                <a:latin typeface="Consolas"/>
                <a:ea typeface="Consolas"/>
                <a:cs typeface="Consolas"/>
                <a:sym typeface="Consolas"/>
              </a:rPr>
              <a:t>    alert("Eres menor de edad, aún no puedes ir a la disco");</a:t>
            </a:r>
            <a:endParaRPr>
              <a:latin typeface="Consolas"/>
              <a:ea typeface="Consolas"/>
              <a:cs typeface="Consolas"/>
              <a:sym typeface="Consolas"/>
            </a:endParaRPr>
          </a:p>
          <a:p>
            <a:pPr marL="158750" marR="0" lvl="0" indent="0" algn="l" rtl="0">
              <a:lnSpc>
                <a:spcPct val="100000"/>
              </a:lnSpc>
              <a:spcBef>
                <a:spcPts val="0"/>
              </a:spcBef>
              <a:spcAft>
                <a:spcPts val="0"/>
              </a:spcAft>
              <a:buClr>
                <a:srgbClr val="233A44"/>
              </a:buClr>
              <a:buSzPts val="1100"/>
              <a:buFont typeface="Calibri"/>
              <a:buNone/>
            </a:pPr>
            <a:r>
              <a:rPr lang="es" sz="1100" i="0" u="none" strike="noStrike" cap="none">
                <a:solidFill>
                  <a:srgbClr val="375FA9"/>
                </a:solidFill>
                <a:latin typeface="Consolas"/>
                <a:ea typeface="Consolas"/>
                <a:cs typeface="Consolas"/>
                <a:sym typeface="Consolas"/>
              </a:rPr>
              <a:t>}</a:t>
            </a:r>
            <a:endParaRPr>
              <a:latin typeface="Consolas"/>
              <a:ea typeface="Consolas"/>
              <a:cs typeface="Consolas"/>
              <a:sym typeface="Consolas"/>
            </a:endParaRPr>
          </a:p>
          <a:p>
            <a:pPr marL="158750" marR="0" lvl="0" indent="0" algn="l" rtl="0">
              <a:lnSpc>
                <a:spcPct val="100000"/>
              </a:lnSpc>
              <a:spcBef>
                <a:spcPts val="0"/>
              </a:spcBef>
              <a:spcAft>
                <a:spcPts val="0"/>
              </a:spcAft>
              <a:buClr>
                <a:srgbClr val="233A44"/>
              </a:buClr>
              <a:buSzPts val="1100"/>
              <a:buFont typeface="Calibri"/>
              <a:buNone/>
            </a:pPr>
            <a:r>
              <a:rPr lang="es" sz="1100" i="0" u="none" strike="noStrike" cap="none">
                <a:solidFill>
                  <a:srgbClr val="375FA9"/>
                </a:solidFill>
                <a:latin typeface="Consolas"/>
                <a:ea typeface="Consolas"/>
                <a:cs typeface="Consolas"/>
                <a:sym typeface="Consolas"/>
              </a:rPr>
              <a:t>else{</a:t>
            </a:r>
            <a:endParaRPr sz="1100" i="0" u="none" strike="noStrike" cap="none">
              <a:solidFill>
                <a:srgbClr val="375FA9"/>
              </a:solidFill>
              <a:latin typeface="Consolas"/>
              <a:ea typeface="Consolas"/>
              <a:cs typeface="Consolas"/>
              <a:sym typeface="Consolas"/>
            </a:endParaRPr>
          </a:p>
          <a:p>
            <a:pPr marL="158750" marR="0" lvl="0" indent="0" algn="l" rtl="0">
              <a:lnSpc>
                <a:spcPct val="100000"/>
              </a:lnSpc>
              <a:spcBef>
                <a:spcPts val="0"/>
              </a:spcBef>
              <a:spcAft>
                <a:spcPts val="0"/>
              </a:spcAft>
              <a:buClr>
                <a:srgbClr val="233A44"/>
              </a:buClr>
              <a:buSzPts val="1100"/>
              <a:buFont typeface="Calibri"/>
              <a:buNone/>
            </a:pPr>
            <a:r>
              <a:rPr lang="es" sz="1100" i="0" u="none" strike="noStrike" cap="none">
                <a:solidFill>
                  <a:srgbClr val="375FA9"/>
                </a:solidFill>
                <a:latin typeface="Consolas"/>
                <a:ea typeface="Consolas"/>
                <a:cs typeface="Consolas"/>
                <a:sym typeface="Consolas"/>
              </a:rPr>
              <a:t>    alert("Eres mayor de edad, ya puedes ir a la disco");</a:t>
            </a:r>
            <a:endParaRPr>
              <a:latin typeface="Consolas"/>
              <a:ea typeface="Consolas"/>
              <a:cs typeface="Consolas"/>
              <a:sym typeface="Consolas"/>
            </a:endParaRPr>
          </a:p>
          <a:p>
            <a:pPr marL="158750" marR="0" lvl="0" indent="0" algn="l" rtl="0">
              <a:lnSpc>
                <a:spcPct val="100000"/>
              </a:lnSpc>
              <a:spcBef>
                <a:spcPts val="0"/>
              </a:spcBef>
              <a:spcAft>
                <a:spcPts val="0"/>
              </a:spcAft>
              <a:buClr>
                <a:srgbClr val="233A44"/>
              </a:buClr>
              <a:buSzPts val="1100"/>
              <a:buFont typeface="Calibri"/>
              <a:buNone/>
            </a:pPr>
            <a:r>
              <a:rPr lang="es" sz="1100" i="0" u="none" strike="noStrike" cap="none">
                <a:solidFill>
                  <a:srgbClr val="375FA9"/>
                </a:solidFill>
                <a:latin typeface="Consolas"/>
                <a:ea typeface="Consolas"/>
                <a:cs typeface="Consolas"/>
                <a:sym typeface="Consolas"/>
              </a:rPr>
              <a:t>}</a:t>
            </a:r>
            <a:endParaRPr>
              <a:latin typeface="Consolas"/>
              <a:ea typeface="Consolas"/>
              <a:cs typeface="Consolas"/>
              <a:sym typeface="Consolas"/>
            </a:endParaRPr>
          </a:p>
          <a:p>
            <a:pPr marL="158750" marR="0" lvl="0" indent="0" algn="l" rtl="0">
              <a:lnSpc>
                <a:spcPct val="100000"/>
              </a:lnSpc>
              <a:spcBef>
                <a:spcPts val="0"/>
              </a:spcBef>
              <a:spcAft>
                <a:spcPts val="0"/>
              </a:spcAft>
              <a:buClr>
                <a:srgbClr val="233A44"/>
              </a:buClr>
              <a:buSzPts val="1100"/>
              <a:buFont typeface="Calibri"/>
              <a:buNone/>
            </a:pPr>
            <a:r>
              <a:rPr lang="es" sz="1100" i="0" u="none" strike="noStrike" cap="none">
                <a:solidFill>
                  <a:srgbClr val="375FA9"/>
                </a:solidFill>
                <a:latin typeface="Consolas"/>
                <a:ea typeface="Consolas"/>
                <a:cs typeface="Consolas"/>
                <a:sym typeface="Consolas"/>
              </a:rPr>
              <a:t>setTimeout("cerrar()",5000);</a:t>
            </a:r>
            <a:endParaRPr>
              <a:latin typeface="Consolas"/>
              <a:ea typeface="Consolas"/>
              <a:cs typeface="Consolas"/>
              <a:sym typeface="Consolas"/>
            </a:endParaRPr>
          </a:p>
          <a:p>
            <a:pPr marL="158750" marR="0" lvl="0" indent="0" algn="l" rtl="0">
              <a:lnSpc>
                <a:spcPct val="100000"/>
              </a:lnSpc>
              <a:spcBef>
                <a:spcPts val="0"/>
              </a:spcBef>
              <a:spcAft>
                <a:spcPts val="0"/>
              </a:spcAft>
              <a:buClr>
                <a:srgbClr val="233A44"/>
              </a:buClr>
              <a:buSzPts val="1100"/>
              <a:buFont typeface="Calibri"/>
              <a:buNone/>
            </a:pPr>
            <a:r>
              <a:rPr lang="es" sz="1100" i="0" u="none" strike="noStrike" cap="none">
                <a:solidFill>
                  <a:srgbClr val="375FA9"/>
                </a:solidFill>
                <a:latin typeface="Consolas"/>
                <a:ea typeface="Consolas"/>
                <a:cs typeface="Consolas"/>
                <a:sym typeface="Consolas"/>
              </a:rPr>
              <a:t>document.write("Esta página se autodestruirá en 5segundos (solo si tienes explorer)");</a:t>
            </a:r>
            <a:endParaRPr>
              <a:latin typeface="Consolas"/>
              <a:ea typeface="Consolas"/>
              <a:cs typeface="Consolas"/>
              <a:sym typeface="Consolas"/>
            </a:endParaRPr>
          </a:p>
          <a:p>
            <a:pPr marL="158750" marR="0" lvl="0" indent="0" algn="l" rtl="0">
              <a:lnSpc>
                <a:spcPct val="100000"/>
              </a:lnSpc>
              <a:spcBef>
                <a:spcPts val="0"/>
              </a:spcBef>
              <a:spcAft>
                <a:spcPts val="0"/>
              </a:spcAft>
              <a:buClr>
                <a:srgbClr val="233A44"/>
              </a:buClr>
              <a:buSzPts val="1100"/>
              <a:buFont typeface="Calibri"/>
              <a:buNone/>
            </a:pPr>
            <a:r>
              <a:rPr lang="es" sz="1100" i="0" u="none" strike="noStrike" cap="none">
                <a:solidFill>
                  <a:srgbClr val="375FA9"/>
                </a:solidFill>
                <a:latin typeface="Consolas"/>
                <a:ea typeface="Consolas"/>
                <a:cs typeface="Consolas"/>
                <a:sym typeface="Consolas"/>
              </a:rPr>
              <a:t>function cerrar(){</a:t>
            </a:r>
            <a:endParaRPr sz="1100" i="0" u="none" strike="noStrike" cap="none">
              <a:solidFill>
                <a:srgbClr val="375FA9"/>
              </a:solidFill>
              <a:latin typeface="Consolas"/>
              <a:ea typeface="Consolas"/>
              <a:cs typeface="Consolas"/>
              <a:sym typeface="Consolas"/>
            </a:endParaRPr>
          </a:p>
          <a:p>
            <a:pPr marL="158750" marR="0" lvl="0" indent="0" algn="l" rtl="0">
              <a:lnSpc>
                <a:spcPct val="100000"/>
              </a:lnSpc>
              <a:spcBef>
                <a:spcPts val="0"/>
              </a:spcBef>
              <a:spcAft>
                <a:spcPts val="0"/>
              </a:spcAft>
              <a:buClr>
                <a:srgbClr val="233A44"/>
              </a:buClr>
              <a:buSzPts val="1100"/>
              <a:buFont typeface="Calibri"/>
              <a:buNone/>
            </a:pPr>
            <a:r>
              <a:rPr lang="es" sz="1100" i="0" u="none" strike="noStrike" cap="none">
                <a:solidFill>
                  <a:srgbClr val="375FA9"/>
                </a:solidFill>
                <a:latin typeface="Consolas"/>
                <a:ea typeface="Consolas"/>
                <a:cs typeface="Consolas"/>
                <a:sym typeface="Consolas"/>
              </a:rPr>
              <a:t> window.close();</a:t>
            </a:r>
            <a:endParaRPr>
              <a:latin typeface="Consolas"/>
              <a:ea typeface="Consolas"/>
              <a:cs typeface="Consolas"/>
              <a:sym typeface="Consolas"/>
            </a:endParaRPr>
          </a:p>
          <a:p>
            <a:pPr marL="158750" marR="0" lvl="0" indent="0" algn="l" rtl="0">
              <a:lnSpc>
                <a:spcPct val="100000"/>
              </a:lnSpc>
              <a:spcBef>
                <a:spcPts val="0"/>
              </a:spcBef>
              <a:spcAft>
                <a:spcPts val="0"/>
              </a:spcAft>
              <a:buClr>
                <a:srgbClr val="233A44"/>
              </a:buClr>
              <a:buSzPts val="1100"/>
              <a:buFont typeface="Calibri"/>
              <a:buNone/>
            </a:pPr>
            <a:r>
              <a:rPr lang="es" sz="1100" i="0" u="none" strike="noStrike" cap="none">
                <a:solidFill>
                  <a:srgbClr val="375FA9"/>
                </a:solidFill>
                <a:latin typeface="Consolas"/>
                <a:ea typeface="Consolas"/>
                <a:cs typeface="Consolas"/>
                <a:sym typeface="Consolas"/>
              </a:rPr>
              <a:t>}</a:t>
            </a:r>
            <a:endParaRPr>
              <a:latin typeface="Consolas"/>
              <a:ea typeface="Consolas"/>
              <a:cs typeface="Consolas"/>
              <a:sym typeface="Consolas"/>
            </a:endParaRPr>
          </a:p>
          <a:p>
            <a:pPr marL="158750" marR="0" lvl="0" indent="0" algn="l" rtl="0">
              <a:lnSpc>
                <a:spcPct val="100000"/>
              </a:lnSpc>
              <a:spcBef>
                <a:spcPts val="0"/>
              </a:spcBef>
              <a:spcAft>
                <a:spcPts val="0"/>
              </a:spcAft>
              <a:buClr>
                <a:srgbClr val="233A44"/>
              </a:buClr>
              <a:buSzPts val="1100"/>
              <a:buFont typeface="Calibri"/>
              <a:buNone/>
            </a:pPr>
            <a:r>
              <a:rPr lang="es" sz="1100" i="0" u="none" strike="noStrike" cap="none">
                <a:solidFill>
                  <a:srgbClr val="375FA9"/>
                </a:solidFill>
                <a:latin typeface="Consolas"/>
                <a:ea typeface="Consolas"/>
                <a:cs typeface="Consolas"/>
                <a:sym typeface="Consolas"/>
              </a:rPr>
              <a:t>&lt;/script&gt;</a:t>
            </a:r>
            <a:endParaRPr>
              <a:latin typeface="Consolas"/>
              <a:ea typeface="Consolas"/>
              <a:cs typeface="Consolas"/>
              <a:sym typeface="Consolas"/>
            </a:endParaRPr>
          </a:p>
          <a:p>
            <a:pPr marL="158750" marR="0" lvl="0" indent="0" algn="l" rtl="0">
              <a:lnSpc>
                <a:spcPct val="100000"/>
              </a:lnSpc>
              <a:spcBef>
                <a:spcPts val="0"/>
              </a:spcBef>
              <a:spcAft>
                <a:spcPts val="0"/>
              </a:spcAft>
              <a:buClr>
                <a:srgbClr val="233A44"/>
              </a:buClr>
              <a:buSzPts val="1100"/>
              <a:buFont typeface="Calibri"/>
              <a:buNone/>
            </a:pPr>
            <a:r>
              <a:rPr lang="es" sz="1100" i="0" u="none" strike="noStrike" cap="none">
                <a:solidFill>
                  <a:srgbClr val="375FA9"/>
                </a:solidFill>
                <a:latin typeface="Consolas"/>
                <a:ea typeface="Consolas"/>
                <a:cs typeface="Consolas"/>
                <a:sym typeface="Consolas"/>
              </a:rPr>
              <a:t>&lt;br&gt;&lt;a href="javascript:window.print()"&gt;Im</a:t>
            </a:r>
            <a:r>
              <a:rPr lang="es" sz="1100" i="0" u="none" strike="noStrike" cap="none">
                <a:solidFill>
                  <a:schemeClr val="dk1"/>
                </a:solidFill>
                <a:latin typeface="Consolas"/>
                <a:ea typeface="Consolas"/>
                <a:cs typeface="Consolas"/>
                <a:sym typeface="Consolas"/>
              </a:rPr>
              <a:t>primir esta página&lt;/a&gt;</a:t>
            </a:r>
            <a:endParaRPr sz="1100" i="0" u="none" strike="noStrike" cap="none">
              <a:solidFill>
                <a:schemeClr val="dk1"/>
              </a:solidFill>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185"/>
        <p:cNvGrpSpPr/>
        <p:nvPr/>
      </p:nvGrpSpPr>
      <p:grpSpPr>
        <a:xfrm>
          <a:off x="0" y="0"/>
          <a:ext cx="0" cy="0"/>
          <a:chOff x="0" y="0"/>
          <a:chExt cx="0" cy="0"/>
        </a:xfrm>
      </p:grpSpPr>
      <p:sp>
        <p:nvSpPr>
          <p:cNvPr id="186" name="Google Shape;186;p22"/>
          <p:cNvSpPr txBox="1"/>
          <p:nvPr/>
        </p:nvSpPr>
        <p:spPr>
          <a:xfrm>
            <a:off x="849781" y="990277"/>
            <a:ext cx="7017300" cy="8574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3200" b="1">
                <a:solidFill>
                  <a:srgbClr val="E83464"/>
                </a:solidFill>
              </a:rPr>
              <a:t>Desarrollo Web – FrontEnd</a:t>
            </a:r>
            <a:br>
              <a:rPr lang="es" sz="3200" b="1">
                <a:solidFill>
                  <a:srgbClr val="E83464"/>
                </a:solidFill>
              </a:rPr>
            </a:br>
            <a:r>
              <a:rPr lang="es" sz="3200" b="1">
                <a:solidFill>
                  <a:srgbClr val="E83464"/>
                </a:solidFill>
              </a:rPr>
              <a:t>JavaScript: Objetos</a:t>
            </a:r>
            <a:endParaRPr sz="3200" b="1">
              <a:solidFill>
                <a:srgbClr val="E83464"/>
              </a:solidFill>
            </a:endParaRPr>
          </a:p>
        </p:txBody>
      </p:sp>
      <p:sp>
        <p:nvSpPr>
          <p:cNvPr id="187" name="Google Shape;187;p22"/>
          <p:cNvSpPr txBox="1"/>
          <p:nvPr/>
        </p:nvSpPr>
        <p:spPr>
          <a:xfrm>
            <a:off x="849781" y="1998518"/>
            <a:ext cx="7224000" cy="2535300"/>
          </a:xfrm>
          <a:prstGeom prst="rect">
            <a:avLst/>
          </a:prstGeom>
          <a:noFill/>
          <a:ln>
            <a:noFill/>
          </a:ln>
        </p:spPr>
        <p:txBody>
          <a:bodyPr spcFirstLastPara="1" wrap="square" lIns="0" tIns="34275" rIns="0" bIns="34275" anchor="t" anchorCtr="0">
            <a:noAutofit/>
          </a:bodyPr>
          <a:lstStyle/>
          <a:p>
            <a:pPr marL="158750" lvl="0" indent="0" algn="just" rtl="0">
              <a:lnSpc>
                <a:spcPct val="115000"/>
              </a:lnSpc>
              <a:spcBef>
                <a:spcPts val="600"/>
              </a:spcBef>
              <a:spcAft>
                <a:spcPts val="0"/>
              </a:spcAft>
              <a:buNone/>
            </a:pPr>
            <a:r>
              <a:rPr lang="es" sz="1200" b="1">
                <a:solidFill>
                  <a:srgbClr val="375FA9"/>
                </a:solidFill>
              </a:rPr>
              <a:t>Objeto navigator:</a:t>
            </a:r>
            <a:endParaRPr sz="1200" b="1">
              <a:solidFill>
                <a:srgbClr val="375FA9"/>
              </a:solidFill>
            </a:endParaRPr>
          </a:p>
          <a:p>
            <a:pPr marL="158750" lvl="0" indent="0" algn="just" rtl="0">
              <a:lnSpc>
                <a:spcPct val="115000"/>
              </a:lnSpc>
              <a:spcBef>
                <a:spcPts val="600"/>
              </a:spcBef>
              <a:spcAft>
                <a:spcPts val="0"/>
              </a:spcAft>
              <a:buNone/>
            </a:pPr>
            <a:r>
              <a:rPr lang="es" sz="1200">
                <a:solidFill>
                  <a:srgbClr val="375FA9"/>
                </a:solidFill>
              </a:rPr>
              <a:t>Este objeto permite obtener datos del navegador utilizado. </a:t>
            </a:r>
            <a:endParaRPr sz="1300">
              <a:solidFill>
                <a:srgbClr val="233A44"/>
              </a:solidFill>
              <a:latin typeface="Calibri"/>
              <a:ea typeface="Calibri"/>
              <a:cs typeface="Calibri"/>
              <a:sym typeface="Calibri"/>
            </a:endParaRPr>
          </a:p>
          <a:p>
            <a:pPr marL="330200" lvl="0" indent="-171450" algn="just" rtl="0">
              <a:lnSpc>
                <a:spcPct val="115000"/>
              </a:lnSpc>
              <a:spcBef>
                <a:spcPts val="600"/>
              </a:spcBef>
              <a:spcAft>
                <a:spcPts val="0"/>
              </a:spcAft>
              <a:buClr>
                <a:schemeClr val="accent5"/>
              </a:buClr>
              <a:buSzPts val="1100"/>
              <a:buFont typeface="Calibri"/>
              <a:buChar char="●"/>
            </a:pPr>
            <a:r>
              <a:rPr lang="es" sz="1200">
                <a:solidFill>
                  <a:srgbClr val="375FA9"/>
                </a:solidFill>
              </a:rPr>
              <a:t>appName: facilita el nombre del navegador utilizado.</a:t>
            </a:r>
            <a:endParaRPr sz="1200">
              <a:solidFill>
                <a:srgbClr val="375FA9"/>
              </a:solidFill>
            </a:endParaRPr>
          </a:p>
          <a:p>
            <a:pPr marL="330200" lvl="0" indent="-171450" algn="just" rtl="0">
              <a:lnSpc>
                <a:spcPct val="115000"/>
              </a:lnSpc>
              <a:spcBef>
                <a:spcPts val="600"/>
              </a:spcBef>
              <a:spcAft>
                <a:spcPts val="0"/>
              </a:spcAft>
              <a:buClr>
                <a:schemeClr val="accent5"/>
              </a:buClr>
              <a:buSzPts val="1100"/>
              <a:buFont typeface="Calibri"/>
              <a:buChar char="●"/>
            </a:pPr>
            <a:r>
              <a:rPr lang="es" sz="1200">
                <a:solidFill>
                  <a:srgbClr val="375FA9"/>
                </a:solidFill>
              </a:rPr>
              <a:t>Languaje: facilita el lenguaje del navegador utilizado.</a:t>
            </a:r>
            <a:endParaRPr sz="1300">
              <a:solidFill>
                <a:srgbClr val="233A44"/>
              </a:solidFill>
              <a:latin typeface="Calibri"/>
              <a:ea typeface="Calibri"/>
              <a:cs typeface="Calibri"/>
              <a:sym typeface="Calibri"/>
            </a:endParaRPr>
          </a:p>
          <a:p>
            <a:pPr marL="158750" lvl="0" indent="0" algn="just" rtl="0">
              <a:lnSpc>
                <a:spcPct val="115000"/>
              </a:lnSpc>
              <a:spcBef>
                <a:spcPts val="600"/>
              </a:spcBef>
              <a:spcAft>
                <a:spcPts val="0"/>
              </a:spcAft>
              <a:buNone/>
            </a:pPr>
            <a:r>
              <a:rPr lang="es" sz="1200" b="1">
                <a:solidFill>
                  <a:srgbClr val="375FA9"/>
                </a:solidFill>
              </a:rPr>
              <a:t>Ejemplo:</a:t>
            </a:r>
            <a:endParaRPr sz="1300">
              <a:solidFill>
                <a:srgbClr val="233A44"/>
              </a:solidFill>
              <a:latin typeface="Calibri"/>
              <a:ea typeface="Calibri"/>
              <a:cs typeface="Calibri"/>
              <a:sym typeface="Calibri"/>
            </a:endParaRPr>
          </a:p>
          <a:p>
            <a:pPr marL="158750" lvl="0" indent="0" algn="just" rtl="0">
              <a:lnSpc>
                <a:spcPct val="115000"/>
              </a:lnSpc>
              <a:spcBef>
                <a:spcPts val="600"/>
              </a:spcBef>
              <a:spcAft>
                <a:spcPts val="0"/>
              </a:spcAft>
              <a:buNone/>
            </a:pPr>
            <a:r>
              <a:rPr lang="es" sz="1200">
                <a:solidFill>
                  <a:srgbClr val="375FA9"/>
                </a:solidFill>
              </a:rPr>
              <a:t>	alert("Navegador: "+navigator.appName);</a:t>
            </a:r>
            <a:endParaRPr sz="1300">
              <a:solidFill>
                <a:srgbClr val="233A44"/>
              </a:solidFill>
              <a:latin typeface="Calibri"/>
              <a:ea typeface="Calibri"/>
              <a:cs typeface="Calibri"/>
              <a:sym typeface="Calibri"/>
            </a:endParaRPr>
          </a:p>
          <a:p>
            <a:pPr marL="158750" lvl="0" indent="0" algn="just" rtl="0">
              <a:lnSpc>
                <a:spcPct val="115000"/>
              </a:lnSpc>
              <a:spcBef>
                <a:spcPts val="600"/>
              </a:spcBef>
              <a:spcAft>
                <a:spcPts val="0"/>
              </a:spcAft>
              <a:buNone/>
            </a:pPr>
            <a:r>
              <a:rPr lang="es" sz="1200">
                <a:solidFill>
                  <a:srgbClr val="375FA9"/>
                </a:solidFill>
              </a:rPr>
              <a:t>	alert(“Idioma : "+navigator.language);</a:t>
            </a:r>
            <a:endParaRPr sz="1300">
              <a:solidFill>
                <a:srgbClr val="233A44"/>
              </a:solidFill>
              <a:latin typeface="Calibri"/>
              <a:ea typeface="Calibri"/>
              <a:cs typeface="Calibri"/>
              <a:sym typeface="Calibri"/>
            </a:endParaRPr>
          </a:p>
          <a:p>
            <a:pPr marL="158750" lvl="0" indent="0" algn="just" rtl="0">
              <a:lnSpc>
                <a:spcPct val="115000"/>
              </a:lnSpc>
              <a:spcBef>
                <a:spcPts val="600"/>
              </a:spcBef>
              <a:spcAft>
                <a:spcPts val="0"/>
              </a:spcAft>
              <a:buNone/>
            </a:pPr>
            <a:r>
              <a:rPr lang="es" sz="1200">
                <a:solidFill>
                  <a:srgbClr val="375FA9"/>
                </a:solidFill>
              </a:rPr>
              <a:t>Estas propiedades son solo de lectura.</a:t>
            </a:r>
            <a:endParaRPr sz="1200">
              <a:solidFill>
                <a:srgbClr val="375FA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191"/>
        <p:cNvGrpSpPr/>
        <p:nvPr/>
      </p:nvGrpSpPr>
      <p:grpSpPr>
        <a:xfrm>
          <a:off x="0" y="0"/>
          <a:ext cx="0" cy="0"/>
          <a:chOff x="0" y="0"/>
          <a:chExt cx="0" cy="0"/>
        </a:xfrm>
      </p:grpSpPr>
      <p:sp>
        <p:nvSpPr>
          <p:cNvPr id="192" name="Google Shape;192;p23"/>
          <p:cNvSpPr txBox="1"/>
          <p:nvPr/>
        </p:nvSpPr>
        <p:spPr>
          <a:xfrm>
            <a:off x="849781" y="990277"/>
            <a:ext cx="7017300" cy="8574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None/>
            </a:pPr>
            <a:r>
              <a:rPr lang="es" sz="3200" b="1">
                <a:solidFill>
                  <a:srgbClr val="E83464"/>
                </a:solidFill>
              </a:rPr>
              <a:t>Desarrollo Web – FrontEnd</a:t>
            </a:r>
            <a:br>
              <a:rPr lang="es" sz="3200" b="1">
                <a:solidFill>
                  <a:srgbClr val="E83464"/>
                </a:solidFill>
              </a:rPr>
            </a:br>
            <a:r>
              <a:rPr lang="es" sz="3200" b="1">
                <a:solidFill>
                  <a:srgbClr val="E83464"/>
                </a:solidFill>
              </a:rPr>
              <a:t>JavaScript: Objetos</a:t>
            </a:r>
            <a:endParaRPr sz="3200" b="1">
              <a:solidFill>
                <a:srgbClr val="E83464"/>
              </a:solidFill>
            </a:endParaRPr>
          </a:p>
        </p:txBody>
      </p:sp>
      <p:sp>
        <p:nvSpPr>
          <p:cNvPr id="193" name="Google Shape;193;p23"/>
          <p:cNvSpPr txBox="1"/>
          <p:nvPr/>
        </p:nvSpPr>
        <p:spPr>
          <a:xfrm>
            <a:off x="849781" y="1771327"/>
            <a:ext cx="7224000" cy="3823800"/>
          </a:xfrm>
          <a:prstGeom prst="rect">
            <a:avLst/>
          </a:prstGeom>
          <a:noFill/>
          <a:ln>
            <a:noFill/>
          </a:ln>
        </p:spPr>
        <p:txBody>
          <a:bodyPr spcFirstLastPara="1" wrap="square" lIns="0" tIns="34275" rIns="0" bIns="34275" anchor="t" anchorCtr="0">
            <a:noAutofit/>
          </a:bodyPr>
          <a:lstStyle/>
          <a:p>
            <a:pPr marL="158750" lvl="0" indent="0" algn="just" rtl="0">
              <a:lnSpc>
                <a:spcPct val="115000"/>
              </a:lnSpc>
              <a:spcBef>
                <a:spcPts val="600"/>
              </a:spcBef>
              <a:spcAft>
                <a:spcPts val="0"/>
              </a:spcAft>
              <a:buNone/>
            </a:pPr>
            <a:r>
              <a:rPr lang="es" sz="1200" b="1">
                <a:solidFill>
                  <a:srgbClr val="375FA9"/>
                </a:solidFill>
              </a:rPr>
              <a:t>Objeto location:</a:t>
            </a:r>
            <a:endParaRPr sz="1200" b="1">
              <a:solidFill>
                <a:srgbClr val="375FA9"/>
              </a:solidFill>
            </a:endParaRPr>
          </a:p>
          <a:p>
            <a:pPr marL="158750" lvl="0" indent="0" algn="just" rtl="0">
              <a:lnSpc>
                <a:spcPct val="115000"/>
              </a:lnSpc>
              <a:spcBef>
                <a:spcPts val="600"/>
              </a:spcBef>
              <a:spcAft>
                <a:spcPts val="0"/>
              </a:spcAft>
              <a:buNone/>
            </a:pPr>
            <a:r>
              <a:rPr lang="es" sz="1200">
                <a:solidFill>
                  <a:srgbClr val="375FA9"/>
                </a:solidFill>
              </a:rPr>
              <a:t>Contiene información acerca de la página que se está visitando en el momento.</a:t>
            </a:r>
            <a:endParaRPr sz="1200">
              <a:solidFill>
                <a:srgbClr val="375FA9"/>
              </a:solidFill>
            </a:endParaRPr>
          </a:p>
          <a:p>
            <a:pPr marL="158750" lvl="0" indent="0" algn="just" rtl="0">
              <a:lnSpc>
                <a:spcPct val="115000"/>
              </a:lnSpc>
              <a:spcBef>
                <a:spcPts val="600"/>
              </a:spcBef>
              <a:spcAft>
                <a:spcPts val="0"/>
              </a:spcAft>
              <a:buNone/>
            </a:pPr>
            <a:r>
              <a:rPr lang="es" sz="1200" b="1">
                <a:solidFill>
                  <a:srgbClr val="375FA9"/>
                </a:solidFill>
              </a:rPr>
              <a:t>Propiedades</a:t>
            </a:r>
            <a:r>
              <a:rPr lang="es" sz="1200">
                <a:solidFill>
                  <a:srgbClr val="375FA9"/>
                </a:solidFill>
              </a:rPr>
              <a:t>: </a:t>
            </a:r>
            <a:endParaRPr sz="1300">
              <a:solidFill>
                <a:srgbClr val="233A44"/>
              </a:solidFill>
              <a:latin typeface="Calibri"/>
              <a:ea typeface="Calibri"/>
              <a:cs typeface="Calibri"/>
              <a:sym typeface="Calibri"/>
            </a:endParaRPr>
          </a:p>
          <a:p>
            <a:pPr marL="787400" lvl="1" indent="-171450" algn="just" rtl="0">
              <a:lnSpc>
                <a:spcPct val="115000"/>
              </a:lnSpc>
              <a:spcBef>
                <a:spcPts val="0"/>
              </a:spcBef>
              <a:spcAft>
                <a:spcPts val="0"/>
              </a:spcAft>
              <a:buClr>
                <a:schemeClr val="accent5"/>
              </a:buClr>
              <a:buSzPts val="1100"/>
              <a:buFont typeface="Calibri"/>
              <a:buChar char="○"/>
            </a:pPr>
            <a:r>
              <a:rPr lang="es" sz="1000">
                <a:solidFill>
                  <a:srgbClr val="375FA9"/>
                </a:solidFill>
              </a:rPr>
              <a:t>Href: dirección completa. </a:t>
            </a:r>
            <a:endParaRPr sz="1000">
              <a:solidFill>
                <a:srgbClr val="375FA9"/>
              </a:solidFill>
            </a:endParaRPr>
          </a:p>
          <a:p>
            <a:pPr marL="787400" lvl="1" indent="-171450" algn="just" rtl="0">
              <a:lnSpc>
                <a:spcPct val="115000"/>
              </a:lnSpc>
              <a:spcBef>
                <a:spcPts val="0"/>
              </a:spcBef>
              <a:spcAft>
                <a:spcPts val="0"/>
              </a:spcAft>
              <a:buClr>
                <a:schemeClr val="accent5"/>
              </a:buClr>
              <a:buSzPts val="1100"/>
              <a:buFont typeface="Calibri"/>
              <a:buChar char="○"/>
            </a:pPr>
            <a:r>
              <a:rPr lang="es" sz="1000">
                <a:solidFill>
                  <a:srgbClr val="375FA9"/>
                </a:solidFill>
              </a:rPr>
              <a:t>Protocol: protocolo utilizado (http, ftp,…).</a:t>
            </a:r>
            <a:endParaRPr sz="1000">
              <a:solidFill>
                <a:srgbClr val="375FA9"/>
              </a:solidFill>
            </a:endParaRPr>
          </a:p>
          <a:p>
            <a:pPr marL="787400" lvl="1" indent="-171450" algn="just" rtl="0">
              <a:lnSpc>
                <a:spcPct val="115000"/>
              </a:lnSpc>
              <a:spcBef>
                <a:spcPts val="0"/>
              </a:spcBef>
              <a:spcAft>
                <a:spcPts val="0"/>
              </a:spcAft>
              <a:buClr>
                <a:schemeClr val="accent5"/>
              </a:buClr>
              <a:buSzPts val="1100"/>
              <a:buFont typeface="Calibri"/>
              <a:buChar char="○"/>
            </a:pPr>
            <a:r>
              <a:rPr lang="es" sz="1000">
                <a:solidFill>
                  <a:srgbClr val="375FA9"/>
                </a:solidFill>
              </a:rPr>
              <a:t>Host: nombre del servidor y puerto utilizados.</a:t>
            </a:r>
            <a:endParaRPr sz="1000">
              <a:solidFill>
                <a:srgbClr val="375FA9"/>
              </a:solidFill>
            </a:endParaRPr>
          </a:p>
          <a:p>
            <a:pPr marL="787400" lvl="1" indent="-171450" algn="just" rtl="0">
              <a:lnSpc>
                <a:spcPct val="115000"/>
              </a:lnSpc>
              <a:spcBef>
                <a:spcPts val="0"/>
              </a:spcBef>
              <a:spcAft>
                <a:spcPts val="0"/>
              </a:spcAft>
              <a:buClr>
                <a:schemeClr val="accent5"/>
              </a:buClr>
              <a:buSzPts val="1100"/>
              <a:buFont typeface="Calibri"/>
              <a:buChar char="○"/>
            </a:pPr>
            <a:r>
              <a:rPr lang="es" sz="1000">
                <a:solidFill>
                  <a:srgbClr val="375FA9"/>
                </a:solidFill>
              </a:rPr>
              <a:t>Hostname: nombre del servidor. </a:t>
            </a:r>
            <a:endParaRPr sz="1100">
              <a:solidFill>
                <a:srgbClr val="233A44"/>
              </a:solidFill>
              <a:latin typeface="Calibri"/>
              <a:ea typeface="Calibri"/>
              <a:cs typeface="Calibri"/>
              <a:sym typeface="Calibri"/>
            </a:endParaRPr>
          </a:p>
          <a:p>
            <a:pPr marL="615950" lvl="1" indent="0" algn="just" rtl="0">
              <a:lnSpc>
                <a:spcPct val="115000"/>
              </a:lnSpc>
              <a:spcBef>
                <a:spcPts val="0"/>
              </a:spcBef>
              <a:spcAft>
                <a:spcPts val="0"/>
              </a:spcAft>
              <a:buNone/>
            </a:pPr>
            <a:r>
              <a:rPr lang="es" sz="1000">
                <a:solidFill>
                  <a:srgbClr val="375FA9"/>
                </a:solidFill>
              </a:rPr>
              <a:t>Estas dos últimas no sirven para archivos locales.</a:t>
            </a:r>
            <a:endParaRPr sz="1100">
              <a:solidFill>
                <a:srgbClr val="233A44"/>
              </a:solidFill>
              <a:latin typeface="Calibri"/>
              <a:ea typeface="Calibri"/>
              <a:cs typeface="Calibri"/>
              <a:sym typeface="Calibri"/>
            </a:endParaRPr>
          </a:p>
          <a:p>
            <a:pPr marL="787400" lvl="1" indent="-171450" algn="just" rtl="0">
              <a:lnSpc>
                <a:spcPct val="115000"/>
              </a:lnSpc>
              <a:spcBef>
                <a:spcPts val="0"/>
              </a:spcBef>
              <a:spcAft>
                <a:spcPts val="0"/>
              </a:spcAft>
              <a:buClr>
                <a:schemeClr val="accent5"/>
              </a:buClr>
              <a:buSzPts val="1100"/>
              <a:buFont typeface="Calibri"/>
              <a:buChar char="○"/>
            </a:pPr>
            <a:r>
              <a:rPr lang="es" sz="1000">
                <a:solidFill>
                  <a:srgbClr val="375FA9"/>
                </a:solidFill>
              </a:rPr>
              <a:t>Search: almacena los argumentos de llamada a la página, lo que acompaña a ‘?’ (cuando existe) en la barra de direcciones.</a:t>
            </a:r>
            <a:endParaRPr sz="1100">
              <a:solidFill>
                <a:srgbClr val="233A44"/>
              </a:solidFill>
              <a:latin typeface="Calibri"/>
              <a:ea typeface="Calibri"/>
              <a:cs typeface="Calibri"/>
              <a:sym typeface="Calibri"/>
            </a:endParaRPr>
          </a:p>
          <a:p>
            <a:pPr marL="158750" lvl="0" indent="0" algn="just" rtl="0">
              <a:lnSpc>
                <a:spcPct val="115000"/>
              </a:lnSpc>
              <a:spcBef>
                <a:spcPts val="600"/>
              </a:spcBef>
              <a:spcAft>
                <a:spcPts val="0"/>
              </a:spcAft>
              <a:buNone/>
            </a:pPr>
            <a:r>
              <a:rPr lang="es" sz="1200" b="1">
                <a:solidFill>
                  <a:srgbClr val="375FA9"/>
                </a:solidFill>
              </a:rPr>
              <a:t>Métodos</a:t>
            </a:r>
            <a:r>
              <a:rPr lang="es" sz="1200">
                <a:solidFill>
                  <a:srgbClr val="375FA9"/>
                </a:solidFill>
              </a:rPr>
              <a:t>:</a:t>
            </a:r>
            <a:endParaRPr sz="1300">
              <a:solidFill>
                <a:srgbClr val="233A44"/>
              </a:solidFill>
              <a:latin typeface="Calibri"/>
              <a:ea typeface="Calibri"/>
              <a:cs typeface="Calibri"/>
              <a:sym typeface="Calibri"/>
            </a:endParaRPr>
          </a:p>
          <a:p>
            <a:pPr marL="787400" lvl="1" indent="-171450" algn="just" rtl="0">
              <a:lnSpc>
                <a:spcPct val="115000"/>
              </a:lnSpc>
              <a:spcBef>
                <a:spcPts val="0"/>
              </a:spcBef>
              <a:spcAft>
                <a:spcPts val="0"/>
              </a:spcAft>
              <a:buClr>
                <a:schemeClr val="accent5"/>
              </a:buClr>
              <a:buSzPts val="1100"/>
              <a:buFont typeface="Calibri"/>
              <a:buChar char="○"/>
            </a:pPr>
            <a:r>
              <a:rPr lang="es" sz="1000">
                <a:solidFill>
                  <a:srgbClr val="375FA9"/>
                </a:solidFill>
              </a:rPr>
              <a:t>reload(): recarga la página.</a:t>
            </a:r>
            <a:endParaRPr sz="1100">
              <a:solidFill>
                <a:srgbClr val="233A44"/>
              </a:solidFill>
              <a:latin typeface="Calibri"/>
              <a:ea typeface="Calibri"/>
              <a:cs typeface="Calibri"/>
              <a:sym typeface="Calibri"/>
            </a:endParaRPr>
          </a:p>
          <a:p>
            <a:pPr marL="787400" lvl="1" indent="-171450" algn="just" rtl="0">
              <a:lnSpc>
                <a:spcPct val="115000"/>
              </a:lnSpc>
              <a:spcBef>
                <a:spcPts val="0"/>
              </a:spcBef>
              <a:spcAft>
                <a:spcPts val="0"/>
              </a:spcAft>
              <a:buClr>
                <a:schemeClr val="accent5"/>
              </a:buClr>
              <a:buSzPts val="1100"/>
              <a:buFont typeface="Calibri"/>
              <a:buChar char="○"/>
            </a:pPr>
            <a:r>
              <a:rPr lang="es" sz="1000">
                <a:solidFill>
                  <a:srgbClr val="375FA9"/>
                </a:solidFill>
              </a:rPr>
              <a:t>replace(url): carga la página que se indique entre los paréntesis. </a:t>
            </a:r>
            <a:endParaRPr sz="1000">
              <a:solidFill>
                <a:srgbClr val="375FA9"/>
              </a:solidFill>
            </a:endParaRPr>
          </a:p>
          <a:p>
            <a:pPr marL="457200" lvl="1" indent="457200" algn="just" rtl="0">
              <a:lnSpc>
                <a:spcPct val="115000"/>
              </a:lnSpc>
              <a:spcBef>
                <a:spcPts val="0"/>
              </a:spcBef>
              <a:spcAft>
                <a:spcPts val="0"/>
              </a:spcAft>
              <a:buNone/>
            </a:pPr>
            <a:r>
              <a:rPr lang="es" sz="1000">
                <a:solidFill>
                  <a:srgbClr val="375FA9"/>
                </a:solidFill>
              </a:rPr>
              <a:t>Por ejemplo: location.replace(file:///D:/ejemplos/status.html)</a:t>
            </a:r>
            <a:endParaRPr sz="1100">
              <a:solidFill>
                <a:srgbClr val="233A44"/>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3474</Words>
  <Application>Microsoft Office PowerPoint</Application>
  <PresentationFormat>Presentación en pantalla (16:9)</PresentationFormat>
  <Paragraphs>453</Paragraphs>
  <Slides>35</Slides>
  <Notes>35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35</vt:i4>
      </vt:variant>
    </vt:vector>
  </HeadingPairs>
  <TitlesOfParts>
    <vt:vector size="41" baseType="lpstr">
      <vt:lpstr>Noto Sans Symbols</vt:lpstr>
      <vt:lpstr>Calibri</vt:lpstr>
      <vt:lpstr>Nunito</vt:lpstr>
      <vt:lpstr>Consolas</vt:lpstr>
      <vt:lpstr>Arial</vt:lpstr>
      <vt:lpstr>Shift</vt:lpstr>
      <vt:lpstr>CICLO III: Desarrollo de software </vt:lpstr>
      <vt:lpstr>Sesión 7:   Desarrollo Software</vt:lpstr>
      <vt:lpstr>Objetivos de la sesión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CICLO III: Desarrollo de software </dc:title>
  <cp:lastModifiedBy>Eduardo Angulo</cp:lastModifiedBy>
  <cp:revision>1</cp:revision>
  <dcterms:modified xsi:type="dcterms:W3CDTF">2021-09-28T00:51:01Z</dcterms:modified>
</cp:coreProperties>
</file>