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cf71f4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e3cf71f4e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cf71f4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e3cf71f4e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cf71f4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3cf71f4e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cf71f4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3cf71f4e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cf71f4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3cf71f4e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cf71f4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3cf71f4e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3cf71f4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e3cf71f4e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cf71f4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e3cf71f4e1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cf71f4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e3cf71f4e1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f83d8fb7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ef83d8fb74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f83d8f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ef83d8fb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cf71f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3cf71f4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cf71f4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3cf71f4e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cf71f4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3cf71f4e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cf71f4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3cf71f4e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cf71f4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e3cf71f4e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cf71f4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e3cf71f4e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hyperlink" Target="https://www.questionpro.com/t/ALw8TZlxOJ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7666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 alert() y prompt()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766653" y="1850991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El cuadro de diálogo de alert ()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un cuadro de diálogo que contiene un mensaje. Este mensaje se coloca entre comillas, dentro de los paréntesis de la function alert ().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La función prompt ()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Parecida a la función alert (), con una pequeña particularidad. Devuelve lo que el usuario escribió como una cadena de caracteres.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766653" y="892429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JavaScript-Bloques de construcción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66653" y="1861382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Estructuras de control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En JavaScript se utilizan las siguientes instrucciones de control: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if =&gt; instrucción condicional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for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while            instrucciones de repetición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do while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switch =&gt; instrucción de selección múltiple</a:t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784645" y="3018425"/>
            <a:ext cx="310800" cy="85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E62F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7666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JavaScript-Bloques de construcción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839390" y="1934117"/>
            <a:ext cx="29742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if – else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Sintaxis: 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if(condición) {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instrucciones A; 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instrucciones B; 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073237" y="1934117"/>
            <a:ext cx="4852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1" i="0" sz="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Var  nombre, apellido;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nombre=prompt("Escribe tu nombre");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apellido=prompt("Escribe tu primer apellido");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if(nombre==“Juan" &amp;&amp; apellido==“Perez"){</a:t>
            </a:r>
            <a:endParaRPr i="0" sz="13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	alert("puedes pasar");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}else{</a:t>
            </a:r>
            <a:endParaRPr i="0" sz="13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	alert("no puedes pasar");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i="0" sz="13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6904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JavaScript-Bloques de construcción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9902" y="2256236"/>
            <a:ext cx="42315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75FA9"/>
                </a:solidFill>
              </a:rPr>
              <a:t>Instrucción for</a:t>
            </a:r>
            <a:endParaRPr b="1"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for(vlr incial; condición; incremento){</a:t>
            </a:r>
            <a:endParaRPr sz="13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instrucciones;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589320" y="1975680"/>
            <a:ext cx="41772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i="0" sz="13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var cont,n;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n=prompt("escribe un número","");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document.write(“hola "+n+"veces&lt;br&gt;");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for(cont=0;cont&lt;n;cont++){</a:t>
            </a:r>
            <a:endParaRPr i="0" sz="13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document.write(cont+" hola&lt;br&gt;");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3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7666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JavaScript-Bloques de construcción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161508" y="1954900"/>
            <a:ext cx="22362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){    instrucciones; 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var i=0;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while(i&lt;11){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alert(“Valor de i: “+i+”&lt;br&gt;”);      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i++;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7666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JavaScript-Bloques de construcción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904010" y="1954900"/>
            <a:ext cx="24939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do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instrucciones; 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 while(</a:t>
            </a: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var i=0;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alert(“Valor de i: “+i+”&lt;br&gt;”);      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i++;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 while(i&lt;11)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4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i="0" sz="14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818284" y="672152"/>
            <a:ext cx="790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Web – FrontEnd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Estructura de un HTML con JavaScript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818284" y="1943099"/>
            <a:ext cx="72450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Funciones JavaScript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 un bloque &lt;SCRIPT&gt;&lt;/SCRIPT&gt;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&lt;HEAD&gt;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no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&lt;BODY&gt;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Atributos Gestores de Eventos cuyos valores son funciones de </a:t>
            </a:r>
            <a:r>
              <a:rPr i="1" lang="es">
                <a:solidFill>
                  <a:srgbClr val="325BA7"/>
                </a:solidFill>
              </a:rPr>
              <a:t>JavaScript</a:t>
            </a:r>
            <a:r>
              <a:rPr lang="es">
                <a:solidFill>
                  <a:srgbClr val="325BA7"/>
                </a:solidFill>
              </a:rPr>
              <a:t> definidas en el bloque &lt;HEAD&gt; del HTML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706582" y="67084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Web – FrontEnd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JavaScript: Funciones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701400" y="1980775"/>
            <a:ext cx="77412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Las funciones son los únicos tipos de subprogramas que JavaScript acepta.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Sintaxis: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function &lt;nombre de función&gt;(argumento1, argumento2, ..., argumento n) {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  &lt;código de la función&gt; </a:t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}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>
            <a:off x="879418" y="64371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Web – FrontEnd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JavaScript: Ejemplo Funciones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595350" y="1513601"/>
            <a:ext cx="54636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&lt;script language="javascript"&gt; </a:t>
            </a:r>
            <a:endParaRPr sz="1300">
              <a:solidFill>
                <a:srgbClr val="325B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function MostrarComprendidos(x1,x2) {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var inicio; </a:t>
            </a:r>
            <a:endParaRPr sz="1300">
              <a:solidFill>
                <a:srgbClr val="325B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  for(inicio=x1;inicio&lt;=x2;inicio++) {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     document.write(inicio+' '); </a:t>
            </a:r>
            <a:endParaRPr sz="1300">
              <a:solidFill>
                <a:srgbClr val="325B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var valor1,valor2;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valor1=prompt('Ingrese valor inferior:','');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valor1=parseInt(valor1);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valor2=prompt('Ingrese valor superior:','');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valor2=parseInt(valor2);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ostrarComprendidos(valor1,valor2); </a:t>
            </a:r>
            <a:endParaRPr sz="1300">
              <a:solidFill>
                <a:srgbClr val="325B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&lt;/script&gt; </a:t>
            </a:r>
            <a:endParaRPr sz="1300">
              <a:solidFill>
                <a:srgbClr val="325B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1663350" y="1904400"/>
            <a:ext cx="5817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E83464"/>
                </a:solidFill>
              </a:rPr>
              <a:t>Ejercicios de práctica</a:t>
            </a:r>
            <a:endParaRPr b="1" sz="4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6: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724025" y="1363565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s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1783550" y="2009660"/>
            <a:ext cx="4487918" cy="14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2650200" y="3936531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500" u="sng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0" i="0" sz="1500" u="sng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1783550" y="3531462"/>
            <a:ext cx="43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4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638775"/>
            <a:ext cx="7543800" cy="224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Añadir código JavaScript a tus páginas Web.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Creación de scripts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Construcción básica de páginas web dinámicas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947652" y="71371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3200">
                <a:solidFill>
                  <a:srgbClr val="E83464"/>
                </a:solidFill>
              </a:rPr>
              <a:t>JavaScript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081435" y="1963882"/>
            <a:ext cx="72762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Extiende las capacidades de las páginas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El código está integrado en el HTML.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Se interpreta en el ordenador que recibe el HTML, no se compila.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Ejecución dinámica: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Los programas y funciones no se verifican hasta que se ejecutan.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Tiene programación orientada a objetos.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Trabaja con los elementos del HTML.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No se declaran los tipos de variables.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49781" y="9902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3200">
                <a:solidFill>
                  <a:srgbClr val="E83464"/>
                </a:solidFill>
              </a:rPr>
              <a:t>JavaScript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54627" y="1771326"/>
            <a:ext cx="40317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Inserción en HTML </a:t>
            </a:r>
            <a:endParaRPr b="1"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En una misma página se pueden insertar diferentes segmentos de código JavaScript, cada uno de ellos entre las directivas: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</a:t>
            </a: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 languaje=“JavaScript”&gt;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Y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</a:t>
            </a: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El atributo “languaje” de la etiqueta SCRIPT indica el lenguaje a utilizar, por defecto es JavaScript, por lo que se puede omitir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096201" y="1616872"/>
            <a:ext cx="3483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&lt;HEAD&gt; </a:t>
            </a:r>
            <a:endParaRPr i="0" sz="12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código HTML de cabecera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 </a:t>
            </a:r>
            <a:endParaRPr i="0" sz="12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código 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código 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código 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código 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 </a:t>
            </a:r>
            <a:endParaRPr i="0" sz="1200" u="none" cap="none" strike="noStrike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código 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i="0" lang="es" sz="1200" u="none" cap="none" strike="noStrike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766653" y="9140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JavaScript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579842" y="1760652"/>
            <a:ext cx="42729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Un primer ejemplo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&lt;meta charset="UTF-8"&gt;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 type="text/javascript"&gt;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document.write('Hola Mundo');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3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849781" y="9381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3200">
                <a:solidFill>
                  <a:srgbClr val="E83464"/>
                </a:solidFill>
              </a:rPr>
              <a:t>JavaScript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49781" y="1795572"/>
            <a:ext cx="72240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Variables y constantes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Variables</a:t>
            </a:r>
            <a:r>
              <a:rPr lang="es">
                <a:solidFill>
                  <a:srgbClr val="375FA9"/>
                </a:solidFill>
              </a:rPr>
              <a:t> al igual que en todos los lenguajes se refiere al espacio en memoria que sirven para almacenar datos temporalmente. Para asignar un nombre a una variable se debe tener en cuenta lo siguiente: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Primer carácter: letra o _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Resto caracteres: letras, números o _ sin espacios intermedios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No utilizar palabras reservadas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Diferenciar entre mayúsculas y minúsculas.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Constantes</a:t>
            </a:r>
            <a:r>
              <a:rPr lang="es">
                <a:solidFill>
                  <a:srgbClr val="375FA9"/>
                </a:solidFill>
              </a:rPr>
              <a:t> En JavaScripts se tratan como una variable a la que no se le cambia nunca el valor.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849781" y="9902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3200">
                <a:solidFill>
                  <a:srgbClr val="E83464"/>
                </a:solidFill>
              </a:rPr>
              <a:t>JavaScript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9775" y="1847525"/>
            <a:ext cx="7224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 cadena: contienen una cadena de texto. Se definen mediante comillas simples o dobles. 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  Ejemplo: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1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var cadena1=“Ejemplo de cadena”;</a:t>
            </a:r>
            <a:endParaRPr sz="11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alert (cadena1);</a:t>
            </a:r>
            <a:endParaRPr sz="11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100">
              <a:solidFill>
                <a:srgbClr val="233A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Booleanas</a:t>
            </a:r>
            <a:r>
              <a:rPr lang="es" sz="1200">
                <a:solidFill>
                  <a:srgbClr val="375FA9"/>
                </a:solidFill>
              </a:rPr>
              <a:t>: solo tienen dos valores posibles, verdadero o falso(true / false).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abierta=true;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849781" y="9902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Desarrollo Web – FrontEnd</a:t>
            </a:r>
            <a:br>
              <a:rPr b="1" lang="es" sz="3200">
                <a:solidFill>
                  <a:srgbClr val="E83464"/>
                </a:solidFill>
              </a:rPr>
            </a:br>
            <a:r>
              <a:rPr b="1" lang="es" sz="3200">
                <a:solidFill>
                  <a:srgbClr val="E83464"/>
                </a:solidFill>
              </a:rPr>
              <a:t>JavaScript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995253" y="1916800"/>
            <a:ext cx="70992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Numérica: contienen sólo números.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numero=100;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Undefined</a:t>
            </a:r>
            <a:r>
              <a:rPr lang="es" sz="1200">
                <a:solidFill>
                  <a:srgbClr val="375FA9"/>
                </a:solidFill>
              </a:rPr>
              <a:t>: todas las que han sido declaradas pero no tienen ningún valor asignado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