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Lst>
  <p:sldSz cy="5143500" cx="9144000"/>
  <p:notesSz cx="6858000" cy="9144000"/>
  <p:embeddedFontLst>
    <p:embeddedFont>
      <p:font typeface="Nunito"/>
      <p:regular r:id="rId50"/>
      <p:bold r:id="rId51"/>
      <p:italic r:id="rId52"/>
      <p:boldItalic r:id="rId5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Nunito-bold.fntdata"/><Relationship Id="rId50" Type="http://schemas.openxmlformats.org/officeDocument/2006/relationships/font" Target="fonts/Nunito-regular.fntdata"/><Relationship Id="rId53" Type="http://schemas.openxmlformats.org/officeDocument/2006/relationships/font" Target="fonts/Nunito-boldItalic.fntdata"/><Relationship Id="rId52" Type="http://schemas.openxmlformats.org/officeDocument/2006/relationships/font" Target="fonts/Nunito-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2" name="Google Shape;142;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e3cf71f4e1_0_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5" name="Google Shape;195;ge3cf71f4e1_0_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e3cf71f4e1_0_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3" name="Google Shape;203;ge3cf71f4e1_0_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e3cf71f4e1_0_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0" name="Google Shape;210;ge3cf71f4e1_0_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e3cf71f4e1_0_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6" name="Google Shape;216;ge3cf71f4e1_0_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e3cf71f4e1_0_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2" name="Google Shape;222;ge3cf71f4e1_0_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e2f4db1192_0_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9" name="Google Shape;229;ge2f4db1192_0_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e2f4db1192_0_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5" name="Google Shape;235;ge2f4db1192_0_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e3cf71f4e1_0_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1" name="Google Shape;241;ge3cf71f4e1_0_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e2f46cac3f_0_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7" name="Google Shape;247;ge2f46cac3f_0_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e2f46cac3f_0_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3" name="Google Shape;253;ge2f46cac3f_0_3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7" name="Google Shape;147;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e2f4db1192_0_7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9" name="Google Shape;259;ge2f4db1192_0_7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e2f4db1192_0_7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65" name="Google Shape;265;ge2f4db1192_0_7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e2f4db1192_0_6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72" name="Google Shape;272;ge2f4db1192_0_6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e2f4db1192_0_6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79" name="Google Shape;279;ge2f4db1192_0_6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e2f4db1192_0_5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86" name="Google Shape;286;ge2f4db1192_0_5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e2f4db1192_0_5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92" name="Google Shape;292;ge2f4db1192_0_5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e2f4db1192_0_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99" name="Google Shape;299;ge2f4db1192_0_5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e2f4db1192_0_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06" name="Google Shape;306;ge2f4db1192_0_4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e2f4db1192_0_9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13" name="Google Shape;313;ge2f4db1192_0_9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e2f4db1192_0_8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19" name="Google Shape;319;ge2f4db1192_0_8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3" name="Google Shape;153;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e2f4db1192_0_8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25" name="Google Shape;325;ge2f4db1192_0_8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e2f4db1192_0_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31" name="Google Shape;331;ge2f4db1192_0_4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e2f4db1192_0_7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37" name="Google Shape;337;ge2f4db1192_0_7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e2f4db1192_0_1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43" name="Google Shape;343;ge2f4db1192_0_1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e2f4db1192_0_1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50" name="Google Shape;350;ge2f4db1192_0_14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e2f4db1192_0_1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56" name="Google Shape;356;ge2f4db1192_0_13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e2f4db1192_0_1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63" name="Google Shape;363;ge2f4db1192_0_1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e2f4db1192_0_15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69" name="Google Shape;369;ge2f4db1192_0_15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ge2f4db1192_0_16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76" name="Google Shape;376;ge2f4db1192_0_16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ge2f4db1192_0_15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83" name="Google Shape;383;ge2f4db1192_0_15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e3cf71f4e1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9" name="Google Shape;159;ge3cf71f4e1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e2f4db1192_0_16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90" name="Google Shape;390;ge2f4db1192_0_16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ge2f4db1192_0_16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96" name="Google Shape;396;ge2f4db1192_0_16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gf0bfaaec38_0_1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02" name="Google Shape;402;gf0bfaaec38_0_14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gf0bfaaec38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07" name="Google Shape;407;gf0bfaaec38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gd400e85af4_0_5: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gd400e85af4_0_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e3cf71f4e1_0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5" name="Google Shape;165;ge3cf71f4e1_0_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e3cf71f4e1_0_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1" name="Google Shape;171;ge3cf71f4e1_0_4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e3cf71f4e1_0_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7" name="Google Shape;177;ge3cf71f4e1_0_3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e3cf71f4e1_0_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3" name="Google Shape;183;ge3cf71f4e1_0_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e3cf71f4e1_0_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9" name="Google Shape;189;ge3cf71f4e1_0_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9" name="Shape 9"/>
        <p:cNvGrpSpPr/>
        <p:nvPr/>
      </p:nvGrpSpPr>
      <p:grpSpPr>
        <a:xfrm>
          <a:off x="0" y="0"/>
          <a:ext cx="0" cy="0"/>
          <a:chOff x="0" y="0"/>
          <a:chExt cx="0" cy="0"/>
        </a:xfrm>
      </p:grpSpPr>
      <p:sp>
        <p:nvSpPr>
          <p:cNvPr id="10" name="Google Shape;10;p2"/>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showMasterSp="0">
  <p:cSld name="CAPTION_ONLY">
    <p:spTree>
      <p:nvGrpSpPr>
        <p:cNvPr id="105" name="Shape 105"/>
        <p:cNvGrpSpPr/>
        <p:nvPr/>
      </p:nvGrpSpPr>
      <p:grpSpPr>
        <a:xfrm>
          <a:off x="0" y="0"/>
          <a:ext cx="0" cy="0"/>
          <a:chOff x="0" y="0"/>
          <a:chExt cx="0" cy="0"/>
        </a:xfrm>
      </p:grpSpPr>
      <p:sp>
        <p:nvSpPr>
          <p:cNvPr id="106" name="Google Shape;106;p11"/>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11"/>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11"/>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11"/>
          <p:cNvSpPr txBox="1"/>
          <p:nvPr>
            <p:ph idx="1" type="body"/>
          </p:nvPr>
        </p:nvSpPr>
        <p:spPr>
          <a:xfrm>
            <a:off x="328025" y="4163500"/>
            <a:ext cx="7415100" cy="605100"/>
          </a:xfrm>
          <a:prstGeom prst="rect">
            <a:avLst/>
          </a:prstGeom>
          <a:noFill/>
          <a:ln>
            <a:noFill/>
          </a:ln>
        </p:spPr>
        <p:txBody>
          <a:bodyPr anchorCtr="0" anchor="b" bIns="91425" lIns="91425" spcFirstLastPara="1" rIns="91425" wrap="square" tIns="91425">
            <a:noAutofit/>
          </a:bodyPr>
          <a:lstStyle>
            <a:lvl1pPr indent="-228600" lvl="0" marL="457200" algn="l">
              <a:lnSpc>
                <a:spcPct val="100000"/>
              </a:lnSpc>
              <a:spcBef>
                <a:spcPts val="0"/>
              </a:spcBef>
              <a:spcAft>
                <a:spcPts val="0"/>
              </a:spcAft>
              <a:buSzPts val="1300"/>
              <a:buNone/>
              <a:defRPr/>
            </a:lvl1pPr>
          </a:lstStyle>
          <a:p/>
        </p:txBody>
      </p:sp>
      <p:sp>
        <p:nvSpPr>
          <p:cNvPr id="110" name="Google Shape;110;p1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showMasterSp="0">
  <p:cSld name="BIG_NUMBER">
    <p:spTree>
      <p:nvGrpSpPr>
        <p:cNvPr id="111" name="Shape 111"/>
        <p:cNvGrpSpPr/>
        <p:nvPr/>
      </p:nvGrpSpPr>
      <p:grpSpPr>
        <a:xfrm>
          <a:off x="0" y="0"/>
          <a:ext cx="0" cy="0"/>
          <a:chOff x="0" y="0"/>
          <a:chExt cx="0" cy="0"/>
        </a:xfrm>
      </p:grpSpPr>
      <p:sp>
        <p:nvSpPr>
          <p:cNvPr id="112" name="Google Shape;112;p12"/>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3" name="Google Shape;113;p12"/>
          <p:cNvGrpSpPr/>
          <p:nvPr/>
        </p:nvGrpSpPr>
        <p:grpSpPr>
          <a:xfrm>
            <a:off x="5959222" y="4119576"/>
            <a:ext cx="2520951" cy="1024165"/>
            <a:chOff x="6917201" y="0"/>
            <a:chExt cx="2227777" cy="863400"/>
          </a:xfrm>
        </p:grpSpPr>
        <p:sp>
          <p:nvSpPr>
            <p:cNvPr id="114" name="Google Shape;114;p12"/>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12"/>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12"/>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7" name="Google Shape;117;p12"/>
          <p:cNvGrpSpPr/>
          <p:nvPr/>
        </p:nvGrpSpPr>
        <p:grpSpPr>
          <a:xfrm>
            <a:off x="199149" y="2"/>
            <a:ext cx="2795413" cy="1083308"/>
            <a:chOff x="6917201" y="0"/>
            <a:chExt cx="2227777" cy="863400"/>
          </a:xfrm>
        </p:grpSpPr>
        <p:sp>
          <p:nvSpPr>
            <p:cNvPr id="118" name="Google Shape;118;p1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1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1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21" name="Google Shape;121;p12"/>
          <p:cNvSpPr txBox="1"/>
          <p:nvPr>
            <p:ph hasCustomPrompt="1" type="title"/>
          </p:nvPr>
        </p:nvSpPr>
        <p:spPr>
          <a:xfrm>
            <a:off x="1385850" y="1383850"/>
            <a:ext cx="6372300" cy="1379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2"/>
              </a:buClr>
              <a:buSzPts val="8600"/>
              <a:buNone/>
              <a:defRPr sz="8600">
                <a:solidFill>
                  <a:schemeClr val="dk2"/>
                </a:solidFill>
              </a:defRPr>
            </a:lvl1pPr>
            <a:lvl2pPr lvl="1" algn="ctr">
              <a:lnSpc>
                <a:spcPct val="100000"/>
              </a:lnSpc>
              <a:spcBef>
                <a:spcPts val="0"/>
              </a:spcBef>
              <a:spcAft>
                <a:spcPts val="0"/>
              </a:spcAft>
              <a:buClr>
                <a:schemeClr val="dk2"/>
              </a:buClr>
              <a:buSzPts val="8600"/>
              <a:buNone/>
              <a:defRPr sz="8600">
                <a:solidFill>
                  <a:schemeClr val="dk2"/>
                </a:solidFill>
              </a:defRPr>
            </a:lvl2pPr>
            <a:lvl3pPr lvl="2" algn="ctr">
              <a:lnSpc>
                <a:spcPct val="100000"/>
              </a:lnSpc>
              <a:spcBef>
                <a:spcPts val="0"/>
              </a:spcBef>
              <a:spcAft>
                <a:spcPts val="0"/>
              </a:spcAft>
              <a:buClr>
                <a:schemeClr val="dk2"/>
              </a:buClr>
              <a:buSzPts val="8600"/>
              <a:buNone/>
              <a:defRPr sz="8600">
                <a:solidFill>
                  <a:schemeClr val="dk2"/>
                </a:solidFill>
              </a:defRPr>
            </a:lvl3pPr>
            <a:lvl4pPr lvl="3" algn="ctr">
              <a:lnSpc>
                <a:spcPct val="100000"/>
              </a:lnSpc>
              <a:spcBef>
                <a:spcPts val="0"/>
              </a:spcBef>
              <a:spcAft>
                <a:spcPts val="0"/>
              </a:spcAft>
              <a:buClr>
                <a:schemeClr val="dk2"/>
              </a:buClr>
              <a:buSzPts val="8600"/>
              <a:buNone/>
              <a:defRPr sz="8600">
                <a:solidFill>
                  <a:schemeClr val="dk2"/>
                </a:solidFill>
              </a:defRPr>
            </a:lvl4pPr>
            <a:lvl5pPr lvl="4" algn="ctr">
              <a:lnSpc>
                <a:spcPct val="100000"/>
              </a:lnSpc>
              <a:spcBef>
                <a:spcPts val="0"/>
              </a:spcBef>
              <a:spcAft>
                <a:spcPts val="0"/>
              </a:spcAft>
              <a:buClr>
                <a:schemeClr val="dk2"/>
              </a:buClr>
              <a:buSzPts val="8600"/>
              <a:buNone/>
              <a:defRPr sz="8600">
                <a:solidFill>
                  <a:schemeClr val="dk2"/>
                </a:solidFill>
              </a:defRPr>
            </a:lvl5pPr>
            <a:lvl6pPr lvl="5" algn="ctr">
              <a:lnSpc>
                <a:spcPct val="100000"/>
              </a:lnSpc>
              <a:spcBef>
                <a:spcPts val="0"/>
              </a:spcBef>
              <a:spcAft>
                <a:spcPts val="0"/>
              </a:spcAft>
              <a:buClr>
                <a:schemeClr val="dk2"/>
              </a:buClr>
              <a:buSzPts val="8600"/>
              <a:buNone/>
              <a:defRPr sz="8600">
                <a:solidFill>
                  <a:schemeClr val="dk2"/>
                </a:solidFill>
              </a:defRPr>
            </a:lvl6pPr>
            <a:lvl7pPr lvl="6" algn="ctr">
              <a:lnSpc>
                <a:spcPct val="100000"/>
              </a:lnSpc>
              <a:spcBef>
                <a:spcPts val="0"/>
              </a:spcBef>
              <a:spcAft>
                <a:spcPts val="0"/>
              </a:spcAft>
              <a:buClr>
                <a:schemeClr val="dk2"/>
              </a:buClr>
              <a:buSzPts val="8600"/>
              <a:buNone/>
              <a:defRPr sz="8600">
                <a:solidFill>
                  <a:schemeClr val="dk2"/>
                </a:solidFill>
              </a:defRPr>
            </a:lvl7pPr>
            <a:lvl8pPr lvl="7" algn="ctr">
              <a:lnSpc>
                <a:spcPct val="100000"/>
              </a:lnSpc>
              <a:spcBef>
                <a:spcPts val="0"/>
              </a:spcBef>
              <a:spcAft>
                <a:spcPts val="0"/>
              </a:spcAft>
              <a:buClr>
                <a:schemeClr val="dk2"/>
              </a:buClr>
              <a:buSzPts val="8600"/>
              <a:buNone/>
              <a:defRPr sz="8600">
                <a:solidFill>
                  <a:schemeClr val="dk2"/>
                </a:solidFill>
              </a:defRPr>
            </a:lvl8pPr>
            <a:lvl9pPr lvl="8" algn="ctr">
              <a:lnSpc>
                <a:spcPct val="100000"/>
              </a:lnSpc>
              <a:spcBef>
                <a:spcPts val="0"/>
              </a:spcBef>
              <a:spcAft>
                <a:spcPts val="0"/>
              </a:spcAft>
              <a:buClr>
                <a:schemeClr val="dk2"/>
              </a:buClr>
              <a:buSzPts val="8600"/>
              <a:buNone/>
              <a:defRPr sz="8600">
                <a:solidFill>
                  <a:schemeClr val="dk2"/>
                </a:solidFill>
              </a:defRPr>
            </a:lvl9pPr>
          </a:lstStyle>
          <a:p>
            <a:r>
              <a:t>xx%</a:t>
            </a:r>
          </a:p>
        </p:txBody>
      </p:sp>
      <p:sp>
        <p:nvSpPr>
          <p:cNvPr id="122" name="Google Shape;122;p12"/>
          <p:cNvSpPr txBox="1"/>
          <p:nvPr>
            <p:ph idx="1" type="body"/>
          </p:nvPr>
        </p:nvSpPr>
        <p:spPr>
          <a:xfrm>
            <a:off x="1385850" y="2863850"/>
            <a:ext cx="6372300" cy="641100"/>
          </a:xfrm>
          <a:prstGeom prst="rect">
            <a:avLst/>
          </a:prstGeom>
          <a:noFill/>
          <a:ln>
            <a:noFill/>
          </a:ln>
        </p:spPr>
        <p:txBody>
          <a:bodyPr anchorCtr="0" anchor="t" bIns="91425" lIns="91425" spcFirstLastPara="1" rIns="91425" wrap="square" tIns="91425">
            <a:noAutofit/>
          </a:bodyPr>
          <a:lstStyle>
            <a:lvl1pPr indent="-311150" lvl="0" marL="457200" algn="ctr">
              <a:lnSpc>
                <a:spcPct val="115000"/>
              </a:lnSpc>
              <a:spcBef>
                <a:spcPts val="0"/>
              </a:spcBef>
              <a:spcAft>
                <a:spcPts val="0"/>
              </a:spcAft>
              <a:buSzPts val="1300"/>
              <a:buChar char="●"/>
              <a:defRPr/>
            </a:lvl1pPr>
            <a:lvl2pPr indent="-298450" lvl="1" marL="914400" algn="ctr">
              <a:lnSpc>
                <a:spcPct val="115000"/>
              </a:lnSpc>
              <a:spcBef>
                <a:spcPts val="1600"/>
              </a:spcBef>
              <a:spcAft>
                <a:spcPts val="0"/>
              </a:spcAft>
              <a:buSzPts val="1100"/>
              <a:buChar char="○"/>
              <a:defRPr/>
            </a:lvl2pPr>
            <a:lvl3pPr indent="-298450" lvl="2" marL="1371600" algn="ctr">
              <a:lnSpc>
                <a:spcPct val="115000"/>
              </a:lnSpc>
              <a:spcBef>
                <a:spcPts val="1600"/>
              </a:spcBef>
              <a:spcAft>
                <a:spcPts val="0"/>
              </a:spcAft>
              <a:buSzPts val="1100"/>
              <a:buChar char="■"/>
              <a:defRPr/>
            </a:lvl3pPr>
            <a:lvl4pPr indent="-298450" lvl="3" marL="1828800" algn="ctr">
              <a:lnSpc>
                <a:spcPct val="115000"/>
              </a:lnSpc>
              <a:spcBef>
                <a:spcPts val="1600"/>
              </a:spcBef>
              <a:spcAft>
                <a:spcPts val="0"/>
              </a:spcAft>
              <a:buSzPts val="1100"/>
              <a:buChar char="●"/>
              <a:defRPr/>
            </a:lvl4pPr>
            <a:lvl5pPr indent="-298450" lvl="4" marL="2286000" algn="ctr">
              <a:lnSpc>
                <a:spcPct val="115000"/>
              </a:lnSpc>
              <a:spcBef>
                <a:spcPts val="1600"/>
              </a:spcBef>
              <a:spcAft>
                <a:spcPts val="0"/>
              </a:spcAft>
              <a:buSzPts val="1100"/>
              <a:buChar char="○"/>
              <a:defRPr/>
            </a:lvl5pPr>
            <a:lvl6pPr indent="-298450" lvl="5" marL="2743200" algn="ctr">
              <a:lnSpc>
                <a:spcPct val="115000"/>
              </a:lnSpc>
              <a:spcBef>
                <a:spcPts val="1600"/>
              </a:spcBef>
              <a:spcAft>
                <a:spcPts val="0"/>
              </a:spcAft>
              <a:buSzPts val="1100"/>
              <a:buChar char="■"/>
              <a:defRPr/>
            </a:lvl6pPr>
            <a:lvl7pPr indent="-298450" lvl="6" marL="3200400" algn="ctr">
              <a:lnSpc>
                <a:spcPct val="115000"/>
              </a:lnSpc>
              <a:spcBef>
                <a:spcPts val="1600"/>
              </a:spcBef>
              <a:spcAft>
                <a:spcPts val="0"/>
              </a:spcAft>
              <a:buSzPts val="1100"/>
              <a:buChar char="●"/>
              <a:defRPr/>
            </a:lvl7pPr>
            <a:lvl8pPr indent="-298450" lvl="7" marL="3657600" algn="ctr">
              <a:lnSpc>
                <a:spcPct val="115000"/>
              </a:lnSpc>
              <a:spcBef>
                <a:spcPts val="1600"/>
              </a:spcBef>
              <a:spcAft>
                <a:spcPts val="0"/>
              </a:spcAft>
              <a:buSzPts val="1100"/>
              <a:buChar char="○"/>
              <a:defRPr/>
            </a:lvl8pPr>
            <a:lvl9pPr indent="-298450" lvl="8" marL="4114800" algn="ctr">
              <a:lnSpc>
                <a:spcPct val="115000"/>
              </a:lnSpc>
              <a:spcBef>
                <a:spcPts val="1600"/>
              </a:spcBef>
              <a:spcAft>
                <a:spcPts val="1600"/>
              </a:spcAft>
              <a:buSzPts val="1100"/>
              <a:buChar char="■"/>
              <a:defRPr/>
            </a:lvl9pPr>
          </a:lstStyle>
          <a:p/>
        </p:txBody>
      </p:sp>
      <p:sp>
        <p:nvSpPr>
          <p:cNvPr id="123" name="Google Shape;123;p12"/>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1" showMasterSp="0">
  <p:cSld name="SECTION_HEADER_1">
    <p:spTree>
      <p:nvGrpSpPr>
        <p:cNvPr id="124" name="Shape 124"/>
        <p:cNvGrpSpPr/>
        <p:nvPr/>
      </p:nvGrpSpPr>
      <p:grpSpPr>
        <a:xfrm>
          <a:off x="0" y="0"/>
          <a:ext cx="0" cy="0"/>
          <a:chOff x="0" y="0"/>
          <a:chExt cx="0" cy="0"/>
        </a:xfrm>
      </p:grpSpPr>
      <p:pic>
        <p:nvPicPr>
          <p:cNvPr descr="OBJETO DE ESTUDIO DE LA LÓGICA" id="125" name="Google Shape;125;p13"/>
          <p:cNvPicPr preferRelativeResize="0"/>
          <p:nvPr/>
        </p:nvPicPr>
        <p:blipFill rotWithShape="1">
          <a:blip r:embed="rId2">
            <a:alphaModFix/>
          </a:blip>
          <a:srcRect b="0" l="0" r="0" t="0"/>
          <a:stretch/>
        </p:blipFill>
        <p:spPr>
          <a:xfrm>
            <a:off x="0" y="24493"/>
            <a:ext cx="9144000" cy="5143502"/>
          </a:xfrm>
          <a:prstGeom prst="rect">
            <a:avLst/>
          </a:prstGeom>
          <a:noFill/>
          <a:ln>
            <a:noFill/>
          </a:ln>
          <a:effectLst>
            <a:outerShdw blurRad="50800" rotWithShape="0" algn="ctr" dir="5400000" dist="50800">
              <a:srgbClr val="000000">
                <a:alpha val="0"/>
              </a:srgbClr>
            </a:outerShdw>
          </a:effectLst>
        </p:spPr>
      </p:pic>
      <p:sp>
        <p:nvSpPr>
          <p:cNvPr id="126" name="Google Shape;126;p13"/>
          <p:cNvSpPr/>
          <p:nvPr/>
        </p:nvSpPr>
        <p:spPr>
          <a:xfrm>
            <a:off x="2381" y="4800600"/>
            <a:ext cx="9141600" cy="342900"/>
          </a:xfrm>
          <a:prstGeom prst="rect">
            <a:avLst/>
          </a:prstGeom>
          <a:solidFill>
            <a:schemeClr val="accent2"/>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p13"/>
          <p:cNvSpPr/>
          <p:nvPr/>
        </p:nvSpPr>
        <p:spPr>
          <a:xfrm>
            <a:off x="11" y="4750737"/>
            <a:ext cx="9141600" cy="48000"/>
          </a:xfrm>
          <a:prstGeom prst="rect">
            <a:avLst/>
          </a:prstGeom>
          <a:solidFill>
            <a:schemeClr val="accent1"/>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13"/>
          <p:cNvSpPr txBox="1"/>
          <p:nvPr>
            <p:ph type="title"/>
          </p:nvPr>
        </p:nvSpPr>
        <p:spPr>
          <a:xfrm>
            <a:off x="822960" y="569214"/>
            <a:ext cx="7543800" cy="2674500"/>
          </a:xfrm>
          <a:prstGeom prst="rect">
            <a:avLst/>
          </a:prstGeom>
          <a:noFill/>
          <a:ln>
            <a:noFill/>
          </a:ln>
        </p:spPr>
        <p:txBody>
          <a:bodyPr anchorCtr="0" anchor="b" bIns="34275" lIns="68575" spcFirstLastPara="1" rIns="68575" wrap="square" tIns="34275">
            <a:noAutofit/>
          </a:bodyPr>
          <a:lstStyle>
            <a:lvl1pPr lvl="0" algn="l">
              <a:lnSpc>
                <a:spcPct val="85000"/>
              </a:lnSpc>
              <a:spcBef>
                <a:spcPts val="0"/>
              </a:spcBef>
              <a:spcAft>
                <a:spcPts val="0"/>
              </a:spcAft>
              <a:buClr>
                <a:srgbClr val="262626"/>
              </a:buClr>
              <a:buSzPts val="6000"/>
              <a:buFont typeface="Calibri"/>
              <a:buNone/>
              <a:defRPr b="0" sz="6000">
                <a:solidFill>
                  <a:srgbClr val="262626"/>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29" name="Google Shape;129;p13"/>
          <p:cNvSpPr txBox="1"/>
          <p:nvPr>
            <p:ph idx="1" type="body"/>
          </p:nvPr>
        </p:nvSpPr>
        <p:spPr>
          <a:xfrm>
            <a:off x="822960" y="3339846"/>
            <a:ext cx="7543800" cy="857400"/>
          </a:xfrm>
          <a:prstGeom prst="rect">
            <a:avLst/>
          </a:prstGeom>
          <a:noFill/>
          <a:ln>
            <a:noFill/>
          </a:ln>
        </p:spPr>
        <p:txBody>
          <a:bodyPr anchorCtr="0" anchor="t" bIns="34275" lIns="68575" spcFirstLastPara="1" rIns="68575" wrap="square" tIns="34275">
            <a:noAutofit/>
          </a:bodyPr>
          <a:lstStyle>
            <a:lvl1pPr indent="-228600" lvl="0" marL="457200" algn="l">
              <a:lnSpc>
                <a:spcPct val="90000"/>
              </a:lnSpc>
              <a:spcBef>
                <a:spcPts val="900"/>
              </a:spcBef>
              <a:spcAft>
                <a:spcPts val="0"/>
              </a:spcAft>
              <a:buSzPts val="1800"/>
              <a:buNone/>
              <a:defRPr sz="1800" cap="none">
                <a:solidFill>
                  <a:schemeClr val="dk2"/>
                </a:solidFill>
                <a:latin typeface="Calibri"/>
                <a:ea typeface="Calibri"/>
                <a:cs typeface="Calibri"/>
                <a:sym typeface="Calibri"/>
              </a:defRPr>
            </a:lvl1pPr>
            <a:lvl2pPr indent="-228600" lvl="1" marL="914400" algn="l">
              <a:lnSpc>
                <a:spcPct val="90000"/>
              </a:lnSpc>
              <a:spcBef>
                <a:spcPts val="200"/>
              </a:spcBef>
              <a:spcAft>
                <a:spcPts val="0"/>
              </a:spcAft>
              <a:buSzPts val="1400"/>
              <a:buNone/>
              <a:defRPr sz="1400">
                <a:solidFill>
                  <a:srgbClr val="888888"/>
                </a:solidFill>
              </a:defRPr>
            </a:lvl2pPr>
            <a:lvl3pPr indent="-228600" lvl="2" marL="1371600" algn="l">
              <a:lnSpc>
                <a:spcPct val="90000"/>
              </a:lnSpc>
              <a:spcBef>
                <a:spcPts val="300"/>
              </a:spcBef>
              <a:spcAft>
                <a:spcPts val="0"/>
              </a:spcAft>
              <a:buSzPts val="1200"/>
              <a:buNone/>
              <a:defRPr sz="1200">
                <a:solidFill>
                  <a:srgbClr val="888888"/>
                </a:solidFill>
              </a:defRPr>
            </a:lvl3pPr>
            <a:lvl4pPr indent="-228600" lvl="3" marL="1828800" algn="l">
              <a:lnSpc>
                <a:spcPct val="90000"/>
              </a:lnSpc>
              <a:spcBef>
                <a:spcPts val="300"/>
              </a:spcBef>
              <a:spcAft>
                <a:spcPts val="0"/>
              </a:spcAft>
              <a:buSzPts val="1100"/>
              <a:buNone/>
              <a:defRPr sz="1100">
                <a:solidFill>
                  <a:srgbClr val="888888"/>
                </a:solidFill>
              </a:defRPr>
            </a:lvl4pPr>
            <a:lvl5pPr indent="-228600" lvl="4" marL="2286000" algn="l">
              <a:lnSpc>
                <a:spcPct val="90000"/>
              </a:lnSpc>
              <a:spcBef>
                <a:spcPts val="300"/>
              </a:spcBef>
              <a:spcAft>
                <a:spcPts val="0"/>
              </a:spcAft>
              <a:buSzPts val="1100"/>
              <a:buNone/>
              <a:defRPr sz="1100">
                <a:solidFill>
                  <a:srgbClr val="888888"/>
                </a:solidFill>
              </a:defRPr>
            </a:lvl5pPr>
            <a:lvl6pPr indent="-228600" lvl="5" marL="2743200" algn="l">
              <a:lnSpc>
                <a:spcPct val="90000"/>
              </a:lnSpc>
              <a:spcBef>
                <a:spcPts val="300"/>
              </a:spcBef>
              <a:spcAft>
                <a:spcPts val="0"/>
              </a:spcAft>
              <a:buSzPts val="1100"/>
              <a:buNone/>
              <a:defRPr sz="1100">
                <a:solidFill>
                  <a:srgbClr val="888888"/>
                </a:solidFill>
              </a:defRPr>
            </a:lvl6pPr>
            <a:lvl7pPr indent="-228600" lvl="6" marL="3200400" algn="l">
              <a:lnSpc>
                <a:spcPct val="90000"/>
              </a:lnSpc>
              <a:spcBef>
                <a:spcPts val="300"/>
              </a:spcBef>
              <a:spcAft>
                <a:spcPts val="0"/>
              </a:spcAft>
              <a:buSzPts val="1100"/>
              <a:buNone/>
              <a:defRPr sz="1100">
                <a:solidFill>
                  <a:srgbClr val="888888"/>
                </a:solidFill>
              </a:defRPr>
            </a:lvl7pPr>
            <a:lvl8pPr indent="-228600" lvl="7" marL="3657600" algn="l">
              <a:lnSpc>
                <a:spcPct val="90000"/>
              </a:lnSpc>
              <a:spcBef>
                <a:spcPts val="300"/>
              </a:spcBef>
              <a:spcAft>
                <a:spcPts val="0"/>
              </a:spcAft>
              <a:buSzPts val="1100"/>
              <a:buNone/>
              <a:defRPr sz="1100">
                <a:solidFill>
                  <a:srgbClr val="888888"/>
                </a:solidFill>
              </a:defRPr>
            </a:lvl8pPr>
            <a:lvl9pPr indent="-228600" lvl="8" marL="4114800" algn="l">
              <a:lnSpc>
                <a:spcPct val="90000"/>
              </a:lnSpc>
              <a:spcBef>
                <a:spcPts val="300"/>
              </a:spcBef>
              <a:spcAft>
                <a:spcPts val="300"/>
              </a:spcAft>
              <a:buSzPts val="1100"/>
              <a:buNone/>
              <a:defRPr sz="1100">
                <a:solidFill>
                  <a:srgbClr val="888888"/>
                </a:solidFill>
              </a:defRPr>
            </a:lvl9pPr>
          </a:lstStyle>
          <a:p/>
        </p:txBody>
      </p:sp>
      <p:sp>
        <p:nvSpPr>
          <p:cNvPr id="130" name="Google Shape;130;p13"/>
          <p:cNvSpPr txBox="1"/>
          <p:nvPr>
            <p:ph idx="10" type="dt"/>
          </p:nvPr>
        </p:nvSpPr>
        <p:spPr>
          <a:xfrm>
            <a:off x="822960" y="4844839"/>
            <a:ext cx="1854300" cy="273900"/>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31" name="Google Shape;131;p13"/>
          <p:cNvSpPr txBox="1"/>
          <p:nvPr>
            <p:ph idx="11" type="ftr"/>
          </p:nvPr>
        </p:nvSpPr>
        <p:spPr>
          <a:xfrm>
            <a:off x="2764639" y="4844839"/>
            <a:ext cx="3617100" cy="273900"/>
          </a:xfrm>
          <a:prstGeom prst="rect">
            <a:avLst/>
          </a:prstGeom>
          <a:noFill/>
          <a:ln>
            <a:noFill/>
          </a:ln>
        </p:spPr>
        <p:txBody>
          <a:bodyPr anchorCtr="0" anchor="ctr" bIns="34275" lIns="68575" spcFirstLastPara="1" rIns="68575" wrap="square" tIns="34275">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32" name="Google Shape;132;p13"/>
          <p:cNvSpPr txBox="1"/>
          <p:nvPr>
            <p:ph idx="12" type="sldNum"/>
          </p:nvPr>
        </p:nvSpPr>
        <p:spPr>
          <a:xfrm>
            <a:off x="7425343" y="4844839"/>
            <a:ext cx="9840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
              <a:t>‹#›</a:t>
            </a:fld>
            <a:endParaRPr/>
          </a:p>
        </p:txBody>
      </p:sp>
      <p:cxnSp>
        <p:nvCxnSpPr>
          <p:cNvPr id="133" name="Google Shape;133;p13"/>
          <p:cNvCxnSpPr/>
          <p:nvPr/>
        </p:nvCxnSpPr>
        <p:spPr>
          <a:xfrm>
            <a:off x="905744" y="3257550"/>
            <a:ext cx="7406400" cy="0"/>
          </a:xfrm>
          <a:prstGeom prst="straightConnector1">
            <a:avLst/>
          </a:prstGeom>
          <a:noFill/>
          <a:ln cap="flat" cmpd="sng" w="9525">
            <a:solidFill>
              <a:srgbClr val="7F7F7F"/>
            </a:solidFill>
            <a:prstDash val="solid"/>
            <a:round/>
            <a:headEnd len="sm" w="sm" type="none"/>
            <a:tailEnd len="sm" w="sm" type="none"/>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showMasterSp="0" type="obj">
  <p:cSld name="OBJECT">
    <p:spTree>
      <p:nvGrpSpPr>
        <p:cNvPr id="134" name="Shape 134"/>
        <p:cNvGrpSpPr/>
        <p:nvPr/>
      </p:nvGrpSpPr>
      <p:grpSpPr>
        <a:xfrm>
          <a:off x="0" y="0"/>
          <a:ext cx="0" cy="0"/>
          <a:chOff x="0" y="0"/>
          <a:chExt cx="0" cy="0"/>
        </a:xfrm>
      </p:grpSpPr>
      <p:sp>
        <p:nvSpPr>
          <p:cNvPr id="135" name="Google Shape;135;p14"/>
          <p:cNvSpPr txBox="1"/>
          <p:nvPr>
            <p:ph type="title"/>
          </p:nvPr>
        </p:nvSpPr>
        <p:spPr>
          <a:xfrm>
            <a:off x="822960" y="214952"/>
            <a:ext cx="7543800" cy="1088100"/>
          </a:xfrm>
          <a:prstGeom prst="rect">
            <a:avLst/>
          </a:prstGeom>
          <a:noFill/>
          <a:ln>
            <a:noFill/>
          </a:ln>
        </p:spPr>
        <p:txBody>
          <a:bodyPr anchorCtr="0" anchor="b" bIns="34275" lIns="68575" spcFirstLastPara="1" rIns="68575" wrap="square" tIns="34275">
            <a:noAutofit/>
          </a:bodyPr>
          <a:lstStyle>
            <a:lvl1pPr lvl="0" algn="l">
              <a:lnSpc>
                <a:spcPct val="85000"/>
              </a:lnSpc>
              <a:spcBef>
                <a:spcPts val="0"/>
              </a:spcBef>
              <a:spcAft>
                <a:spcPts val="0"/>
              </a:spcAft>
              <a:buClr>
                <a:srgbClr val="3F3F3F"/>
              </a:buClr>
              <a:buSzPts val="3600"/>
              <a:buFont typeface="Calibri"/>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36" name="Google Shape;136;p14"/>
          <p:cNvSpPr txBox="1"/>
          <p:nvPr>
            <p:ph idx="1" type="body"/>
          </p:nvPr>
        </p:nvSpPr>
        <p:spPr>
          <a:xfrm>
            <a:off x="822960" y="1384300"/>
            <a:ext cx="7543800" cy="3017400"/>
          </a:xfrm>
          <a:prstGeom prst="rect">
            <a:avLst/>
          </a:prstGeom>
          <a:noFill/>
          <a:ln>
            <a:noFill/>
          </a:ln>
        </p:spPr>
        <p:txBody>
          <a:bodyPr anchorCtr="0" anchor="t" bIns="34275" lIns="0" spcFirstLastPara="1" rIns="0" wrap="square" tIns="34275">
            <a:noAutofit/>
          </a:bodyPr>
          <a:lstStyle>
            <a:lvl1pPr indent="-317500" lvl="0" marL="457200" algn="l">
              <a:lnSpc>
                <a:spcPct val="90000"/>
              </a:lnSpc>
              <a:spcBef>
                <a:spcPts val="900"/>
              </a:spcBef>
              <a:spcAft>
                <a:spcPts val="0"/>
              </a:spcAft>
              <a:buSzPts val="1400"/>
              <a:buChar char="●"/>
              <a:defRPr/>
            </a:lvl1pPr>
            <a:lvl2pPr indent="-317500" lvl="1" marL="914400" algn="l">
              <a:lnSpc>
                <a:spcPct val="90000"/>
              </a:lnSpc>
              <a:spcBef>
                <a:spcPts val="200"/>
              </a:spcBef>
              <a:spcAft>
                <a:spcPts val="0"/>
              </a:spcAft>
              <a:buSzPts val="1400"/>
              <a:buChar char="○"/>
              <a:defRPr/>
            </a:lvl2pPr>
            <a:lvl3pPr indent="-317500" lvl="2" marL="1371600" algn="l">
              <a:lnSpc>
                <a:spcPct val="90000"/>
              </a:lnSpc>
              <a:spcBef>
                <a:spcPts val="300"/>
              </a:spcBef>
              <a:spcAft>
                <a:spcPts val="0"/>
              </a:spcAft>
              <a:buSzPts val="1400"/>
              <a:buChar char="■"/>
              <a:defRPr/>
            </a:lvl3pPr>
            <a:lvl4pPr indent="-317500" lvl="3" marL="1828800" algn="l">
              <a:lnSpc>
                <a:spcPct val="90000"/>
              </a:lnSpc>
              <a:spcBef>
                <a:spcPts val="300"/>
              </a:spcBef>
              <a:spcAft>
                <a:spcPts val="0"/>
              </a:spcAft>
              <a:buSzPts val="1400"/>
              <a:buChar char="●"/>
              <a:defRPr/>
            </a:lvl4pPr>
            <a:lvl5pPr indent="-317500" lvl="4" marL="2286000" algn="l">
              <a:lnSpc>
                <a:spcPct val="90000"/>
              </a:lnSpc>
              <a:spcBef>
                <a:spcPts val="300"/>
              </a:spcBef>
              <a:spcAft>
                <a:spcPts val="0"/>
              </a:spcAft>
              <a:buSzPts val="1400"/>
              <a:buChar char="○"/>
              <a:defRPr/>
            </a:lvl5pPr>
            <a:lvl6pPr indent="-317500" lvl="5" marL="2743200" algn="l">
              <a:lnSpc>
                <a:spcPct val="90000"/>
              </a:lnSpc>
              <a:spcBef>
                <a:spcPts val="300"/>
              </a:spcBef>
              <a:spcAft>
                <a:spcPts val="0"/>
              </a:spcAft>
              <a:buSzPts val="1400"/>
              <a:buChar char="■"/>
              <a:defRPr/>
            </a:lvl6pPr>
            <a:lvl7pPr indent="-317500" lvl="6" marL="3200400" algn="l">
              <a:lnSpc>
                <a:spcPct val="90000"/>
              </a:lnSpc>
              <a:spcBef>
                <a:spcPts val="300"/>
              </a:spcBef>
              <a:spcAft>
                <a:spcPts val="0"/>
              </a:spcAft>
              <a:buSzPts val="1400"/>
              <a:buChar char="●"/>
              <a:defRPr/>
            </a:lvl7pPr>
            <a:lvl8pPr indent="-317500" lvl="7" marL="3657600" algn="l">
              <a:lnSpc>
                <a:spcPct val="90000"/>
              </a:lnSpc>
              <a:spcBef>
                <a:spcPts val="300"/>
              </a:spcBef>
              <a:spcAft>
                <a:spcPts val="0"/>
              </a:spcAft>
              <a:buSzPts val="1400"/>
              <a:buChar char="○"/>
              <a:defRPr/>
            </a:lvl8pPr>
            <a:lvl9pPr indent="-317500" lvl="8" marL="4114800" algn="l">
              <a:lnSpc>
                <a:spcPct val="90000"/>
              </a:lnSpc>
              <a:spcBef>
                <a:spcPts val="300"/>
              </a:spcBef>
              <a:spcAft>
                <a:spcPts val="300"/>
              </a:spcAft>
              <a:buSzPts val="1400"/>
              <a:buChar char="■"/>
              <a:defRPr/>
            </a:lvl9pPr>
          </a:lstStyle>
          <a:p/>
        </p:txBody>
      </p:sp>
      <p:sp>
        <p:nvSpPr>
          <p:cNvPr id="137" name="Google Shape;137;p14"/>
          <p:cNvSpPr txBox="1"/>
          <p:nvPr>
            <p:ph idx="10" type="dt"/>
          </p:nvPr>
        </p:nvSpPr>
        <p:spPr>
          <a:xfrm>
            <a:off x="822960" y="4844839"/>
            <a:ext cx="1854300" cy="273900"/>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38" name="Google Shape;138;p14"/>
          <p:cNvSpPr txBox="1"/>
          <p:nvPr>
            <p:ph idx="11" type="ftr"/>
          </p:nvPr>
        </p:nvSpPr>
        <p:spPr>
          <a:xfrm>
            <a:off x="2764639" y="4844839"/>
            <a:ext cx="3617100" cy="273900"/>
          </a:xfrm>
          <a:prstGeom prst="rect">
            <a:avLst/>
          </a:prstGeom>
          <a:noFill/>
          <a:ln>
            <a:noFill/>
          </a:ln>
        </p:spPr>
        <p:txBody>
          <a:bodyPr anchorCtr="0" anchor="ctr" bIns="34275" lIns="68575" spcFirstLastPara="1" rIns="68575" wrap="square" tIns="34275">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39" name="Google Shape;139;p14"/>
          <p:cNvSpPr txBox="1"/>
          <p:nvPr>
            <p:ph idx="12" type="sldNum"/>
          </p:nvPr>
        </p:nvSpPr>
        <p:spPr>
          <a:xfrm>
            <a:off x="7425343" y="4844839"/>
            <a:ext cx="9840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1" name="Shape 11"/>
        <p:cNvGrpSpPr/>
        <p:nvPr/>
      </p:nvGrpSpPr>
      <p:grpSpPr>
        <a:xfrm>
          <a:off x="0" y="0"/>
          <a:ext cx="0" cy="0"/>
          <a:chOff x="0" y="0"/>
          <a:chExt cx="0" cy="0"/>
        </a:xfrm>
      </p:grpSpPr>
      <p:sp>
        <p:nvSpPr>
          <p:cNvPr id="12" name="Google Shape;12;p3"/>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3"/>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3"/>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3"/>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6" name="Google Shape;16;p3"/>
          <p:cNvGrpSpPr/>
          <p:nvPr/>
        </p:nvGrpSpPr>
        <p:grpSpPr>
          <a:xfrm>
            <a:off x="255200" y="592"/>
            <a:ext cx="2250363" cy="1044300"/>
            <a:chOff x="255200" y="592"/>
            <a:chExt cx="2250363" cy="1044300"/>
          </a:xfrm>
        </p:grpSpPr>
        <p:sp>
          <p:nvSpPr>
            <p:cNvPr id="17" name="Google Shape;17;p3"/>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 name="Google Shape;18;p3"/>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 name="Google Shape;19;p3"/>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 name="Google Shape;20;p3"/>
          <p:cNvGrpSpPr/>
          <p:nvPr/>
        </p:nvGrpSpPr>
        <p:grpSpPr>
          <a:xfrm>
            <a:off x="905395" y="592"/>
            <a:ext cx="2250363" cy="1044300"/>
            <a:chOff x="905395" y="592"/>
            <a:chExt cx="2250363" cy="1044300"/>
          </a:xfrm>
        </p:grpSpPr>
        <p:sp>
          <p:nvSpPr>
            <p:cNvPr id="21" name="Google Shape;21;p3"/>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3"/>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3"/>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4" name="Google Shape;24;p3"/>
          <p:cNvGrpSpPr/>
          <p:nvPr/>
        </p:nvGrpSpPr>
        <p:grpSpPr>
          <a:xfrm>
            <a:off x="7057468" y="5088"/>
            <a:ext cx="1851282" cy="752108"/>
            <a:chOff x="6917201" y="0"/>
            <a:chExt cx="2227777" cy="863400"/>
          </a:xfrm>
        </p:grpSpPr>
        <p:sp>
          <p:nvSpPr>
            <p:cNvPr id="25" name="Google Shape;25;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8" name="Google Shape;28;p3"/>
          <p:cNvGrpSpPr/>
          <p:nvPr/>
        </p:nvGrpSpPr>
        <p:grpSpPr>
          <a:xfrm>
            <a:off x="6553032" y="4217852"/>
            <a:ext cx="2389068" cy="925737"/>
            <a:chOff x="6917201" y="0"/>
            <a:chExt cx="2227777" cy="863400"/>
          </a:xfrm>
        </p:grpSpPr>
        <p:sp>
          <p:nvSpPr>
            <p:cNvPr id="29" name="Google Shape;29;p3"/>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3"/>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3"/>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2" name="Google Shape;32;p3"/>
          <p:cNvGrpSpPr/>
          <p:nvPr/>
        </p:nvGrpSpPr>
        <p:grpSpPr>
          <a:xfrm>
            <a:off x="199149" y="4055652"/>
            <a:ext cx="2795413" cy="1083308"/>
            <a:chOff x="6917201" y="0"/>
            <a:chExt cx="2227777" cy="863400"/>
          </a:xfrm>
        </p:grpSpPr>
        <p:sp>
          <p:nvSpPr>
            <p:cNvPr id="33" name="Google Shape;33;p3"/>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3"/>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3"/>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6" name="Google Shape;36;p3"/>
          <p:cNvSpPr txBox="1"/>
          <p:nvPr>
            <p:ph type="ctrTitle"/>
          </p:nvPr>
        </p:nvSpPr>
        <p:spPr>
          <a:xfrm>
            <a:off x="1858703" y="1822833"/>
            <a:ext cx="5361300" cy="1448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800"/>
              <a:buNone/>
              <a:defRPr sz="3800"/>
            </a:lvl1pPr>
            <a:lvl2pPr lvl="1" algn="ctr">
              <a:lnSpc>
                <a:spcPct val="100000"/>
              </a:lnSpc>
              <a:spcBef>
                <a:spcPts val="0"/>
              </a:spcBef>
              <a:spcAft>
                <a:spcPts val="0"/>
              </a:spcAft>
              <a:buSzPts val="3800"/>
              <a:buNone/>
              <a:defRPr sz="3800"/>
            </a:lvl2pPr>
            <a:lvl3pPr lvl="2" algn="ctr">
              <a:lnSpc>
                <a:spcPct val="100000"/>
              </a:lnSpc>
              <a:spcBef>
                <a:spcPts val="0"/>
              </a:spcBef>
              <a:spcAft>
                <a:spcPts val="0"/>
              </a:spcAft>
              <a:buSzPts val="3800"/>
              <a:buNone/>
              <a:defRPr sz="3800"/>
            </a:lvl3pPr>
            <a:lvl4pPr lvl="3" algn="ctr">
              <a:lnSpc>
                <a:spcPct val="100000"/>
              </a:lnSpc>
              <a:spcBef>
                <a:spcPts val="0"/>
              </a:spcBef>
              <a:spcAft>
                <a:spcPts val="0"/>
              </a:spcAft>
              <a:buSzPts val="3800"/>
              <a:buNone/>
              <a:defRPr sz="3800"/>
            </a:lvl4pPr>
            <a:lvl5pPr lvl="4" algn="ctr">
              <a:lnSpc>
                <a:spcPct val="100000"/>
              </a:lnSpc>
              <a:spcBef>
                <a:spcPts val="0"/>
              </a:spcBef>
              <a:spcAft>
                <a:spcPts val="0"/>
              </a:spcAft>
              <a:buSzPts val="3800"/>
              <a:buNone/>
              <a:defRPr sz="3800"/>
            </a:lvl5pPr>
            <a:lvl6pPr lvl="5" algn="ctr">
              <a:lnSpc>
                <a:spcPct val="100000"/>
              </a:lnSpc>
              <a:spcBef>
                <a:spcPts val="0"/>
              </a:spcBef>
              <a:spcAft>
                <a:spcPts val="0"/>
              </a:spcAft>
              <a:buSzPts val="3800"/>
              <a:buNone/>
              <a:defRPr sz="3800"/>
            </a:lvl6pPr>
            <a:lvl7pPr lvl="6" algn="ctr">
              <a:lnSpc>
                <a:spcPct val="100000"/>
              </a:lnSpc>
              <a:spcBef>
                <a:spcPts val="0"/>
              </a:spcBef>
              <a:spcAft>
                <a:spcPts val="0"/>
              </a:spcAft>
              <a:buSzPts val="3800"/>
              <a:buNone/>
              <a:defRPr sz="3800"/>
            </a:lvl7pPr>
            <a:lvl8pPr lvl="7" algn="ctr">
              <a:lnSpc>
                <a:spcPct val="100000"/>
              </a:lnSpc>
              <a:spcBef>
                <a:spcPts val="0"/>
              </a:spcBef>
              <a:spcAft>
                <a:spcPts val="0"/>
              </a:spcAft>
              <a:buSzPts val="3800"/>
              <a:buNone/>
              <a:defRPr sz="3800"/>
            </a:lvl8pPr>
            <a:lvl9pPr lvl="8" algn="ctr">
              <a:lnSpc>
                <a:spcPct val="100000"/>
              </a:lnSpc>
              <a:spcBef>
                <a:spcPts val="0"/>
              </a:spcBef>
              <a:spcAft>
                <a:spcPts val="0"/>
              </a:spcAft>
              <a:buSzPts val="3800"/>
              <a:buNone/>
              <a:defRPr sz="3800"/>
            </a:lvl9pPr>
          </a:lstStyle>
          <a:p/>
        </p:txBody>
      </p:sp>
      <p:sp>
        <p:nvSpPr>
          <p:cNvPr id="37" name="Google Shape;37;p3"/>
          <p:cNvSpPr txBox="1"/>
          <p:nvPr>
            <p:ph idx="1" type="subTitle"/>
          </p:nvPr>
        </p:nvSpPr>
        <p:spPr>
          <a:xfrm>
            <a:off x="1858700" y="3413158"/>
            <a:ext cx="5361300" cy="52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8" name="Google Shape;38;p3"/>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showMasterSp="0" type="titleOnly">
  <p:cSld name="TITLE_ONLY">
    <p:spTree>
      <p:nvGrpSpPr>
        <p:cNvPr id="39" name="Shape 39"/>
        <p:cNvGrpSpPr/>
        <p:nvPr/>
      </p:nvGrpSpPr>
      <p:grpSpPr>
        <a:xfrm>
          <a:off x="0" y="0"/>
          <a:ext cx="0" cy="0"/>
          <a:chOff x="0" y="0"/>
          <a:chExt cx="0" cy="0"/>
        </a:xfrm>
      </p:grpSpPr>
      <p:sp>
        <p:nvSpPr>
          <p:cNvPr id="40" name="Google Shape;4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4"/>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44" name="Google Shape;44;p4"/>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showMasterSp="0">
  <p:cSld name="MAIN_POINT">
    <p:spTree>
      <p:nvGrpSpPr>
        <p:cNvPr id="45" name="Shape 45"/>
        <p:cNvGrpSpPr/>
        <p:nvPr/>
      </p:nvGrpSpPr>
      <p:grpSpPr>
        <a:xfrm>
          <a:off x="0" y="0"/>
          <a:ext cx="0" cy="0"/>
          <a:chOff x="0" y="0"/>
          <a:chExt cx="0" cy="0"/>
        </a:xfrm>
      </p:grpSpPr>
      <p:sp>
        <p:nvSpPr>
          <p:cNvPr id="46" name="Google Shape;46;p5"/>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 name="Google Shape;47;p5"/>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8" name="Google Shape;48;p5"/>
          <p:cNvGrpSpPr/>
          <p:nvPr/>
        </p:nvGrpSpPr>
        <p:grpSpPr>
          <a:xfrm>
            <a:off x="255991" y="-118"/>
            <a:ext cx="2251347" cy="1043408"/>
            <a:chOff x="3961956" y="4383950"/>
            <a:chExt cx="1160548" cy="548700"/>
          </a:xfrm>
        </p:grpSpPr>
        <p:sp>
          <p:nvSpPr>
            <p:cNvPr id="49" name="Google Shape;49;p5"/>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 name="Google Shape;50;p5"/>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5"/>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2" name="Google Shape;52;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3" name="Google Shape;53;p5"/>
          <p:cNvGrpSpPr/>
          <p:nvPr/>
        </p:nvGrpSpPr>
        <p:grpSpPr>
          <a:xfrm>
            <a:off x="34934" y="4522125"/>
            <a:ext cx="1593306" cy="617072"/>
            <a:chOff x="6917201" y="0"/>
            <a:chExt cx="2227777" cy="863400"/>
          </a:xfrm>
        </p:grpSpPr>
        <p:sp>
          <p:nvSpPr>
            <p:cNvPr id="54" name="Google Shape;54;p5"/>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Google Shape;55;p5"/>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5"/>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7" name="Google Shape;57;p5"/>
          <p:cNvGrpSpPr/>
          <p:nvPr/>
        </p:nvGrpSpPr>
        <p:grpSpPr>
          <a:xfrm>
            <a:off x="5886353" y="1243"/>
            <a:ext cx="3257454" cy="1261514"/>
            <a:chOff x="6917201" y="0"/>
            <a:chExt cx="2227777" cy="863400"/>
          </a:xfrm>
        </p:grpSpPr>
        <p:sp>
          <p:nvSpPr>
            <p:cNvPr id="58" name="Google Shape;58;p5"/>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5"/>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5"/>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1" name="Google Shape;61;p5"/>
          <p:cNvSpPr txBox="1"/>
          <p:nvPr>
            <p:ph type="title"/>
          </p:nvPr>
        </p:nvSpPr>
        <p:spPr>
          <a:xfrm>
            <a:off x="1393929" y="1301146"/>
            <a:ext cx="6366900" cy="2539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200"/>
              <a:buNone/>
              <a:defRPr sz="3200"/>
            </a:lvl1pPr>
            <a:lvl2pPr lvl="1" algn="ctr">
              <a:lnSpc>
                <a:spcPct val="100000"/>
              </a:lnSpc>
              <a:spcBef>
                <a:spcPts val="0"/>
              </a:spcBef>
              <a:spcAft>
                <a:spcPts val="0"/>
              </a:spcAft>
              <a:buSzPts val="3200"/>
              <a:buNone/>
              <a:defRPr sz="3200"/>
            </a:lvl2pPr>
            <a:lvl3pPr lvl="2" algn="ctr">
              <a:lnSpc>
                <a:spcPct val="100000"/>
              </a:lnSpc>
              <a:spcBef>
                <a:spcPts val="0"/>
              </a:spcBef>
              <a:spcAft>
                <a:spcPts val="0"/>
              </a:spcAft>
              <a:buSzPts val="3200"/>
              <a:buNone/>
              <a:defRPr sz="3200"/>
            </a:lvl3pPr>
            <a:lvl4pPr lvl="3" algn="ctr">
              <a:lnSpc>
                <a:spcPct val="100000"/>
              </a:lnSpc>
              <a:spcBef>
                <a:spcPts val="0"/>
              </a:spcBef>
              <a:spcAft>
                <a:spcPts val="0"/>
              </a:spcAft>
              <a:buSzPts val="3200"/>
              <a:buNone/>
              <a:defRPr sz="3200"/>
            </a:lvl4pPr>
            <a:lvl5pPr lvl="4" algn="ctr">
              <a:lnSpc>
                <a:spcPct val="100000"/>
              </a:lnSpc>
              <a:spcBef>
                <a:spcPts val="0"/>
              </a:spcBef>
              <a:spcAft>
                <a:spcPts val="0"/>
              </a:spcAft>
              <a:buSzPts val="3200"/>
              <a:buNone/>
              <a:defRPr sz="3200"/>
            </a:lvl5pPr>
            <a:lvl6pPr lvl="5" algn="ctr">
              <a:lnSpc>
                <a:spcPct val="100000"/>
              </a:lnSpc>
              <a:spcBef>
                <a:spcPts val="0"/>
              </a:spcBef>
              <a:spcAft>
                <a:spcPts val="0"/>
              </a:spcAft>
              <a:buSzPts val="3200"/>
              <a:buNone/>
              <a:defRPr sz="3200"/>
            </a:lvl6pPr>
            <a:lvl7pPr lvl="6" algn="ctr">
              <a:lnSpc>
                <a:spcPct val="100000"/>
              </a:lnSpc>
              <a:spcBef>
                <a:spcPts val="0"/>
              </a:spcBef>
              <a:spcAft>
                <a:spcPts val="0"/>
              </a:spcAft>
              <a:buSzPts val="3200"/>
              <a:buNone/>
              <a:defRPr sz="3200"/>
            </a:lvl7pPr>
            <a:lvl8pPr lvl="7" algn="ctr">
              <a:lnSpc>
                <a:spcPct val="100000"/>
              </a:lnSpc>
              <a:spcBef>
                <a:spcPts val="0"/>
              </a:spcBef>
              <a:spcAft>
                <a:spcPts val="0"/>
              </a:spcAft>
              <a:buSzPts val="3200"/>
              <a:buNone/>
              <a:defRPr sz="3200"/>
            </a:lvl8pPr>
            <a:lvl9pPr lvl="8" algn="ctr">
              <a:lnSpc>
                <a:spcPct val="100000"/>
              </a:lnSpc>
              <a:spcBef>
                <a:spcPts val="0"/>
              </a:spcBef>
              <a:spcAft>
                <a:spcPts val="0"/>
              </a:spcAft>
              <a:buSzPts val="3200"/>
              <a:buNone/>
              <a:defRPr sz="3200"/>
            </a:lvl9pPr>
          </a:lstStyle>
          <a:p/>
        </p:txBody>
      </p:sp>
      <p:sp>
        <p:nvSpPr>
          <p:cNvPr id="62" name="Google Shape;62;p5"/>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63" name="Shape 63"/>
        <p:cNvGrpSpPr/>
        <p:nvPr/>
      </p:nvGrpSpPr>
      <p:grpSpPr>
        <a:xfrm>
          <a:off x="0" y="0"/>
          <a:ext cx="0" cy="0"/>
          <a:chOff x="0" y="0"/>
          <a:chExt cx="0" cy="0"/>
        </a:xfrm>
      </p:grpSpPr>
      <p:sp>
        <p:nvSpPr>
          <p:cNvPr id="64" name="Google Shape;64;p6"/>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5" name="Google Shape;65;p6"/>
          <p:cNvGrpSpPr/>
          <p:nvPr/>
        </p:nvGrpSpPr>
        <p:grpSpPr>
          <a:xfrm>
            <a:off x="5594190" y="3961115"/>
            <a:ext cx="2910144" cy="1182340"/>
            <a:chOff x="6917201" y="0"/>
            <a:chExt cx="2227777" cy="863400"/>
          </a:xfrm>
        </p:grpSpPr>
        <p:sp>
          <p:nvSpPr>
            <p:cNvPr id="66" name="Google Shape;66;p6"/>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6"/>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6"/>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9" name="Google Shape;69;p6"/>
          <p:cNvGrpSpPr/>
          <p:nvPr/>
        </p:nvGrpSpPr>
        <p:grpSpPr>
          <a:xfrm>
            <a:off x="199149" y="2"/>
            <a:ext cx="2795413" cy="1083308"/>
            <a:chOff x="6917201" y="0"/>
            <a:chExt cx="2227777" cy="863400"/>
          </a:xfrm>
        </p:grpSpPr>
        <p:sp>
          <p:nvSpPr>
            <p:cNvPr id="70" name="Google Shape;70;p6"/>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p6"/>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6"/>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3" name="Google Shape;73;p6"/>
          <p:cNvSpPr txBox="1"/>
          <p:nvPr>
            <p:ph type="title"/>
          </p:nvPr>
        </p:nvSpPr>
        <p:spPr>
          <a:xfrm>
            <a:off x="1888684" y="1746100"/>
            <a:ext cx="5377500" cy="1646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2"/>
              </a:buClr>
              <a:buSzPts val="3200"/>
              <a:buNone/>
              <a:defRPr sz="3200">
                <a:solidFill>
                  <a:schemeClr val="dk2"/>
                </a:solidFill>
              </a:defRPr>
            </a:lvl1pPr>
            <a:lvl2pPr lvl="1" algn="ctr">
              <a:lnSpc>
                <a:spcPct val="100000"/>
              </a:lnSpc>
              <a:spcBef>
                <a:spcPts val="0"/>
              </a:spcBef>
              <a:spcAft>
                <a:spcPts val="0"/>
              </a:spcAft>
              <a:buClr>
                <a:schemeClr val="dk2"/>
              </a:buClr>
              <a:buSzPts val="3200"/>
              <a:buNone/>
              <a:defRPr sz="3200">
                <a:solidFill>
                  <a:schemeClr val="dk2"/>
                </a:solidFill>
              </a:defRPr>
            </a:lvl2pPr>
            <a:lvl3pPr lvl="2" algn="ctr">
              <a:lnSpc>
                <a:spcPct val="100000"/>
              </a:lnSpc>
              <a:spcBef>
                <a:spcPts val="0"/>
              </a:spcBef>
              <a:spcAft>
                <a:spcPts val="0"/>
              </a:spcAft>
              <a:buClr>
                <a:schemeClr val="dk2"/>
              </a:buClr>
              <a:buSzPts val="3200"/>
              <a:buNone/>
              <a:defRPr sz="3200">
                <a:solidFill>
                  <a:schemeClr val="dk2"/>
                </a:solidFill>
              </a:defRPr>
            </a:lvl3pPr>
            <a:lvl4pPr lvl="3" algn="ctr">
              <a:lnSpc>
                <a:spcPct val="100000"/>
              </a:lnSpc>
              <a:spcBef>
                <a:spcPts val="0"/>
              </a:spcBef>
              <a:spcAft>
                <a:spcPts val="0"/>
              </a:spcAft>
              <a:buClr>
                <a:schemeClr val="dk2"/>
              </a:buClr>
              <a:buSzPts val="3200"/>
              <a:buNone/>
              <a:defRPr sz="3200">
                <a:solidFill>
                  <a:schemeClr val="dk2"/>
                </a:solidFill>
              </a:defRPr>
            </a:lvl4pPr>
            <a:lvl5pPr lvl="4" algn="ctr">
              <a:lnSpc>
                <a:spcPct val="100000"/>
              </a:lnSpc>
              <a:spcBef>
                <a:spcPts val="0"/>
              </a:spcBef>
              <a:spcAft>
                <a:spcPts val="0"/>
              </a:spcAft>
              <a:buClr>
                <a:schemeClr val="dk2"/>
              </a:buClr>
              <a:buSzPts val="3200"/>
              <a:buNone/>
              <a:defRPr sz="3200">
                <a:solidFill>
                  <a:schemeClr val="dk2"/>
                </a:solidFill>
              </a:defRPr>
            </a:lvl5pPr>
            <a:lvl6pPr lvl="5" algn="ctr">
              <a:lnSpc>
                <a:spcPct val="100000"/>
              </a:lnSpc>
              <a:spcBef>
                <a:spcPts val="0"/>
              </a:spcBef>
              <a:spcAft>
                <a:spcPts val="0"/>
              </a:spcAft>
              <a:buClr>
                <a:schemeClr val="dk2"/>
              </a:buClr>
              <a:buSzPts val="3200"/>
              <a:buNone/>
              <a:defRPr sz="3200">
                <a:solidFill>
                  <a:schemeClr val="dk2"/>
                </a:solidFill>
              </a:defRPr>
            </a:lvl6pPr>
            <a:lvl7pPr lvl="6" algn="ctr">
              <a:lnSpc>
                <a:spcPct val="100000"/>
              </a:lnSpc>
              <a:spcBef>
                <a:spcPts val="0"/>
              </a:spcBef>
              <a:spcAft>
                <a:spcPts val="0"/>
              </a:spcAft>
              <a:buClr>
                <a:schemeClr val="dk2"/>
              </a:buClr>
              <a:buSzPts val="3200"/>
              <a:buNone/>
              <a:defRPr sz="3200">
                <a:solidFill>
                  <a:schemeClr val="dk2"/>
                </a:solidFill>
              </a:defRPr>
            </a:lvl7pPr>
            <a:lvl8pPr lvl="7" algn="ctr">
              <a:lnSpc>
                <a:spcPct val="100000"/>
              </a:lnSpc>
              <a:spcBef>
                <a:spcPts val="0"/>
              </a:spcBef>
              <a:spcAft>
                <a:spcPts val="0"/>
              </a:spcAft>
              <a:buClr>
                <a:schemeClr val="dk2"/>
              </a:buClr>
              <a:buSzPts val="3200"/>
              <a:buNone/>
              <a:defRPr sz="3200">
                <a:solidFill>
                  <a:schemeClr val="dk2"/>
                </a:solidFill>
              </a:defRPr>
            </a:lvl8pPr>
            <a:lvl9pPr lvl="8" algn="ctr">
              <a:lnSpc>
                <a:spcPct val="100000"/>
              </a:lnSpc>
              <a:spcBef>
                <a:spcPts val="0"/>
              </a:spcBef>
              <a:spcAft>
                <a:spcPts val="0"/>
              </a:spcAft>
              <a:buClr>
                <a:schemeClr val="dk2"/>
              </a:buClr>
              <a:buSzPts val="3200"/>
              <a:buNone/>
              <a:defRPr sz="3200">
                <a:solidFill>
                  <a:schemeClr val="dk2"/>
                </a:solidFill>
              </a:defRPr>
            </a:lvl9pPr>
          </a:lstStyle>
          <a:p/>
        </p:txBody>
      </p:sp>
      <p:sp>
        <p:nvSpPr>
          <p:cNvPr id="74" name="Google Shape;74;p6"/>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showMasterSp="0" type="tx">
  <p:cSld name="TITLE_AND_BODY">
    <p:spTree>
      <p:nvGrpSpPr>
        <p:cNvPr id="75" name="Shape 75"/>
        <p:cNvGrpSpPr/>
        <p:nvPr/>
      </p:nvGrpSpPr>
      <p:grpSpPr>
        <a:xfrm>
          <a:off x="0" y="0"/>
          <a:ext cx="0" cy="0"/>
          <a:chOff x="0" y="0"/>
          <a:chExt cx="0" cy="0"/>
        </a:xfrm>
      </p:grpSpPr>
      <p:sp>
        <p:nvSpPr>
          <p:cNvPr id="76" name="Google Shape;76;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7"/>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7"/>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80" name="Google Shape;80;p7"/>
          <p:cNvSpPr txBox="1"/>
          <p:nvPr>
            <p:ph idx="1" type="body"/>
          </p:nvPr>
        </p:nvSpPr>
        <p:spPr>
          <a:xfrm>
            <a:off x="819150" y="1990725"/>
            <a:ext cx="7505700" cy="24480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81" name="Google Shape;81;p7"/>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showMasterSp="0" type="twoColTx">
  <p:cSld name="TITLE_AND_TWO_COLUMNS">
    <p:spTree>
      <p:nvGrpSpPr>
        <p:cNvPr id="82" name="Shape 82"/>
        <p:cNvGrpSpPr/>
        <p:nvPr/>
      </p:nvGrpSpPr>
      <p:grpSpPr>
        <a:xfrm>
          <a:off x="0" y="0"/>
          <a:ext cx="0" cy="0"/>
          <a:chOff x="0" y="0"/>
          <a:chExt cx="0" cy="0"/>
        </a:xfrm>
      </p:grpSpPr>
      <p:sp>
        <p:nvSpPr>
          <p:cNvPr id="83" name="Google Shape;83;p8"/>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8"/>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8"/>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87" name="Google Shape;87;p8"/>
          <p:cNvSpPr txBox="1"/>
          <p:nvPr>
            <p:ph idx="1" type="body"/>
          </p:nvPr>
        </p:nvSpPr>
        <p:spPr>
          <a:xfrm>
            <a:off x="819150" y="1990725"/>
            <a:ext cx="3686100" cy="24480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88" name="Google Shape;88;p8"/>
          <p:cNvSpPr txBox="1"/>
          <p:nvPr>
            <p:ph idx="2" type="body"/>
          </p:nvPr>
        </p:nvSpPr>
        <p:spPr>
          <a:xfrm>
            <a:off x="4638675" y="1990725"/>
            <a:ext cx="3686100" cy="24480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89" name="Google Shape;89;p8"/>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showMasterSp="0">
  <p:cSld name="ONE_COLUMN_TEXT">
    <p:spTree>
      <p:nvGrpSpPr>
        <p:cNvPr id="90" name="Shape 90"/>
        <p:cNvGrpSpPr/>
        <p:nvPr/>
      </p:nvGrpSpPr>
      <p:grpSpPr>
        <a:xfrm>
          <a:off x="0" y="0"/>
          <a:ext cx="0" cy="0"/>
          <a:chOff x="0" y="0"/>
          <a:chExt cx="0" cy="0"/>
        </a:xfrm>
      </p:grpSpPr>
      <p:sp>
        <p:nvSpPr>
          <p:cNvPr id="91" name="Google Shape;91;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p9"/>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Google Shape;93;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9"/>
          <p:cNvSpPr txBox="1"/>
          <p:nvPr>
            <p:ph type="title"/>
          </p:nvPr>
        </p:nvSpPr>
        <p:spPr>
          <a:xfrm>
            <a:off x="819150" y="845600"/>
            <a:ext cx="3709200" cy="1383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95" name="Google Shape;95;p9"/>
          <p:cNvSpPr txBox="1"/>
          <p:nvPr>
            <p:ph idx="1" type="body"/>
          </p:nvPr>
        </p:nvSpPr>
        <p:spPr>
          <a:xfrm>
            <a:off x="830700" y="2319050"/>
            <a:ext cx="3709200" cy="21198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96" name="Google Shape;96;p9"/>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showMasterSp="0">
  <p:cSld name="SECTION_TITLE_AND_DESCRIPTION">
    <p:spTree>
      <p:nvGrpSpPr>
        <p:cNvPr id="97" name="Shape 97"/>
        <p:cNvGrpSpPr/>
        <p:nvPr/>
      </p:nvGrpSpPr>
      <p:grpSpPr>
        <a:xfrm>
          <a:off x="0" y="0"/>
          <a:ext cx="0" cy="0"/>
          <a:chOff x="0" y="0"/>
          <a:chExt cx="0" cy="0"/>
        </a:xfrm>
      </p:grpSpPr>
      <p:sp>
        <p:nvSpPr>
          <p:cNvPr id="98" name="Google Shape;98;p10"/>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10"/>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p10"/>
          <p:cNvSpPr txBox="1"/>
          <p:nvPr>
            <p:ph type="title"/>
          </p:nvPr>
        </p:nvSpPr>
        <p:spPr>
          <a:xfrm>
            <a:off x="819150" y="845600"/>
            <a:ext cx="6424200" cy="705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102" name="Google Shape;102;p10"/>
          <p:cNvSpPr txBox="1"/>
          <p:nvPr>
            <p:ph idx="1" type="subTitle"/>
          </p:nvPr>
        </p:nvSpPr>
        <p:spPr>
          <a:xfrm>
            <a:off x="819150" y="1550700"/>
            <a:ext cx="5859900" cy="393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1600"/>
              <a:buNone/>
              <a:defRPr sz="1600">
                <a:solidFill>
                  <a:schemeClr val="lt1"/>
                </a:solidFill>
              </a:defRPr>
            </a:lvl1pPr>
            <a:lvl2pPr lvl="1" algn="l">
              <a:lnSpc>
                <a:spcPct val="100000"/>
              </a:lnSpc>
              <a:spcBef>
                <a:spcPts val="0"/>
              </a:spcBef>
              <a:spcAft>
                <a:spcPts val="0"/>
              </a:spcAft>
              <a:buClr>
                <a:schemeClr val="lt1"/>
              </a:buClr>
              <a:buSzPts val="1600"/>
              <a:buNone/>
              <a:defRPr sz="1600">
                <a:solidFill>
                  <a:schemeClr val="lt1"/>
                </a:solidFill>
              </a:defRPr>
            </a:lvl2pPr>
            <a:lvl3pPr lvl="2" algn="l">
              <a:lnSpc>
                <a:spcPct val="100000"/>
              </a:lnSpc>
              <a:spcBef>
                <a:spcPts val="0"/>
              </a:spcBef>
              <a:spcAft>
                <a:spcPts val="0"/>
              </a:spcAft>
              <a:buClr>
                <a:schemeClr val="lt1"/>
              </a:buClr>
              <a:buSzPts val="1600"/>
              <a:buNone/>
              <a:defRPr sz="1600">
                <a:solidFill>
                  <a:schemeClr val="lt1"/>
                </a:solidFill>
              </a:defRPr>
            </a:lvl3pPr>
            <a:lvl4pPr lvl="3" algn="l">
              <a:lnSpc>
                <a:spcPct val="100000"/>
              </a:lnSpc>
              <a:spcBef>
                <a:spcPts val="0"/>
              </a:spcBef>
              <a:spcAft>
                <a:spcPts val="0"/>
              </a:spcAft>
              <a:buClr>
                <a:schemeClr val="lt1"/>
              </a:buClr>
              <a:buSzPts val="1600"/>
              <a:buNone/>
              <a:defRPr sz="1600">
                <a:solidFill>
                  <a:schemeClr val="lt1"/>
                </a:solidFill>
              </a:defRPr>
            </a:lvl4pPr>
            <a:lvl5pPr lvl="4" algn="l">
              <a:lnSpc>
                <a:spcPct val="100000"/>
              </a:lnSpc>
              <a:spcBef>
                <a:spcPts val="0"/>
              </a:spcBef>
              <a:spcAft>
                <a:spcPts val="0"/>
              </a:spcAft>
              <a:buClr>
                <a:schemeClr val="lt1"/>
              </a:buClr>
              <a:buSzPts val="1600"/>
              <a:buNone/>
              <a:defRPr sz="1600">
                <a:solidFill>
                  <a:schemeClr val="lt1"/>
                </a:solidFill>
              </a:defRPr>
            </a:lvl5pPr>
            <a:lvl6pPr lvl="5" algn="l">
              <a:lnSpc>
                <a:spcPct val="100000"/>
              </a:lnSpc>
              <a:spcBef>
                <a:spcPts val="0"/>
              </a:spcBef>
              <a:spcAft>
                <a:spcPts val="0"/>
              </a:spcAft>
              <a:buClr>
                <a:schemeClr val="lt1"/>
              </a:buClr>
              <a:buSzPts val="1600"/>
              <a:buNone/>
              <a:defRPr sz="1600">
                <a:solidFill>
                  <a:schemeClr val="lt1"/>
                </a:solidFill>
              </a:defRPr>
            </a:lvl6pPr>
            <a:lvl7pPr lvl="6" algn="l">
              <a:lnSpc>
                <a:spcPct val="100000"/>
              </a:lnSpc>
              <a:spcBef>
                <a:spcPts val="0"/>
              </a:spcBef>
              <a:spcAft>
                <a:spcPts val="0"/>
              </a:spcAft>
              <a:buClr>
                <a:schemeClr val="lt1"/>
              </a:buClr>
              <a:buSzPts val="1600"/>
              <a:buNone/>
              <a:defRPr sz="1600">
                <a:solidFill>
                  <a:schemeClr val="lt1"/>
                </a:solidFill>
              </a:defRPr>
            </a:lvl7pPr>
            <a:lvl8pPr lvl="7" algn="l">
              <a:lnSpc>
                <a:spcPct val="100000"/>
              </a:lnSpc>
              <a:spcBef>
                <a:spcPts val="0"/>
              </a:spcBef>
              <a:spcAft>
                <a:spcPts val="0"/>
              </a:spcAft>
              <a:buClr>
                <a:schemeClr val="lt1"/>
              </a:buClr>
              <a:buSzPts val="1600"/>
              <a:buNone/>
              <a:defRPr sz="1600">
                <a:solidFill>
                  <a:schemeClr val="lt1"/>
                </a:solidFill>
              </a:defRPr>
            </a:lvl8pPr>
            <a:lvl9pPr lvl="8" algn="l">
              <a:lnSpc>
                <a:spcPct val="100000"/>
              </a:lnSpc>
              <a:spcBef>
                <a:spcPts val="0"/>
              </a:spcBef>
              <a:spcAft>
                <a:spcPts val="0"/>
              </a:spcAft>
              <a:buClr>
                <a:schemeClr val="lt1"/>
              </a:buClr>
              <a:buSzPts val="1600"/>
              <a:buNone/>
              <a:defRPr sz="1600">
                <a:solidFill>
                  <a:schemeClr val="lt1"/>
                </a:solidFill>
              </a:defRPr>
            </a:lvl9pPr>
          </a:lstStyle>
          <a:p/>
        </p:txBody>
      </p:sp>
      <p:sp>
        <p:nvSpPr>
          <p:cNvPr id="103" name="Google Shape;103;p10"/>
          <p:cNvSpPr txBox="1"/>
          <p:nvPr>
            <p:ph idx="2" type="body"/>
          </p:nvPr>
        </p:nvSpPr>
        <p:spPr>
          <a:xfrm>
            <a:off x="819150" y="2467050"/>
            <a:ext cx="5859900" cy="20955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104" name="Google Shape;104;p10"/>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3.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theme" Target="../theme/theme2.xml"/><Relationship Id="rId14" Type="http://schemas.openxmlformats.org/officeDocument/2006/relationships/slideLayout" Target="../slideLayouts/slideLayout1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1pPr>
            <a:lvl2pPr lvl="1"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2pPr>
            <a:lvl3pPr lvl="2"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3pPr>
            <a:lvl4pPr lvl="3"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4pPr>
            <a:lvl5pPr lvl="4"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5pPr>
            <a:lvl6pPr lvl="5"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6pPr>
            <a:lvl7pPr lvl="6"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7pPr>
            <a:lvl8pPr lvl="7"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8pPr>
            <a:lvl9pPr lvl="8"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Autofit/>
          </a:bodyPr>
          <a:lstStyle>
            <a:lvl1pPr indent="-311150" lvl="0" marL="457200" marR="0" rtl="0" algn="l">
              <a:lnSpc>
                <a:spcPct val="115000"/>
              </a:lnSpc>
              <a:spcBef>
                <a:spcPts val="0"/>
              </a:spcBef>
              <a:spcAft>
                <a:spcPts val="0"/>
              </a:spcAft>
              <a:buClr>
                <a:schemeClr val="dk2"/>
              </a:buClr>
              <a:buSzPts val="1300"/>
              <a:buFont typeface="Calibri"/>
              <a:buChar char="●"/>
              <a:defRPr b="0" i="0" sz="1300" u="none" cap="none" strike="noStrike">
                <a:solidFill>
                  <a:schemeClr val="dk2"/>
                </a:solidFill>
                <a:latin typeface="Calibri"/>
                <a:ea typeface="Calibri"/>
                <a:cs typeface="Calibri"/>
                <a:sym typeface="Calibri"/>
              </a:defRPr>
            </a:lvl1pPr>
            <a:lvl2pPr indent="-298450" lvl="1" marL="9144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2pPr>
            <a:lvl3pPr indent="-298450" lvl="2" marL="13716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3pPr>
            <a:lvl4pPr indent="-298450" lvl="3" marL="18288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4pPr>
            <a:lvl5pPr indent="-298450" lvl="4" marL="22860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5pPr>
            <a:lvl6pPr indent="-298450" lvl="5" marL="27432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6pPr>
            <a:lvl7pPr indent="-298450" lvl="6" marL="32004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7pPr>
            <a:lvl8pPr indent="-298450" lvl="7" marL="36576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8pPr>
            <a:lvl9pPr indent="-298450" lvl="8" marL="4114800" marR="0" rtl="0" algn="l">
              <a:lnSpc>
                <a:spcPct val="115000"/>
              </a:lnSpc>
              <a:spcBef>
                <a:spcPts val="1600"/>
              </a:spcBef>
              <a:spcAft>
                <a:spcPts val="160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jp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3.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3.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3.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3.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3.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3.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3.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4.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3.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3.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3.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3.jpg"/><Relationship Id="rId4" Type="http://schemas.openxmlformats.org/officeDocument/2006/relationships/image" Target="../media/image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3.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3.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3.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3.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3.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3.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3.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3.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3.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3.jp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3.jp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3.jp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3.jpg"/><Relationship Id="rId4" Type="http://schemas.openxmlformats.org/officeDocument/2006/relationships/image" Target="../media/image6.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3.jp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3.jpg"/><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3.jpg"/><Relationship Id="rId4" Type="http://schemas.openxmlformats.org/officeDocument/2006/relationships/hyperlink" Target="http://localhost:5000/edit?id=1&amp;nombre=Secadora&amp;cantidad=7&amp;codigo=002"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3.jpg"/><Relationship Id="rId4" Type="http://schemas.openxmlformats.org/officeDocument/2006/relationships/hyperlink" Target="http://localhost:5000/delete?id=1" TargetMode="Externa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9.jp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11.jpg"/><Relationship Id="rId4" Type="http://schemas.openxmlformats.org/officeDocument/2006/relationships/image" Target="../media/image7.png"/><Relationship Id="rId5" Type="http://schemas.openxmlformats.org/officeDocument/2006/relationships/hyperlink" Target="https://www.questionpro.com/t/ALw8TZlxOJ" TargetMode="Externa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4.xml"/><Relationship Id="rId3" Type="http://schemas.openxmlformats.org/officeDocument/2006/relationships/image" Target="../media/image1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43" name="Shape 143"/>
        <p:cNvGrpSpPr/>
        <p:nvPr/>
      </p:nvGrpSpPr>
      <p:grpSpPr>
        <a:xfrm>
          <a:off x="0" y="0"/>
          <a:ext cx="0" cy="0"/>
          <a:chOff x="0" y="0"/>
          <a:chExt cx="0" cy="0"/>
        </a:xfrm>
      </p:grpSpPr>
      <p:sp>
        <p:nvSpPr>
          <p:cNvPr id="144" name="Google Shape;144;p15"/>
          <p:cNvSpPr txBox="1"/>
          <p:nvPr>
            <p:ph idx="4294967295" type="ctrTitle"/>
          </p:nvPr>
        </p:nvSpPr>
        <p:spPr>
          <a:xfrm>
            <a:off x="3818307" y="883350"/>
            <a:ext cx="3793200" cy="2309400"/>
          </a:xfrm>
          <a:prstGeom prst="rect">
            <a:avLst/>
          </a:prstGeom>
          <a:noFill/>
          <a:ln>
            <a:noFill/>
          </a:ln>
        </p:spPr>
        <p:txBody>
          <a:bodyPr anchorCtr="0" anchor="b" bIns="34275" lIns="68575" spcFirstLastPara="1" rIns="68575" wrap="square" tIns="34275">
            <a:noAutofit/>
          </a:bodyPr>
          <a:lstStyle/>
          <a:p>
            <a:pPr indent="0" lvl="0" marL="0" marR="0" rtl="0" algn="r">
              <a:lnSpc>
                <a:spcPct val="85000"/>
              </a:lnSpc>
              <a:spcBef>
                <a:spcPts val="0"/>
              </a:spcBef>
              <a:spcAft>
                <a:spcPts val="0"/>
              </a:spcAft>
              <a:buClr>
                <a:srgbClr val="262626"/>
              </a:buClr>
              <a:buSzPts val="6000"/>
              <a:buFont typeface="Calibri"/>
              <a:buNone/>
            </a:pPr>
            <a:r>
              <a:rPr b="1" i="0" lang="es" sz="3200" u="none" cap="none" strike="noStrike">
                <a:solidFill>
                  <a:srgbClr val="E83464"/>
                </a:solidFill>
                <a:latin typeface="Arial"/>
                <a:ea typeface="Arial"/>
                <a:cs typeface="Arial"/>
                <a:sym typeface="Arial"/>
              </a:rPr>
              <a:t>CICLO III:</a:t>
            </a:r>
            <a:br>
              <a:rPr b="1" i="0" lang="es" sz="3200" u="none" cap="none" strike="noStrike">
                <a:solidFill>
                  <a:srgbClr val="E83464"/>
                </a:solidFill>
                <a:latin typeface="Arial"/>
                <a:ea typeface="Arial"/>
                <a:cs typeface="Arial"/>
                <a:sym typeface="Arial"/>
              </a:rPr>
            </a:br>
            <a:r>
              <a:rPr lang="es" sz="2400">
                <a:solidFill>
                  <a:srgbClr val="3D63AB"/>
                </a:solidFill>
                <a:latin typeface="Arial"/>
                <a:ea typeface="Arial"/>
                <a:cs typeface="Arial"/>
                <a:sym typeface="Arial"/>
              </a:rPr>
              <a:t>Desarrollo de software </a:t>
            </a:r>
            <a:endParaRPr b="1" i="0" sz="2400" u="none" cap="none" strike="noStrike">
              <a:solidFill>
                <a:srgbClr val="3D63AB"/>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96" name="Shape 196"/>
        <p:cNvGrpSpPr/>
        <p:nvPr/>
      </p:nvGrpSpPr>
      <p:grpSpPr>
        <a:xfrm>
          <a:off x="0" y="0"/>
          <a:ext cx="0" cy="0"/>
          <a:chOff x="0" y="0"/>
          <a:chExt cx="0" cy="0"/>
        </a:xfrm>
      </p:grpSpPr>
      <p:sp>
        <p:nvSpPr>
          <p:cNvPr id="197" name="Google Shape;197;p24"/>
          <p:cNvSpPr txBox="1"/>
          <p:nvPr/>
        </p:nvSpPr>
        <p:spPr>
          <a:xfrm>
            <a:off x="822960" y="675617"/>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2700">
                <a:solidFill>
                  <a:srgbClr val="E73263"/>
                </a:solidFill>
              </a:rPr>
              <a:t>Diseño de Base de Datos</a:t>
            </a:r>
            <a:br>
              <a:rPr b="1" lang="es" sz="2700">
                <a:solidFill>
                  <a:srgbClr val="E73263"/>
                </a:solidFill>
              </a:rPr>
            </a:br>
            <a:r>
              <a:rPr b="1" lang="es" sz="3200">
                <a:solidFill>
                  <a:srgbClr val="E73263"/>
                </a:solidFill>
              </a:rPr>
              <a:t>Modelos</a:t>
            </a:r>
            <a:endParaRPr b="1" sz="3200">
              <a:solidFill>
                <a:srgbClr val="E73263"/>
              </a:solidFill>
            </a:endParaRPr>
          </a:p>
        </p:txBody>
      </p:sp>
      <p:sp>
        <p:nvSpPr>
          <p:cNvPr id="198" name="Google Shape;198;p24"/>
          <p:cNvSpPr txBox="1"/>
          <p:nvPr/>
        </p:nvSpPr>
        <p:spPr>
          <a:xfrm>
            <a:off x="822960" y="1689100"/>
            <a:ext cx="7543800" cy="392400"/>
          </a:xfrm>
          <a:prstGeom prst="rect">
            <a:avLst/>
          </a:prstGeom>
          <a:noFill/>
          <a:ln>
            <a:noFill/>
          </a:ln>
        </p:spPr>
        <p:txBody>
          <a:bodyPr anchorCtr="0" anchor="t" bIns="34275" lIns="0" spcFirstLastPara="1" rIns="0" wrap="square" tIns="34275">
            <a:noAutofit/>
          </a:bodyPr>
          <a:lstStyle/>
          <a:p>
            <a:pPr indent="0" lvl="0" marL="139700" rtl="0" algn="ctr">
              <a:lnSpc>
                <a:spcPct val="90000"/>
              </a:lnSpc>
              <a:spcBef>
                <a:spcPts val="900"/>
              </a:spcBef>
              <a:spcAft>
                <a:spcPts val="0"/>
              </a:spcAft>
              <a:buNone/>
            </a:pPr>
            <a:r>
              <a:rPr b="1" lang="es" sz="1500">
                <a:solidFill>
                  <a:srgbClr val="375FA9"/>
                </a:solidFill>
              </a:rPr>
              <a:t>Cuando utilizar SQL o NOSQL</a:t>
            </a:r>
            <a:endParaRPr b="1" sz="1500">
              <a:solidFill>
                <a:srgbClr val="375FA9"/>
              </a:solidFill>
            </a:endParaRPr>
          </a:p>
        </p:txBody>
      </p:sp>
      <p:sp>
        <p:nvSpPr>
          <p:cNvPr id="199" name="Google Shape;199;p24"/>
          <p:cNvSpPr txBox="1"/>
          <p:nvPr/>
        </p:nvSpPr>
        <p:spPr>
          <a:xfrm>
            <a:off x="822960" y="2081645"/>
            <a:ext cx="3492600" cy="3003000"/>
          </a:xfrm>
          <a:prstGeom prst="rect">
            <a:avLst/>
          </a:prstGeom>
          <a:noFill/>
          <a:ln>
            <a:noFill/>
          </a:ln>
        </p:spPr>
        <p:txBody>
          <a:bodyPr anchorCtr="0" anchor="t" bIns="34275" lIns="0" spcFirstLastPara="1" rIns="0" wrap="square" tIns="34275">
            <a:noAutofit/>
          </a:bodyPr>
          <a:lstStyle/>
          <a:p>
            <a:pPr indent="0" lvl="0" marL="139700" marR="0" rtl="0" algn="ctr">
              <a:lnSpc>
                <a:spcPct val="90000"/>
              </a:lnSpc>
              <a:spcBef>
                <a:spcPts val="900"/>
              </a:spcBef>
              <a:spcAft>
                <a:spcPts val="0"/>
              </a:spcAft>
              <a:buClr>
                <a:srgbClr val="233A44"/>
              </a:buClr>
              <a:buSzPts val="1400"/>
              <a:buFont typeface="Calibri"/>
              <a:buNone/>
            </a:pPr>
            <a:r>
              <a:rPr b="1" i="0" lang="es" sz="1500" u="none" cap="none" strike="noStrike">
                <a:solidFill>
                  <a:srgbClr val="375FA9"/>
                </a:solidFill>
                <a:latin typeface="Arial"/>
                <a:ea typeface="Arial"/>
                <a:cs typeface="Arial"/>
                <a:sym typeface="Arial"/>
              </a:rPr>
              <a:t>SQL</a:t>
            </a:r>
            <a:endParaRPr sz="1600"/>
          </a:p>
          <a:p>
            <a:pPr indent="-311150" lvl="0" marL="457200" marR="0" rtl="0" algn="just">
              <a:lnSpc>
                <a:spcPct val="90000"/>
              </a:lnSpc>
              <a:spcBef>
                <a:spcPts val="900"/>
              </a:spcBef>
              <a:spcAft>
                <a:spcPts val="0"/>
              </a:spcAft>
              <a:buClr>
                <a:schemeClr val="accent5"/>
              </a:buClr>
              <a:buSzPts val="1300"/>
              <a:buFont typeface="Calibri"/>
              <a:buChar char="●"/>
            </a:pPr>
            <a:r>
              <a:rPr b="0" i="0" lang="es" sz="1200" u="none" cap="none" strike="noStrike">
                <a:solidFill>
                  <a:srgbClr val="375FA9"/>
                </a:solidFill>
                <a:latin typeface="Arial"/>
                <a:ea typeface="Arial"/>
                <a:cs typeface="Arial"/>
                <a:sym typeface="Arial"/>
              </a:rPr>
              <a:t>Cuando el crecimiento del volumen de los datos es mínimo o se evidencia crecimiento alguno.</a:t>
            </a:r>
            <a:endParaRPr sz="1300"/>
          </a:p>
          <a:p>
            <a:pPr indent="-311150" lvl="0" marL="457200" marR="0" rtl="0" algn="just">
              <a:lnSpc>
                <a:spcPct val="90000"/>
              </a:lnSpc>
              <a:spcBef>
                <a:spcPts val="900"/>
              </a:spcBef>
              <a:spcAft>
                <a:spcPts val="0"/>
              </a:spcAft>
              <a:buClr>
                <a:schemeClr val="accent5"/>
              </a:buClr>
              <a:buSzPts val="1300"/>
              <a:buFont typeface="Calibri"/>
              <a:buChar char="●"/>
            </a:pPr>
            <a:r>
              <a:rPr b="0" i="0" lang="es" sz="1200" u="none" cap="none" strike="noStrike">
                <a:solidFill>
                  <a:srgbClr val="375FA9"/>
                </a:solidFill>
                <a:latin typeface="Arial"/>
                <a:ea typeface="Arial"/>
                <a:cs typeface="Arial"/>
                <a:sym typeface="Arial"/>
              </a:rPr>
              <a:t>Cuando solo es necesario un solo servidor para asumir las necesidades del proceso.</a:t>
            </a:r>
            <a:endParaRPr sz="1300"/>
          </a:p>
          <a:p>
            <a:pPr indent="-311150" lvl="0" marL="457200" marR="0" rtl="0" algn="just">
              <a:lnSpc>
                <a:spcPct val="90000"/>
              </a:lnSpc>
              <a:spcBef>
                <a:spcPts val="900"/>
              </a:spcBef>
              <a:spcAft>
                <a:spcPts val="0"/>
              </a:spcAft>
              <a:buClr>
                <a:schemeClr val="accent5"/>
              </a:buClr>
              <a:buSzPts val="1300"/>
              <a:buFont typeface="Calibri"/>
              <a:buChar char="●"/>
            </a:pPr>
            <a:r>
              <a:rPr b="0" i="0" lang="es" sz="1200" u="none" cap="none" strike="noStrike">
                <a:solidFill>
                  <a:srgbClr val="375FA9"/>
                </a:solidFill>
                <a:latin typeface="Arial"/>
                <a:ea typeface="Arial"/>
                <a:cs typeface="Arial"/>
                <a:sym typeface="Arial"/>
              </a:rPr>
              <a:t>Cuando los usuarios solo utilizan el sistemas lo estrictamente necesario.</a:t>
            </a:r>
            <a:endParaRPr b="0" i="0" sz="1200" u="none" cap="none" strike="noStrike">
              <a:solidFill>
                <a:srgbClr val="375FA9"/>
              </a:solidFill>
              <a:latin typeface="Arial"/>
              <a:ea typeface="Arial"/>
              <a:cs typeface="Arial"/>
              <a:sym typeface="Arial"/>
            </a:endParaRPr>
          </a:p>
        </p:txBody>
      </p:sp>
      <p:sp>
        <p:nvSpPr>
          <p:cNvPr id="200" name="Google Shape;200;p24"/>
          <p:cNvSpPr txBox="1"/>
          <p:nvPr/>
        </p:nvSpPr>
        <p:spPr>
          <a:xfrm>
            <a:off x="4594849" y="2081650"/>
            <a:ext cx="3708900" cy="3003000"/>
          </a:xfrm>
          <a:prstGeom prst="rect">
            <a:avLst/>
          </a:prstGeom>
          <a:noFill/>
          <a:ln>
            <a:noFill/>
          </a:ln>
        </p:spPr>
        <p:txBody>
          <a:bodyPr anchorCtr="0" anchor="t" bIns="34275" lIns="0" spcFirstLastPara="1" rIns="0" wrap="square" tIns="34275">
            <a:noAutofit/>
          </a:bodyPr>
          <a:lstStyle/>
          <a:p>
            <a:pPr indent="0" lvl="0" marL="139700" marR="0" rtl="0" algn="ctr">
              <a:lnSpc>
                <a:spcPct val="90000"/>
              </a:lnSpc>
              <a:spcBef>
                <a:spcPts val="900"/>
              </a:spcBef>
              <a:spcAft>
                <a:spcPts val="0"/>
              </a:spcAft>
              <a:buClr>
                <a:srgbClr val="233A44"/>
              </a:buClr>
              <a:buSzPts val="1400"/>
              <a:buFont typeface="Calibri"/>
              <a:buNone/>
            </a:pPr>
            <a:r>
              <a:rPr b="1" i="0" lang="es" sz="1500" u="none" cap="none" strike="noStrike">
                <a:solidFill>
                  <a:srgbClr val="375FA9"/>
                </a:solidFill>
                <a:latin typeface="Arial"/>
                <a:ea typeface="Arial"/>
                <a:cs typeface="Arial"/>
                <a:sym typeface="Arial"/>
              </a:rPr>
              <a:t>NOSQL</a:t>
            </a:r>
            <a:endParaRPr sz="1600"/>
          </a:p>
          <a:p>
            <a:pPr indent="-311150" lvl="0" marL="457200" marR="0" rtl="0" algn="just">
              <a:lnSpc>
                <a:spcPct val="90000"/>
              </a:lnSpc>
              <a:spcBef>
                <a:spcPts val="900"/>
              </a:spcBef>
              <a:spcAft>
                <a:spcPts val="0"/>
              </a:spcAft>
              <a:buClr>
                <a:schemeClr val="accent5"/>
              </a:buClr>
              <a:buSzPts val="1300"/>
              <a:buFont typeface="Calibri"/>
              <a:buChar char="●"/>
            </a:pPr>
            <a:r>
              <a:rPr b="0" i="0" lang="es" sz="1200" u="none" cap="none" strike="noStrike">
                <a:solidFill>
                  <a:srgbClr val="375FA9"/>
                </a:solidFill>
                <a:latin typeface="Arial"/>
                <a:ea typeface="Arial"/>
                <a:cs typeface="Arial"/>
                <a:sym typeface="Arial"/>
              </a:rPr>
              <a:t>Cuando hay crecimiento rápido en algunos momentos específicos.</a:t>
            </a:r>
            <a:endParaRPr sz="1300"/>
          </a:p>
          <a:p>
            <a:pPr indent="0" lvl="0" marL="139700" marR="0" rtl="0" algn="just">
              <a:lnSpc>
                <a:spcPct val="90000"/>
              </a:lnSpc>
              <a:spcBef>
                <a:spcPts val="900"/>
              </a:spcBef>
              <a:spcAft>
                <a:spcPts val="0"/>
              </a:spcAft>
              <a:buClr>
                <a:srgbClr val="233A44"/>
              </a:buClr>
              <a:buSzPts val="1400"/>
              <a:buFont typeface="Calibri"/>
              <a:buNone/>
            </a:pPr>
            <a:r>
              <a:t/>
            </a:r>
            <a:endParaRPr b="0" i="0" sz="100" u="none" cap="none" strike="noStrike">
              <a:solidFill>
                <a:srgbClr val="375FA9"/>
              </a:solidFill>
              <a:latin typeface="Arial"/>
              <a:ea typeface="Arial"/>
              <a:cs typeface="Arial"/>
              <a:sym typeface="Arial"/>
            </a:endParaRPr>
          </a:p>
          <a:p>
            <a:pPr indent="-311150" lvl="0" marL="457200" marR="0" rtl="0" algn="just">
              <a:lnSpc>
                <a:spcPct val="90000"/>
              </a:lnSpc>
              <a:spcBef>
                <a:spcPts val="900"/>
              </a:spcBef>
              <a:spcAft>
                <a:spcPts val="0"/>
              </a:spcAft>
              <a:buClr>
                <a:schemeClr val="accent5"/>
              </a:buClr>
              <a:buSzPts val="1300"/>
              <a:buFont typeface="Calibri"/>
              <a:buChar char="●"/>
            </a:pPr>
            <a:r>
              <a:rPr b="0" i="0" lang="es" sz="1200" u="none" cap="none" strike="noStrike">
                <a:solidFill>
                  <a:srgbClr val="375FA9"/>
                </a:solidFill>
                <a:latin typeface="Arial"/>
                <a:ea typeface="Arial"/>
                <a:cs typeface="Arial"/>
                <a:sym typeface="Arial"/>
              </a:rPr>
              <a:t>Cuando no se pueden prever las necesidades del proceso.</a:t>
            </a:r>
            <a:endParaRPr sz="1300"/>
          </a:p>
          <a:p>
            <a:pPr indent="-228600" lvl="0" marL="457200" marR="0" rtl="0" algn="just">
              <a:lnSpc>
                <a:spcPct val="90000"/>
              </a:lnSpc>
              <a:spcBef>
                <a:spcPts val="900"/>
              </a:spcBef>
              <a:spcAft>
                <a:spcPts val="0"/>
              </a:spcAft>
              <a:buClr>
                <a:srgbClr val="233A44"/>
              </a:buClr>
              <a:buSzPts val="1400"/>
              <a:buFont typeface="Calibri"/>
              <a:buNone/>
            </a:pPr>
            <a:r>
              <a:t/>
            </a:r>
            <a:endParaRPr b="0" i="0" sz="300" u="none" cap="none" strike="noStrike">
              <a:solidFill>
                <a:srgbClr val="375FA9"/>
              </a:solidFill>
              <a:latin typeface="Arial"/>
              <a:ea typeface="Arial"/>
              <a:cs typeface="Arial"/>
              <a:sym typeface="Arial"/>
            </a:endParaRPr>
          </a:p>
          <a:p>
            <a:pPr indent="-311150" lvl="0" marL="457200" marR="0" rtl="0" algn="just">
              <a:lnSpc>
                <a:spcPct val="90000"/>
              </a:lnSpc>
              <a:spcBef>
                <a:spcPts val="900"/>
              </a:spcBef>
              <a:spcAft>
                <a:spcPts val="0"/>
              </a:spcAft>
              <a:buClr>
                <a:schemeClr val="accent5"/>
              </a:buClr>
              <a:buSzPts val="1300"/>
              <a:buFont typeface="Calibri"/>
              <a:buChar char="●"/>
            </a:pPr>
            <a:r>
              <a:rPr b="0" i="0" lang="es" sz="1200" u="none" cap="none" strike="noStrike">
                <a:solidFill>
                  <a:srgbClr val="375FA9"/>
                </a:solidFill>
                <a:latin typeface="Arial"/>
                <a:ea typeface="Arial"/>
                <a:cs typeface="Arial"/>
                <a:sym typeface="Arial"/>
              </a:rPr>
              <a:t>Cuando hay picos de uso del sistema por parte del cliente en muchas </a:t>
            </a:r>
            <a:r>
              <a:rPr lang="es" sz="1200">
                <a:solidFill>
                  <a:srgbClr val="375FA9"/>
                </a:solidFill>
              </a:rPr>
              <a:t>ocasiones</a:t>
            </a:r>
            <a:r>
              <a:rPr b="0" i="0" lang="es" sz="1200" u="none" cap="none" strike="noStrike">
                <a:solidFill>
                  <a:srgbClr val="375FA9"/>
                </a:solidFill>
                <a:latin typeface="Arial"/>
                <a:ea typeface="Arial"/>
                <a:cs typeface="Arial"/>
                <a:sym typeface="Arial"/>
              </a:rPr>
              <a:t>.</a:t>
            </a:r>
            <a:endParaRPr b="0" i="0" sz="1200" u="none" cap="none" strike="noStrike">
              <a:solidFill>
                <a:srgbClr val="375FA9"/>
              </a:solidFill>
              <a:latin typeface="Arial"/>
              <a:ea typeface="Arial"/>
              <a:cs typeface="Arial"/>
              <a:sym typeface="Arial"/>
            </a:endParaRPr>
          </a:p>
          <a:p>
            <a:pPr indent="-228600" lvl="0" marL="457200" marR="0" rtl="0" algn="just">
              <a:lnSpc>
                <a:spcPct val="90000"/>
              </a:lnSpc>
              <a:spcBef>
                <a:spcPts val="900"/>
              </a:spcBef>
              <a:spcAft>
                <a:spcPts val="0"/>
              </a:spcAft>
              <a:buClr>
                <a:srgbClr val="233A44"/>
              </a:buClr>
              <a:buSzPts val="1400"/>
              <a:buFont typeface="Calibri"/>
              <a:buNone/>
            </a:pPr>
            <a:r>
              <a:t/>
            </a:r>
            <a:endParaRPr b="0" i="0" sz="1300" u="none" cap="none" strike="noStrike">
              <a:solidFill>
                <a:srgbClr val="375FA9"/>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04" name="Shape 204"/>
        <p:cNvGrpSpPr/>
        <p:nvPr/>
      </p:nvGrpSpPr>
      <p:grpSpPr>
        <a:xfrm>
          <a:off x="0" y="0"/>
          <a:ext cx="0" cy="0"/>
          <a:chOff x="0" y="0"/>
          <a:chExt cx="0" cy="0"/>
        </a:xfrm>
      </p:grpSpPr>
      <p:pic>
        <p:nvPicPr>
          <p:cNvPr id="205" name="Google Shape;205;p25"/>
          <p:cNvPicPr preferRelativeResize="0"/>
          <p:nvPr/>
        </p:nvPicPr>
        <p:blipFill rotWithShape="1">
          <a:blip r:embed="rId4">
            <a:alphaModFix/>
          </a:blip>
          <a:srcRect b="0" l="0" r="0" t="0"/>
          <a:stretch/>
        </p:blipFill>
        <p:spPr>
          <a:xfrm>
            <a:off x="632200" y="1110126"/>
            <a:ext cx="4932074" cy="3769450"/>
          </a:xfrm>
          <a:prstGeom prst="rect">
            <a:avLst/>
          </a:prstGeom>
          <a:noFill/>
          <a:ln>
            <a:noFill/>
          </a:ln>
        </p:spPr>
      </p:pic>
      <p:sp>
        <p:nvSpPr>
          <p:cNvPr id="206" name="Google Shape;206;p25"/>
          <p:cNvSpPr txBox="1"/>
          <p:nvPr/>
        </p:nvSpPr>
        <p:spPr>
          <a:xfrm>
            <a:off x="6023725" y="1371600"/>
            <a:ext cx="2516700" cy="2153400"/>
          </a:xfrm>
          <a:prstGeom prst="rect">
            <a:avLst/>
          </a:prstGeom>
          <a:noFill/>
          <a:ln>
            <a:noFill/>
          </a:ln>
        </p:spPr>
        <p:txBody>
          <a:bodyPr anchorCtr="0" anchor="b" bIns="34275" lIns="68575" spcFirstLastPara="1" rIns="68575" wrap="square" tIns="34275">
            <a:noAutofit/>
          </a:bodyPr>
          <a:lstStyle/>
          <a:p>
            <a:pPr indent="0" lvl="0" marL="0" rtl="0" algn="ctr">
              <a:lnSpc>
                <a:spcPct val="85000"/>
              </a:lnSpc>
              <a:spcBef>
                <a:spcPts val="0"/>
              </a:spcBef>
              <a:spcAft>
                <a:spcPts val="0"/>
              </a:spcAft>
              <a:buNone/>
            </a:pPr>
            <a:r>
              <a:rPr b="1" lang="es" sz="2800">
                <a:solidFill>
                  <a:srgbClr val="E73263"/>
                </a:solidFill>
              </a:rPr>
              <a:t>Diseño de Base de Datos</a:t>
            </a:r>
            <a:br>
              <a:rPr b="1" lang="es" sz="2800">
                <a:solidFill>
                  <a:srgbClr val="E73263"/>
                </a:solidFill>
              </a:rPr>
            </a:br>
            <a:r>
              <a:rPr b="1" lang="es" sz="2800">
                <a:solidFill>
                  <a:srgbClr val="E73263"/>
                </a:solidFill>
              </a:rPr>
              <a:t>con múltiples tablas</a:t>
            </a:r>
            <a:endParaRPr b="1" sz="2800">
              <a:solidFill>
                <a:srgbClr val="E73263"/>
              </a:solidFill>
            </a:endParaRPr>
          </a:p>
        </p:txBody>
      </p:sp>
      <p:sp>
        <p:nvSpPr>
          <p:cNvPr id="207" name="Google Shape;207;p25"/>
          <p:cNvSpPr txBox="1"/>
          <p:nvPr/>
        </p:nvSpPr>
        <p:spPr>
          <a:xfrm>
            <a:off x="2211400" y="1216175"/>
            <a:ext cx="2118000" cy="796800"/>
          </a:xfrm>
          <a:prstGeom prst="rect">
            <a:avLst/>
          </a:prstGeom>
          <a:noFill/>
          <a:ln>
            <a:noFill/>
          </a:ln>
        </p:spPr>
        <p:txBody>
          <a:bodyPr anchorCtr="0" anchor="t" bIns="34275" lIns="0" spcFirstLastPara="1" rIns="0" wrap="square" tIns="34275">
            <a:noAutofit/>
          </a:bodyPr>
          <a:lstStyle/>
          <a:p>
            <a:pPr indent="0" lvl="0" marL="139700" rtl="0" algn="ctr">
              <a:lnSpc>
                <a:spcPct val="90000"/>
              </a:lnSpc>
              <a:spcBef>
                <a:spcPts val="900"/>
              </a:spcBef>
              <a:spcAft>
                <a:spcPts val="0"/>
              </a:spcAft>
              <a:buNone/>
            </a:pPr>
            <a:r>
              <a:rPr b="1" lang="es" sz="1500">
                <a:solidFill>
                  <a:srgbClr val="375FA9"/>
                </a:solidFill>
              </a:rPr>
              <a:t>Base De Datos </a:t>
            </a:r>
            <a:endParaRPr b="1" sz="1500">
              <a:solidFill>
                <a:srgbClr val="375FA9"/>
              </a:solidFill>
            </a:endParaRPr>
          </a:p>
          <a:p>
            <a:pPr indent="0" lvl="0" marL="139700" rtl="0" algn="ctr">
              <a:lnSpc>
                <a:spcPct val="90000"/>
              </a:lnSpc>
              <a:spcBef>
                <a:spcPts val="900"/>
              </a:spcBef>
              <a:spcAft>
                <a:spcPts val="0"/>
              </a:spcAft>
              <a:buNone/>
            </a:pPr>
            <a:r>
              <a:rPr b="1" lang="es" sz="1500">
                <a:solidFill>
                  <a:srgbClr val="375FA9"/>
                </a:solidFill>
              </a:rPr>
              <a:t>Pedidos</a:t>
            </a:r>
            <a:endParaRPr b="1" sz="1500">
              <a:solidFill>
                <a:srgbClr val="375FA9"/>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11" name="Shape 211"/>
        <p:cNvGrpSpPr/>
        <p:nvPr/>
      </p:nvGrpSpPr>
      <p:grpSpPr>
        <a:xfrm>
          <a:off x="0" y="0"/>
          <a:ext cx="0" cy="0"/>
          <a:chOff x="0" y="0"/>
          <a:chExt cx="0" cy="0"/>
        </a:xfrm>
      </p:grpSpPr>
      <p:sp>
        <p:nvSpPr>
          <p:cNvPr id="212" name="Google Shape;212;p26"/>
          <p:cNvSpPr txBox="1"/>
          <p:nvPr/>
        </p:nvSpPr>
        <p:spPr>
          <a:xfrm>
            <a:off x="822960" y="654835"/>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000">
                <a:solidFill>
                  <a:srgbClr val="E73263"/>
                </a:solidFill>
              </a:rPr>
              <a:t>Diseño de Base de Datos con múltiples tablas</a:t>
            </a:r>
            <a:endParaRPr b="1" sz="3000">
              <a:solidFill>
                <a:srgbClr val="E73263"/>
              </a:solidFill>
            </a:endParaRPr>
          </a:p>
        </p:txBody>
      </p:sp>
      <p:sp>
        <p:nvSpPr>
          <p:cNvPr id="213" name="Google Shape;213;p26"/>
          <p:cNvSpPr txBox="1"/>
          <p:nvPr/>
        </p:nvSpPr>
        <p:spPr>
          <a:xfrm>
            <a:off x="2548928" y="1727110"/>
            <a:ext cx="4580400" cy="3416400"/>
          </a:xfrm>
          <a:prstGeom prst="rect">
            <a:avLst/>
          </a:prstGeom>
          <a:noFill/>
          <a:ln>
            <a:noFill/>
          </a:ln>
        </p:spPr>
        <p:txBody>
          <a:bodyPr anchorCtr="0" anchor="t" bIns="34275" lIns="0" spcFirstLastPara="1" rIns="0" wrap="square" tIns="34275">
            <a:noAutofit/>
          </a:bodyPr>
          <a:lstStyle/>
          <a:p>
            <a:pPr indent="0" lvl="0" marL="139700" rtl="0" algn="l">
              <a:lnSpc>
                <a:spcPct val="90000"/>
              </a:lnSpc>
              <a:spcBef>
                <a:spcPts val="900"/>
              </a:spcBef>
              <a:spcAft>
                <a:spcPts val="0"/>
              </a:spcAft>
              <a:buNone/>
            </a:pPr>
            <a:r>
              <a:rPr b="1" lang="es" sz="1500">
                <a:solidFill>
                  <a:srgbClr val="375FA9"/>
                </a:solidFill>
              </a:rPr>
              <a:t>Creación de tablas</a:t>
            </a:r>
            <a:endParaRPr sz="1300">
              <a:solidFill>
                <a:srgbClr val="233A44"/>
              </a:solidFill>
              <a:latin typeface="Calibri"/>
              <a:ea typeface="Calibri"/>
              <a:cs typeface="Calibri"/>
              <a:sym typeface="Calibri"/>
            </a:endParaRPr>
          </a:p>
          <a:p>
            <a:pPr indent="0" lvl="0" marL="139700" rtl="0" algn="l">
              <a:lnSpc>
                <a:spcPct val="90000"/>
              </a:lnSpc>
              <a:spcBef>
                <a:spcPts val="900"/>
              </a:spcBef>
              <a:spcAft>
                <a:spcPts val="0"/>
              </a:spcAft>
              <a:buNone/>
            </a:pPr>
            <a:r>
              <a:t/>
            </a:r>
            <a:endParaRPr b="1" sz="400">
              <a:solidFill>
                <a:srgbClr val="375FA9"/>
              </a:solidFill>
            </a:endParaRPr>
          </a:p>
          <a:p>
            <a:pPr indent="0" lvl="0" marL="139700" rtl="0" algn="l">
              <a:lnSpc>
                <a:spcPct val="90000"/>
              </a:lnSpc>
              <a:spcBef>
                <a:spcPts val="600"/>
              </a:spcBef>
              <a:spcAft>
                <a:spcPts val="0"/>
              </a:spcAft>
              <a:buNone/>
            </a:pPr>
            <a:r>
              <a:rPr lang="es" sz="1100">
                <a:solidFill>
                  <a:srgbClr val="375FA9"/>
                </a:solidFill>
                <a:latin typeface="Consolas"/>
                <a:ea typeface="Consolas"/>
                <a:cs typeface="Consolas"/>
                <a:sym typeface="Consolas"/>
              </a:rPr>
              <a:t>create table Cliente(</a:t>
            </a:r>
            <a:endParaRPr sz="1100">
              <a:solidFill>
                <a:srgbClr val="375FA9"/>
              </a:solidFill>
              <a:latin typeface="Consolas"/>
              <a:ea typeface="Consolas"/>
              <a:cs typeface="Consolas"/>
              <a:sym typeface="Consolas"/>
            </a:endParaRPr>
          </a:p>
          <a:p>
            <a:pPr indent="0" lvl="0" marL="139700" rtl="0" algn="l">
              <a:lnSpc>
                <a:spcPct val="90000"/>
              </a:lnSpc>
              <a:spcBef>
                <a:spcPts val="600"/>
              </a:spcBef>
              <a:spcAft>
                <a:spcPts val="0"/>
              </a:spcAft>
              <a:buNone/>
            </a:pPr>
            <a:r>
              <a:rPr lang="es" sz="1100">
                <a:solidFill>
                  <a:srgbClr val="375FA9"/>
                </a:solidFill>
                <a:latin typeface="Consolas"/>
                <a:ea typeface="Consolas"/>
                <a:cs typeface="Consolas"/>
                <a:sym typeface="Consolas"/>
              </a:rPr>
              <a:t>	id integer primary key,</a:t>
            </a:r>
            <a:endParaRPr sz="1100">
              <a:solidFill>
                <a:srgbClr val="233A44"/>
              </a:solidFill>
              <a:latin typeface="Consolas"/>
              <a:ea typeface="Consolas"/>
              <a:cs typeface="Consolas"/>
              <a:sym typeface="Consolas"/>
            </a:endParaRPr>
          </a:p>
          <a:p>
            <a:pPr indent="0" lvl="0" marL="139700" rtl="0" algn="l">
              <a:lnSpc>
                <a:spcPct val="90000"/>
              </a:lnSpc>
              <a:spcBef>
                <a:spcPts val="600"/>
              </a:spcBef>
              <a:spcAft>
                <a:spcPts val="0"/>
              </a:spcAft>
              <a:buNone/>
            </a:pPr>
            <a:r>
              <a:rPr lang="es" sz="1100">
                <a:solidFill>
                  <a:srgbClr val="375FA9"/>
                </a:solidFill>
                <a:latin typeface="Consolas"/>
                <a:ea typeface="Consolas"/>
                <a:cs typeface="Consolas"/>
                <a:sym typeface="Consolas"/>
              </a:rPr>
              <a:t>	nombre text,</a:t>
            </a:r>
            <a:endParaRPr sz="1100">
              <a:solidFill>
                <a:srgbClr val="233A44"/>
              </a:solidFill>
              <a:latin typeface="Consolas"/>
              <a:ea typeface="Consolas"/>
              <a:cs typeface="Consolas"/>
              <a:sym typeface="Consolas"/>
            </a:endParaRPr>
          </a:p>
          <a:p>
            <a:pPr indent="0" lvl="0" marL="139700" rtl="0" algn="l">
              <a:lnSpc>
                <a:spcPct val="90000"/>
              </a:lnSpc>
              <a:spcBef>
                <a:spcPts val="600"/>
              </a:spcBef>
              <a:spcAft>
                <a:spcPts val="0"/>
              </a:spcAft>
              <a:buNone/>
            </a:pPr>
            <a:r>
              <a:rPr lang="es" sz="1100">
                <a:solidFill>
                  <a:srgbClr val="375FA9"/>
                </a:solidFill>
                <a:latin typeface="Consolas"/>
                <a:ea typeface="Consolas"/>
                <a:cs typeface="Consolas"/>
                <a:sym typeface="Consolas"/>
              </a:rPr>
              <a:t>	apellidos text,</a:t>
            </a:r>
            <a:endParaRPr sz="1100">
              <a:solidFill>
                <a:srgbClr val="233A44"/>
              </a:solidFill>
              <a:latin typeface="Consolas"/>
              <a:ea typeface="Consolas"/>
              <a:cs typeface="Consolas"/>
              <a:sym typeface="Consolas"/>
            </a:endParaRPr>
          </a:p>
          <a:p>
            <a:pPr indent="0" lvl="0" marL="139700" rtl="0" algn="l">
              <a:lnSpc>
                <a:spcPct val="90000"/>
              </a:lnSpc>
              <a:spcBef>
                <a:spcPts val="600"/>
              </a:spcBef>
              <a:spcAft>
                <a:spcPts val="0"/>
              </a:spcAft>
              <a:buNone/>
            </a:pPr>
            <a:r>
              <a:rPr lang="es" sz="1100">
                <a:solidFill>
                  <a:srgbClr val="375FA9"/>
                </a:solidFill>
                <a:latin typeface="Consolas"/>
                <a:ea typeface="Consolas"/>
                <a:cs typeface="Consolas"/>
                <a:sym typeface="Consolas"/>
              </a:rPr>
              <a:t>	teléfono text</a:t>
            </a:r>
            <a:endParaRPr sz="1100">
              <a:solidFill>
                <a:srgbClr val="375FA9"/>
              </a:solidFill>
              <a:latin typeface="Consolas"/>
              <a:ea typeface="Consolas"/>
              <a:cs typeface="Consolas"/>
              <a:sym typeface="Consolas"/>
            </a:endParaRPr>
          </a:p>
          <a:p>
            <a:pPr indent="0" lvl="0" marL="139700" rtl="0" algn="l">
              <a:lnSpc>
                <a:spcPct val="90000"/>
              </a:lnSpc>
              <a:spcBef>
                <a:spcPts val="600"/>
              </a:spcBef>
              <a:spcAft>
                <a:spcPts val="0"/>
              </a:spcAft>
              <a:buNone/>
            </a:pPr>
            <a:r>
              <a:rPr lang="es" sz="1100">
                <a:solidFill>
                  <a:srgbClr val="375FA9"/>
                </a:solidFill>
                <a:latin typeface="Consolas"/>
                <a:ea typeface="Consolas"/>
                <a:cs typeface="Consolas"/>
                <a:sym typeface="Consolas"/>
              </a:rPr>
              <a:t>);</a:t>
            </a:r>
            <a:endParaRPr sz="1100">
              <a:solidFill>
                <a:srgbClr val="233A44"/>
              </a:solidFill>
              <a:latin typeface="Consolas"/>
              <a:ea typeface="Consolas"/>
              <a:cs typeface="Consolas"/>
              <a:sym typeface="Consolas"/>
            </a:endParaRPr>
          </a:p>
          <a:p>
            <a:pPr indent="0" lvl="0" marL="139700" rtl="0" algn="l">
              <a:lnSpc>
                <a:spcPct val="90000"/>
              </a:lnSpc>
              <a:spcBef>
                <a:spcPts val="600"/>
              </a:spcBef>
              <a:spcAft>
                <a:spcPts val="0"/>
              </a:spcAft>
              <a:buNone/>
            </a:pPr>
            <a:r>
              <a:t/>
            </a:r>
            <a:endParaRPr sz="900">
              <a:solidFill>
                <a:srgbClr val="375FA9"/>
              </a:solidFill>
              <a:latin typeface="Consolas"/>
              <a:ea typeface="Consolas"/>
              <a:cs typeface="Consolas"/>
              <a:sym typeface="Consolas"/>
            </a:endParaRPr>
          </a:p>
          <a:p>
            <a:pPr indent="0" lvl="0" marL="139700" rtl="0" algn="l">
              <a:lnSpc>
                <a:spcPct val="90000"/>
              </a:lnSpc>
              <a:spcBef>
                <a:spcPts val="600"/>
              </a:spcBef>
              <a:spcAft>
                <a:spcPts val="0"/>
              </a:spcAft>
              <a:buNone/>
            </a:pPr>
            <a:r>
              <a:rPr lang="es" sz="1100">
                <a:solidFill>
                  <a:srgbClr val="375FA9"/>
                </a:solidFill>
                <a:latin typeface="Consolas"/>
                <a:ea typeface="Consolas"/>
                <a:cs typeface="Consolas"/>
                <a:sym typeface="Consolas"/>
              </a:rPr>
              <a:t>create table FormaDePago(</a:t>
            </a:r>
            <a:endParaRPr sz="1100">
              <a:solidFill>
                <a:srgbClr val="375FA9"/>
              </a:solidFill>
              <a:latin typeface="Consolas"/>
              <a:ea typeface="Consolas"/>
              <a:cs typeface="Consolas"/>
              <a:sym typeface="Consolas"/>
            </a:endParaRPr>
          </a:p>
          <a:p>
            <a:pPr indent="0" lvl="0" marL="139700" rtl="0" algn="l">
              <a:lnSpc>
                <a:spcPct val="90000"/>
              </a:lnSpc>
              <a:spcBef>
                <a:spcPts val="600"/>
              </a:spcBef>
              <a:spcAft>
                <a:spcPts val="0"/>
              </a:spcAft>
              <a:buNone/>
            </a:pPr>
            <a:r>
              <a:rPr lang="es" sz="1100">
                <a:solidFill>
                  <a:srgbClr val="375FA9"/>
                </a:solidFill>
                <a:latin typeface="Consolas"/>
                <a:ea typeface="Consolas"/>
                <a:cs typeface="Consolas"/>
                <a:sym typeface="Consolas"/>
              </a:rPr>
              <a:t>	id integer primary key,</a:t>
            </a:r>
            <a:endParaRPr sz="1100">
              <a:solidFill>
                <a:srgbClr val="233A44"/>
              </a:solidFill>
              <a:latin typeface="Consolas"/>
              <a:ea typeface="Consolas"/>
              <a:cs typeface="Consolas"/>
              <a:sym typeface="Consolas"/>
            </a:endParaRPr>
          </a:p>
          <a:p>
            <a:pPr indent="0" lvl="0" marL="139700" rtl="0" algn="l">
              <a:lnSpc>
                <a:spcPct val="90000"/>
              </a:lnSpc>
              <a:spcBef>
                <a:spcPts val="600"/>
              </a:spcBef>
              <a:spcAft>
                <a:spcPts val="0"/>
              </a:spcAft>
              <a:buNone/>
            </a:pPr>
            <a:r>
              <a:rPr lang="es" sz="1100">
                <a:solidFill>
                  <a:srgbClr val="375FA9"/>
                </a:solidFill>
                <a:latin typeface="Consolas"/>
                <a:ea typeface="Consolas"/>
                <a:cs typeface="Consolas"/>
                <a:sym typeface="Consolas"/>
              </a:rPr>
              <a:t>	nombre text</a:t>
            </a:r>
            <a:endParaRPr sz="1100">
              <a:solidFill>
                <a:srgbClr val="375FA9"/>
              </a:solidFill>
              <a:latin typeface="Consolas"/>
              <a:ea typeface="Consolas"/>
              <a:cs typeface="Consolas"/>
              <a:sym typeface="Consolas"/>
            </a:endParaRPr>
          </a:p>
          <a:p>
            <a:pPr indent="0" lvl="0" marL="139700" rtl="0" algn="l">
              <a:lnSpc>
                <a:spcPct val="90000"/>
              </a:lnSpc>
              <a:spcBef>
                <a:spcPts val="600"/>
              </a:spcBef>
              <a:spcAft>
                <a:spcPts val="0"/>
              </a:spcAft>
              <a:buNone/>
            </a:pPr>
            <a:r>
              <a:rPr lang="es" sz="1100">
                <a:solidFill>
                  <a:srgbClr val="375FA9"/>
                </a:solidFill>
                <a:latin typeface="Consolas"/>
                <a:ea typeface="Consolas"/>
                <a:cs typeface="Consolas"/>
                <a:sym typeface="Consolas"/>
              </a:rPr>
              <a:t>);</a:t>
            </a:r>
            <a:endParaRPr sz="1100">
              <a:solidFill>
                <a:srgbClr val="375FA9"/>
              </a:solidFill>
              <a:latin typeface="Consolas"/>
              <a:ea typeface="Consolas"/>
              <a:cs typeface="Consolas"/>
              <a:sym typeface="Consola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17" name="Shape 217"/>
        <p:cNvGrpSpPr/>
        <p:nvPr/>
      </p:nvGrpSpPr>
      <p:grpSpPr>
        <a:xfrm>
          <a:off x="0" y="0"/>
          <a:ext cx="0" cy="0"/>
          <a:chOff x="0" y="0"/>
          <a:chExt cx="0" cy="0"/>
        </a:xfrm>
      </p:grpSpPr>
      <p:sp>
        <p:nvSpPr>
          <p:cNvPr id="218" name="Google Shape;218;p27"/>
          <p:cNvSpPr txBox="1"/>
          <p:nvPr/>
        </p:nvSpPr>
        <p:spPr>
          <a:xfrm>
            <a:off x="822960" y="654835"/>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2900">
                <a:solidFill>
                  <a:srgbClr val="E73263"/>
                </a:solidFill>
              </a:rPr>
              <a:t>Diseño de Base de Datos con múltiples tablas</a:t>
            </a:r>
            <a:endParaRPr b="1" sz="2900">
              <a:solidFill>
                <a:srgbClr val="E73263"/>
              </a:solidFill>
            </a:endParaRPr>
          </a:p>
        </p:txBody>
      </p:sp>
      <p:sp>
        <p:nvSpPr>
          <p:cNvPr id="219" name="Google Shape;219;p27"/>
          <p:cNvSpPr txBox="1"/>
          <p:nvPr/>
        </p:nvSpPr>
        <p:spPr>
          <a:xfrm>
            <a:off x="2142605" y="1742935"/>
            <a:ext cx="5952000" cy="3416400"/>
          </a:xfrm>
          <a:prstGeom prst="rect">
            <a:avLst/>
          </a:prstGeom>
          <a:noFill/>
          <a:ln>
            <a:noFill/>
          </a:ln>
        </p:spPr>
        <p:txBody>
          <a:bodyPr anchorCtr="0" anchor="t" bIns="34275" lIns="0" spcFirstLastPara="1" rIns="0" wrap="square" tIns="34275">
            <a:noAutofit/>
          </a:bodyPr>
          <a:lstStyle/>
          <a:p>
            <a:pPr indent="0" lvl="0" marL="139700" rtl="0" algn="l">
              <a:lnSpc>
                <a:spcPct val="90000"/>
              </a:lnSpc>
              <a:spcBef>
                <a:spcPts val="900"/>
              </a:spcBef>
              <a:spcAft>
                <a:spcPts val="0"/>
              </a:spcAft>
              <a:buNone/>
            </a:pPr>
            <a:r>
              <a:rPr b="1" lang="es">
                <a:solidFill>
                  <a:srgbClr val="375FA9"/>
                </a:solidFill>
                <a:latin typeface="Consolas"/>
                <a:ea typeface="Consolas"/>
                <a:cs typeface="Consolas"/>
                <a:sym typeface="Consolas"/>
              </a:rPr>
              <a:t>Creación de tablas</a:t>
            </a:r>
            <a:endParaRPr sz="1200">
              <a:solidFill>
                <a:srgbClr val="233A44"/>
              </a:solidFill>
              <a:latin typeface="Consolas"/>
              <a:ea typeface="Consolas"/>
              <a:cs typeface="Consolas"/>
              <a:sym typeface="Consolas"/>
            </a:endParaRPr>
          </a:p>
          <a:p>
            <a:pPr indent="0" lvl="0" marL="139700" rtl="0" algn="l">
              <a:spcBef>
                <a:spcPts val="200"/>
              </a:spcBef>
              <a:spcAft>
                <a:spcPts val="0"/>
              </a:spcAft>
              <a:buNone/>
            </a:pPr>
            <a:r>
              <a:rPr lang="es" sz="1200">
                <a:solidFill>
                  <a:srgbClr val="375FA9"/>
                </a:solidFill>
                <a:latin typeface="Consolas"/>
                <a:ea typeface="Consolas"/>
                <a:cs typeface="Consolas"/>
                <a:sym typeface="Consolas"/>
              </a:rPr>
              <a:t>create table Pedido(</a:t>
            </a:r>
            <a:endParaRPr sz="1200">
              <a:solidFill>
                <a:srgbClr val="375FA9"/>
              </a:solidFill>
              <a:latin typeface="Consolas"/>
              <a:ea typeface="Consolas"/>
              <a:cs typeface="Consolas"/>
              <a:sym typeface="Consolas"/>
            </a:endParaRPr>
          </a:p>
          <a:p>
            <a:pPr indent="0" lvl="0" marL="139700" rtl="0" algn="l">
              <a:spcBef>
                <a:spcPts val="200"/>
              </a:spcBef>
              <a:spcAft>
                <a:spcPts val="0"/>
              </a:spcAft>
              <a:buNone/>
            </a:pPr>
            <a:r>
              <a:rPr lang="es" sz="1200">
                <a:solidFill>
                  <a:srgbClr val="375FA9"/>
                </a:solidFill>
                <a:latin typeface="Consolas"/>
                <a:ea typeface="Consolas"/>
                <a:cs typeface="Consolas"/>
                <a:sym typeface="Consolas"/>
              </a:rPr>
              <a:t>	id integer primary key,</a:t>
            </a:r>
            <a:endParaRPr sz="1200">
              <a:solidFill>
                <a:srgbClr val="233A44"/>
              </a:solidFill>
              <a:latin typeface="Consolas"/>
              <a:ea typeface="Consolas"/>
              <a:cs typeface="Consolas"/>
              <a:sym typeface="Consolas"/>
            </a:endParaRPr>
          </a:p>
          <a:p>
            <a:pPr indent="0" lvl="0" marL="139700" rtl="0" algn="l">
              <a:spcBef>
                <a:spcPts val="200"/>
              </a:spcBef>
              <a:spcAft>
                <a:spcPts val="0"/>
              </a:spcAft>
              <a:buNone/>
            </a:pPr>
            <a:r>
              <a:rPr lang="es" sz="1200">
                <a:solidFill>
                  <a:srgbClr val="375FA9"/>
                </a:solidFill>
                <a:latin typeface="Consolas"/>
                <a:ea typeface="Consolas"/>
                <a:cs typeface="Consolas"/>
                <a:sym typeface="Consolas"/>
              </a:rPr>
              <a:t>	fecha text,</a:t>
            </a:r>
            <a:endParaRPr sz="1200">
              <a:solidFill>
                <a:srgbClr val="233A44"/>
              </a:solidFill>
              <a:latin typeface="Consolas"/>
              <a:ea typeface="Consolas"/>
              <a:cs typeface="Consolas"/>
              <a:sym typeface="Consolas"/>
            </a:endParaRPr>
          </a:p>
          <a:p>
            <a:pPr indent="0" lvl="0" marL="139700" rtl="0" algn="l">
              <a:spcBef>
                <a:spcPts val="200"/>
              </a:spcBef>
              <a:spcAft>
                <a:spcPts val="0"/>
              </a:spcAft>
              <a:buNone/>
            </a:pPr>
            <a:r>
              <a:rPr lang="es" sz="1200">
                <a:solidFill>
                  <a:srgbClr val="375FA9"/>
                </a:solidFill>
                <a:latin typeface="Consolas"/>
                <a:ea typeface="Consolas"/>
                <a:cs typeface="Consolas"/>
                <a:sym typeface="Consolas"/>
              </a:rPr>
              <a:t>        id_cliente integer references Cliente(id),</a:t>
            </a:r>
            <a:endParaRPr sz="1200">
              <a:solidFill>
                <a:srgbClr val="233A44"/>
              </a:solidFill>
              <a:latin typeface="Consolas"/>
              <a:ea typeface="Consolas"/>
              <a:cs typeface="Consolas"/>
              <a:sym typeface="Consolas"/>
            </a:endParaRPr>
          </a:p>
          <a:p>
            <a:pPr indent="0" lvl="0" marL="139700" rtl="0" algn="l">
              <a:spcBef>
                <a:spcPts val="200"/>
              </a:spcBef>
              <a:spcAft>
                <a:spcPts val="0"/>
              </a:spcAft>
              <a:buNone/>
            </a:pPr>
            <a:r>
              <a:rPr lang="es" sz="1200">
                <a:solidFill>
                  <a:srgbClr val="375FA9"/>
                </a:solidFill>
                <a:latin typeface="Consolas"/>
                <a:ea typeface="Consolas"/>
                <a:cs typeface="Consolas"/>
                <a:sym typeface="Consolas"/>
              </a:rPr>
              <a:t>        id_forma_pago integer references FormaDePago(id)</a:t>
            </a:r>
            <a:endParaRPr sz="1200">
              <a:solidFill>
                <a:srgbClr val="233A44"/>
              </a:solidFill>
              <a:latin typeface="Consolas"/>
              <a:ea typeface="Consolas"/>
              <a:cs typeface="Consolas"/>
              <a:sym typeface="Consolas"/>
            </a:endParaRPr>
          </a:p>
          <a:p>
            <a:pPr indent="0" lvl="0" marL="139700" rtl="0" algn="l">
              <a:spcBef>
                <a:spcPts val="200"/>
              </a:spcBef>
              <a:spcAft>
                <a:spcPts val="0"/>
              </a:spcAft>
              <a:buNone/>
            </a:pPr>
            <a:r>
              <a:rPr lang="es" sz="1200">
                <a:solidFill>
                  <a:srgbClr val="375FA9"/>
                </a:solidFill>
                <a:latin typeface="Consolas"/>
                <a:ea typeface="Consolas"/>
                <a:cs typeface="Consolas"/>
                <a:sym typeface="Consolas"/>
              </a:rPr>
              <a:t>);</a:t>
            </a:r>
            <a:endParaRPr sz="1200">
              <a:solidFill>
                <a:srgbClr val="233A44"/>
              </a:solidFill>
              <a:latin typeface="Consolas"/>
              <a:ea typeface="Consolas"/>
              <a:cs typeface="Consolas"/>
              <a:sym typeface="Consolas"/>
            </a:endParaRPr>
          </a:p>
          <a:p>
            <a:pPr indent="0" lvl="0" marL="139700" rtl="0" algn="l">
              <a:lnSpc>
                <a:spcPct val="90000"/>
              </a:lnSpc>
              <a:spcBef>
                <a:spcPts val="600"/>
              </a:spcBef>
              <a:spcAft>
                <a:spcPts val="0"/>
              </a:spcAft>
              <a:buNone/>
            </a:pPr>
            <a:r>
              <a:rPr lang="es" sz="1200">
                <a:solidFill>
                  <a:srgbClr val="375FA9"/>
                </a:solidFill>
                <a:latin typeface="Consolas"/>
                <a:ea typeface="Consolas"/>
                <a:cs typeface="Consolas"/>
                <a:sym typeface="Consolas"/>
              </a:rPr>
              <a:t>create table Producto(</a:t>
            </a:r>
            <a:endParaRPr sz="1200">
              <a:solidFill>
                <a:srgbClr val="233A44"/>
              </a:solidFill>
              <a:latin typeface="Consolas"/>
              <a:ea typeface="Consolas"/>
              <a:cs typeface="Consolas"/>
              <a:sym typeface="Consolas"/>
            </a:endParaRPr>
          </a:p>
          <a:p>
            <a:pPr indent="0" lvl="0" marL="139700" rtl="0" algn="l">
              <a:lnSpc>
                <a:spcPct val="90000"/>
              </a:lnSpc>
              <a:spcBef>
                <a:spcPts val="600"/>
              </a:spcBef>
              <a:spcAft>
                <a:spcPts val="0"/>
              </a:spcAft>
              <a:buNone/>
            </a:pPr>
            <a:r>
              <a:rPr lang="es" sz="1200">
                <a:solidFill>
                  <a:srgbClr val="375FA9"/>
                </a:solidFill>
                <a:latin typeface="Consolas"/>
                <a:ea typeface="Consolas"/>
                <a:cs typeface="Consolas"/>
                <a:sym typeface="Consolas"/>
              </a:rPr>
              <a:t>	id integer primary key,</a:t>
            </a:r>
            <a:endParaRPr sz="1200">
              <a:solidFill>
                <a:srgbClr val="233A44"/>
              </a:solidFill>
              <a:latin typeface="Consolas"/>
              <a:ea typeface="Consolas"/>
              <a:cs typeface="Consolas"/>
              <a:sym typeface="Consolas"/>
            </a:endParaRPr>
          </a:p>
          <a:p>
            <a:pPr indent="0" lvl="0" marL="139700" rtl="0" algn="l">
              <a:lnSpc>
                <a:spcPct val="90000"/>
              </a:lnSpc>
              <a:spcBef>
                <a:spcPts val="600"/>
              </a:spcBef>
              <a:spcAft>
                <a:spcPts val="0"/>
              </a:spcAft>
              <a:buNone/>
            </a:pPr>
            <a:r>
              <a:rPr lang="es" sz="1200">
                <a:solidFill>
                  <a:srgbClr val="375FA9"/>
                </a:solidFill>
                <a:latin typeface="Consolas"/>
                <a:ea typeface="Consolas"/>
                <a:cs typeface="Consolas"/>
                <a:sym typeface="Consolas"/>
              </a:rPr>
              <a:t>	nombre text,</a:t>
            </a:r>
            <a:endParaRPr sz="1200">
              <a:solidFill>
                <a:srgbClr val="233A44"/>
              </a:solidFill>
              <a:latin typeface="Consolas"/>
              <a:ea typeface="Consolas"/>
              <a:cs typeface="Consolas"/>
              <a:sym typeface="Consolas"/>
            </a:endParaRPr>
          </a:p>
          <a:p>
            <a:pPr indent="0" lvl="0" marL="139700" rtl="0" algn="l">
              <a:lnSpc>
                <a:spcPct val="90000"/>
              </a:lnSpc>
              <a:spcBef>
                <a:spcPts val="600"/>
              </a:spcBef>
              <a:spcAft>
                <a:spcPts val="0"/>
              </a:spcAft>
              <a:buNone/>
            </a:pPr>
            <a:r>
              <a:rPr lang="es" sz="1200">
                <a:solidFill>
                  <a:srgbClr val="375FA9"/>
                </a:solidFill>
                <a:latin typeface="Consolas"/>
                <a:ea typeface="Consolas"/>
                <a:cs typeface="Consolas"/>
                <a:sym typeface="Consolas"/>
              </a:rPr>
              <a:t>	precio real,</a:t>
            </a:r>
            <a:endParaRPr sz="1200">
              <a:solidFill>
                <a:srgbClr val="233A44"/>
              </a:solidFill>
              <a:latin typeface="Consolas"/>
              <a:ea typeface="Consolas"/>
              <a:cs typeface="Consolas"/>
              <a:sym typeface="Consolas"/>
            </a:endParaRPr>
          </a:p>
          <a:p>
            <a:pPr indent="0" lvl="0" marL="139700" rtl="0" algn="l">
              <a:lnSpc>
                <a:spcPct val="90000"/>
              </a:lnSpc>
              <a:spcBef>
                <a:spcPts val="600"/>
              </a:spcBef>
              <a:spcAft>
                <a:spcPts val="0"/>
              </a:spcAft>
              <a:buNone/>
            </a:pPr>
            <a:r>
              <a:rPr lang="es" sz="1200">
                <a:solidFill>
                  <a:srgbClr val="375FA9"/>
                </a:solidFill>
                <a:latin typeface="Consolas"/>
                <a:ea typeface="Consolas"/>
                <a:cs typeface="Consolas"/>
                <a:sym typeface="Consolas"/>
              </a:rPr>
              <a:t>	existencia integer </a:t>
            </a:r>
            <a:endParaRPr sz="1200">
              <a:solidFill>
                <a:srgbClr val="233A44"/>
              </a:solidFill>
              <a:latin typeface="Consolas"/>
              <a:ea typeface="Consolas"/>
              <a:cs typeface="Consolas"/>
              <a:sym typeface="Consolas"/>
            </a:endParaRPr>
          </a:p>
          <a:p>
            <a:pPr indent="0" lvl="0" marL="139700" rtl="0" algn="l">
              <a:lnSpc>
                <a:spcPct val="90000"/>
              </a:lnSpc>
              <a:spcBef>
                <a:spcPts val="600"/>
              </a:spcBef>
              <a:spcAft>
                <a:spcPts val="0"/>
              </a:spcAft>
              <a:buNone/>
            </a:pPr>
            <a:r>
              <a:rPr lang="es" sz="1200">
                <a:solidFill>
                  <a:srgbClr val="375FA9"/>
                </a:solidFill>
                <a:latin typeface="Consolas"/>
                <a:ea typeface="Consolas"/>
                <a:cs typeface="Consolas"/>
                <a:sym typeface="Consolas"/>
              </a:rPr>
              <a:t>);</a:t>
            </a:r>
            <a:endParaRPr sz="1200">
              <a:solidFill>
                <a:srgbClr val="375FA9"/>
              </a:solidFill>
              <a:latin typeface="Consolas"/>
              <a:ea typeface="Consolas"/>
              <a:cs typeface="Consolas"/>
              <a:sym typeface="Consola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23" name="Shape 223"/>
        <p:cNvGrpSpPr/>
        <p:nvPr/>
      </p:nvGrpSpPr>
      <p:grpSpPr>
        <a:xfrm>
          <a:off x="0" y="0"/>
          <a:ext cx="0" cy="0"/>
          <a:chOff x="0" y="0"/>
          <a:chExt cx="0" cy="0"/>
        </a:xfrm>
      </p:grpSpPr>
      <p:sp>
        <p:nvSpPr>
          <p:cNvPr id="224" name="Google Shape;224;p28"/>
          <p:cNvSpPr txBox="1"/>
          <p:nvPr/>
        </p:nvSpPr>
        <p:spPr>
          <a:xfrm>
            <a:off x="822960" y="654835"/>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000">
                <a:solidFill>
                  <a:srgbClr val="E73263"/>
                </a:solidFill>
              </a:rPr>
              <a:t>Diseño de Base de Datos con múltiples tablas</a:t>
            </a:r>
            <a:endParaRPr b="1" sz="3000">
              <a:solidFill>
                <a:srgbClr val="E73263"/>
              </a:solidFill>
            </a:endParaRPr>
          </a:p>
        </p:txBody>
      </p:sp>
      <p:sp>
        <p:nvSpPr>
          <p:cNvPr id="225" name="Google Shape;225;p28"/>
          <p:cNvSpPr txBox="1"/>
          <p:nvPr/>
        </p:nvSpPr>
        <p:spPr>
          <a:xfrm>
            <a:off x="947651" y="1742935"/>
            <a:ext cx="5266200" cy="3227400"/>
          </a:xfrm>
          <a:prstGeom prst="rect">
            <a:avLst/>
          </a:prstGeom>
          <a:noFill/>
          <a:ln>
            <a:noFill/>
          </a:ln>
        </p:spPr>
        <p:txBody>
          <a:bodyPr anchorCtr="0" anchor="t" bIns="34275" lIns="0" spcFirstLastPara="1" rIns="0" wrap="square" tIns="34275">
            <a:noAutofit/>
          </a:bodyPr>
          <a:lstStyle/>
          <a:p>
            <a:pPr indent="0" lvl="0" marL="139700" rtl="0" algn="l">
              <a:lnSpc>
                <a:spcPct val="90000"/>
              </a:lnSpc>
              <a:spcBef>
                <a:spcPts val="900"/>
              </a:spcBef>
              <a:spcAft>
                <a:spcPts val="0"/>
              </a:spcAft>
              <a:buNone/>
            </a:pPr>
            <a:r>
              <a:rPr b="1" lang="es" sz="1500">
                <a:solidFill>
                  <a:srgbClr val="375FA9"/>
                </a:solidFill>
              </a:rPr>
              <a:t>Creación de tablas</a:t>
            </a:r>
            <a:endParaRPr sz="1300">
              <a:solidFill>
                <a:srgbClr val="233A44"/>
              </a:solidFill>
              <a:latin typeface="Calibri"/>
              <a:ea typeface="Calibri"/>
              <a:cs typeface="Calibri"/>
              <a:sym typeface="Calibri"/>
            </a:endParaRPr>
          </a:p>
          <a:p>
            <a:pPr indent="0" lvl="0" marL="139700" rtl="0" algn="l">
              <a:lnSpc>
                <a:spcPct val="90000"/>
              </a:lnSpc>
              <a:spcBef>
                <a:spcPts val="900"/>
              </a:spcBef>
              <a:spcAft>
                <a:spcPts val="0"/>
              </a:spcAft>
              <a:buNone/>
            </a:pPr>
            <a:r>
              <a:t/>
            </a:r>
            <a:endParaRPr b="1" sz="1500">
              <a:solidFill>
                <a:srgbClr val="375FA9"/>
              </a:solidFill>
              <a:latin typeface="Consolas"/>
              <a:ea typeface="Consolas"/>
              <a:cs typeface="Consolas"/>
              <a:sym typeface="Consolas"/>
            </a:endParaRPr>
          </a:p>
          <a:p>
            <a:pPr indent="0" lvl="0" marL="139700" rtl="0" algn="l">
              <a:spcBef>
                <a:spcPts val="200"/>
              </a:spcBef>
              <a:spcAft>
                <a:spcPts val="0"/>
              </a:spcAft>
              <a:buNone/>
            </a:pPr>
            <a:r>
              <a:rPr lang="es" sz="1300">
                <a:solidFill>
                  <a:srgbClr val="375FA9"/>
                </a:solidFill>
                <a:latin typeface="Consolas"/>
                <a:ea typeface="Consolas"/>
                <a:cs typeface="Consolas"/>
                <a:sym typeface="Consolas"/>
              </a:rPr>
              <a:t>create table DetallePedido(</a:t>
            </a:r>
            <a:endParaRPr sz="1300">
              <a:solidFill>
                <a:srgbClr val="375FA9"/>
              </a:solidFill>
              <a:latin typeface="Consolas"/>
              <a:ea typeface="Consolas"/>
              <a:cs typeface="Consolas"/>
              <a:sym typeface="Consolas"/>
            </a:endParaRPr>
          </a:p>
          <a:p>
            <a:pPr indent="0" lvl="0" marL="139700" rtl="0" algn="l">
              <a:spcBef>
                <a:spcPts val="200"/>
              </a:spcBef>
              <a:spcAft>
                <a:spcPts val="0"/>
              </a:spcAft>
              <a:buNone/>
            </a:pPr>
            <a:r>
              <a:rPr lang="es" sz="1300">
                <a:solidFill>
                  <a:srgbClr val="375FA9"/>
                </a:solidFill>
                <a:latin typeface="Consolas"/>
                <a:ea typeface="Consolas"/>
                <a:cs typeface="Consolas"/>
                <a:sym typeface="Consolas"/>
              </a:rPr>
              <a:t>	sec integer primary key,</a:t>
            </a:r>
            <a:endParaRPr sz="1300">
              <a:solidFill>
                <a:srgbClr val="233A44"/>
              </a:solidFill>
              <a:latin typeface="Consolas"/>
              <a:ea typeface="Consolas"/>
              <a:cs typeface="Consolas"/>
              <a:sym typeface="Consolas"/>
            </a:endParaRPr>
          </a:p>
          <a:p>
            <a:pPr indent="0" lvl="0" marL="139700" rtl="0" algn="l">
              <a:lnSpc>
                <a:spcPct val="90000"/>
              </a:lnSpc>
              <a:spcBef>
                <a:spcPts val="600"/>
              </a:spcBef>
              <a:spcAft>
                <a:spcPts val="0"/>
              </a:spcAft>
              <a:buNone/>
            </a:pPr>
            <a:r>
              <a:rPr lang="es" sz="1300">
                <a:solidFill>
                  <a:srgbClr val="375FA9"/>
                </a:solidFill>
                <a:latin typeface="Consolas"/>
                <a:ea typeface="Consolas"/>
                <a:cs typeface="Consolas"/>
                <a:sym typeface="Consolas"/>
              </a:rPr>
              <a:t>        cantidad integer,</a:t>
            </a:r>
            <a:endParaRPr sz="1300">
              <a:solidFill>
                <a:srgbClr val="233A44"/>
              </a:solidFill>
              <a:latin typeface="Consolas"/>
              <a:ea typeface="Consolas"/>
              <a:cs typeface="Consolas"/>
              <a:sym typeface="Consolas"/>
            </a:endParaRPr>
          </a:p>
          <a:p>
            <a:pPr indent="0" lvl="0" marL="139700" rtl="0" algn="l">
              <a:lnSpc>
                <a:spcPct val="90000"/>
              </a:lnSpc>
              <a:spcBef>
                <a:spcPts val="600"/>
              </a:spcBef>
              <a:spcAft>
                <a:spcPts val="0"/>
              </a:spcAft>
              <a:buNone/>
            </a:pPr>
            <a:r>
              <a:rPr lang="es" sz="1300">
                <a:solidFill>
                  <a:srgbClr val="375FA9"/>
                </a:solidFill>
                <a:latin typeface="Consolas"/>
                <a:ea typeface="Consolas"/>
                <a:cs typeface="Consolas"/>
                <a:sym typeface="Consolas"/>
              </a:rPr>
              <a:t>        precio real,</a:t>
            </a:r>
            <a:endParaRPr sz="1300">
              <a:solidFill>
                <a:srgbClr val="233A44"/>
              </a:solidFill>
              <a:latin typeface="Consolas"/>
              <a:ea typeface="Consolas"/>
              <a:cs typeface="Consolas"/>
              <a:sym typeface="Consolas"/>
            </a:endParaRPr>
          </a:p>
          <a:p>
            <a:pPr indent="0" lvl="0" marL="139700" rtl="0" algn="l">
              <a:spcBef>
                <a:spcPts val="200"/>
              </a:spcBef>
              <a:spcAft>
                <a:spcPts val="0"/>
              </a:spcAft>
              <a:buNone/>
            </a:pPr>
            <a:r>
              <a:rPr lang="es" sz="1300">
                <a:solidFill>
                  <a:srgbClr val="375FA9"/>
                </a:solidFill>
                <a:latin typeface="Consolas"/>
                <a:ea typeface="Consolas"/>
                <a:cs typeface="Consolas"/>
                <a:sym typeface="Consolas"/>
              </a:rPr>
              <a:t>        id_pedido integer references Pedido(id),</a:t>
            </a:r>
            <a:endParaRPr sz="1300">
              <a:solidFill>
                <a:srgbClr val="233A44"/>
              </a:solidFill>
              <a:latin typeface="Consolas"/>
              <a:ea typeface="Consolas"/>
              <a:cs typeface="Consolas"/>
              <a:sym typeface="Consolas"/>
            </a:endParaRPr>
          </a:p>
          <a:p>
            <a:pPr indent="0" lvl="0" marL="139700" rtl="0" algn="l">
              <a:spcBef>
                <a:spcPts val="200"/>
              </a:spcBef>
              <a:spcAft>
                <a:spcPts val="0"/>
              </a:spcAft>
              <a:buNone/>
            </a:pPr>
            <a:r>
              <a:rPr lang="es" sz="1300">
                <a:solidFill>
                  <a:srgbClr val="375FA9"/>
                </a:solidFill>
                <a:latin typeface="Consolas"/>
                <a:ea typeface="Consolas"/>
                <a:cs typeface="Consolas"/>
                <a:sym typeface="Consolas"/>
              </a:rPr>
              <a:t>        id_producto integer references Producto(id)</a:t>
            </a:r>
            <a:endParaRPr sz="1300">
              <a:solidFill>
                <a:srgbClr val="233A44"/>
              </a:solidFill>
              <a:latin typeface="Consolas"/>
              <a:ea typeface="Consolas"/>
              <a:cs typeface="Consolas"/>
              <a:sym typeface="Consolas"/>
            </a:endParaRPr>
          </a:p>
          <a:p>
            <a:pPr indent="0" lvl="0" marL="139700" rtl="0" algn="l">
              <a:spcBef>
                <a:spcPts val="200"/>
              </a:spcBef>
              <a:spcAft>
                <a:spcPts val="0"/>
              </a:spcAft>
              <a:buNone/>
            </a:pPr>
            <a:r>
              <a:rPr lang="es" sz="1300">
                <a:solidFill>
                  <a:srgbClr val="375FA9"/>
                </a:solidFill>
                <a:latin typeface="Consolas"/>
                <a:ea typeface="Consolas"/>
                <a:cs typeface="Consolas"/>
                <a:sym typeface="Consolas"/>
              </a:rPr>
              <a:t>);</a:t>
            </a:r>
            <a:endParaRPr sz="1300">
              <a:solidFill>
                <a:srgbClr val="233A44"/>
              </a:solidFill>
              <a:latin typeface="Consolas"/>
              <a:ea typeface="Consolas"/>
              <a:cs typeface="Consolas"/>
              <a:sym typeface="Consolas"/>
            </a:endParaRPr>
          </a:p>
        </p:txBody>
      </p:sp>
      <p:sp>
        <p:nvSpPr>
          <p:cNvPr id="226" name="Google Shape;226;p28"/>
          <p:cNvSpPr txBox="1"/>
          <p:nvPr/>
        </p:nvSpPr>
        <p:spPr>
          <a:xfrm>
            <a:off x="5926052" y="2571749"/>
            <a:ext cx="2525100" cy="1277400"/>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None/>
            </a:pPr>
            <a:r>
              <a:rPr b="0" i="0" lang="es" sz="1100" u="none" cap="none" strike="noStrike">
                <a:solidFill>
                  <a:srgbClr val="E62F61"/>
                </a:solidFill>
                <a:latin typeface="Arial"/>
                <a:ea typeface="Arial"/>
                <a:cs typeface="Arial"/>
                <a:sym typeface="Arial"/>
              </a:rPr>
              <a:t>Restricción "foreign key" para establecer los campos “id_pedido" e “id_producto” como claves externas que hagan referencia a los campos “id" de “Pedido” y  “Producto“ respectivamente.</a:t>
            </a:r>
            <a:endParaRPr b="0" i="0" sz="1100" u="none" cap="none" strike="noStrike">
              <a:solidFill>
                <a:srgbClr val="E62F61"/>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30" name="Shape 230"/>
        <p:cNvGrpSpPr/>
        <p:nvPr/>
      </p:nvGrpSpPr>
      <p:grpSpPr>
        <a:xfrm>
          <a:off x="0" y="0"/>
          <a:ext cx="0" cy="0"/>
          <a:chOff x="0" y="0"/>
          <a:chExt cx="0" cy="0"/>
        </a:xfrm>
      </p:grpSpPr>
      <p:sp>
        <p:nvSpPr>
          <p:cNvPr id="231" name="Google Shape;231;p29"/>
          <p:cNvSpPr txBox="1"/>
          <p:nvPr/>
        </p:nvSpPr>
        <p:spPr>
          <a:xfrm>
            <a:off x="822960" y="654835"/>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000">
                <a:solidFill>
                  <a:srgbClr val="E73263"/>
                </a:solidFill>
              </a:rPr>
              <a:t>Diseño de Base de Datos con múltiples tablas</a:t>
            </a:r>
            <a:endParaRPr b="1" sz="3000">
              <a:solidFill>
                <a:srgbClr val="E73263"/>
              </a:solidFill>
            </a:endParaRPr>
          </a:p>
        </p:txBody>
      </p:sp>
      <p:sp>
        <p:nvSpPr>
          <p:cNvPr id="232" name="Google Shape;232;p29"/>
          <p:cNvSpPr txBox="1"/>
          <p:nvPr/>
        </p:nvSpPr>
        <p:spPr>
          <a:xfrm>
            <a:off x="822960" y="1689100"/>
            <a:ext cx="7543800" cy="3017400"/>
          </a:xfrm>
          <a:prstGeom prst="rect">
            <a:avLst/>
          </a:prstGeom>
          <a:noFill/>
          <a:ln>
            <a:noFill/>
          </a:ln>
        </p:spPr>
        <p:txBody>
          <a:bodyPr anchorCtr="0" anchor="t" bIns="34275" lIns="0" spcFirstLastPara="1" rIns="0" wrap="square" tIns="34275">
            <a:noAutofit/>
          </a:bodyPr>
          <a:lstStyle/>
          <a:p>
            <a:pPr indent="0" lvl="0" marL="139700" rtl="0" algn="l">
              <a:lnSpc>
                <a:spcPct val="90000"/>
              </a:lnSpc>
              <a:spcBef>
                <a:spcPts val="900"/>
              </a:spcBef>
              <a:spcAft>
                <a:spcPts val="0"/>
              </a:spcAft>
              <a:buNone/>
            </a:pPr>
            <a:r>
              <a:rPr b="1" lang="es">
                <a:solidFill>
                  <a:srgbClr val="375FA9"/>
                </a:solidFill>
              </a:rPr>
              <a:t>Inserción de datos</a:t>
            </a:r>
            <a:endParaRPr sz="1300">
              <a:solidFill>
                <a:srgbClr val="233A44"/>
              </a:solidFill>
              <a:latin typeface="Calibri"/>
              <a:ea typeface="Calibri"/>
              <a:cs typeface="Calibri"/>
              <a:sym typeface="Calibri"/>
            </a:endParaRPr>
          </a:p>
          <a:p>
            <a:pPr indent="0" lvl="0" marL="139700" rtl="0" algn="l">
              <a:lnSpc>
                <a:spcPct val="90000"/>
              </a:lnSpc>
              <a:spcBef>
                <a:spcPts val="900"/>
              </a:spcBef>
              <a:spcAft>
                <a:spcPts val="0"/>
              </a:spcAft>
              <a:buNone/>
            </a:pPr>
            <a:r>
              <a:t/>
            </a:r>
            <a:endParaRPr b="1" sz="600">
              <a:solidFill>
                <a:srgbClr val="375FA9"/>
              </a:solidFill>
            </a:endParaRPr>
          </a:p>
          <a:p>
            <a:pPr indent="0" lvl="0" marL="139700" rtl="0" algn="l">
              <a:lnSpc>
                <a:spcPct val="90000"/>
              </a:lnSpc>
              <a:spcBef>
                <a:spcPts val="200"/>
              </a:spcBef>
              <a:spcAft>
                <a:spcPts val="0"/>
              </a:spcAft>
              <a:buNone/>
            </a:pPr>
            <a:r>
              <a:rPr lang="es" sz="1300">
                <a:solidFill>
                  <a:srgbClr val="375FA9"/>
                </a:solidFill>
                <a:latin typeface="Consolas"/>
                <a:ea typeface="Consolas"/>
                <a:cs typeface="Consolas"/>
                <a:sym typeface="Consolas"/>
              </a:rPr>
              <a:t>insert into Clientes (id, nombre, apellidos, telefono)</a:t>
            </a:r>
            <a:endParaRPr sz="1300">
              <a:solidFill>
                <a:srgbClr val="375FA9"/>
              </a:solidFill>
              <a:latin typeface="Consolas"/>
              <a:ea typeface="Consolas"/>
              <a:cs typeface="Consolas"/>
              <a:sym typeface="Consolas"/>
            </a:endParaRPr>
          </a:p>
          <a:p>
            <a:pPr indent="0" lvl="0" marL="139700" rtl="0" algn="l">
              <a:lnSpc>
                <a:spcPct val="90000"/>
              </a:lnSpc>
              <a:spcBef>
                <a:spcPts val="200"/>
              </a:spcBef>
              <a:spcAft>
                <a:spcPts val="0"/>
              </a:spcAft>
              <a:buNone/>
            </a:pPr>
            <a:r>
              <a:rPr lang="es" sz="1300">
                <a:solidFill>
                  <a:srgbClr val="375FA9"/>
                </a:solidFill>
                <a:latin typeface="Consolas"/>
                <a:ea typeface="Consolas"/>
                <a:cs typeface="Consolas"/>
                <a:sym typeface="Consolas"/>
              </a:rPr>
              <a:t>  values(‘109899’, ‘Juan’, ‘Pérez Gómez’, 3023345664);</a:t>
            </a:r>
            <a:endParaRPr sz="1200">
              <a:solidFill>
                <a:srgbClr val="233A44"/>
              </a:solidFill>
              <a:latin typeface="Consolas"/>
              <a:ea typeface="Consolas"/>
              <a:cs typeface="Consolas"/>
              <a:sym typeface="Consolas"/>
            </a:endParaRPr>
          </a:p>
          <a:p>
            <a:pPr indent="0" lvl="0" marL="139700" rtl="0" algn="l">
              <a:lnSpc>
                <a:spcPct val="90000"/>
              </a:lnSpc>
              <a:spcBef>
                <a:spcPts val="200"/>
              </a:spcBef>
              <a:spcAft>
                <a:spcPts val="0"/>
              </a:spcAft>
              <a:buNone/>
            </a:pPr>
            <a:r>
              <a:rPr lang="es" sz="1300">
                <a:solidFill>
                  <a:srgbClr val="375FA9"/>
                </a:solidFill>
                <a:latin typeface="Consolas"/>
                <a:ea typeface="Consolas"/>
                <a:cs typeface="Consolas"/>
                <a:sym typeface="Consolas"/>
              </a:rPr>
              <a:t>insert into Clientes (id, nombre, apellidos, telefono)</a:t>
            </a:r>
            <a:endParaRPr sz="1200">
              <a:solidFill>
                <a:srgbClr val="233A44"/>
              </a:solidFill>
              <a:latin typeface="Consolas"/>
              <a:ea typeface="Consolas"/>
              <a:cs typeface="Consolas"/>
              <a:sym typeface="Consolas"/>
            </a:endParaRPr>
          </a:p>
          <a:p>
            <a:pPr indent="0" lvl="0" marL="139700" rtl="0" algn="l">
              <a:lnSpc>
                <a:spcPct val="90000"/>
              </a:lnSpc>
              <a:spcBef>
                <a:spcPts val="200"/>
              </a:spcBef>
              <a:spcAft>
                <a:spcPts val="0"/>
              </a:spcAft>
              <a:buNone/>
            </a:pPr>
            <a:r>
              <a:rPr lang="es" sz="1300">
                <a:solidFill>
                  <a:srgbClr val="375FA9"/>
                </a:solidFill>
                <a:latin typeface="Consolas"/>
                <a:ea typeface="Consolas"/>
                <a:cs typeface="Consolas"/>
                <a:sym typeface="Consolas"/>
              </a:rPr>
              <a:t>  values(‘104695’, ‘José’, ‘López Ariza’, 3123675774);</a:t>
            </a:r>
            <a:endParaRPr sz="1200">
              <a:solidFill>
                <a:srgbClr val="233A44"/>
              </a:solidFill>
              <a:latin typeface="Consolas"/>
              <a:ea typeface="Consolas"/>
              <a:cs typeface="Consolas"/>
              <a:sym typeface="Consolas"/>
            </a:endParaRPr>
          </a:p>
          <a:p>
            <a:pPr indent="0" lvl="0" marL="139700" rtl="0" algn="l">
              <a:lnSpc>
                <a:spcPct val="90000"/>
              </a:lnSpc>
              <a:spcBef>
                <a:spcPts val="200"/>
              </a:spcBef>
              <a:spcAft>
                <a:spcPts val="0"/>
              </a:spcAft>
              <a:buNone/>
            </a:pPr>
            <a:r>
              <a:t/>
            </a:r>
            <a:endParaRPr sz="1300">
              <a:solidFill>
                <a:srgbClr val="375FA9"/>
              </a:solidFill>
              <a:latin typeface="Consolas"/>
              <a:ea typeface="Consolas"/>
              <a:cs typeface="Consolas"/>
              <a:sym typeface="Consolas"/>
            </a:endParaRPr>
          </a:p>
          <a:p>
            <a:pPr indent="0" lvl="0" marL="139700" rtl="0" algn="l">
              <a:lnSpc>
                <a:spcPct val="90000"/>
              </a:lnSpc>
              <a:spcBef>
                <a:spcPts val="200"/>
              </a:spcBef>
              <a:spcAft>
                <a:spcPts val="0"/>
              </a:spcAft>
              <a:buNone/>
            </a:pPr>
            <a:r>
              <a:rPr lang="es" sz="1300">
                <a:solidFill>
                  <a:srgbClr val="375FA9"/>
                </a:solidFill>
                <a:latin typeface="Consolas"/>
                <a:ea typeface="Consolas"/>
                <a:cs typeface="Consolas"/>
                <a:sym typeface="Consolas"/>
              </a:rPr>
              <a:t>insert into FormaDePago (id, nombre) </a:t>
            </a:r>
            <a:endParaRPr sz="1200">
              <a:solidFill>
                <a:srgbClr val="233A44"/>
              </a:solidFill>
              <a:latin typeface="Consolas"/>
              <a:ea typeface="Consolas"/>
              <a:cs typeface="Consolas"/>
              <a:sym typeface="Consolas"/>
            </a:endParaRPr>
          </a:p>
          <a:p>
            <a:pPr indent="0" lvl="0" marL="139700" rtl="0" algn="l">
              <a:lnSpc>
                <a:spcPct val="90000"/>
              </a:lnSpc>
              <a:spcBef>
                <a:spcPts val="200"/>
              </a:spcBef>
              <a:spcAft>
                <a:spcPts val="0"/>
              </a:spcAft>
              <a:buNone/>
            </a:pPr>
            <a:r>
              <a:rPr lang="es" sz="1300">
                <a:solidFill>
                  <a:srgbClr val="375FA9"/>
                </a:solidFill>
                <a:latin typeface="Consolas"/>
                <a:ea typeface="Consolas"/>
                <a:cs typeface="Consolas"/>
                <a:sym typeface="Consolas"/>
              </a:rPr>
              <a:t>  values(1, ‘Tarjeta de crédito’);</a:t>
            </a:r>
            <a:endParaRPr sz="1200">
              <a:solidFill>
                <a:srgbClr val="233A44"/>
              </a:solidFill>
              <a:latin typeface="Consolas"/>
              <a:ea typeface="Consolas"/>
              <a:cs typeface="Consolas"/>
              <a:sym typeface="Consolas"/>
            </a:endParaRPr>
          </a:p>
          <a:p>
            <a:pPr indent="0" lvl="0" marL="139700" rtl="0" algn="l">
              <a:lnSpc>
                <a:spcPct val="90000"/>
              </a:lnSpc>
              <a:spcBef>
                <a:spcPts val="200"/>
              </a:spcBef>
              <a:spcAft>
                <a:spcPts val="0"/>
              </a:spcAft>
              <a:buNone/>
            </a:pPr>
            <a:r>
              <a:rPr lang="es" sz="1300">
                <a:solidFill>
                  <a:srgbClr val="375FA9"/>
                </a:solidFill>
                <a:latin typeface="Consolas"/>
                <a:ea typeface="Consolas"/>
                <a:cs typeface="Consolas"/>
                <a:sym typeface="Consolas"/>
              </a:rPr>
              <a:t>insert into FormaDePago (id, nombre) </a:t>
            </a:r>
            <a:endParaRPr sz="1200">
              <a:solidFill>
                <a:srgbClr val="233A44"/>
              </a:solidFill>
              <a:latin typeface="Consolas"/>
              <a:ea typeface="Consolas"/>
              <a:cs typeface="Consolas"/>
              <a:sym typeface="Consolas"/>
            </a:endParaRPr>
          </a:p>
          <a:p>
            <a:pPr indent="0" lvl="0" marL="139700" rtl="0" algn="l">
              <a:lnSpc>
                <a:spcPct val="90000"/>
              </a:lnSpc>
              <a:spcBef>
                <a:spcPts val="200"/>
              </a:spcBef>
              <a:spcAft>
                <a:spcPts val="0"/>
              </a:spcAft>
              <a:buNone/>
            </a:pPr>
            <a:r>
              <a:rPr lang="es" sz="1300">
                <a:solidFill>
                  <a:srgbClr val="375FA9"/>
                </a:solidFill>
                <a:latin typeface="Consolas"/>
                <a:ea typeface="Consolas"/>
                <a:cs typeface="Consolas"/>
                <a:sym typeface="Consolas"/>
              </a:rPr>
              <a:t>  values(2, ‘Tarjeta dédito’);</a:t>
            </a:r>
            <a:endParaRPr sz="1200">
              <a:solidFill>
                <a:srgbClr val="233A44"/>
              </a:solidFill>
              <a:latin typeface="Consolas"/>
              <a:ea typeface="Consolas"/>
              <a:cs typeface="Consolas"/>
              <a:sym typeface="Consolas"/>
            </a:endParaRPr>
          </a:p>
          <a:p>
            <a:pPr indent="0" lvl="0" marL="139700" rtl="0" algn="l">
              <a:lnSpc>
                <a:spcPct val="90000"/>
              </a:lnSpc>
              <a:spcBef>
                <a:spcPts val="200"/>
              </a:spcBef>
              <a:spcAft>
                <a:spcPts val="0"/>
              </a:spcAft>
              <a:buNone/>
            </a:pPr>
            <a:r>
              <a:rPr lang="es" sz="1300">
                <a:solidFill>
                  <a:srgbClr val="375FA9"/>
                </a:solidFill>
                <a:latin typeface="Consolas"/>
                <a:ea typeface="Consolas"/>
                <a:cs typeface="Consolas"/>
                <a:sym typeface="Consolas"/>
              </a:rPr>
              <a:t>insert into FormaDePago (id, nombre) </a:t>
            </a:r>
            <a:endParaRPr sz="1200">
              <a:solidFill>
                <a:srgbClr val="233A44"/>
              </a:solidFill>
              <a:latin typeface="Consolas"/>
              <a:ea typeface="Consolas"/>
              <a:cs typeface="Consolas"/>
              <a:sym typeface="Consolas"/>
            </a:endParaRPr>
          </a:p>
          <a:p>
            <a:pPr indent="0" lvl="0" marL="139700" rtl="0" algn="l">
              <a:lnSpc>
                <a:spcPct val="90000"/>
              </a:lnSpc>
              <a:spcBef>
                <a:spcPts val="200"/>
              </a:spcBef>
              <a:spcAft>
                <a:spcPts val="0"/>
              </a:spcAft>
              <a:buNone/>
            </a:pPr>
            <a:r>
              <a:rPr lang="es" sz="1300">
                <a:solidFill>
                  <a:srgbClr val="375FA9"/>
                </a:solidFill>
                <a:latin typeface="Consolas"/>
                <a:ea typeface="Consolas"/>
                <a:cs typeface="Consolas"/>
                <a:sym typeface="Consolas"/>
              </a:rPr>
              <a:t>  values(3, ‘Efectivo’);</a:t>
            </a:r>
            <a:endParaRPr sz="1200">
              <a:solidFill>
                <a:srgbClr val="233A44"/>
              </a:solidFill>
              <a:latin typeface="Consolas"/>
              <a:ea typeface="Consolas"/>
              <a:cs typeface="Consolas"/>
              <a:sym typeface="Consolas"/>
            </a:endParaRPr>
          </a:p>
          <a:p>
            <a:pPr indent="0" lvl="0" marL="139700" rtl="0" algn="l">
              <a:lnSpc>
                <a:spcPct val="90000"/>
              </a:lnSpc>
              <a:spcBef>
                <a:spcPts val="200"/>
              </a:spcBef>
              <a:spcAft>
                <a:spcPts val="0"/>
              </a:spcAft>
              <a:buNone/>
            </a:pPr>
            <a:r>
              <a:t/>
            </a:r>
            <a:endParaRPr>
              <a:solidFill>
                <a:srgbClr val="375FA9"/>
              </a:solidFill>
            </a:endParaRPr>
          </a:p>
          <a:p>
            <a:pPr indent="0" lvl="0" marL="139700" rtl="0" algn="l">
              <a:lnSpc>
                <a:spcPct val="90000"/>
              </a:lnSpc>
              <a:spcBef>
                <a:spcPts val="200"/>
              </a:spcBef>
              <a:spcAft>
                <a:spcPts val="0"/>
              </a:spcAft>
              <a:buNone/>
            </a:pPr>
            <a:r>
              <a:t/>
            </a:r>
            <a:endParaRPr>
              <a:solidFill>
                <a:srgbClr val="375FA9"/>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36" name="Shape 236"/>
        <p:cNvGrpSpPr/>
        <p:nvPr/>
      </p:nvGrpSpPr>
      <p:grpSpPr>
        <a:xfrm>
          <a:off x="0" y="0"/>
          <a:ext cx="0" cy="0"/>
          <a:chOff x="0" y="0"/>
          <a:chExt cx="0" cy="0"/>
        </a:xfrm>
      </p:grpSpPr>
      <p:sp>
        <p:nvSpPr>
          <p:cNvPr id="237" name="Google Shape;237;p30"/>
          <p:cNvSpPr txBox="1"/>
          <p:nvPr/>
        </p:nvSpPr>
        <p:spPr>
          <a:xfrm>
            <a:off x="822960" y="578635"/>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2800">
                <a:solidFill>
                  <a:srgbClr val="E73263"/>
                </a:solidFill>
              </a:rPr>
              <a:t>Diseño de Base de Datos con múltiples tablas</a:t>
            </a:r>
            <a:endParaRPr b="1" sz="2800">
              <a:solidFill>
                <a:srgbClr val="E73263"/>
              </a:solidFill>
            </a:endParaRPr>
          </a:p>
        </p:txBody>
      </p:sp>
      <p:sp>
        <p:nvSpPr>
          <p:cNvPr id="238" name="Google Shape;238;p30"/>
          <p:cNvSpPr txBox="1"/>
          <p:nvPr/>
        </p:nvSpPr>
        <p:spPr>
          <a:xfrm>
            <a:off x="822960" y="1612899"/>
            <a:ext cx="7543800" cy="3468300"/>
          </a:xfrm>
          <a:prstGeom prst="rect">
            <a:avLst/>
          </a:prstGeom>
          <a:noFill/>
          <a:ln>
            <a:noFill/>
          </a:ln>
        </p:spPr>
        <p:txBody>
          <a:bodyPr anchorCtr="0" anchor="t" bIns="34275" lIns="0" spcFirstLastPara="1" rIns="0" wrap="square" tIns="34275">
            <a:noAutofit/>
          </a:bodyPr>
          <a:lstStyle/>
          <a:p>
            <a:pPr indent="0" lvl="0" marL="139700" rtl="0" algn="l">
              <a:lnSpc>
                <a:spcPct val="90000"/>
              </a:lnSpc>
              <a:spcBef>
                <a:spcPts val="900"/>
              </a:spcBef>
              <a:spcAft>
                <a:spcPts val="0"/>
              </a:spcAft>
              <a:buNone/>
            </a:pPr>
            <a:r>
              <a:rPr b="1" lang="es">
                <a:solidFill>
                  <a:srgbClr val="375FA9"/>
                </a:solidFill>
              </a:rPr>
              <a:t>Inserción de datos</a:t>
            </a:r>
            <a:endParaRPr sz="1300">
              <a:solidFill>
                <a:srgbClr val="233A44"/>
              </a:solidFill>
              <a:latin typeface="Calibri"/>
              <a:ea typeface="Calibri"/>
              <a:cs typeface="Calibri"/>
              <a:sym typeface="Calibri"/>
            </a:endParaRPr>
          </a:p>
          <a:p>
            <a:pPr indent="0" lvl="0" marL="139700" rtl="0" algn="l">
              <a:lnSpc>
                <a:spcPct val="90000"/>
              </a:lnSpc>
              <a:spcBef>
                <a:spcPts val="900"/>
              </a:spcBef>
              <a:spcAft>
                <a:spcPts val="0"/>
              </a:spcAft>
              <a:buNone/>
            </a:pPr>
            <a:r>
              <a:t/>
            </a:r>
            <a:endParaRPr b="1" sz="600">
              <a:solidFill>
                <a:srgbClr val="375FA9"/>
              </a:solidFill>
            </a:endParaRPr>
          </a:p>
          <a:p>
            <a:pPr indent="0" lvl="0" marL="139700" rtl="0" algn="l">
              <a:lnSpc>
                <a:spcPct val="90000"/>
              </a:lnSpc>
              <a:spcBef>
                <a:spcPts val="200"/>
              </a:spcBef>
              <a:spcAft>
                <a:spcPts val="0"/>
              </a:spcAft>
              <a:buNone/>
            </a:pPr>
            <a:r>
              <a:rPr lang="es" sz="1100">
                <a:solidFill>
                  <a:srgbClr val="375FA9"/>
                </a:solidFill>
                <a:latin typeface="Consolas"/>
                <a:ea typeface="Consolas"/>
                <a:cs typeface="Consolas"/>
                <a:sym typeface="Consolas"/>
              </a:rPr>
              <a:t>insert into Producto (id, nombre, precio, existencia)</a:t>
            </a:r>
            <a:endParaRPr sz="1100">
              <a:solidFill>
                <a:srgbClr val="375FA9"/>
              </a:solidFill>
              <a:latin typeface="Consolas"/>
              <a:ea typeface="Consolas"/>
              <a:cs typeface="Consolas"/>
              <a:sym typeface="Consolas"/>
            </a:endParaRPr>
          </a:p>
          <a:p>
            <a:pPr indent="0" lvl="0" marL="139700" rtl="0" algn="l">
              <a:lnSpc>
                <a:spcPct val="90000"/>
              </a:lnSpc>
              <a:spcBef>
                <a:spcPts val="200"/>
              </a:spcBef>
              <a:spcAft>
                <a:spcPts val="0"/>
              </a:spcAft>
              <a:buNone/>
            </a:pPr>
            <a:r>
              <a:rPr lang="es" sz="1100">
                <a:solidFill>
                  <a:srgbClr val="375FA9"/>
                </a:solidFill>
                <a:latin typeface="Consolas"/>
                <a:ea typeface="Consolas"/>
                <a:cs typeface="Consolas"/>
                <a:sym typeface="Consolas"/>
              </a:rPr>
              <a:t>  values(‘99’, ‘Mouse’, 25000, 64);</a:t>
            </a:r>
            <a:endParaRPr sz="1000">
              <a:solidFill>
                <a:srgbClr val="233A44"/>
              </a:solidFill>
              <a:latin typeface="Consolas"/>
              <a:ea typeface="Consolas"/>
              <a:cs typeface="Consolas"/>
              <a:sym typeface="Consolas"/>
            </a:endParaRPr>
          </a:p>
          <a:p>
            <a:pPr indent="0" lvl="0" marL="139700" rtl="0" algn="l">
              <a:lnSpc>
                <a:spcPct val="90000"/>
              </a:lnSpc>
              <a:spcBef>
                <a:spcPts val="200"/>
              </a:spcBef>
              <a:spcAft>
                <a:spcPts val="0"/>
              </a:spcAft>
              <a:buNone/>
            </a:pPr>
            <a:r>
              <a:rPr lang="es" sz="1100">
                <a:solidFill>
                  <a:srgbClr val="375FA9"/>
                </a:solidFill>
                <a:latin typeface="Consolas"/>
                <a:ea typeface="Consolas"/>
                <a:cs typeface="Consolas"/>
                <a:sym typeface="Consolas"/>
              </a:rPr>
              <a:t>insert into Clientes (id, nombre, precio, existencia)</a:t>
            </a:r>
            <a:endParaRPr sz="1100">
              <a:solidFill>
                <a:srgbClr val="375FA9"/>
              </a:solidFill>
              <a:latin typeface="Consolas"/>
              <a:ea typeface="Consolas"/>
              <a:cs typeface="Consolas"/>
              <a:sym typeface="Consolas"/>
            </a:endParaRPr>
          </a:p>
          <a:p>
            <a:pPr indent="0" lvl="0" marL="139700" rtl="0" algn="l">
              <a:lnSpc>
                <a:spcPct val="90000"/>
              </a:lnSpc>
              <a:spcBef>
                <a:spcPts val="200"/>
              </a:spcBef>
              <a:spcAft>
                <a:spcPts val="0"/>
              </a:spcAft>
              <a:buNone/>
            </a:pPr>
            <a:r>
              <a:rPr lang="es" sz="1100">
                <a:solidFill>
                  <a:srgbClr val="375FA9"/>
                </a:solidFill>
                <a:latin typeface="Consolas"/>
                <a:ea typeface="Consolas"/>
                <a:cs typeface="Consolas"/>
                <a:sym typeface="Consolas"/>
              </a:rPr>
              <a:t>  values(‘104’, ‘Teclado’, ‘48000’, 77);</a:t>
            </a:r>
            <a:endParaRPr sz="1000">
              <a:solidFill>
                <a:srgbClr val="233A44"/>
              </a:solidFill>
              <a:latin typeface="Consolas"/>
              <a:ea typeface="Consolas"/>
              <a:cs typeface="Consolas"/>
              <a:sym typeface="Consolas"/>
            </a:endParaRPr>
          </a:p>
          <a:p>
            <a:pPr indent="0" lvl="0" marL="139700" rtl="0" algn="l">
              <a:lnSpc>
                <a:spcPct val="90000"/>
              </a:lnSpc>
              <a:spcBef>
                <a:spcPts val="200"/>
              </a:spcBef>
              <a:spcAft>
                <a:spcPts val="0"/>
              </a:spcAft>
              <a:buNone/>
            </a:pPr>
            <a:r>
              <a:rPr lang="es" sz="1100">
                <a:solidFill>
                  <a:srgbClr val="375FA9"/>
                </a:solidFill>
                <a:latin typeface="Consolas"/>
                <a:ea typeface="Consolas"/>
                <a:cs typeface="Consolas"/>
                <a:sym typeface="Consolas"/>
              </a:rPr>
              <a:t>insert into Clientes (id, nombre, precio, existencia)</a:t>
            </a:r>
            <a:endParaRPr sz="1000">
              <a:solidFill>
                <a:srgbClr val="233A44"/>
              </a:solidFill>
              <a:latin typeface="Consolas"/>
              <a:ea typeface="Consolas"/>
              <a:cs typeface="Consolas"/>
              <a:sym typeface="Consolas"/>
            </a:endParaRPr>
          </a:p>
          <a:p>
            <a:pPr indent="0" lvl="0" marL="139700" rtl="0" algn="l">
              <a:lnSpc>
                <a:spcPct val="90000"/>
              </a:lnSpc>
              <a:spcBef>
                <a:spcPts val="200"/>
              </a:spcBef>
              <a:spcAft>
                <a:spcPts val="0"/>
              </a:spcAft>
              <a:buNone/>
            </a:pPr>
            <a:r>
              <a:rPr lang="es" sz="1100">
                <a:solidFill>
                  <a:srgbClr val="375FA9"/>
                </a:solidFill>
                <a:latin typeface="Consolas"/>
                <a:ea typeface="Consolas"/>
                <a:cs typeface="Consolas"/>
                <a:sym typeface="Consolas"/>
              </a:rPr>
              <a:t>  values(‘47’, ‘Monitor’, ‘368000’, 23);</a:t>
            </a:r>
            <a:endParaRPr sz="1000">
              <a:solidFill>
                <a:srgbClr val="233A44"/>
              </a:solidFill>
              <a:latin typeface="Consolas"/>
              <a:ea typeface="Consolas"/>
              <a:cs typeface="Consolas"/>
              <a:sym typeface="Consolas"/>
            </a:endParaRPr>
          </a:p>
          <a:p>
            <a:pPr indent="0" lvl="0" marL="139700" rtl="0" algn="l">
              <a:lnSpc>
                <a:spcPct val="90000"/>
              </a:lnSpc>
              <a:spcBef>
                <a:spcPts val="200"/>
              </a:spcBef>
              <a:spcAft>
                <a:spcPts val="0"/>
              </a:spcAft>
              <a:buNone/>
            </a:pPr>
            <a:r>
              <a:t/>
            </a:r>
            <a:endParaRPr sz="1100">
              <a:solidFill>
                <a:srgbClr val="375FA9"/>
              </a:solidFill>
              <a:latin typeface="Consolas"/>
              <a:ea typeface="Consolas"/>
              <a:cs typeface="Consolas"/>
              <a:sym typeface="Consolas"/>
            </a:endParaRPr>
          </a:p>
          <a:p>
            <a:pPr indent="0" lvl="0" marL="139700" rtl="0" algn="l">
              <a:lnSpc>
                <a:spcPct val="90000"/>
              </a:lnSpc>
              <a:spcBef>
                <a:spcPts val="200"/>
              </a:spcBef>
              <a:spcAft>
                <a:spcPts val="0"/>
              </a:spcAft>
              <a:buNone/>
            </a:pPr>
            <a:r>
              <a:rPr lang="es" sz="1100">
                <a:solidFill>
                  <a:srgbClr val="375FA9"/>
                </a:solidFill>
                <a:latin typeface="Consolas"/>
                <a:ea typeface="Consolas"/>
                <a:cs typeface="Consolas"/>
                <a:sym typeface="Consolas"/>
              </a:rPr>
              <a:t>insert into Pedido (id, id_cliente, fecha, id_forma_pago) </a:t>
            </a:r>
            <a:endParaRPr sz="1000">
              <a:solidFill>
                <a:srgbClr val="233A44"/>
              </a:solidFill>
              <a:latin typeface="Consolas"/>
              <a:ea typeface="Consolas"/>
              <a:cs typeface="Consolas"/>
              <a:sym typeface="Consolas"/>
            </a:endParaRPr>
          </a:p>
          <a:p>
            <a:pPr indent="0" lvl="0" marL="139700" rtl="0" algn="l">
              <a:lnSpc>
                <a:spcPct val="90000"/>
              </a:lnSpc>
              <a:spcBef>
                <a:spcPts val="200"/>
              </a:spcBef>
              <a:spcAft>
                <a:spcPts val="0"/>
              </a:spcAft>
              <a:buNone/>
            </a:pPr>
            <a:r>
              <a:rPr lang="es" sz="1100">
                <a:solidFill>
                  <a:srgbClr val="375FA9"/>
                </a:solidFill>
                <a:latin typeface="Consolas"/>
                <a:ea typeface="Consolas"/>
                <a:cs typeface="Consolas"/>
                <a:sym typeface="Consolas"/>
              </a:rPr>
              <a:t>  values(1008, 109899, ‘6/12/20’, 2);</a:t>
            </a:r>
            <a:endParaRPr sz="1000">
              <a:solidFill>
                <a:srgbClr val="233A44"/>
              </a:solidFill>
              <a:latin typeface="Consolas"/>
              <a:ea typeface="Consolas"/>
              <a:cs typeface="Consolas"/>
              <a:sym typeface="Consolas"/>
            </a:endParaRPr>
          </a:p>
          <a:p>
            <a:pPr indent="0" lvl="0" marL="139700" rtl="0" algn="l">
              <a:lnSpc>
                <a:spcPct val="90000"/>
              </a:lnSpc>
              <a:spcBef>
                <a:spcPts val="200"/>
              </a:spcBef>
              <a:spcAft>
                <a:spcPts val="0"/>
              </a:spcAft>
              <a:buNone/>
            </a:pPr>
            <a:r>
              <a:rPr lang="es" sz="1100">
                <a:solidFill>
                  <a:srgbClr val="375FA9"/>
                </a:solidFill>
                <a:latin typeface="Consolas"/>
                <a:ea typeface="Consolas"/>
                <a:cs typeface="Consolas"/>
                <a:sym typeface="Consolas"/>
              </a:rPr>
              <a:t>insert into Pedido (id, id_cliente, fecha, id_forma_pago) </a:t>
            </a:r>
            <a:endParaRPr sz="1000">
              <a:solidFill>
                <a:srgbClr val="233A44"/>
              </a:solidFill>
              <a:latin typeface="Consolas"/>
              <a:ea typeface="Consolas"/>
              <a:cs typeface="Consolas"/>
              <a:sym typeface="Consolas"/>
            </a:endParaRPr>
          </a:p>
          <a:p>
            <a:pPr indent="0" lvl="0" marL="139700" rtl="0" algn="l">
              <a:lnSpc>
                <a:spcPct val="90000"/>
              </a:lnSpc>
              <a:spcBef>
                <a:spcPts val="200"/>
              </a:spcBef>
              <a:spcAft>
                <a:spcPts val="0"/>
              </a:spcAft>
              <a:buNone/>
            </a:pPr>
            <a:r>
              <a:rPr lang="es" sz="1100">
                <a:solidFill>
                  <a:srgbClr val="375FA9"/>
                </a:solidFill>
                <a:latin typeface="Consolas"/>
                <a:ea typeface="Consolas"/>
                <a:cs typeface="Consolas"/>
                <a:sym typeface="Consolas"/>
              </a:rPr>
              <a:t>  values(1009, 109899, ‘23/11/20’, 3);</a:t>
            </a:r>
            <a:endParaRPr sz="1100">
              <a:solidFill>
                <a:srgbClr val="375FA9"/>
              </a:solidFill>
              <a:latin typeface="Consolas"/>
              <a:ea typeface="Consolas"/>
              <a:cs typeface="Consolas"/>
              <a:sym typeface="Consolas"/>
            </a:endParaRPr>
          </a:p>
          <a:p>
            <a:pPr indent="0" lvl="0" marL="139700" rtl="0" algn="l">
              <a:lnSpc>
                <a:spcPct val="90000"/>
              </a:lnSpc>
              <a:spcBef>
                <a:spcPts val="200"/>
              </a:spcBef>
              <a:spcAft>
                <a:spcPts val="0"/>
              </a:spcAft>
              <a:buNone/>
            </a:pPr>
            <a:r>
              <a:rPr lang="es" sz="1100">
                <a:solidFill>
                  <a:srgbClr val="375FA9"/>
                </a:solidFill>
                <a:latin typeface="Consolas"/>
                <a:ea typeface="Consolas"/>
                <a:cs typeface="Consolas"/>
                <a:sym typeface="Consolas"/>
              </a:rPr>
              <a:t>insert into Pedido (id, id_cliente, fecha, id_forma_pago) </a:t>
            </a:r>
            <a:endParaRPr sz="1000">
              <a:solidFill>
                <a:srgbClr val="233A44"/>
              </a:solidFill>
              <a:latin typeface="Consolas"/>
              <a:ea typeface="Consolas"/>
              <a:cs typeface="Consolas"/>
              <a:sym typeface="Consolas"/>
            </a:endParaRPr>
          </a:p>
          <a:p>
            <a:pPr indent="0" lvl="0" marL="139700" rtl="0" algn="l">
              <a:lnSpc>
                <a:spcPct val="90000"/>
              </a:lnSpc>
              <a:spcBef>
                <a:spcPts val="200"/>
              </a:spcBef>
              <a:spcAft>
                <a:spcPts val="0"/>
              </a:spcAft>
              <a:buNone/>
            </a:pPr>
            <a:r>
              <a:rPr lang="es" sz="1100">
                <a:solidFill>
                  <a:srgbClr val="375FA9"/>
                </a:solidFill>
                <a:latin typeface="Consolas"/>
                <a:ea typeface="Consolas"/>
                <a:cs typeface="Consolas"/>
                <a:sym typeface="Consolas"/>
              </a:rPr>
              <a:t>  values(1018, 104695, ‘1/12/20’, 2);</a:t>
            </a:r>
            <a:endParaRPr sz="1000">
              <a:solidFill>
                <a:srgbClr val="233A44"/>
              </a:solidFill>
              <a:latin typeface="Consolas"/>
              <a:ea typeface="Consolas"/>
              <a:cs typeface="Consolas"/>
              <a:sym typeface="Consolas"/>
            </a:endParaRPr>
          </a:p>
          <a:p>
            <a:pPr indent="0" lvl="0" marL="139700" rtl="0" algn="l">
              <a:lnSpc>
                <a:spcPct val="90000"/>
              </a:lnSpc>
              <a:spcBef>
                <a:spcPts val="200"/>
              </a:spcBef>
              <a:spcAft>
                <a:spcPts val="0"/>
              </a:spcAft>
              <a:buNone/>
            </a:pPr>
            <a:r>
              <a:t/>
            </a:r>
            <a:endParaRPr>
              <a:solidFill>
                <a:srgbClr val="375FA9"/>
              </a:solidFill>
            </a:endParaRPr>
          </a:p>
          <a:p>
            <a:pPr indent="0" lvl="0" marL="139700" rtl="0" algn="l">
              <a:lnSpc>
                <a:spcPct val="90000"/>
              </a:lnSpc>
              <a:spcBef>
                <a:spcPts val="200"/>
              </a:spcBef>
              <a:spcAft>
                <a:spcPts val="0"/>
              </a:spcAft>
              <a:buNone/>
            </a:pPr>
            <a:r>
              <a:t/>
            </a:r>
            <a:endParaRPr>
              <a:solidFill>
                <a:srgbClr val="375FA9"/>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42" name="Shape 242"/>
        <p:cNvGrpSpPr/>
        <p:nvPr/>
      </p:nvGrpSpPr>
      <p:grpSpPr>
        <a:xfrm>
          <a:off x="0" y="0"/>
          <a:ext cx="0" cy="0"/>
          <a:chOff x="0" y="0"/>
          <a:chExt cx="0" cy="0"/>
        </a:xfrm>
      </p:grpSpPr>
      <p:sp>
        <p:nvSpPr>
          <p:cNvPr id="243" name="Google Shape;243;p31"/>
          <p:cNvSpPr txBox="1"/>
          <p:nvPr/>
        </p:nvSpPr>
        <p:spPr>
          <a:xfrm>
            <a:off x="822960" y="654835"/>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2900">
                <a:solidFill>
                  <a:srgbClr val="E73263"/>
                </a:solidFill>
              </a:rPr>
              <a:t>Diseño de Base de Datos</a:t>
            </a:r>
            <a:br>
              <a:rPr b="1" lang="es" sz="2900">
                <a:solidFill>
                  <a:srgbClr val="E73263"/>
                </a:solidFill>
              </a:rPr>
            </a:br>
            <a:r>
              <a:rPr b="1" lang="es" sz="2900">
                <a:solidFill>
                  <a:srgbClr val="E73263"/>
                </a:solidFill>
              </a:rPr>
              <a:t>con múltiples tablas</a:t>
            </a:r>
            <a:endParaRPr b="1" sz="2900">
              <a:solidFill>
                <a:srgbClr val="E73263"/>
              </a:solidFill>
            </a:endParaRPr>
          </a:p>
        </p:txBody>
      </p:sp>
      <p:sp>
        <p:nvSpPr>
          <p:cNvPr id="244" name="Google Shape;244;p31"/>
          <p:cNvSpPr txBox="1"/>
          <p:nvPr/>
        </p:nvSpPr>
        <p:spPr>
          <a:xfrm>
            <a:off x="869880" y="1684665"/>
            <a:ext cx="8429100" cy="3322800"/>
          </a:xfrm>
          <a:prstGeom prst="rect">
            <a:avLst/>
          </a:prstGeom>
          <a:noFill/>
          <a:ln>
            <a:noFill/>
          </a:ln>
        </p:spPr>
        <p:txBody>
          <a:bodyPr anchorCtr="0" anchor="t" bIns="34275" lIns="0" spcFirstLastPara="1" rIns="0" wrap="square" tIns="34275">
            <a:noAutofit/>
          </a:bodyPr>
          <a:lstStyle/>
          <a:p>
            <a:pPr indent="0" lvl="0" marL="139700" rtl="0" algn="l">
              <a:lnSpc>
                <a:spcPct val="90000"/>
              </a:lnSpc>
              <a:spcBef>
                <a:spcPts val="900"/>
              </a:spcBef>
              <a:spcAft>
                <a:spcPts val="0"/>
              </a:spcAft>
              <a:buNone/>
            </a:pPr>
            <a:r>
              <a:rPr b="1" lang="es" sz="1300">
                <a:solidFill>
                  <a:srgbClr val="375FA9"/>
                </a:solidFill>
              </a:rPr>
              <a:t>Inserción de datos</a:t>
            </a:r>
            <a:endParaRPr sz="1200">
              <a:solidFill>
                <a:srgbClr val="233A44"/>
              </a:solidFill>
              <a:latin typeface="Calibri"/>
              <a:ea typeface="Calibri"/>
              <a:cs typeface="Calibri"/>
              <a:sym typeface="Calibri"/>
            </a:endParaRPr>
          </a:p>
          <a:p>
            <a:pPr indent="0" lvl="0" marL="139700" rtl="0" algn="l">
              <a:lnSpc>
                <a:spcPct val="90000"/>
              </a:lnSpc>
              <a:spcBef>
                <a:spcPts val="900"/>
              </a:spcBef>
              <a:spcAft>
                <a:spcPts val="0"/>
              </a:spcAft>
              <a:buNone/>
            </a:pPr>
            <a:r>
              <a:t/>
            </a:r>
            <a:endParaRPr b="1" sz="500">
              <a:solidFill>
                <a:srgbClr val="375FA9"/>
              </a:solidFill>
            </a:endParaRPr>
          </a:p>
          <a:p>
            <a:pPr indent="0" lvl="0" marL="139700" rtl="0" algn="l">
              <a:lnSpc>
                <a:spcPct val="90000"/>
              </a:lnSpc>
              <a:spcBef>
                <a:spcPts val="200"/>
              </a:spcBef>
              <a:spcAft>
                <a:spcPts val="0"/>
              </a:spcAft>
              <a:buNone/>
            </a:pPr>
            <a:r>
              <a:rPr lang="es" sz="1300">
                <a:solidFill>
                  <a:srgbClr val="375FA9"/>
                </a:solidFill>
              </a:rPr>
              <a:t>insert into DetallePedido (sec, id_pedido, id_producto, precio, cantidad)</a:t>
            </a:r>
            <a:endParaRPr sz="1300">
              <a:solidFill>
                <a:srgbClr val="375FA9"/>
              </a:solidFill>
            </a:endParaRPr>
          </a:p>
          <a:p>
            <a:pPr indent="0" lvl="0" marL="139700" rtl="0" algn="l">
              <a:lnSpc>
                <a:spcPct val="90000"/>
              </a:lnSpc>
              <a:spcBef>
                <a:spcPts val="200"/>
              </a:spcBef>
              <a:spcAft>
                <a:spcPts val="0"/>
              </a:spcAft>
              <a:buNone/>
            </a:pPr>
            <a:r>
              <a:rPr lang="es" sz="1300">
                <a:solidFill>
                  <a:srgbClr val="375FA9"/>
                </a:solidFill>
              </a:rPr>
              <a:t>  values(1, 1008, 104, 48000, 2);</a:t>
            </a:r>
            <a:endParaRPr sz="1200">
              <a:solidFill>
                <a:srgbClr val="233A44"/>
              </a:solidFill>
              <a:latin typeface="Calibri"/>
              <a:ea typeface="Calibri"/>
              <a:cs typeface="Calibri"/>
              <a:sym typeface="Calibri"/>
            </a:endParaRPr>
          </a:p>
          <a:p>
            <a:pPr indent="0" lvl="0" marL="139700" rtl="0" algn="l">
              <a:lnSpc>
                <a:spcPct val="90000"/>
              </a:lnSpc>
              <a:spcBef>
                <a:spcPts val="200"/>
              </a:spcBef>
              <a:spcAft>
                <a:spcPts val="0"/>
              </a:spcAft>
              <a:buNone/>
            </a:pPr>
            <a:r>
              <a:rPr lang="es" sz="1300">
                <a:solidFill>
                  <a:srgbClr val="375FA9"/>
                </a:solidFill>
              </a:rPr>
              <a:t>insert into DetallePedido (sec, id_pedido, id_producto, precio, cantidad)</a:t>
            </a:r>
            <a:endParaRPr sz="1200">
              <a:solidFill>
                <a:srgbClr val="233A44"/>
              </a:solidFill>
              <a:latin typeface="Calibri"/>
              <a:ea typeface="Calibri"/>
              <a:cs typeface="Calibri"/>
              <a:sym typeface="Calibri"/>
            </a:endParaRPr>
          </a:p>
          <a:p>
            <a:pPr indent="0" lvl="0" marL="139700" rtl="0" algn="l">
              <a:lnSpc>
                <a:spcPct val="90000"/>
              </a:lnSpc>
              <a:spcBef>
                <a:spcPts val="200"/>
              </a:spcBef>
              <a:spcAft>
                <a:spcPts val="0"/>
              </a:spcAft>
              <a:buNone/>
            </a:pPr>
            <a:r>
              <a:rPr lang="es" sz="1300">
                <a:solidFill>
                  <a:srgbClr val="375FA9"/>
                </a:solidFill>
              </a:rPr>
              <a:t>  values(2, 1018, 104, 48000, 4);</a:t>
            </a:r>
            <a:endParaRPr sz="1300">
              <a:solidFill>
                <a:srgbClr val="375FA9"/>
              </a:solidFill>
            </a:endParaRPr>
          </a:p>
          <a:p>
            <a:pPr indent="0" lvl="0" marL="139700" rtl="0" algn="l">
              <a:lnSpc>
                <a:spcPct val="90000"/>
              </a:lnSpc>
              <a:spcBef>
                <a:spcPts val="200"/>
              </a:spcBef>
              <a:spcAft>
                <a:spcPts val="0"/>
              </a:spcAft>
              <a:buNone/>
            </a:pPr>
            <a:r>
              <a:rPr lang="es" sz="1300">
                <a:solidFill>
                  <a:srgbClr val="375FA9"/>
                </a:solidFill>
              </a:rPr>
              <a:t>insert into DetallePedido (sec, id_pedido, id_producto, precio, cantidad)</a:t>
            </a:r>
            <a:endParaRPr sz="1200">
              <a:solidFill>
                <a:srgbClr val="233A44"/>
              </a:solidFill>
              <a:latin typeface="Calibri"/>
              <a:ea typeface="Calibri"/>
              <a:cs typeface="Calibri"/>
              <a:sym typeface="Calibri"/>
            </a:endParaRPr>
          </a:p>
          <a:p>
            <a:pPr indent="0" lvl="0" marL="139700" rtl="0" algn="l">
              <a:lnSpc>
                <a:spcPct val="90000"/>
              </a:lnSpc>
              <a:spcBef>
                <a:spcPts val="200"/>
              </a:spcBef>
              <a:spcAft>
                <a:spcPts val="0"/>
              </a:spcAft>
              <a:buNone/>
            </a:pPr>
            <a:r>
              <a:rPr lang="es" sz="1300">
                <a:solidFill>
                  <a:srgbClr val="375FA9"/>
                </a:solidFill>
              </a:rPr>
              <a:t>  values(3, 1009, 47, 368000, 1);</a:t>
            </a:r>
            <a:endParaRPr sz="1200">
              <a:solidFill>
                <a:srgbClr val="233A44"/>
              </a:solidFill>
              <a:latin typeface="Calibri"/>
              <a:ea typeface="Calibri"/>
              <a:cs typeface="Calibri"/>
              <a:sym typeface="Calibri"/>
            </a:endParaRPr>
          </a:p>
          <a:p>
            <a:pPr indent="0" lvl="0" marL="139700" rtl="0" algn="l">
              <a:lnSpc>
                <a:spcPct val="90000"/>
              </a:lnSpc>
              <a:spcBef>
                <a:spcPts val="200"/>
              </a:spcBef>
              <a:spcAft>
                <a:spcPts val="0"/>
              </a:spcAft>
              <a:buNone/>
            </a:pPr>
            <a:r>
              <a:t/>
            </a:r>
            <a:endParaRPr sz="1300">
              <a:solidFill>
                <a:srgbClr val="375FA9"/>
              </a:solidFill>
            </a:endParaRPr>
          </a:p>
          <a:p>
            <a:pPr indent="0" lvl="0" marL="139700" rtl="0" algn="l">
              <a:lnSpc>
                <a:spcPct val="90000"/>
              </a:lnSpc>
              <a:spcBef>
                <a:spcPts val="200"/>
              </a:spcBef>
              <a:spcAft>
                <a:spcPts val="0"/>
              </a:spcAft>
              <a:buNone/>
            </a:pPr>
            <a:r>
              <a:rPr b="1" lang="es" sz="1300">
                <a:solidFill>
                  <a:srgbClr val="375FA9"/>
                </a:solidFill>
              </a:rPr>
              <a:t>Qué</a:t>
            </a:r>
            <a:r>
              <a:rPr b="1" lang="es" sz="1300">
                <a:solidFill>
                  <a:srgbClr val="375FA9"/>
                </a:solidFill>
              </a:rPr>
              <a:t> pasaría si se realizan las siguientes operaciones?</a:t>
            </a:r>
            <a:endParaRPr sz="1200">
              <a:solidFill>
                <a:srgbClr val="233A44"/>
              </a:solidFill>
              <a:latin typeface="Calibri"/>
              <a:ea typeface="Calibri"/>
              <a:cs typeface="Calibri"/>
              <a:sym typeface="Calibri"/>
            </a:endParaRPr>
          </a:p>
          <a:p>
            <a:pPr indent="0" lvl="0" marL="139700" rtl="0" algn="l">
              <a:lnSpc>
                <a:spcPct val="90000"/>
              </a:lnSpc>
              <a:spcBef>
                <a:spcPts val="200"/>
              </a:spcBef>
              <a:spcAft>
                <a:spcPts val="0"/>
              </a:spcAft>
              <a:buNone/>
            </a:pPr>
            <a:r>
              <a:t/>
            </a:r>
            <a:endParaRPr sz="500">
              <a:solidFill>
                <a:srgbClr val="375FA9"/>
              </a:solidFill>
            </a:endParaRPr>
          </a:p>
          <a:p>
            <a:pPr indent="0" lvl="0" marL="139700" rtl="0" algn="l">
              <a:lnSpc>
                <a:spcPct val="90000"/>
              </a:lnSpc>
              <a:spcBef>
                <a:spcPts val="200"/>
              </a:spcBef>
              <a:spcAft>
                <a:spcPts val="0"/>
              </a:spcAft>
              <a:buNone/>
            </a:pPr>
            <a:r>
              <a:rPr lang="es" sz="1300">
                <a:solidFill>
                  <a:srgbClr val="375FA9"/>
                </a:solidFill>
              </a:rPr>
              <a:t>1. insert into DetallePedido (sec, id_pedido, id_producto, precio, cantidad)</a:t>
            </a:r>
            <a:endParaRPr sz="1200">
              <a:solidFill>
                <a:srgbClr val="233A44"/>
              </a:solidFill>
              <a:latin typeface="Calibri"/>
              <a:ea typeface="Calibri"/>
              <a:cs typeface="Calibri"/>
              <a:sym typeface="Calibri"/>
            </a:endParaRPr>
          </a:p>
          <a:p>
            <a:pPr indent="0" lvl="0" marL="139700" rtl="0" algn="l">
              <a:lnSpc>
                <a:spcPct val="90000"/>
              </a:lnSpc>
              <a:spcBef>
                <a:spcPts val="200"/>
              </a:spcBef>
              <a:spcAft>
                <a:spcPts val="0"/>
              </a:spcAft>
              <a:buNone/>
            </a:pPr>
            <a:r>
              <a:rPr lang="es" sz="1300">
                <a:solidFill>
                  <a:srgbClr val="375FA9"/>
                </a:solidFill>
              </a:rPr>
              <a:t>     values(3, 1019, 47, 368000, 1);</a:t>
            </a:r>
            <a:endParaRPr sz="1200">
              <a:solidFill>
                <a:srgbClr val="233A44"/>
              </a:solidFill>
              <a:latin typeface="Calibri"/>
              <a:ea typeface="Calibri"/>
              <a:cs typeface="Calibri"/>
              <a:sym typeface="Calibri"/>
            </a:endParaRPr>
          </a:p>
          <a:p>
            <a:pPr indent="0" lvl="0" marL="139700" rtl="0" algn="l">
              <a:lnSpc>
                <a:spcPct val="90000"/>
              </a:lnSpc>
              <a:spcBef>
                <a:spcPts val="200"/>
              </a:spcBef>
              <a:spcAft>
                <a:spcPts val="0"/>
              </a:spcAft>
              <a:buNone/>
            </a:pPr>
            <a:r>
              <a:rPr lang="es" sz="1300">
                <a:solidFill>
                  <a:srgbClr val="375FA9"/>
                </a:solidFill>
              </a:rPr>
              <a:t>2. delete from Pedido where id=1008;</a:t>
            </a:r>
            <a:endParaRPr sz="1200">
              <a:solidFill>
                <a:srgbClr val="233A44"/>
              </a:solidFill>
              <a:latin typeface="Calibri"/>
              <a:ea typeface="Calibri"/>
              <a:cs typeface="Calibri"/>
              <a:sym typeface="Calibri"/>
            </a:endParaRPr>
          </a:p>
          <a:p>
            <a:pPr indent="0" lvl="0" marL="139700" rtl="0" algn="l">
              <a:lnSpc>
                <a:spcPct val="90000"/>
              </a:lnSpc>
              <a:spcBef>
                <a:spcPts val="200"/>
              </a:spcBef>
              <a:spcAft>
                <a:spcPts val="0"/>
              </a:spcAft>
              <a:buNone/>
            </a:pPr>
            <a:r>
              <a:rPr lang="es" sz="1300">
                <a:solidFill>
                  <a:srgbClr val="375FA9"/>
                </a:solidFill>
              </a:rPr>
              <a:t>3. update Pedido set id=1000 where codigo=1008;</a:t>
            </a:r>
            <a:endParaRPr sz="1300">
              <a:solidFill>
                <a:srgbClr val="375FA9"/>
              </a:solidFill>
            </a:endParaRPr>
          </a:p>
          <a:p>
            <a:pPr indent="0" lvl="0" marL="139700" rtl="0" algn="l">
              <a:lnSpc>
                <a:spcPct val="90000"/>
              </a:lnSpc>
              <a:spcBef>
                <a:spcPts val="200"/>
              </a:spcBef>
              <a:spcAft>
                <a:spcPts val="0"/>
              </a:spcAft>
              <a:buNone/>
            </a:pPr>
            <a:r>
              <a:t/>
            </a:r>
            <a:endParaRPr sz="1300">
              <a:solidFill>
                <a:srgbClr val="375FA9"/>
              </a:solidFill>
            </a:endParaRPr>
          </a:p>
          <a:p>
            <a:pPr indent="0" lvl="0" marL="139700" rtl="0" algn="l">
              <a:lnSpc>
                <a:spcPct val="90000"/>
              </a:lnSpc>
              <a:spcBef>
                <a:spcPts val="200"/>
              </a:spcBef>
              <a:spcAft>
                <a:spcPts val="0"/>
              </a:spcAft>
              <a:buNone/>
            </a:pPr>
            <a:r>
              <a:t/>
            </a:r>
            <a:endParaRPr sz="1300">
              <a:solidFill>
                <a:srgbClr val="375FA9"/>
              </a:solidFill>
            </a:endParaRPr>
          </a:p>
          <a:p>
            <a:pPr indent="0" lvl="0" marL="139700" rtl="0" algn="l">
              <a:lnSpc>
                <a:spcPct val="90000"/>
              </a:lnSpc>
              <a:spcBef>
                <a:spcPts val="200"/>
              </a:spcBef>
              <a:spcAft>
                <a:spcPts val="0"/>
              </a:spcAft>
              <a:buNone/>
            </a:pPr>
            <a:r>
              <a:t/>
            </a:r>
            <a:endParaRPr sz="1300">
              <a:solidFill>
                <a:srgbClr val="375FA9"/>
              </a:solidFill>
            </a:endParaRPr>
          </a:p>
          <a:p>
            <a:pPr indent="0" lvl="0" marL="139700" rtl="0" algn="l">
              <a:lnSpc>
                <a:spcPct val="90000"/>
              </a:lnSpc>
              <a:spcBef>
                <a:spcPts val="200"/>
              </a:spcBef>
              <a:spcAft>
                <a:spcPts val="0"/>
              </a:spcAft>
              <a:buNone/>
            </a:pPr>
            <a:r>
              <a:t/>
            </a:r>
            <a:endParaRPr sz="1300">
              <a:solidFill>
                <a:srgbClr val="375FA9"/>
              </a:solidFill>
            </a:endParaRPr>
          </a:p>
          <a:p>
            <a:pPr indent="0" lvl="0" marL="139700" rtl="0" algn="l">
              <a:lnSpc>
                <a:spcPct val="90000"/>
              </a:lnSpc>
              <a:spcBef>
                <a:spcPts val="200"/>
              </a:spcBef>
              <a:spcAft>
                <a:spcPts val="0"/>
              </a:spcAft>
              <a:buNone/>
            </a:pPr>
            <a:r>
              <a:t/>
            </a:r>
            <a:endParaRPr sz="1300">
              <a:solidFill>
                <a:srgbClr val="375FA9"/>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48" name="Shape 248"/>
        <p:cNvGrpSpPr/>
        <p:nvPr/>
      </p:nvGrpSpPr>
      <p:grpSpPr>
        <a:xfrm>
          <a:off x="0" y="0"/>
          <a:ext cx="0" cy="0"/>
          <a:chOff x="0" y="0"/>
          <a:chExt cx="0" cy="0"/>
        </a:xfrm>
      </p:grpSpPr>
      <p:sp>
        <p:nvSpPr>
          <p:cNvPr id="249" name="Google Shape;249;p32"/>
          <p:cNvSpPr txBox="1"/>
          <p:nvPr/>
        </p:nvSpPr>
        <p:spPr>
          <a:xfrm>
            <a:off x="822960" y="728835"/>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000">
                <a:solidFill>
                  <a:srgbClr val="E73263"/>
                </a:solidFill>
              </a:rPr>
              <a:t>Diseño de Base de Datos con múltiples tablas</a:t>
            </a:r>
            <a:endParaRPr b="1" sz="3000">
              <a:solidFill>
                <a:srgbClr val="E73263"/>
              </a:solidFill>
            </a:endParaRPr>
          </a:p>
        </p:txBody>
      </p:sp>
      <p:sp>
        <p:nvSpPr>
          <p:cNvPr id="250" name="Google Shape;250;p32"/>
          <p:cNvSpPr txBox="1"/>
          <p:nvPr/>
        </p:nvSpPr>
        <p:spPr>
          <a:xfrm>
            <a:off x="822960" y="2071254"/>
            <a:ext cx="7543800" cy="2635200"/>
          </a:xfrm>
          <a:prstGeom prst="rect">
            <a:avLst/>
          </a:prstGeom>
          <a:noFill/>
          <a:ln>
            <a:noFill/>
          </a:ln>
        </p:spPr>
        <p:txBody>
          <a:bodyPr anchorCtr="0" anchor="t" bIns="34275" lIns="0" spcFirstLastPara="1" rIns="0" wrap="square" tIns="34275">
            <a:noAutofit/>
          </a:bodyPr>
          <a:lstStyle/>
          <a:p>
            <a:pPr indent="0" lvl="0" marL="139700" rtl="0" algn="just">
              <a:lnSpc>
                <a:spcPct val="90000"/>
              </a:lnSpc>
              <a:spcBef>
                <a:spcPts val="900"/>
              </a:spcBef>
              <a:spcAft>
                <a:spcPts val="0"/>
              </a:spcAft>
              <a:buNone/>
            </a:pPr>
            <a:r>
              <a:rPr lang="es" sz="1500">
                <a:solidFill>
                  <a:srgbClr val="375FA9"/>
                </a:solidFill>
              </a:rPr>
              <a:t>Al Intentar ingresar una fila en la tabla DetallePedido con “id_pedido" que no existe en la tabla “Pedido“, se produce un error ya que no se encuentra el código.</a:t>
            </a:r>
            <a:endParaRPr sz="1300">
              <a:solidFill>
                <a:srgbClr val="233A44"/>
              </a:solidFill>
              <a:latin typeface="Calibri"/>
              <a:ea typeface="Calibri"/>
              <a:cs typeface="Calibri"/>
              <a:sym typeface="Calibri"/>
            </a:endParaRPr>
          </a:p>
          <a:p>
            <a:pPr indent="0" lvl="0" marL="139700" rtl="0" algn="just">
              <a:lnSpc>
                <a:spcPct val="90000"/>
              </a:lnSpc>
              <a:spcBef>
                <a:spcPts val="900"/>
              </a:spcBef>
              <a:spcAft>
                <a:spcPts val="0"/>
              </a:spcAft>
              <a:buNone/>
            </a:pPr>
            <a:r>
              <a:rPr lang="es" sz="1500">
                <a:solidFill>
                  <a:srgbClr val="375FA9"/>
                </a:solidFill>
              </a:rPr>
              <a:t>La restricción "foreign key" actúa en eliminaciones y actualizaciones. Si se intenta eliminar un registro o modificar un valor de clave primaria de una tabla donde una clave foránea hace referencia a dicho registro, SQLite no lo permite. </a:t>
            </a:r>
            <a:endParaRPr sz="1500">
              <a:solidFill>
                <a:srgbClr val="375FA9"/>
              </a:solidFill>
            </a:endParaRPr>
          </a:p>
          <a:p>
            <a:pPr indent="0" lvl="0" marL="139700" rtl="0" algn="just">
              <a:lnSpc>
                <a:spcPct val="90000"/>
              </a:lnSpc>
              <a:spcBef>
                <a:spcPts val="900"/>
              </a:spcBef>
              <a:spcAft>
                <a:spcPts val="0"/>
              </a:spcAft>
              <a:buNone/>
            </a:pPr>
            <a:r>
              <a:t/>
            </a:r>
            <a:endParaRPr sz="1500">
              <a:solidFill>
                <a:srgbClr val="375FA9"/>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54" name="Shape 254"/>
        <p:cNvGrpSpPr/>
        <p:nvPr/>
      </p:nvGrpSpPr>
      <p:grpSpPr>
        <a:xfrm>
          <a:off x="0" y="0"/>
          <a:ext cx="0" cy="0"/>
          <a:chOff x="0" y="0"/>
          <a:chExt cx="0" cy="0"/>
        </a:xfrm>
      </p:grpSpPr>
      <p:sp>
        <p:nvSpPr>
          <p:cNvPr id="255" name="Google Shape;255;p33"/>
          <p:cNvSpPr txBox="1"/>
          <p:nvPr/>
        </p:nvSpPr>
        <p:spPr>
          <a:xfrm>
            <a:off x="822960" y="623662"/>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2700">
                <a:solidFill>
                  <a:srgbClr val="E73263"/>
                </a:solidFill>
              </a:rPr>
              <a:t>Desarrollo Web - Frontend y Backend</a:t>
            </a:r>
            <a:br>
              <a:rPr b="1" lang="es" sz="2700">
                <a:solidFill>
                  <a:srgbClr val="E73263"/>
                </a:solidFill>
              </a:rPr>
            </a:br>
            <a:r>
              <a:rPr b="1" lang="es" sz="2700">
                <a:solidFill>
                  <a:srgbClr val="E73263"/>
                </a:solidFill>
              </a:rPr>
              <a:t>Flask – Base de Datos</a:t>
            </a:r>
            <a:endParaRPr b="1" sz="2700">
              <a:solidFill>
                <a:srgbClr val="E73263"/>
              </a:solidFill>
            </a:endParaRPr>
          </a:p>
        </p:txBody>
      </p:sp>
      <p:sp>
        <p:nvSpPr>
          <p:cNvPr id="256" name="Google Shape;256;p33"/>
          <p:cNvSpPr txBox="1"/>
          <p:nvPr/>
        </p:nvSpPr>
        <p:spPr>
          <a:xfrm>
            <a:off x="822960" y="1855355"/>
            <a:ext cx="7543800" cy="2740800"/>
          </a:xfrm>
          <a:prstGeom prst="rect">
            <a:avLst/>
          </a:prstGeom>
          <a:noFill/>
          <a:ln>
            <a:noFill/>
          </a:ln>
        </p:spPr>
        <p:txBody>
          <a:bodyPr anchorCtr="0" anchor="t" bIns="34275" lIns="0" spcFirstLastPara="1" rIns="0" wrap="square" tIns="34275">
            <a:noAutofit/>
          </a:bodyPr>
          <a:lstStyle/>
          <a:p>
            <a:pPr indent="-311150" lvl="0" marL="457200" rtl="0" algn="just">
              <a:lnSpc>
                <a:spcPct val="90000"/>
              </a:lnSpc>
              <a:spcBef>
                <a:spcPts val="900"/>
              </a:spcBef>
              <a:spcAft>
                <a:spcPts val="0"/>
              </a:spcAft>
              <a:buClr>
                <a:schemeClr val="accent5"/>
              </a:buClr>
              <a:buSzPts val="1300"/>
              <a:buFont typeface="Calibri"/>
              <a:buChar char="●"/>
            </a:pPr>
            <a:r>
              <a:rPr lang="es">
                <a:solidFill>
                  <a:srgbClr val="375FA9"/>
                </a:solidFill>
              </a:rPr>
              <a:t>El cambio más importante en la introducción de la web 2.0 es la interacción del usuario con el aplicativo web, realizando consultas y/o manipulando datos. Permitiendo así que la web sea el medio para un trabajo colaborativo entre los usuarios, dejando atrás la web 1.0 en donde las páginas web eran solo contenedores de información.</a:t>
            </a:r>
            <a:endParaRPr sz="1200">
              <a:solidFill>
                <a:srgbClr val="233A44"/>
              </a:solidFill>
              <a:latin typeface="Calibri"/>
              <a:ea typeface="Calibri"/>
              <a:cs typeface="Calibri"/>
              <a:sym typeface="Calibri"/>
            </a:endParaRPr>
          </a:p>
          <a:p>
            <a:pPr indent="-311150" lvl="0" marL="457200" rtl="0" algn="just">
              <a:lnSpc>
                <a:spcPct val="90000"/>
              </a:lnSpc>
              <a:spcBef>
                <a:spcPts val="900"/>
              </a:spcBef>
              <a:spcAft>
                <a:spcPts val="0"/>
              </a:spcAft>
              <a:buClr>
                <a:schemeClr val="accent5"/>
              </a:buClr>
              <a:buSzPts val="1300"/>
              <a:buFont typeface="Calibri"/>
              <a:buChar char="●"/>
            </a:pPr>
            <a:r>
              <a:rPr lang="es">
                <a:solidFill>
                  <a:srgbClr val="375FA9"/>
                </a:solidFill>
              </a:rPr>
              <a:t>Los datos manipulados por el usuario son almacenados en una base de datos centralizada, en donde a través de un aplicativo web (frontend) los datos son capturados y enviados al servidor (backend) para su procesamiento y almacenamiento. </a:t>
            </a:r>
            <a:endParaRPr sz="1200">
              <a:solidFill>
                <a:srgbClr val="233A44"/>
              </a:solidFill>
              <a:latin typeface="Calibri"/>
              <a:ea typeface="Calibri"/>
              <a:cs typeface="Calibri"/>
              <a:sym typeface="Calibri"/>
            </a:endParaRPr>
          </a:p>
          <a:p>
            <a:pPr indent="0" lvl="0" marL="139700" rtl="0" algn="just">
              <a:lnSpc>
                <a:spcPct val="90000"/>
              </a:lnSpc>
              <a:spcBef>
                <a:spcPts val="900"/>
              </a:spcBef>
              <a:spcAft>
                <a:spcPts val="0"/>
              </a:spcAft>
              <a:buNone/>
            </a:pPr>
            <a:r>
              <a:t/>
            </a:r>
            <a:endParaRPr>
              <a:solidFill>
                <a:srgbClr val="375FA9"/>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48" name="Shape 148"/>
        <p:cNvGrpSpPr/>
        <p:nvPr/>
      </p:nvGrpSpPr>
      <p:grpSpPr>
        <a:xfrm>
          <a:off x="0" y="0"/>
          <a:ext cx="0" cy="0"/>
          <a:chOff x="0" y="0"/>
          <a:chExt cx="0" cy="0"/>
        </a:xfrm>
      </p:grpSpPr>
      <p:sp>
        <p:nvSpPr>
          <p:cNvPr id="149" name="Google Shape;149;p16"/>
          <p:cNvSpPr txBox="1"/>
          <p:nvPr>
            <p:ph type="ctrTitle"/>
          </p:nvPr>
        </p:nvSpPr>
        <p:spPr>
          <a:xfrm>
            <a:off x="1281950" y="1089142"/>
            <a:ext cx="6622500" cy="2070300"/>
          </a:xfrm>
          <a:prstGeom prst="rect">
            <a:avLst/>
          </a:prstGeom>
          <a:noFill/>
          <a:ln>
            <a:noFill/>
          </a:ln>
        </p:spPr>
        <p:txBody>
          <a:bodyPr anchorCtr="0" anchor="ctr" bIns="91425" lIns="91425" spcFirstLastPara="1" rIns="91425" wrap="square" tIns="91425">
            <a:noAutofit/>
          </a:bodyPr>
          <a:lstStyle/>
          <a:p>
            <a:pPr indent="0" lvl="0" marL="0" rtl="0" algn="ctr">
              <a:lnSpc>
                <a:spcPct val="85000"/>
              </a:lnSpc>
              <a:spcBef>
                <a:spcPts val="0"/>
              </a:spcBef>
              <a:spcAft>
                <a:spcPts val="0"/>
              </a:spcAft>
              <a:buSzPts val="3800"/>
              <a:buNone/>
            </a:pPr>
            <a:r>
              <a:rPr b="1" lang="es" sz="3600">
                <a:solidFill>
                  <a:srgbClr val="3C63AB"/>
                </a:solidFill>
                <a:latin typeface="Arial"/>
                <a:ea typeface="Arial"/>
                <a:cs typeface="Arial"/>
                <a:sym typeface="Arial"/>
              </a:rPr>
              <a:t>Sesión 12: </a:t>
            </a:r>
            <a:endParaRPr b="1" sz="3600">
              <a:solidFill>
                <a:srgbClr val="3C63AB"/>
              </a:solidFill>
              <a:latin typeface="Arial"/>
              <a:ea typeface="Arial"/>
              <a:cs typeface="Arial"/>
              <a:sym typeface="Arial"/>
            </a:endParaRPr>
          </a:p>
          <a:p>
            <a:pPr indent="0" lvl="0" marL="0" rtl="0" algn="ctr">
              <a:lnSpc>
                <a:spcPct val="85000"/>
              </a:lnSpc>
              <a:spcBef>
                <a:spcPts val="0"/>
              </a:spcBef>
              <a:spcAft>
                <a:spcPts val="0"/>
              </a:spcAft>
              <a:buSzPts val="3800"/>
              <a:buNone/>
            </a:pPr>
            <a:r>
              <a:rPr b="1" lang="es" sz="3600">
                <a:solidFill>
                  <a:srgbClr val="3C63AB"/>
                </a:solidFill>
                <a:latin typeface="Arial"/>
                <a:ea typeface="Arial"/>
                <a:cs typeface="Arial"/>
                <a:sym typeface="Arial"/>
              </a:rPr>
              <a:t> </a:t>
            </a:r>
            <a:r>
              <a:rPr b="1" lang="es" sz="5600">
                <a:solidFill>
                  <a:srgbClr val="E72F61"/>
                </a:solidFill>
                <a:latin typeface="Arial"/>
                <a:ea typeface="Arial"/>
                <a:cs typeface="Arial"/>
                <a:sym typeface="Arial"/>
              </a:rPr>
              <a:t>Desarrollo Software</a:t>
            </a:r>
            <a:endParaRPr b="1" sz="5600">
              <a:solidFill>
                <a:srgbClr val="E72F61"/>
              </a:solidFill>
              <a:latin typeface="Arial"/>
              <a:ea typeface="Arial"/>
              <a:cs typeface="Arial"/>
              <a:sym typeface="Arial"/>
            </a:endParaRPr>
          </a:p>
        </p:txBody>
      </p:sp>
      <p:sp>
        <p:nvSpPr>
          <p:cNvPr id="150" name="Google Shape;150;p16"/>
          <p:cNvSpPr txBox="1"/>
          <p:nvPr>
            <p:ph idx="1" type="subTitle"/>
          </p:nvPr>
        </p:nvSpPr>
        <p:spPr>
          <a:xfrm>
            <a:off x="1101471" y="3053117"/>
            <a:ext cx="6983400" cy="991800"/>
          </a:xfrm>
          <a:prstGeom prst="rect">
            <a:avLst/>
          </a:prstGeom>
          <a:noFill/>
          <a:ln>
            <a:noFill/>
          </a:ln>
        </p:spPr>
        <p:txBody>
          <a:bodyPr anchorCtr="0" anchor="t" bIns="91425" lIns="91425" spcFirstLastPara="1" rIns="91425" wrap="square" tIns="91425">
            <a:noAutofit/>
          </a:bodyPr>
          <a:lstStyle/>
          <a:p>
            <a:pPr indent="0" lvl="0" marL="0" rtl="0" algn="ctr">
              <a:lnSpc>
                <a:spcPct val="90000"/>
              </a:lnSpc>
              <a:spcBef>
                <a:spcPts val="1100"/>
              </a:spcBef>
              <a:spcAft>
                <a:spcPts val="0"/>
              </a:spcAft>
              <a:buNone/>
            </a:pPr>
            <a:r>
              <a:rPr lang="es" sz="1800">
                <a:solidFill>
                  <a:srgbClr val="3C63AA"/>
                </a:solidFill>
                <a:latin typeface="Arial"/>
                <a:ea typeface="Arial"/>
                <a:cs typeface="Arial"/>
                <a:sym typeface="Arial"/>
              </a:rPr>
              <a:t>Diseño de bases de datos</a:t>
            </a:r>
            <a:endParaRPr sz="1800">
              <a:solidFill>
                <a:srgbClr val="3C63AA"/>
              </a:solidFill>
              <a:latin typeface="Arial"/>
              <a:ea typeface="Arial"/>
              <a:cs typeface="Arial"/>
              <a:sym typeface="Arial"/>
            </a:endParaRPr>
          </a:p>
          <a:p>
            <a:pPr indent="0" lvl="0" marL="0" rtl="0" algn="ctr">
              <a:lnSpc>
                <a:spcPct val="90000"/>
              </a:lnSpc>
              <a:spcBef>
                <a:spcPts val="1100"/>
              </a:spcBef>
              <a:spcAft>
                <a:spcPts val="0"/>
              </a:spcAft>
              <a:buNone/>
            </a:pPr>
            <a:r>
              <a:rPr lang="es" sz="1800">
                <a:solidFill>
                  <a:srgbClr val="3C63AA"/>
                </a:solidFill>
                <a:latin typeface="Arial"/>
                <a:ea typeface="Arial"/>
                <a:cs typeface="Arial"/>
                <a:sym typeface="Arial"/>
              </a:rPr>
              <a:t>Integración de bases de datos</a:t>
            </a:r>
            <a:endParaRPr sz="1800">
              <a:solidFill>
                <a:srgbClr val="3C63AA"/>
              </a:solidFill>
              <a:latin typeface="Arial"/>
              <a:ea typeface="Arial"/>
              <a:cs typeface="Arial"/>
              <a:sym typeface="Arial"/>
            </a:endParaRPr>
          </a:p>
          <a:p>
            <a:pPr indent="0" lvl="0" marL="0" rtl="0" algn="ctr">
              <a:lnSpc>
                <a:spcPct val="90000"/>
              </a:lnSpc>
              <a:spcBef>
                <a:spcPts val="1100"/>
              </a:spcBef>
              <a:spcAft>
                <a:spcPts val="0"/>
              </a:spcAft>
              <a:buNone/>
            </a:pPr>
            <a:r>
              <a:t/>
            </a:r>
            <a:endParaRPr sz="1800">
              <a:solidFill>
                <a:srgbClr val="3C63AA"/>
              </a:solidFill>
              <a:latin typeface="Arial"/>
              <a:ea typeface="Arial"/>
              <a:cs typeface="Arial"/>
              <a:sym typeface="Arial"/>
            </a:endParaRPr>
          </a:p>
          <a:p>
            <a:pPr indent="0" lvl="0" marL="0" rtl="0" algn="ctr">
              <a:lnSpc>
                <a:spcPct val="90000"/>
              </a:lnSpc>
              <a:spcBef>
                <a:spcPts val="1100"/>
              </a:spcBef>
              <a:spcAft>
                <a:spcPts val="0"/>
              </a:spcAft>
              <a:buSzPts val="1600"/>
              <a:buNone/>
            </a:pPr>
            <a:r>
              <a:t/>
            </a:r>
            <a:endParaRPr sz="1800">
              <a:solidFill>
                <a:srgbClr val="3C63AA"/>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60" name="Shape 260"/>
        <p:cNvGrpSpPr/>
        <p:nvPr/>
      </p:nvGrpSpPr>
      <p:grpSpPr>
        <a:xfrm>
          <a:off x="0" y="0"/>
          <a:ext cx="0" cy="0"/>
          <a:chOff x="0" y="0"/>
          <a:chExt cx="0" cy="0"/>
        </a:xfrm>
      </p:grpSpPr>
      <p:sp>
        <p:nvSpPr>
          <p:cNvPr id="261" name="Google Shape;261;p34"/>
          <p:cNvSpPr txBox="1"/>
          <p:nvPr/>
        </p:nvSpPr>
        <p:spPr>
          <a:xfrm>
            <a:off x="822960" y="623662"/>
            <a:ext cx="77289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2800">
                <a:solidFill>
                  <a:srgbClr val="E73263"/>
                </a:solidFill>
              </a:rPr>
              <a:t>Desarrollo Web - Frontend y Backend</a:t>
            </a:r>
            <a:br>
              <a:rPr b="1" lang="es" sz="2800">
                <a:solidFill>
                  <a:srgbClr val="E73263"/>
                </a:solidFill>
              </a:rPr>
            </a:br>
            <a:r>
              <a:rPr b="1" lang="es" sz="2800">
                <a:solidFill>
                  <a:srgbClr val="E73263"/>
                </a:solidFill>
              </a:rPr>
              <a:t>Flask – Base de Datos</a:t>
            </a:r>
            <a:endParaRPr sz="2800">
              <a:solidFill>
                <a:srgbClr val="AF7B51"/>
              </a:solidFill>
              <a:latin typeface="Nunito"/>
              <a:ea typeface="Nunito"/>
              <a:cs typeface="Nunito"/>
              <a:sym typeface="Nunito"/>
            </a:endParaRPr>
          </a:p>
        </p:txBody>
      </p:sp>
      <p:sp>
        <p:nvSpPr>
          <p:cNvPr id="262" name="Google Shape;262;p34"/>
          <p:cNvSpPr txBox="1"/>
          <p:nvPr/>
        </p:nvSpPr>
        <p:spPr>
          <a:xfrm>
            <a:off x="822960" y="1925782"/>
            <a:ext cx="7543800" cy="2780700"/>
          </a:xfrm>
          <a:prstGeom prst="rect">
            <a:avLst/>
          </a:prstGeom>
          <a:noFill/>
          <a:ln>
            <a:noFill/>
          </a:ln>
        </p:spPr>
        <p:txBody>
          <a:bodyPr anchorCtr="0" anchor="t" bIns="34275" lIns="0" spcFirstLastPara="1" rIns="0" wrap="square" tIns="34275">
            <a:noAutofit/>
          </a:bodyPr>
          <a:lstStyle/>
          <a:p>
            <a:pPr indent="0" lvl="0" marL="139700" rtl="0" algn="l">
              <a:lnSpc>
                <a:spcPct val="90000"/>
              </a:lnSpc>
              <a:spcBef>
                <a:spcPts val="900"/>
              </a:spcBef>
              <a:spcAft>
                <a:spcPts val="0"/>
              </a:spcAft>
              <a:buNone/>
            </a:pPr>
            <a:r>
              <a:rPr b="1" lang="es" sz="1500">
                <a:solidFill>
                  <a:srgbClr val="375FA9"/>
                </a:solidFill>
              </a:rPr>
              <a:t>Actores principales</a:t>
            </a:r>
            <a:endParaRPr b="1" sz="1300">
              <a:solidFill>
                <a:srgbClr val="233A44"/>
              </a:solidFill>
              <a:latin typeface="Calibri"/>
              <a:ea typeface="Calibri"/>
              <a:cs typeface="Calibri"/>
              <a:sym typeface="Calibri"/>
            </a:endParaRPr>
          </a:p>
          <a:p>
            <a:pPr indent="0" lvl="0" marL="139700" rtl="0" algn="l">
              <a:lnSpc>
                <a:spcPct val="90000"/>
              </a:lnSpc>
              <a:spcBef>
                <a:spcPts val="900"/>
              </a:spcBef>
              <a:spcAft>
                <a:spcPts val="0"/>
              </a:spcAft>
              <a:buNone/>
            </a:pPr>
            <a:r>
              <a:t/>
            </a:r>
            <a:endParaRPr sz="500">
              <a:solidFill>
                <a:srgbClr val="375FA9"/>
              </a:solidFill>
            </a:endParaRPr>
          </a:p>
          <a:p>
            <a:pPr indent="-317500" lvl="0" marL="457200" rtl="0" algn="l">
              <a:lnSpc>
                <a:spcPct val="90000"/>
              </a:lnSpc>
              <a:spcBef>
                <a:spcPts val="900"/>
              </a:spcBef>
              <a:spcAft>
                <a:spcPts val="0"/>
              </a:spcAft>
              <a:buClr>
                <a:schemeClr val="accent5"/>
              </a:buClr>
              <a:buSzPts val="1400"/>
              <a:buFont typeface="Calibri"/>
              <a:buChar char="●"/>
            </a:pPr>
            <a:r>
              <a:rPr lang="es" sz="1500">
                <a:solidFill>
                  <a:srgbClr val="375FA9"/>
                </a:solidFill>
              </a:rPr>
              <a:t>Archivo principal de la aplicación de Python.</a:t>
            </a:r>
            <a:endParaRPr sz="1300">
              <a:solidFill>
                <a:srgbClr val="233A44"/>
              </a:solidFill>
              <a:latin typeface="Calibri"/>
              <a:ea typeface="Calibri"/>
              <a:cs typeface="Calibri"/>
              <a:sym typeface="Calibri"/>
            </a:endParaRPr>
          </a:p>
          <a:p>
            <a:pPr indent="0" lvl="0" marL="139700" rtl="0" algn="l">
              <a:lnSpc>
                <a:spcPct val="90000"/>
              </a:lnSpc>
              <a:spcBef>
                <a:spcPts val="900"/>
              </a:spcBef>
              <a:spcAft>
                <a:spcPts val="0"/>
              </a:spcAft>
              <a:buNone/>
            </a:pPr>
            <a:r>
              <a:t/>
            </a:r>
            <a:endParaRPr sz="300">
              <a:solidFill>
                <a:srgbClr val="375FA9"/>
              </a:solidFill>
            </a:endParaRPr>
          </a:p>
          <a:p>
            <a:pPr indent="-317500" lvl="0" marL="457200" rtl="0" algn="l">
              <a:lnSpc>
                <a:spcPct val="90000"/>
              </a:lnSpc>
              <a:spcBef>
                <a:spcPts val="900"/>
              </a:spcBef>
              <a:spcAft>
                <a:spcPts val="0"/>
              </a:spcAft>
              <a:buClr>
                <a:schemeClr val="accent5"/>
              </a:buClr>
              <a:buSzPts val="1400"/>
              <a:buFont typeface="Calibri"/>
              <a:buChar char="●"/>
            </a:pPr>
            <a:r>
              <a:rPr lang="es" sz="1500">
                <a:solidFill>
                  <a:srgbClr val="375FA9"/>
                </a:solidFill>
              </a:rPr>
              <a:t>Archivo donde se establecen los diferentes formularios mediante Flask a nivel de servidor.</a:t>
            </a:r>
            <a:endParaRPr sz="400">
              <a:solidFill>
                <a:srgbClr val="375FA9"/>
              </a:solidFill>
            </a:endParaRPr>
          </a:p>
          <a:p>
            <a:pPr indent="-317500" lvl="0" marL="457200" rtl="0" algn="l">
              <a:lnSpc>
                <a:spcPct val="90000"/>
              </a:lnSpc>
              <a:spcBef>
                <a:spcPts val="900"/>
              </a:spcBef>
              <a:spcAft>
                <a:spcPts val="0"/>
              </a:spcAft>
              <a:buClr>
                <a:schemeClr val="accent5"/>
              </a:buClr>
              <a:buSzPts val="1400"/>
              <a:buFont typeface="Calibri"/>
              <a:buChar char="●"/>
            </a:pPr>
            <a:r>
              <a:rPr lang="es" sz="1500">
                <a:solidFill>
                  <a:srgbClr val="375FA9"/>
                </a:solidFill>
              </a:rPr>
              <a:t>Vistas html necesarias para visualizar e ingresar los datos.</a:t>
            </a:r>
            <a:endParaRPr sz="1500">
              <a:solidFill>
                <a:srgbClr val="375FA9"/>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66" name="Shape 266"/>
        <p:cNvGrpSpPr/>
        <p:nvPr/>
      </p:nvGrpSpPr>
      <p:grpSpPr>
        <a:xfrm>
          <a:off x="0" y="0"/>
          <a:ext cx="0" cy="0"/>
          <a:chOff x="0" y="0"/>
          <a:chExt cx="0" cy="0"/>
        </a:xfrm>
      </p:grpSpPr>
      <p:sp>
        <p:nvSpPr>
          <p:cNvPr id="267" name="Google Shape;267;p35"/>
          <p:cNvSpPr txBox="1"/>
          <p:nvPr/>
        </p:nvSpPr>
        <p:spPr>
          <a:xfrm>
            <a:off x="800110" y="622852"/>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2800">
                <a:solidFill>
                  <a:srgbClr val="E73263"/>
                </a:solidFill>
              </a:rPr>
              <a:t>Desarrollo Web - Frontend y Backend</a:t>
            </a:r>
            <a:br>
              <a:rPr b="1" lang="es" sz="2800">
                <a:solidFill>
                  <a:srgbClr val="E73263"/>
                </a:solidFill>
              </a:rPr>
            </a:br>
            <a:r>
              <a:rPr b="1" lang="es" sz="2800">
                <a:solidFill>
                  <a:srgbClr val="E73263"/>
                </a:solidFill>
              </a:rPr>
              <a:t>Flask – Base de Datos</a:t>
            </a:r>
            <a:endParaRPr b="1" sz="2800">
              <a:solidFill>
                <a:srgbClr val="E73263"/>
              </a:solidFill>
            </a:endParaRPr>
          </a:p>
        </p:txBody>
      </p:sp>
      <p:sp>
        <p:nvSpPr>
          <p:cNvPr id="268" name="Google Shape;268;p35"/>
          <p:cNvSpPr txBox="1"/>
          <p:nvPr/>
        </p:nvSpPr>
        <p:spPr>
          <a:xfrm>
            <a:off x="698269" y="1710943"/>
            <a:ext cx="4040100" cy="3446400"/>
          </a:xfrm>
          <a:prstGeom prst="rect">
            <a:avLst/>
          </a:prstGeom>
          <a:noFill/>
          <a:ln>
            <a:noFill/>
          </a:ln>
        </p:spPr>
        <p:txBody>
          <a:bodyPr anchorCtr="0" anchor="t" bIns="34275" lIns="0" spcFirstLastPara="1" rIns="0" wrap="square" tIns="34275">
            <a:noAutofit/>
          </a:bodyPr>
          <a:lstStyle/>
          <a:p>
            <a:pPr indent="-317500" lvl="0" marL="457200" rtl="0" algn="just">
              <a:lnSpc>
                <a:spcPct val="90000"/>
              </a:lnSpc>
              <a:spcBef>
                <a:spcPts val="900"/>
              </a:spcBef>
              <a:spcAft>
                <a:spcPts val="0"/>
              </a:spcAft>
              <a:buClr>
                <a:schemeClr val="accent5"/>
              </a:buClr>
              <a:buSzPts val="1400"/>
              <a:buFont typeface="Calibri"/>
              <a:buChar char="●"/>
            </a:pPr>
            <a:r>
              <a:rPr lang="es">
                <a:solidFill>
                  <a:srgbClr val="375FA9"/>
                </a:solidFill>
              </a:rPr>
              <a:t>Antes de utilizar SQLite3 en Python, se debe importar el módulo sqlite3, el cual permitirá la conexión y la manipulación con la base de datos a través de las sentencias sql.</a:t>
            </a:r>
            <a:endParaRPr>
              <a:solidFill>
                <a:srgbClr val="375FA9"/>
              </a:solidFill>
            </a:endParaRPr>
          </a:p>
          <a:p>
            <a:pPr indent="-317500" lvl="0" marL="457200" rtl="0" algn="just">
              <a:lnSpc>
                <a:spcPct val="90000"/>
              </a:lnSpc>
              <a:spcBef>
                <a:spcPts val="900"/>
              </a:spcBef>
              <a:spcAft>
                <a:spcPts val="0"/>
              </a:spcAft>
              <a:buClr>
                <a:schemeClr val="accent5"/>
              </a:buClr>
              <a:buSzPts val="1400"/>
              <a:buFont typeface="Calibri"/>
              <a:buChar char="●"/>
            </a:pPr>
            <a:r>
              <a:rPr lang="es">
                <a:solidFill>
                  <a:srgbClr val="375FA9"/>
                </a:solidFill>
              </a:rPr>
              <a:t>Para importar el módulo sqlite3 en el archivo principal del  aplicativo web de extensión .py se deben incluir las líneas de la derecha.</a:t>
            </a:r>
            <a:endParaRPr>
              <a:solidFill>
                <a:srgbClr val="375FA9"/>
              </a:solidFill>
            </a:endParaRPr>
          </a:p>
          <a:p>
            <a:pPr indent="-317500" lvl="0" marL="457200" rtl="0" algn="just">
              <a:lnSpc>
                <a:spcPct val="90000"/>
              </a:lnSpc>
              <a:spcBef>
                <a:spcPts val="900"/>
              </a:spcBef>
              <a:spcAft>
                <a:spcPts val="0"/>
              </a:spcAft>
              <a:buClr>
                <a:schemeClr val="accent5"/>
              </a:buClr>
              <a:buSzPts val="1400"/>
              <a:buFont typeface="Calibri"/>
              <a:buChar char="●"/>
            </a:pPr>
            <a:r>
              <a:rPr lang="es">
                <a:solidFill>
                  <a:srgbClr val="375FA9"/>
                </a:solidFill>
              </a:rPr>
              <a:t>El módulo de error permite procesar los errores que pueda generar cualquier sentencia que utilice sqlite3.</a:t>
            </a:r>
            <a:endParaRPr sz="1300">
              <a:solidFill>
                <a:srgbClr val="233A44"/>
              </a:solidFill>
              <a:latin typeface="Calibri"/>
              <a:ea typeface="Calibri"/>
              <a:cs typeface="Calibri"/>
              <a:sym typeface="Calibri"/>
            </a:endParaRPr>
          </a:p>
          <a:p>
            <a:pPr indent="0" lvl="0" marL="139700" rtl="0" algn="l">
              <a:lnSpc>
                <a:spcPct val="90000"/>
              </a:lnSpc>
              <a:spcBef>
                <a:spcPts val="900"/>
              </a:spcBef>
              <a:spcAft>
                <a:spcPts val="0"/>
              </a:spcAft>
              <a:buNone/>
            </a:pPr>
            <a:r>
              <a:t/>
            </a:r>
            <a:endParaRPr>
              <a:solidFill>
                <a:srgbClr val="375FA9"/>
              </a:solidFill>
            </a:endParaRPr>
          </a:p>
        </p:txBody>
      </p:sp>
      <p:sp>
        <p:nvSpPr>
          <p:cNvPr id="269" name="Google Shape;269;p35"/>
          <p:cNvSpPr txBox="1"/>
          <p:nvPr/>
        </p:nvSpPr>
        <p:spPr>
          <a:xfrm>
            <a:off x="5104015" y="2230488"/>
            <a:ext cx="3183900" cy="3017400"/>
          </a:xfrm>
          <a:prstGeom prst="rect">
            <a:avLst/>
          </a:prstGeom>
          <a:noFill/>
          <a:ln>
            <a:noFill/>
          </a:ln>
        </p:spPr>
        <p:txBody>
          <a:bodyPr anchorCtr="0" anchor="t" bIns="34275" lIns="0" spcFirstLastPara="1" rIns="0" wrap="square" tIns="34275">
            <a:noAutofit/>
          </a:bodyPr>
          <a:lstStyle/>
          <a:p>
            <a:pPr indent="0" lvl="0" marL="139700" marR="0" rtl="0" algn="l">
              <a:lnSpc>
                <a:spcPct val="90000"/>
              </a:lnSpc>
              <a:spcBef>
                <a:spcPts val="900"/>
              </a:spcBef>
              <a:spcAft>
                <a:spcPts val="0"/>
              </a:spcAft>
              <a:buClr>
                <a:srgbClr val="233A44"/>
              </a:buClr>
              <a:buSzPts val="1400"/>
              <a:buFont typeface="Calibri"/>
              <a:buNone/>
            </a:pPr>
            <a:r>
              <a:rPr b="1" i="0" lang="es" sz="1400" u="none" cap="none" strike="noStrike">
                <a:solidFill>
                  <a:srgbClr val="375FA9"/>
                </a:solidFill>
                <a:latin typeface="Arial"/>
                <a:ea typeface="Arial"/>
                <a:cs typeface="Arial"/>
                <a:sym typeface="Arial"/>
              </a:rPr>
              <a:t>Archivo principal aplicativo web</a:t>
            </a:r>
            <a:endParaRPr/>
          </a:p>
          <a:p>
            <a:pPr indent="0" lvl="0" marL="139700" marR="0" rtl="0" algn="l">
              <a:lnSpc>
                <a:spcPct val="90000"/>
              </a:lnSpc>
              <a:spcBef>
                <a:spcPts val="900"/>
              </a:spcBef>
              <a:spcAft>
                <a:spcPts val="0"/>
              </a:spcAft>
              <a:buClr>
                <a:srgbClr val="233A44"/>
              </a:buClr>
              <a:buSzPts val="1400"/>
              <a:buFont typeface="Calibri"/>
              <a:buNone/>
            </a:pPr>
            <a:r>
              <a:rPr i="0" lang="es" sz="1400" u="none" cap="none" strike="noStrike">
                <a:solidFill>
                  <a:srgbClr val="375FA9"/>
                </a:solidFill>
                <a:latin typeface="Consolas"/>
                <a:ea typeface="Consolas"/>
                <a:cs typeface="Consolas"/>
                <a:sym typeface="Consolas"/>
              </a:rPr>
              <a:t>#import</a:t>
            </a:r>
            <a:r>
              <a:rPr lang="es">
                <a:solidFill>
                  <a:srgbClr val="375FA9"/>
                </a:solidFill>
                <a:latin typeface="Consolas"/>
                <a:ea typeface="Consolas"/>
                <a:cs typeface="Consolas"/>
                <a:sym typeface="Consolas"/>
              </a:rPr>
              <a:t>a</a:t>
            </a:r>
            <a:r>
              <a:rPr i="0" lang="es" sz="1400" u="none" cap="none" strike="noStrike">
                <a:solidFill>
                  <a:srgbClr val="375FA9"/>
                </a:solidFill>
                <a:latin typeface="Consolas"/>
                <a:ea typeface="Consolas"/>
                <a:cs typeface="Consolas"/>
                <a:sym typeface="Consolas"/>
              </a:rPr>
              <a:t>r el modulo sqlite3</a:t>
            </a:r>
            <a:endParaRPr>
              <a:latin typeface="Consolas"/>
              <a:ea typeface="Consolas"/>
              <a:cs typeface="Consolas"/>
              <a:sym typeface="Consolas"/>
            </a:endParaRPr>
          </a:p>
          <a:p>
            <a:pPr indent="0" lvl="0" marL="139700" marR="0" rtl="0" algn="l">
              <a:lnSpc>
                <a:spcPct val="90000"/>
              </a:lnSpc>
              <a:spcBef>
                <a:spcPts val="900"/>
              </a:spcBef>
              <a:spcAft>
                <a:spcPts val="0"/>
              </a:spcAft>
              <a:buClr>
                <a:srgbClr val="233A44"/>
              </a:buClr>
              <a:buSzPts val="1400"/>
              <a:buFont typeface="Calibri"/>
              <a:buNone/>
            </a:pPr>
            <a:r>
              <a:rPr i="0" lang="es" sz="1400" u="none" cap="none" strike="noStrike">
                <a:solidFill>
                  <a:srgbClr val="375FA9"/>
                </a:solidFill>
                <a:latin typeface="Consolas"/>
                <a:ea typeface="Consolas"/>
                <a:cs typeface="Consolas"/>
                <a:sym typeface="Consolas"/>
              </a:rPr>
              <a:t>import sqlite3</a:t>
            </a:r>
            <a:endParaRPr>
              <a:latin typeface="Consolas"/>
              <a:ea typeface="Consolas"/>
              <a:cs typeface="Consolas"/>
              <a:sym typeface="Consolas"/>
            </a:endParaRPr>
          </a:p>
          <a:p>
            <a:pPr indent="0" lvl="0" marL="139700" marR="0" rtl="0" algn="l">
              <a:lnSpc>
                <a:spcPct val="90000"/>
              </a:lnSpc>
              <a:spcBef>
                <a:spcPts val="900"/>
              </a:spcBef>
              <a:spcAft>
                <a:spcPts val="0"/>
              </a:spcAft>
              <a:buClr>
                <a:srgbClr val="233A44"/>
              </a:buClr>
              <a:buSzPts val="1400"/>
              <a:buFont typeface="Calibri"/>
              <a:buNone/>
            </a:pPr>
            <a:r>
              <a:rPr i="0" lang="es" sz="1400" u="none" cap="none" strike="noStrike">
                <a:solidFill>
                  <a:srgbClr val="375FA9"/>
                </a:solidFill>
                <a:latin typeface="Consolas"/>
                <a:ea typeface="Consolas"/>
                <a:cs typeface="Consolas"/>
                <a:sym typeface="Consolas"/>
              </a:rPr>
              <a:t>#import</a:t>
            </a:r>
            <a:r>
              <a:rPr lang="es">
                <a:solidFill>
                  <a:srgbClr val="375FA9"/>
                </a:solidFill>
                <a:latin typeface="Consolas"/>
                <a:ea typeface="Consolas"/>
                <a:cs typeface="Consolas"/>
                <a:sym typeface="Consolas"/>
              </a:rPr>
              <a:t>a</a:t>
            </a:r>
            <a:r>
              <a:rPr i="0" lang="es" sz="1400" u="none" cap="none" strike="noStrike">
                <a:solidFill>
                  <a:srgbClr val="375FA9"/>
                </a:solidFill>
                <a:latin typeface="Consolas"/>
                <a:ea typeface="Consolas"/>
                <a:cs typeface="Consolas"/>
                <a:sym typeface="Consolas"/>
              </a:rPr>
              <a:t>r modulo de error de sqlite3</a:t>
            </a:r>
            <a:endParaRPr>
              <a:latin typeface="Consolas"/>
              <a:ea typeface="Consolas"/>
              <a:cs typeface="Consolas"/>
              <a:sym typeface="Consolas"/>
            </a:endParaRPr>
          </a:p>
          <a:p>
            <a:pPr indent="0" lvl="0" marL="139700" marR="0" rtl="0" algn="l">
              <a:lnSpc>
                <a:spcPct val="90000"/>
              </a:lnSpc>
              <a:spcBef>
                <a:spcPts val="900"/>
              </a:spcBef>
              <a:spcAft>
                <a:spcPts val="0"/>
              </a:spcAft>
              <a:buClr>
                <a:srgbClr val="233A44"/>
              </a:buClr>
              <a:buSzPts val="1400"/>
              <a:buFont typeface="Calibri"/>
              <a:buNone/>
            </a:pPr>
            <a:r>
              <a:rPr i="0" lang="es" sz="1400" u="none" cap="none" strike="noStrike">
                <a:solidFill>
                  <a:srgbClr val="375FA9"/>
                </a:solidFill>
                <a:latin typeface="Consolas"/>
                <a:ea typeface="Consolas"/>
                <a:cs typeface="Consolas"/>
                <a:sym typeface="Consolas"/>
              </a:rPr>
              <a:t>from sqlite3 import Error</a:t>
            </a:r>
            <a:endParaRPr i="0" sz="1400" u="none" cap="none" strike="noStrike">
              <a:solidFill>
                <a:srgbClr val="375FA9"/>
              </a:solidFill>
              <a:latin typeface="Consolas"/>
              <a:ea typeface="Consolas"/>
              <a:cs typeface="Consolas"/>
              <a:sym typeface="Consolas"/>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73" name="Shape 273"/>
        <p:cNvGrpSpPr/>
        <p:nvPr/>
      </p:nvGrpSpPr>
      <p:grpSpPr>
        <a:xfrm>
          <a:off x="0" y="0"/>
          <a:ext cx="0" cy="0"/>
          <a:chOff x="0" y="0"/>
          <a:chExt cx="0" cy="0"/>
        </a:xfrm>
      </p:grpSpPr>
      <p:sp>
        <p:nvSpPr>
          <p:cNvPr id="274" name="Google Shape;274;p36"/>
          <p:cNvSpPr txBox="1"/>
          <p:nvPr/>
        </p:nvSpPr>
        <p:spPr>
          <a:xfrm>
            <a:off x="822960" y="650552"/>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2800">
                <a:solidFill>
                  <a:srgbClr val="E73263"/>
                </a:solidFill>
              </a:rPr>
              <a:t>Desarrollo Web - Frontend y Backend</a:t>
            </a:r>
            <a:endParaRPr b="1" sz="2800">
              <a:solidFill>
                <a:srgbClr val="E73263"/>
              </a:solidFill>
            </a:endParaRPr>
          </a:p>
          <a:p>
            <a:pPr indent="0" lvl="0" marL="0" rtl="0" algn="l">
              <a:lnSpc>
                <a:spcPct val="85000"/>
              </a:lnSpc>
              <a:spcBef>
                <a:spcPts val="0"/>
              </a:spcBef>
              <a:spcAft>
                <a:spcPts val="0"/>
              </a:spcAft>
              <a:buNone/>
            </a:pPr>
            <a:r>
              <a:rPr b="1" lang="es" sz="2800">
                <a:solidFill>
                  <a:srgbClr val="E73263"/>
                </a:solidFill>
              </a:rPr>
              <a:t>Flask – Base de Datos</a:t>
            </a:r>
            <a:endParaRPr b="1" sz="2800">
              <a:solidFill>
                <a:srgbClr val="E73263"/>
              </a:solidFill>
            </a:endParaRPr>
          </a:p>
        </p:txBody>
      </p:sp>
      <p:sp>
        <p:nvSpPr>
          <p:cNvPr id="275" name="Google Shape;275;p36"/>
          <p:cNvSpPr txBox="1"/>
          <p:nvPr/>
        </p:nvSpPr>
        <p:spPr>
          <a:xfrm>
            <a:off x="822960" y="1863343"/>
            <a:ext cx="3957000" cy="3017400"/>
          </a:xfrm>
          <a:prstGeom prst="rect">
            <a:avLst/>
          </a:prstGeom>
          <a:noFill/>
          <a:ln>
            <a:noFill/>
          </a:ln>
        </p:spPr>
        <p:txBody>
          <a:bodyPr anchorCtr="0" anchor="t" bIns="34275" lIns="0" spcFirstLastPara="1" rIns="0" wrap="square" tIns="34275">
            <a:noAutofit/>
          </a:bodyPr>
          <a:lstStyle/>
          <a:p>
            <a:pPr indent="-317500" lvl="0" marL="457200" rtl="0" algn="just">
              <a:lnSpc>
                <a:spcPct val="90000"/>
              </a:lnSpc>
              <a:spcBef>
                <a:spcPts val="900"/>
              </a:spcBef>
              <a:spcAft>
                <a:spcPts val="0"/>
              </a:spcAft>
              <a:buClr>
                <a:schemeClr val="accent5"/>
              </a:buClr>
              <a:buSzPts val="1400"/>
              <a:buFont typeface="Calibri"/>
              <a:buChar char="●"/>
            </a:pPr>
            <a:r>
              <a:rPr lang="es">
                <a:solidFill>
                  <a:srgbClr val="375FA9"/>
                </a:solidFill>
              </a:rPr>
              <a:t>La función detallada a la derecha, realiza la conexión con la base de datos llamada </a:t>
            </a:r>
            <a:r>
              <a:rPr i="1" lang="es">
                <a:solidFill>
                  <a:srgbClr val="375FA9"/>
                </a:solidFill>
              </a:rPr>
              <a:t>mydatabase.db.</a:t>
            </a:r>
            <a:endParaRPr sz="1300">
              <a:solidFill>
                <a:srgbClr val="233A44"/>
              </a:solidFill>
              <a:latin typeface="Calibri"/>
              <a:ea typeface="Calibri"/>
              <a:cs typeface="Calibri"/>
              <a:sym typeface="Calibri"/>
            </a:endParaRPr>
          </a:p>
          <a:p>
            <a:pPr indent="-317500" lvl="0" marL="457200" rtl="0" algn="just">
              <a:lnSpc>
                <a:spcPct val="90000"/>
              </a:lnSpc>
              <a:spcBef>
                <a:spcPts val="900"/>
              </a:spcBef>
              <a:spcAft>
                <a:spcPts val="0"/>
              </a:spcAft>
              <a:buClr>
                <a:schemeClr val="accent5"/>
              </a:buClr>
              <a:buSzPts val="1400"/>
              <a:buFont typeface="Calibri"/>
              <a:buChar char="●"/>
            </a:pPr>
            <a:r>
              <a:rPr i="1" lang="es">
                <a:solidFill>
                  <a:srgbClr val="375FA9"/>
                </a:solidFill>
              </a:rPr>
              <a:t>def sql_connection </a:t>
            </a:r>
            <a:r>
              <a:rPr lang="es">
                <a:solidFill>
                  <a:srgbClr val="375FA9"/>
                </a:solidFill>
              </a:rPr>
              <a:t>devuelve un objeto de tipo conexión que permite la conexión con la base de datos sqlite3.</a:t>
            </a:r>
            <a:endParaRPr sz="1300">
              <a:solidFill>
                <a:srgbClr val="233A44"/>
              </a:solidFill>
              <a:latin typeface="Calibri"/>
              <a:ea typeface="Calibri"/>
              <a:cs typeface="Calibri"/>
              <a:sym typeface="Calibri"/>
            </a:endParaRPr>
          </a:p>
          <a:p>
            <a:pPr indent="-317500" lvl="0" marL="457200" rtl="0" algn="just">
              <a:lnSpc>
                <a:spcPct val="90000"/>
              </a:lnSpc>
              <a:spcBef>
                <a:spcPts val="900"/>
              </a:spcBef>
              <a:spcAft>
                <a:spcPts val="0"/>
              </a:spcAft>
              <a:buClr>
                <a:schemeClr val="accent5"/>
              </a:buClr>
              <a:buSzPts val="1400"/>
              <a:buFont typeface="Calibri"/>
              <a:buChar char="●"/>
            </a:pPr>
            <a:r>
              <a:rPr lang="es">
                <a:solidFill>
                  <a:srgbClr val="375FA9"/>
                </a:solidFill>
              </a:rPr>
              <a:t>La sentencia </a:t>
            </a:r>
            <a:r>
              <a:rPr i="1" lang="es">
                <a:solidFill>
                  <a:srgbClr val="375FA9"/>
                </a:solidFill>
                <a:latin typeface="Consolas"/>
                <a:ea typeface="Consolas"/>
                <a:cs typeface="Consolas"/>
                <a:sym typeface="Consolas"/>
              </a:rPr>
              <a:t>con =  sqlite3.connect('mydatabase.db')</a:t>
            </a:r>
            <a:r>
              <a:rPr i="1" lang="es">
                <a:solidFill>
                  <a:srgbClr val="375FA9"/>
                </a:solidFill>
              </a:rPr>
              <a:t> </a:t>
            </a:r>
            <a:r>
              <a:rPr lang="es">
                <a:solidFill>
                  <a:srgbClr val="375FA9"/>
                </a:solidFill>
              </a:rPr>
              <a:t>está contenida en un bloque try con el fin de capturar los posibles errores que se puedan generar.</a:t>
            </a:r>
            <a:endParaRPr i="1">
              <a:solidFill>
                <a:srgbClr val="375FA9"/>
              </a:solidFill>
            </a:endParaRPr>
          </a:p>
        </p:txBody>
      </p:sp>
      <p:sp>
        <p:nvSpPr>
          <p:cNvPr id="276" name="Google Shape;276;p36"/>
          <p:cNvSpPr txBox="1"/>
          <p:nvPr/>
        </p:nvSpPr>
        <p:spPr>
          <a:xfrm>
            <a:off x="5182799" y="2039989"/>
            <a:ext cx="3183900" cy="3017400"/>
          </a:xfrm>
          <a:prstGeom prst="rect">
            <a:avLst/>
          </a:prstGeom>
          <a:noFill/>
          <a:ln>
            <a:noFill/>
          </a:ln>
        </p:spPr>
        <p:txBody>
          <a:bodyPr anchorCtr="0" anchor="t" bIns="34275" lIns="0" spcFirstLastPara="1" rIns="0" wrap="square" tIns="34275">
            <a:noAutofit/>
          </a:bodyPr>
          <a:lstStyle/>
          <a:p>
            <a:pPr indent="0" lvl="0" marL="139700" marR="0" rtl="0" algn="l">
              <a:lnSpc>
                <a:spcPct val="90000"/>
              </a:lnSpc>
              <a:spcBef>
                <a:spcPts val="900"/>
              </a:spcBef>
              <a:spcAft>
                <a:spcPts val="0"/>
              </a:spcAft>
              <a:buClr>
                <a:srgbClr val="233A44"/>
              </a:buClr>
              <a:buSzPts val="1400"/>
              <a:buFont typeface="Calibri"/>
              <a:buNone/>
            </a:pPr>
            <a:r>
              <a:rPr b="1" i="0" lang="es" sz="1400" u="none" cap="none" strike="noStrike">
                <a:solidFill>
                  <a:srgbClr val="375FA9"/>
                </a:solidFill>
                <a:latin typeface="Arial"/>
                <a:ea typeface="Arial"/>
                <a:cs typeface="Arial"/>
                <a:sym typeface="Arial"/>
              </a:rPr>
              <a:t>Archivo principal aplicativo web</a:t>
            </a:r>
            <a:endParaRPr/>
          </a:p>
          <a:p>
            <a:pPr indent="0" lvl="0" marL="139700" marR="0" rtl="0" algn="l">
              <a:lnSpc>
                <a:spcPct val="90000"/>
              </a:lnSpc>
              <a:spcBef>
                <a:spcPts val="900"/>
              </a:spcBef>
              <a:spcAft>
                <a:spcPts val="0"/>
              </a:spcAft>
              <a:buClr>
                <a:srgbClr val="233A44"/>
              </a:buClr>
              <a:buSzPts val="1400"/>
              <a:buFont typeface="Calibri"/>
              <a:buNone/>
            </a:pPr>
            <a:r>
              <a:rPr i="0" lang="es" sz="1200" u="none" cap="none" strike="noStrike">
                <a:solidFill>
                  <a:srgbClr val="375FA9"/>
                </a:solidFill>
                <a:latin typeface="Consolas"/>
                <a:ea typeface="Consolas"/>
                <a:cs typeface="Consolas"/>
                <a:sym typeface="Consolas"/>
              </a:rPr>
              <a:t>def sql_connection():</a:t>
            </a:r>
            <a:endParaRPr>
              <a:latin typeface="Consolas"/>
              <a:ea typeface="Consolas"/>
              <a:cs typeface="Consolas"/>
              <a:sym typeface="Consolas"/>
            </a:endParaRPr>
          </a:p>
          <a:p>
            <a:pPr indent="0" lvl="0" marL="139700" marR="0" rtl="0" algn="l">
              <a:lnSpc>
                <a:spcPct val="90000"/>
              </a:lnSpc>
              <a:spcBef>
                <a:spcPts val="900"/>
              </a:spcBef>
              <a:spcAft>
                <a:spcPts val="0"/>
              </a:spcAft>
              <a:buClr>
                <a:srgbClr val="233A44"/>
              </a:buClr>
              <a:buSzPts val="1400"/>
              <a:buFont typeface="Calibri"/>
              <a:buNone/>
            </a:pPr>
            <a:r>
              <a:rPr i="0" lang="es" sz="1200" u="none" cap="none" strike="noStrike">
                <a:solidFill>
                  <a:srgbClr val="375FA9"/>
                </a:solidFill>
                <a:latin typeface="Consolas"/>
                <a:ea typeface="Consolas"/>
                <a:cs typeface="Consolas"/>
                <a:sym typeface="Consolas"/>
              </a:rPr>
              <a:t>    try:</a:t>
            </a:r>
            <a:endParaRPr>
              <a:latin typeface="Consolas"/>
              <a:ea typeface="Consolas"/>
              <a:cs typeface="Consolas"/>
              <a:sym typeface="Consolas"/>
            </a:endParaRPr>
          </a:p>
          <a:p>
            <a:pPr indent="0" lvl="0" marL="139700" marR="0" rtl="0" algn="l">
              <a:lnSpc>
                <a:spcPct val="90000"/>
              </a:lnSpc>
              <a:spcBef>
                <a:spcPts val="900"/>
              </a:spcBef>
              <a:spcAft>
                <a:spcPts val="0"/>
              </a:spcAft>
              <a:buClr>
                <a:srgbClr val="233A44"/>
              </a:buClr>
              <a:buSzPts val="1400"/>
              <a:buFont typeface="Calibri"/>
              <a:buNone/>
            </a:pPr>
            <a:r>
              <a:rPr i="0" lang="es" sz="1200" u="none" cap="none" strike="noStrike">
                <a:solidFill>
                  <a:srgbClr val="375FA9"/>
                </a:solidFill>
                <a:latin typeface="Consolas"/>
                <a:ea typeface="Consolas"/>
                <a:cs typeface="Consolas"/>
                <a:sym typeface="Consolas"/>
              </a:rPr>
              <a:t>        con =  sqlite3.connect('mydatabase.db')</a:t>
            </a:r>
            <a:endParaRPr i="0" sz="1200" u="none" cap="none" strike="noStrike">
              <a:solidFill>
                <a:srgbClr val="375FA9"/>
              </a:solidFill>
              <a:latin typeface="Consolas"/>
              <a:ea typeface="Consolas"/>
              <a:cs typeface="Consolas"/>
              <a:sym typeface="Consolas"/>
            </a:endParaRPr>
          </a:p>
          <a:p>
            <a:pPr indent="0" lvl="0" marL="139700" marR="0" rtl="0" algn="l">
              <a:lnSpc>
                <a:spcPct val="90000"/>
              </a:lnSpc>
              <a:spcBef>
                <a:spcPts val="900"/>
              </a:spcBef>
              <a:spcAft>
                <a:spcPts val="0"/>
              </a:spcAft>
              <a:buClr>
                <a:srgbClr val="233A44"/>
              </a:buClr>
              <a:buSzPts val="1400"/>
              <a:buFont typeface="Calibri"/>
              <a:buNone/>
            </a:pPr>
            <a:r>
              <a:rPr i="0" lang="es" sz="1200" u="none" cap="none" strike="noStrike">
                <a:solidFill>
                  <a:srgbClr val="375FA9"/>
                </a:solidFill>
                <a:latin typeface="Consolas"/>
                <a:ea typeface="Consolas"/>
                <a:cs typeface="Consolas"/>
                <a:sym typeface="Consolas"/>
              </a:rPr>
              <a:t>        return con;</a:t>
            </a:r>
            <a:endParaRPr>
              <a:latin typeface="Consolas"/>
              <a:ea typeface="Consolas"/>
              <a:cs typeface="Consolas"/>
              <a:sym typeface="Consolas"/>
            </a:endParaRPr>
          </a:p>
          <a:p>
            <a:pPr indent="0" lvl="0" marL="139700" marR="0" rtl="0" algn="l">
              <a:lnSpc>
                <a:spcPct val="90000"/>
              </a:lnSpc>
              <a:spcBef>
                <a:spcPts val="900"/>
              </a:spcBef>
              <a:spcAft>
                <a:spcPts val="0"/>
              </a:spcAft>
              <a:buClr>
                <a:srgbClr val="233A44"/>
              </a:buClr>
              <a:buSzPts val="1400"/>
              <a:buFont typeface="Calibri"/>
              <a:buNone/>
            </a:pPr>
            <a:r>
              <a:rPr i="0" lang="es" sz="1200" u="none" cap="none" strike="noStrike">
                <a:solidFill>
                  <a:srgbClr val="375FA9"/>
                </a:solidFill>
                <a:latin typeface="Consolas"/>
                <a:ea typeface="Consolas"/>
                <a:cs typeface="Consolas"/>
                <a:sym typeface="Consolas"/>
              </a:rPr>
              <a:t>    except Error:</a:t>
            </a:r>
            <a:endParaRPr>
              <a:latin typeface="Consolas"/>
              <a:ea typeface="Consolas"/>
              <a:cs typeface="Consolas"/>
              <a:sym typeface="Consolas"/>
            </a:endParaRPr>
          </a:p>
          <a:p>
            <a:pPr indent="0" lvl="0" marL="139700" marR="0" rtl="0" algn="l">
              <a:lnSpc>
                <a:spcPct val="90000"/>
              </a:lnSpc>
              <a:spcBef>
                <a:spcPts val="900"/>
              </a:spcBef>
              <a:spcAft>
                <a:spcPts val="0"/>
              </a:spcAft>
              <a:buClr>
                <a:srgbClr val="233A44"/>
              </a:buClr>
              <a:buSzPts val="1400"/>
              <a:buFont typeface="Calibri"/>
              <a:buNone/>
            </a:pPr>
            <a:r>
              <a:rPr i="0" lang="es" sz="1200" u="none" cap="none" strike="noStrike">
                <a:solidFill>
                  <a:srgbClr val="375FA9"/>
                </a:solidFill>
                <a:latin typeface="Consolas"/>
                <a:ea typeface="Consolas"/>
                <a:cs typeface="Consolas"/>
                <a:sym typeface="Consolas"/>
              </a:rPr>
              <a:t>        print(Error)</a:t>
            </a:r>
            <a:endParaRPr i="0" sz="1200" u="none" cap="none" strike="noStrike">
              <a:solidFill>
                <a:srgbClr val="375FA9"/>
              </a:solidFill>
              <a:latin typeface="Consolas"/>
              <a:ea typeface="Consolas"/>
              <a:cs typeface="Consolas"/>
              <a:sym typeface="Consolas"/>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80" name="Shape 280"/>
        <p:cNvGrpSpPr/>
        <p:nvPr/>
      </p:nvGrpSpPr>
      <p:grpSpPr>
        <a:xfrm>
          <a:off x="0" y="0"/>
          <a:ext cx="0" cy="0"/>
          <a:chOff x="0" y="0"/>
          <a:chExt cx="0" cy="0"/>
        </a:xfrm>
      </p:grpSpPr>
      <p:sp>
        <p:nvSpPr>
          <p:cNvPr id="281" name="Google Shape;281;p37"/>
          <p:cNvSpPr txBox="1"/>
          <p:nvPr/>
        </p:nvSpPr>
        <p:spPr>
          <a:xfrm>
            <a:off x="822960" y="591670"/>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2800">
                <a:solidFill>
                  <a:srgbClr val="E73263"/>
                </a:solidFill>
              </a:rPr>
              <a:t>Desarrollo Web - Frontend y Backend</a:t>
            </a:r>
            <a:endParaRPr b="1" sz="2800">
              <a:solidFill>
                <a:srgbClr val="E73263"/>
              </a:solidFill>
            </a:endParaRPr>
          </a:p>
          <a:p>
            <a:pPr indent="0" lvl="0" marL="0" rtl="0" algn="l">
              <a:lnSpc>
                <a:spcPct val="85000"/>
              </a:lnSpc>
              <a:spcBef>
                <a:spcPts val="0"/>
              </a:spcBef>
              <a:spcAft>
                <a:spcPts val="0"/>
              </a:spcAft>
              <a:buNone/>
            </a:pPr>
            <a:r>
              <a:rPr b="1" lang="es" sz="2800">
                <a:solidFill>
                  <a:srgbClr val="E73263"/>
                </a:solidFill>
              </a:rPr>
              <a:t>Flask – Base de Datos</a:t>
            </a:r>
            <a:endParaRPr b="1" sz="2800">
              <a:solidFill>
                <a:srgbClr val="E73263"/>
              </a:solidFill>
            </a:endParaRPr>
          </a:p>
        </p:txBody>
      </p:sp>
      <p:sp>
        <p:nvSpPr>
          <p:cNvPr id="282" name="Google Shape;282;p37"/>
          <p:cNvSpPr txBox="1"/>
          <p:nvPr/>
        </p:nvSpPr>
        <p:spPr>
          <a:xfrm>
            <a:off x="822961" y="1679770"/>
            <a:ext cx="7543800" cy="3017400"/>
          </a:xfrm>
          <a:prstGeom prst="rect">
            <a:avLst/>
          </a:prstGeom>
          <a:noFill/>
          <a:ln>
            <a:noFill/>
          </a:ln>
        </p:spPr>
        <p:txBody>
          <a:bodyPr anchorCtr="0" anchor="t" bIns="34275" lIns="0" spcFirstLastPara="1" rIns="0" wrap="square" tIns="34275">
            <a:noAutofit/>
          </a:bodyPr>
          <a:lstStyle/>
          <a:p>
            <a:pPr indent="-317500" lvl="0" marL="457200" rtl="0" algn="just">
              <a:lnSpc>
                <a:spcPct val="90000"/>
              </a:lnSpc>
              <a:spcBef>
                <a:spcPts val="900"/>
              </a:spcBef>
              <a:spcAft>
                <a:spcPts val="0"/>
              </a:spcAft>
              <a:buClr>
                <a:schemeClr val="accent5"/>
              </a:buClr>
              <a:buSzPts val="1400"/>
              <a:buFont typeface="Calibri"/>
              <a:buChar char="●"/>
            </a:pPr>
            <a:r>
              <a:rPr lang="es">
                <a:solidFill>
                  <a:srgbClr val="375FA9"/>
                </a:solidFill>
              </a:rPr>
              <a:t>En el archivo principal se definirán también 4 funciones las cuales realizarán las operaciones en la base de datos (inserción, consulta, edición, y eliminación, CRUD por sus siglas en inglés).</a:t>
            </a:r>
            <a:endParaRPr sz="1300">
              <a:solidFill>
                <a:srgbClr val="233A44"/>
              </a:solidFill>
              <a:latin typeface="Calibri"/>
              <a:ea typeface="Calibri"/>
              <a:cs typeface="Calibri"/>
              <a:sym typeface="Calibri"/>
            </a:endParaRPr>
          </a:p>
          <a:p>
            <a:pPr indent="-317500" lvl="0" marL="457200" rtl="0" algn="just">
              <a:lnSpc>
                <a:spcPct val="90000"/>
              </a:lnSpc>
              <a:spcBef>
                <a:spcPts val="900"/>
              </a:spcBef>
              <a:spcAft>
                <a:spcPts val="0"/>
              </a:spcAft>
              <a:buClr>
                <a:schemeClr val="accent5"/>
              </a:buClr>
              <a:buSzPts val="1400"/>
              <a:buFont typeface="Calibri"/>
              <a:buChar char="●"/>
            </a:pPr>
            <a:r>
              <a:rPr lang="es">
                <a:solidFill>
                  <a:srgbClr val="375FA9"/>
                </a:solidFill>
              </a:rPr>
              <a:t>La siguiente imagen muestra la función de inserción, llamada sql_insert_productos.</a:t>
            </a:r>
            <a:endParaRPr>
              <a:solidFill>
                <a:srgbClr val="375FA9"/>
              </a:solidFill>
            </a:endParaRPr>
          </a:p>
        </p:txBody>
      </p:sp>
      <p:pic>
        <p:nvPicPr>
          <p:cNvPr id="283" name="Google Shape;283;p37"/>
          <p:cNvPicPr preferRelativeResize="0"/>
          <p:nvPr/>
        </p:nvPicPr>
        <p:blipFill rotWithShape="1">
          <a:blip r:embed="rId4">
            <a:alphaModFix/>
          </a:blip>
          <a:srcRect b="0" l="0" r="0" t="0"/>
          <a:stretch/>
        </p:blipFill>
        <p:spPr>
          <a:xfrm>
            <a:off x="940075" y="2973875"/>
            <a:ext cx="6771475" cy="11571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87" name="Shape 287"/>
        <p:cNvGrpSpPr/>
        <p:nvPr/>
      </p:nvGrpSpPr>
      <p:grpSpPr>
        <a:xfrm>
          <a:off x="0" y="0"/>
          <a:ext cx="0" cy="0"/>
          <a:chOff x="0" y="0"/>
          <a:chExt cx="0" cy="0"/>
        </a:xfrm>
      </p:grpSpPr>
      <p:sp>
        <p:nvSpPr>
          <p:cNvPr id="288" name="Google Shape;288;p38"/>
          <p:cNvSpPr txBox="1"/>
          <p:nvPr/>
        </p:nvSpPr>
        <p:spPr>
          <a:xfrm>
            <a:off x="822960" y="589024"/>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2800">
                <a:solidFill>
                  <a:srgbClr val="E73263"/>
                </a:solidFill>
              </a:rPr>
              <a:t>Desarrollo Web - Frontend y Backend</a:t>
            </a:r>
            <a:endParaRPr b="1" sz="2800">
              <a:solidFill>
                <a:srgbClr val="E73263"/>
              </a:solidFill>
            </a:endParaRPr>
          </a:p>
          <a:p>
            <a:pPr indent="0" lvl="0" marL="0" rtl="0" algn="l">
              <a:lnSpc>
                <a:spcPct val="85000"/>
              </a:lnSpc>
              <a:spcBef>
                <a:spcPts val="0"/>
              </a:spcBef>
              <a:spcAft>
                <a:spcPts val="0"/>
              </a:spcAft>
              <a:buNone/>
            </a:pPr>
            <a:r>
              <a:rPr b="1" lang="es" sz="2800">
                <a:solidFill>
                  <a:srgbClr val="E73263"/>
                </a:solidFill>
              </a:rPr>
              <a:t>Flask – Base de Datos</a:t>
            </a:r>
            <a:endParaRPr b="1" sz="2800">
              <a:solidFill>
                <a:srgbClr val="E73263"/>
              </a:solidFill>
            </a:endParaRPr>
          </a:p>
        </p:txBody>
      </p:sp>
      <p:sp>
        <p:nvSpPr>
          <p:cNvPr id="289" name="Google Shape;289;p38"/>
          <p:cNvSpPr txBox="1"/>
          <p:nvPr/>
        </p:nvSpPr>
        <p:spPr>
          <a:xfrm>
            <a:off x="822960" y="1832170"/>
            <a:ext cx="7745700" cy="3017400"/>
          </a:xfrm>
          <a:prstGeom prst="rect">
            <a:avLst/>
          </a:prstGeom>
          <a:noFill/>
          <a:ln>
            <a:noFill/>
          </a:ln>
        </p:spPr>
        <p:txBody>
          <a:bodyPr anchorCtr="0" anchor="t" bIns="34275" lIns="0" spcFirstLastPara="1" rIns="0" wrap="square" tIns="34275">
            <a:noAutofit/>
          </a:bodyPr>
          <a:lstStyle/>
          <a:p>
            <a:pPr indent="0" lvl="0" marL="139700" rtl="0" algn="just">
              <a:lnSpc>
                <a:spcPct val="90000"/>
              </a:lnSpc>
              <a:spcBef>
                <a:spcPts val="200"/>
              </a:spcBef>
              <a:spcAft>
                <a:spcPts val="0"/>
              </a:spcAft>
              <a:buNone/>
            </a:pPr>
            <a:r>
              <a:rPr lang="es" sz="1200">
                <a:solidFill>
                  <a:srgbClr val="375FA9"/>
                </a:solidFill>
              </a:rPr>
              <a:t>#crear una variable que contenga la cadena sql que inserta los datos recibidos por parámetro</a:t>
            </a:r>
            <a:endParaRPr sz="1200">
              <a:solidFill>
                <a:srgbClr val="375FA9"/>
              </a:solidFill>
            </a:endParaRPr>
          </a:p>
          <a:p>
            <a:pPr indent="0" lvl="0" marL="139700" rtl="0" algn="just">
              <a:lnSpc>
                <a:spcPct val="90000"/>
              </a:lnSpc>
              <a:spcBef>
                <a:spcPts val="200"/>
              </a:spcBef>
              <a:spcAft>
                <a:spcPts val="0"/>
              </a:spcAft>
              <a:buNone/>
            </a:pPr>
            <a:r>
              <a:rPr lang="es" sz="1200">
                <a:solidFill>
                  <a:srgbClr val="375FA9"/>
                </a:solidFill>
                <a:latin typeface="Consolas"/>
                <a:ea typeface="Consolas"/>
                <a:cs typeface="Consolas"/>
                <a:sym typeface="Consolas"/>
              </a:rPr>
              <a:t>strsql = "insert into productos (codigo, nombre, cantidad) values('"+codigo+"', '"+nombre+"', "+cantidad+");“</a:t>
            </a:r>
            <a:endParaRPr sz="1300">
              <a:solidFill>
                <a:srgbClr val="233A44"/>
              </a:solidFill>
              <a:latin typeface="Consolas"/>
              <a:ea typeface="Consolas"/>
              <a:cs typeface="Consolas"/>
              <a:sym typeface="Consolas"/>
            </a:endParaRPr>
          </a:p>
          <a:p>
            <a:pPr indent="0" lvl="0" marL="139700" rtl="0" algn="just">
              <a:lnSpc>
                <a:spcPct val="90000"/>
              </a:lnSpc>
              <a:spcBef>
                <a:spcPts val="200"/>
              </a:spcBef>
              <a:spcAft>
                <a:spcPts val="0"/>
              </a:spcAft>
              <a:buNone/>
            </a:pPr>
            <a:r>
              <a:rPr lang="es" sz="1200">
                <a:solidFill>
                  <a:srgbClr val="375FA9"/>
                </a:solidFill>
              </a:rPr>
              <a:t>#el objeto </a:t>
            </a:r>
            <a:r>
              <a:rPr i="1" lang="es" sz="1200">
                <a:solidFill>
                  <a:srgbClr val="375FA9"/>
                </a:solidFill>
              </a:rPr>
              <a:t>con </a:t>
            </a:r>
            <a:r>
              <a:rPr lang="es" sz="1200">
                <a:solidFill>
                  <a:srgbClr val="375FA9"/>
                </a:solidFill>
              </a:rPr>
              <a:t>obtiene la conexión con la base de datos llamando al método creado anteriormente</a:t>
            </a:r>
            <a:endParaRPr i="1" sz="1200">
              <a:solidFill>
                <a:srgbClr val="375FA9"/>
              </a:solidFill>
            </a:endParaRPr>
          </a:p>
          <a:p>
            <a:pPr indent="0" lvl="0" marL="139700" rtl="0" algn="just">
              <a:lnSpc>
                <a:spcPct val="90000"/>
              </a:lnSpc>
              <a:spcBef>
                <a:spcPts val="200"/>
              </a:spcBef>
              <a:spcAft>
                <a:spcPts val="0"/>
              </a:spcAft>
              <a:buNone/>
            </a:pPr>
            <a:r>
              <a:rPr lang="es" sz="1200">
                <a:solidFill>
                  <a:srgbClr val="375FA9"/>
                </a:solidFill>
                <a:latin typeface="Consolas"/>
                <a:ea typeface="Consolas"/>
                <a:cs typeface="Consolas"/>
                <a:sym typeface="Consolas"/>
              </a:rPr>
              <a:t>con = sql_connection()</a:t>
            </a:r>
            <a:endParaRPr sz="1300">
              <a:solidFill>
                <a:srgbClr val="233A44"/>
              </a:solidFill>
              <a:latin typeface="Consolas"/>
              <a:ea typeface="Consolas"/>
              <a:cs typeface="Consolas"/>
              <a:sym typeface="Consolas"/>
            </a:endParaRPr>
          </a:p>
          <a:p>
            <a:pPr indent="0" lvl="0" marL="139700" rtl="0" algn="just">
              <a:lnSpc>
                <a:spcPct val="90000"/>
              </a:lnSpc>
              <a:spcBef>
                <a:spcPts val="200"/>
              </a:spcBef>
              <a:spcAft>
                <a:spcPts val="0"/>
              </a:spcAft>
              <a:buNone/>
            </a:pPr>
            <a:r>
              <a:rPr lang="es" sz="1200">
                <a:solidFill>
                  <a:srgbClr val="375FA9"/>
                </a:solidFill>
              </a:rPr>
              <a:t>#es necesario un objeto cursor, el cual se obtiene de la variable de conexión, para ejecutar las sentencias sql</a:t>
            </a:r>
            <a:endParaRPr sz="1200">
              <a:solidFill>
                <a:srgbClr val="375FA9"/>
              </a:solidFill>
            </a:endParaRPr>
          </a:p>
          <a:p>
            <a:pPr indent="0" lvl="0" marL="139700" rtl="0" algn="just">
              <a:lnSpc>
                <a:spcPct val="90000"/>
              </a:lnSpc>
              <a:spcBef>
                <a:spcPts val="200"/>
              </a:spcBef>
              <a:spcAft>
                <a:spcPts val="0"/>
              </a:spcAft>
              <a:buNone/>
            </a:pPr>
            <a:r>
              <a:rPr lang="es" sz="1200">
                <a:solidFill>
                  <a:srgbClr val="375FA9"/>
                </a:solidFill>
                <a:latin typeface="Consolas"/>
                <a:ea typeface="Consolas"/>
                <a:cs typeface="Consolas"/>
                <a:sym typeface="Consolas"/>
              </a:rPr>
              <a:t>cursorObj = con.cursor()</a:t>
            </a:r>
            <a:endParaRPr sz="1300">
              <a:solidFill>
                <a:srgbClr val="233A44"/>
              </a:solidFill>
              <a:latin typeface="Consolas"/>
              <a:ea typeface="Consolas"/>
              <a:cs typeface="Consolas"/>
              <a:sym typeface="Consolas"/>
            </a:endParaRPr>
          </a:p>
          <a:p>
            <a:pPr indent="0" lvl="0" marL="139700" rtl="0" algn="just">
              <a:lnSpc>
                <a:spcPct val="90000"/>
              </a:lnSpc>
              <a:spcBef>
                <a:spcPts val="200"/>
              </a:spcBef>
              <a:spcAft>
                <a:spcPts val="0"/>
              </a:spcAft>
              <a:buNone/>
            </a:pPr>
            <a:r>
              <a:rPr lang="es" sz="1200">
                <a:solidFill>
                  <a:srgbClr val="375FA9"/>
                </a:solidFill>
              </a:rPr>
              <a:t>#ejecutar la sentencia sql enviada por parámetro</a:t>
            </a:r>
            <a:endParaRPr sz="1200">
              <a:solidFill>
                <a:srgbClr val="375FA9"/>
              </a:solidFill>
            </a:endParaRPr>
          </a:p>
          <a:p>
            <a:pPr indent="0" lvl="0" marL="139700" rtl="0" algn="just">
              <a:lnSpc>
                <a:spcPct val="90000"/>
              </a:lnSpc>
              <a:spcBef>
                <a:spcPts val="200"/>
              </a:spcBef>
              <a:spcAft>
                <a:spcPts val="0"/>
              </a:spcAft>
              <a:buNone/>
            </a:pPr>
            <a:r>
              <a:rPr lang="es" sz="1200">
                <a:solidFill>
                  <a:srgbClr val="375FA9"/>
                </a:solidFill>
                <a:latin typeface="Consolas"/>
                <a:ea typeface="Consolas"/>
                <a:cs typeface="Consolas"/>
                <a:sym typeface="Consolas"/>
              </a:rPr>
              <a:t>cursorObj.execute(strsql)</a:t>
            </a:r>
            <a:endParaRPr sz="1300">
              <a:solidFill>
                <a:srgbClr val="233A44"/>
              </a:solidFill>
              <a:latin typeface="Consolas"/>
              <a:ea typeface="Consolas"/>
              <a:cs typeface="Consolas"/>
              <a:sym typeface="Consolas"/>
            </a:endParaRPr>
          </a:p>
          <a:p>
            <a:pPr indent="0" lvl="0" marL="139700" rtl="0" algn="just">
              <a:lnSpc>
                <a:spcPct val="90000"/>
              </a:lnSpc>
              <a:spcBef>
                <a:spcPts val="200"/>
              </a:spcBef>
              <a:spcAft>
                <a:spcPts val="0"/>
              </a:spcAft>
              <a:buNone/>
            </a:pPr>
            <a:r>
              <a:rPr lang="es" sz="1200">
                <a:solidFill>
                  <a:srgbClr val="375FA9"/>
                </a:solidFill>
              </a:rPr>
              <a:t>#actualizar los cambios realizados a la base de datos</a:t>
            </a:r>
            <a:endParaRPr sz="1300">
              <a:solidFill>
                <a:srgbClr val="233A44"/>
              </a:solidFill>
              <a:latin typeface="Calibri"/>
              <a:ea typeface="Calibri"/>
              <a:cs typeface="Calibri"/>
              <a:sym typeface="Calibri"/>
            </a:endParaRPr>
          </a:p>
          <a:p>
            <a:pPr indent="0" lvl="0" marL="139700" rtl="0" algn="just">
              <a:lnSpc>
                <a:spcPct val="90000"/>
              </a:lnSpc>
              <a:spcBef>
                <a:spcPts val="200"/>
              </a:spcBef>
              <a:spcAft>
                <a:spcPts val="0"/>
              </a:spcAft>
              <a:buNone/>
            </a:pPr>
            <a:r>
              <a:rPr lang="es" sz="1200">
                <a:solidFill>
                  <a:srgbClr val="375FA9"/>
                </a:solidFill>
                <a:latin typeface="Consolas"/>
                <a:ea typeface="Consolas"/>
                <a:cs typeface="Consolas"/>
                <a:sym typeface="Consolas"/>
              </a:rPr>
              <a:t>con.commit()</a:t>
            </a:r>
            <a:endParaRPr sz="1300">
              <a:solidFill>
                <a:srgbClr val="233A44"/>
              </a:solidFill>
              <a:latin typeface="Consolas"/>
              <a:ea typeface="Consolas"/>
              <a:cs typeface="Consolas"/>
              <a:sym typeface="Consolas"/>
            </a:endParaRPr>
          </a:p>
          <a:p>
            <a:pPr indent="0" lvl="0" marL="139700" rtl="0" algn="just">
              <a:lnSpc>
                <a:spcPct val="90000"/>
              </a:lnSpc>
              <a:spcBef>
                <a:spcPts val="200"/>
              </a:spcBef>
              <a:spcAft>
                <a:spcPts val="0"/>
              </a:spcAft>
              <a:buNone/>
            </a:pPr>
            <a:r>
              <a:rPr lang="es" sz="1200">
                <a:solidFill>
                  <a:srgbClr val="375FA9"/>
                </a:solidFill>
              </a:rPr>
              <a:t>#cerrar la conexión</a:t>
            </a:r>
            <a:endParaRPr sz="1300">
              <a:solidFill>
                <a:srgbClr val="233A44"/>
              </a:solidFill>
              <a:latin typeface="Calibri"/>
              <a:ea typeface="Calibri"/>
              <a:cs typeface="Calibri"/>
              <a:sym typeface="Calibri"/>
            </a:endParaRPr>
          </a:p>
          <a:p>
            <a:pPr indent="0" lvl="0" marL="139700" rtl="0" algn="just">
              <a:lnSpc>
                <a:spcPct val="90000"/>
              </a:lnSpc>
              <a:spcBef>
                <a:spcPts val="200"/>
              </a:spcBef>
              <a:spcAft>
                <a:spcPts val="0"/>
              </a:spcAft>
              <a:buNone/>
            </a:pPr>
            <a:r>
              <a:rPr lang="es" sz="1200">
                <a:solidFill>
                  <a:srgbClr val="375FA9"/>
                </a:solidFill>
                <a:latin typeface="Consolas"/>
                <a:ea typeface="Consolas"/>
                <a:cs typeface="Consolas"/>
                <a:sym typeface="Consolas"/>
              </a:rPr>
              <a:t>con.close()</a:t>
            </a:r>
            <a:endParaRPr sz="1300">
              <a:solidFill>
                <a:srgbClr val="233A44"/>
              </a:solidFill>
              <a:latin typeface="Consolas"/>
              <a:ea typeface="Consolas"/>
              <a:cs typeface="Consolas"/>
              <a:sym typeface="Consolas"/>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93" name="Shape 293"/>
        <p:cNvGrpSpPr/>
        <p:nvPr/>
      </p:nvGrpSpPr>
      <p:grpSpPr>
        <a:xfrm>
          <a:off x="0" y="0"/>
          <a:ext cx="0" cy="0"/>
          <a:chOff x="0" y="0"/>
          <a:chExt cx="0" cy="0"/>
        </a:xfrm>
      </p:grpSpPr>
      <p:sp>
        <p:nvSpPr>
          <p:cNvPr id="294" name="Google Shape;294;p39"/>
          <p:cNvSpPr txBox="1"/>
          <p:nvPr/>
        </p:nvSpPr>
        <p:spPr>
          <a:xfrm>
            <a:off x="822960" y="581185"/>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2800">
                <a:solidFill>
                  <a:srgbClr val="E73263"/>
                </a:solidFill>
              </a:rPr>
              <a:t>Desarrollo Web - Frontend y Backend</a:t>
            </a:r>
            <a:br>
              <a:rPr b="1" lang="es" sz="2800">
                <a:solidFill>
                  <a:srgbClr val="E73263"/>
                </a:solidFill>
              </a:rPr>
            </a:br>
            <a:r>
              <a:rPr b="1" lang="es" sz="2800">
                <a:solidFill>
                  <a:srgbClr val="E73263"/>
                </a:solidFill>
              </a:rPr>
              <a:t>Flask – Base de Datos</a:t>
            </a:r>
            <a:endParaRPr b="1" sz="2800">
              <a:solidFill>
                <a:srgbClr val="E73263"/>
              </a:solidFill>
            </a:endParaRPr>
          </a:p>
        </p:txBody>
      </p:sp>
      <p:sp>
        <p:nvSpPr>
          <p:cNvPr id="295" name="Google Shape;295;p39"/>
          <p:cNvSpPr txBox="1"/>
          <p:nvPr/>
        </p:nvSpPr>
        <p:spPr>
          <a:xfrm>
            <a:off x="571500" y="1870030"/>
            <a:ext cx="3813600" cy="3017400"/>
          </a:xfrm>
          <a:prstGeom prst="rect">
            <a:avLst/>
          </a:prstGeom>
          <a:noFill/>
          <a:ln>
            <a:noFill/>
          </a:ln>
        </p:spPr>
        <p:txBody>
          <a:bodyPr anchorCtr="0" anchor="t" bIns="34275" lIns="0" spcFirstLastPara="1" rIns="0" wrap="square" tIns="34275">
            <a:noAutofit/>
          </a:bodyPr>
          <a:lstStyle/>
          <a:p>
            <a:pPr indent="-317500" lvl="0" marL="457200" rtl="0" algn="just">
              <a:lnSpc>
                <a:spcPct val="90000"/>
              </a:lnSpc>
              <a:spcBef>
                <a:spcPts val="900"/>
              </a:spcBef>
              <a:spcAft>
                <a:spcPts val="0"/>
              </a:spcAft>
              <a:buClr>
                <a:schemeClr val="accent5"/>
              </a:buClr>
              <a:buSzPts val="1400"/>
              <a:buFont typeface="Calibri"/>
              <a:buChar char="●"/>
            </a:pPr>
            <a:r>
              <a:rPr lang="es">
                <a:solidFill>
                  <a:srgbClr val="375FA9"/>
                </a:solidFill>
              </a:rPr>
              <a:t>La función sql_select_productos indicada a la derecha, ejecuta el query que selecciona todas las filas de la tabla productos y las devuelve con la variable productos.</a:t>
            </a:r>
            <a:endParaRPr sz="1300">
              <a:solidFill>
                <a:srgbClr val="233A44"/>
              </a:solidFill>
              <a:latin typeface="Calibri"/>
              <a:ea typeface="Calibri"/>
              <a:cs typeface="Calibri"/>
              <a:sym typeface="Calibri"/>
            </a:endParaRPr>
          </a:p>
          <a:p>
            <a:pPr indent="-317500" lvl="0" marL="457200" rtl="0" algn="just">
              <a:lnSpc>
                <a:spcPct val="90000"/>
              </a:lnSpc>
              <a:spcBef>
                <a:spcPts val="900"/>
              </a:spcBef>
              <a:spcAft>
                <a:spcPts val="0"/>
              </a:spcAft>
              <a:buClr>
                <a:schemeClr val="accent5"/>
              </a:buClr>
              <a:buSzPts val="1400"/>
              <a:buFont typeface="Calibri"/>
              <a:buChar char="●"/>
            </a:pPr>
            <a:r>
              <a:rPr lang="es">
                <a:solidFill>
                  <a:srgbClr val="375FA9"/>
                </a:solidFill>
              </a:rPr>
              <a:t>El método </a:t>
            </a:r>
            <a:r>
              <a:rPr i="1" lang="es">
                <a:solidFill>
                  <a:srgbClr val="375FA9"/>
                </a:solidFill>
              </a:rPr>
              <a:t>fetchall, </a:t>
            </a:r>
            <a:r>
              <a:rPr lang="es">
                <a:solidFill>
                  <a:srgbClr val="375FA9"/>
                </a:solidFill>
              </a:rPr>
              <a:t>ejecutado a través del objeto cursor, devuelve una lista con todas las filas de la tabla, cada elemento de la lista tiene el número de ítems correspondiente a la cantidad de columnas consultadas.  </a:t>
            </a:r>
            <a:endParaRPr i="1">
              <a:solidFill>
                <a:srgbClr val="375FA9"/>
              </a:solidFill>
            </a:endParaRPr>
          </a:p>
        </p:txBody>
      </p:sp>
      <p:sp>
        <p:nvSpPr>
          <p:cNvPr id="296" name="Google Shape;296;p39"/>
          <p:cNvSpPr txBox="1"/>
          <p:nvPr/>
        </p:nvSpPr>
        <p:spPr>
          <a:xfrm>
            <a:off x="4540827" y="2029597"/>
            <a:ext cx="4364100" cy="2698200"/>
          </a:xfrm>
          <a:prstGeom prst="rect">
            <a:avLst/>
          </a:prstGeom>
          <a:noFill/>
          <a:ln>
            <a:noFill/>
          </a:ln>
        </p:spPr>
        <p:txBody>
          <a:bodyPr anchorCtr="0" anchor="t" bIns="34275" lIns="0" spcFirstLastPara="1" rIns="0" wrap="square" tIns="34275">
            <a:noAutofit/>
          </a:bodyPr>
          <a:lstStyle/>
          <a:p>
            <a:pPr indent="0" lvl="0" marL="139700" marR="0" rtl="0" algn="l">
              <a:lnSpc>
                <a:spcPct val="90000"/>
              </a:lnSpc>
              <a:spcBef>
                <a:spcPts val="900"/>
              </a:spcBef>
              <a:spcAft>
                <a:spcPts val="0"/>
              </a:spcAft>
              <a:buClr>
                <a:srgbClr val="233A44"/>
              </a:buClr>
              <a:buSzPts val="1400"/>
              <a:buFont typeface="Calibri"/>
              <a:buNone/>
            </a:pPr>
            <a:r>
              <a:rPr i="0" lang="es" sz="1200" u="none" cap="none" strike="noStrike">
                <a:solidFill>
                  <a:srgbClr val="375FA9"/>
                </a:solidFill>
                <a:latin typeface="Consolas"/>
                <a:ea typeface="Consolas"/>
                <a:cs typeface="Consolas"/>
                <a:sym typeface="Consolas"/>
              </a:rPr>
              <a:t>def sql_select_productos():</a:t>
            </a:r>
            <a:endParaRPr>
              <a:latin typeface="Consolas"/>
              <a:ea typeface="Consolas"/>
              <a:cs typeface="Consolas"/>
              <a:sym typeface="Consolas"/>
            </a:endParaRPr>
          </a:p>
          <a:p>
            <a:pPr indent="0" lvl="0" marL="139700" marR="0" rtl="0" algn="l">
              <a:lnSpc>
                <a:spcPct val="90000"/>
              </a:lnSpc>
              <a:spcBef>
                <a:spcPts val="900"/>
              </a:spcBef>
              <a:spcAft>
                <a:spcPts val="0"/>
              </a:spcAft>
              <a:buClr>
                <a:srgbClr val="233A44"/>
              </a:buClr>
              <a:buSzPts val="1400"/>
              <a:buFont typeface="Calibri"/>
              <a:buNone/>
            </a:pPr>
            <a:r>
              <a:rPr i="0" lang="es" sz="1200" u="none" cap="none" strike="noStrike">
                <a:solidFill>
                  <a:srgbClr val="375FA9"/>
                </a:solidFill>
                <a:latin typeface="Consolas"/>
                <a:ea typeface="Consolas"/>
                <a:cs typeface="Consolas"/>
                <a:sym typeface="Consolas"/>
              </a:rPr>
              <a:t>	strsql = "select * from productos;"</a:t>
            </a:r>
            <a:endParaRPr>
              <a:latin typeface="Consolas"/>
              <a:ea typeface="Consolas"/>
              <a:cs typeface="Consolas"/>
              <a:sym typeface="Consolas"/>
            </a:endParaRPr>
          </a:p>
          <a:p>
            <a:pPr indent="0" lvl="0" marL="139700" marR="0" rtl="0" algn="l">
              <a:lnSpc>
                <a:spcPct val="90000"/>
              </a:lnSpc>
              <a:spcBef>
                <a:spcPts val="900"/>
              </a:spcBef>
              <a:spcAft>
                <a:spcPts val="0"/>
              </a:spcAft>
              <a:buClr>
                <a:srgbClr val="233A44"/>
              </a:buClr>
              <a:buSzPts val="1400"/>
              <a:buFont typeface="Calibri"/>
              <a:buNone/>
            </a:pPr>
            <a:r>
              <a:rPr i="0" lang="es" sz="1200" u="none" cap="none" strike="noStrike">
                <a:solidFill>
                  <a:srgbClr val="375FA9"/>
                </a:solidFill>
                <a:latin typeface="Consolas"/>
                <a:ea typeface="Consolas"/>
                <a:cs typeface="Consolas"/>
                <a:sym typeface="Consolas"/>
              </a:rPr>
              <a:t>	con = sql_connection()</a:t>
            </a:r>
            <a:endParaRPr>
              <a:latin typeface="Consolas"/>
              <a:ea typeface="Consolas"/>
              <a:cs typeface="Consolas"/>
              <a:sym typeface="Consolas"/>
            </a:endParaRPr>
          </a:p>
          <a:p>
            <a:pPr indent="0" lvl="0" marL="139700" marR="0" rtl="0" algn="l">
              <a:lnSpc>
                <a:spcPct val="90000"/>
              </a:lnSpc>
              <a:spcBef>
                <a:spcPts val="900"/>
              </a:spcBef>
              <a:spcAft>
                <a:spcPts val="0"/>
              </a:spcAft>
              <a:buClr>
                <a:srgbClr val="233A44"/>
              </a:buClr>
              <a:buSzPts val="1400"/>
              <a:buFont typeface="Calibri"/>
              <a:buNone/>
            </a:pPr>
            <a:r>
              <a:rPr i="0" lang="es" sz="1200" u="none" cap="none" strike="noStrike">
                <a:solidFill>
                  <a:srgbClr val="375FA9"/>
                </a:solidFill>
                <a:latin typeface="Consolas"/>
                <a:ea typeface="Consolas"/>
                <a:cs typeface="Consolas"/>
                <a:sym typeface="Consolas"/>
              </a:rPr>
              <a:t>	cursorObj = con.cursor()</a:t>
            </a:r>
            <a:endParaRPr>
              <a:latin typeface="Consolas"/>
              <a:ea typeface="Consolas"/>
              <a:cs typeface="Consolas"/>
              <a:sym typeface="Consolas"/>
            </a:endParaRPr>
          </a:p>
          <a:p>
            <a:pPr indent="0" lvl="0" marL="139700" marR="0" rtl="0" algn="l">
              <a:lnSpc>
                <a:spcPct val="90000"/>
              </a:lnSpc>
              <a:spcBef>
                <a:spcPts val="900"/>
              </a:spcBef>
              <a:spcAft>
                <a:spcPts val="0"/>
              </a:spcAft>
              <a:buClr>
                <a:srgbClr val="233A44"/>
              </a:buClr>
              <a:buSzPts val="1400"/>
              <a:buFont typeface="Calibri"/>
              <a:buNone/>
            </a:pPr>
            <a:r>
              <a:rPr i="0" lang="es" sz="1200" u="none" cap="none" strike="noStrike">
                <a:solidFill>
                  <a:srgbClr val="375FA9"/>
                </a:solidFill>
                <a:latin typeface="Consolas"/>
                <a:ea typeface="Consolas"/>
                <a:cs typeface="Consolas"/>
                <a:sym typeface="Consolas"/>
              </a:rPr>
              <a:t>	cursorObj.execute(strsql)</a:t>
            </a:r>
            <a:endParaRPr>
              <a:latin typeface="Consolas"/>
              <a:ea typeface="Consolas"/>
              <a:cs typeface="Consolas"/>
              <a:sym typeface="Consolas"/>
            </a:endParaRPr>
          </a:p>
          <a:p>
            <a:pPr indent="0" lvl="0" marL="139700" marR="0" rtl="0" algn="l">
              <a:lnSpc>
                <a:spcPct val="90000"/>
              </a:lnSpc>
              <a:spcBef>
                <a:spcPts val="900"/>
              </a:spcBef>
              <a:spcAft>
                <a:spcPts val="0"/>
              </a:spcAft>
              <a:buClr>
                <a:srgbClr val="233A44"/>
              </a:buClr>
              <a:buSzPts val="1400"/>
              <a:buFont typeface="Calibri"/>
              <a:buNone/>
            </a:pPr>
            <a:r>
              <a:rPr i="0" lang="es" sz="1200" u="none" cap="none" strike="noStrike">
                <a:solidFill>
                  <a:srgbClr val="375FA9"/>
                </a:solidFill>
                <a:latin typeface="Consolas"/>
                <a:ea typeface="Consolas"/>
                <a:cs typeface="Consolas"/>
                <a:sym typeface="Consolas"/>
              </a:rPr>
              <a:t>	productos = cursorObj.fetchall()</a:t>
            </a:r>
            <a:endParaRPr>
              <a:latin typeface="Consolas"/>
              <a:ea typeface="Consolas"/>
              <a:cs typeface="Consolas"/>
              <a:sym typeface="Consolas"/>
            </a:endParaRPr>
          </a:p>
          <a:p>
            <a:pPr indent="0" lvl="0" marL="139700" marR="0" rtl="0" algn="l">
              <a:lnSpc>
                <a:spcPct val="90000"/>
              </a:lnSpc>
              <a:spcBef>
                <a:spcPts val="900"/>
              </a:spcBef>
              <a:spcAft>
                <a:spcPts val="0"/>
              </a:spcAft>
              <a:buClr>
                <a:srgbClr val="233A44"/>
              </a:buClr>
              <a:buSzPts val="1400"/>
              <a:buFont typeface="Calibri"/>
              <a:buNone/>
            </a:pPr>
            <a:r>
              <a:rPr i="0" lang="es" sz="1200" u="none" cap="none" strike="noStrike">
                <a:solidFill>
                  <a:srgbClr val="375FA9"/>
                </a:solidFill>
                <a:latin typeface="Consolas"/>
                <a:ea typeface="Consolas"/>
                <a:cs typeface="Consolas"/>
                <a:sym typeface="Consolas"/>
              </a:rPr>
              <a:t>	return productos</a:t>
            </a:r>
            <a:endParaRPr>
              <a:latin typeface="Consolas"/>
              <a:ea typeface="Consolas"/>
              <a:cs typeface="Consolas"/>
              <a:sym typeface="Consolas"/>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300" name="Shape 300"/>
        <p:cNvGrpSpPr/>
        <p:nvPr/>
      </p:nvGrpSpPr>
      <p:grpSpPr>
        <a:xfrm>
          <a:off x="0" y="0"/>
          <a:ext cx="0" cy="0"/>
          <a:chOff x="0" y="0"/>
          <a:chExt cx="0" cy="0"/>
        </a:xfrm>
      </p:grpSpPr>
      <p:sp>
        <p:nvSpPr>
          <p:cNvPr id="301" name="Google Shape;301;p40"/>
          <p:cNvSpPr txBox="1"/>
          <p:nvPr/>
        </p:nvSpPr>
        <p:spPr>
          <a:xfrm>
            <a:off x="750744" y="596698"/>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2800">
                <a:solidFill>
                  <a:srgbClr val="E73263"/>
                </a:solidFill>
              </a:rPr>
              <a:t>Desarrollo Web - Frontend y Backend</a:t>
            </a:r>
            <a:endParaRPr b="1" sz="2800">
              <a:solidFill>
                <a:srgbClr val="E73263"/>
              </a:solidFill>
            </a:endParaRPr>
          </a:p>
          <a:p>
            <a:pPr indent="0" lvl="0" marL="0" rtl="0" algn="l">
              <a:lnSpc>
                <a:spcPct val="85000"/>
              </a:lnSpc>
              <a:spcBef>
                <a:spcPts val="0"/>
              </a:spcBef>
              <a:spcAft>
                <a:spcPts val="0"/>
              </a:spcAft>
              <a:buNone/>
            </a:pPr>
            <a:r>
              <a:rPr b="1" lang="es" sz="2800">
                <a:solidFill>
                  <a:srgbClr val="E73263"/>
                </a:solidFill>
              </a:rPr>
              <a:t>Flask – Base de Datos</a:t>
            </a:r>
            <a:endParaRPr b="1" sz="2800">
              <a:solidFill>
                <a:srgbClr val="E73263"/>
              </a:solidFill>
            </a:endParaRPr>
          </a:p>
        </p:txBody>
      </p:sp>
      <p:sp>
        <p:nvSpPr>
          <p:cNvPr id="302" name="Google Shape;302;p40"/>
          <p:cNvSpPr txBox="1"/>
          <p:nvPr/>
        </p:nvSpPr>
        <p:spPr>
          <a:xfrm>
            <a:off x="678526" y="1891143"/>
            <a:ext cx="7832700" cy="675300"/>
          </a:xfrm>
          <a:prstGeom prst="rect">
            <a:avLst/>
          </a:prstGeom>
          <a:noFill/>
          <a:ln>
            <a:noFill/>
          </a:ln>
        </p:spPr>
        <p:txBody>
          <a:bodyPr anchorCtr="0" anchor="t" bIns="34275" lIns="0" spcFirstLastPara="1" rIns="0" wrap="square" tIns="34275">
            <a:noAutofit/>
          </a:bodyPr>
          <a:lstStyle/>
          <a:p>
            <a:pPr indent="0" lvl="0" marL="139700" rtl="0" algn="just">
              <a:lnSpc>
                <a:spcPct val="90000"/>
              </a:lnSpc>
              <a:spcBef>
                <a:spcPts val="900"/>
              </a:spcBef>
              <a:spcAft>
                <a:spcPts val="0"/>
              </a:spcAft>
              <a:buNone/>
            </a:pPr>
            <a:r>
              <a:rPr lang="es">
                <a:solidFill>
                  <a:srgbClr val="375FA9"/>
                </a:solidFill>
              </a:rPr>
              <a:t>La función sql_edit_producto ejecuta el query que edita un registro en la tabla productos dado un identificador.</a:t>
            </a:r>
            <a:endParaRPr sz="1300">
              <a:solidFill>
                <a:srgbClr val="233A44"/>
              </a:solidFill>
              <a:latin typeface="Calibri"/>
              <a:ea typeface="Calibri"/>
              <a:cs typeface="Calibri"/>
              <a:sym typeface="Calibri"/>
            </a:endParaRPr>
          </a:p>
        </p:txBody>
      </p:sp>
      <p:sp>
        <p:nvSpPr>
          <p:cNvPr id="303" name="Google Shape;303;p40"/>
          <p:cNvSpPr txBox="1"/>
          <p:nvPr/>
        </p:nvSpPr>
        <p:spPr>
          <a:xfrm>
            <a:off x="678527" y="2566553"/>
            <a:ext cx="7998000" cy="2317200"/>
          </a:xfrm>
          <a:prstGeom prst="rect">
            <a:avLst/>
          </a:prstGeom>
          <a:noFill/>
          <a:ln>
            <a:noFill/>
          </a:ln>
        </p:spPr>
        <p:txBody>
          <a:bodyPr anchorCtr="0" anchor="t" bIns="34275" lIns="0" spcFirstLastPara="1" rIns="0" wrap="square" tIns="34275">
            <a:noAutofit/>
          </a:bodyPr>
          <a:lstStyle/>
          <a:p>
            <a:pPr indent="0" lvl="0" marL="139700" marR="0" rtl="0" algn="l">
              <a:lnSpc>
                <a:spcPct val="90000"/>
              </a:lnSpc>
              <a:spcBef>
                <a:spcPts val="900"/>
              </a:spcBef>
              <a:spcAft>
                <a:spcPts val="0"/>
              </a:spcAft>
              <a:buClr>
                <a:srgbClr val="233A44"/>
              </a:buClr>
              <a:buSzPts val="1400"/>
              <a:buFont typeface="Calibri"/>
              <a:buNone/>
            </a:pPr>
            <a:r>
              <a:rPr i="0" lang="es" sz="1200" u="none" cap="none" strike="noStrike">
                <a:solidFill>
                  <a:srgbClr val="375FA9"/>
                </a:solidFill>
                <a:latin typeface="Consolas"/>
                <a:ea typeface="Consolas"/>
                <a:cs typeface="Consolas"/>
                <a:sym typeface="Consolas"/>
              </a:rPr>
              <a:t>def sql_edit_producto(id, codigo, nombre, cantidad):</a:t>
            </a:r>
            <a:endParaRPr>
              <a:latin typeface="Consolas"/>
              <a:ea typeface="Consolas"/>
              <a:cs typeface="Consolas"/>
              <a:sym typeface="Consolas"/>
            </a:endParaRPr>
          </a:p>
          <a:p>
            <a:pPr indent="0" lvl="0" marL="139700" marR="0" rtl="0" algn="l">
              <a:lnSpc>
                <a:spcPct val="90000"/>
              </a:lnSpc>
              <a:spcBef>
                <a:spcPts val="900"/>
              </a:spcBef>
              <a:spcAft>
                <a:spcPts val="0"/>
              </a:spcAft>
              <a:buClr>
                <a:srgbClr val="233A44"/>
              </a:buClr>
              <a:buSzPts val="1400"/>
              <a:buFont typeface="Calibri"/>
              <a:buNone/>
            </a:pPr>
            <a:r>
              <a:rPr i="0" lang="es" sz="1200" u="none" cap="none" strike="noStrike">
                <a:solidFill>
                  <a:srgbClr val="375FA9"/>
                </a:solidFill>
                <a:latin typeface="Consolas"/>
                <a:ea typeface="Consolas"/>
                <a:cs typeface="Consolas"/>
                <a:sym typeface="Consolas"/>
              </a:rPr>
              <a:t>	strsql = "update productos set codigo = '"+codigo+"', nombre = '"+nombre+"', cantidad = "+cantidad+" where id = "+id+";"</a:t>
            </a:r>
            <a:endParaRPr>
              <a:latin typeface="Consolas"/>
              <a:ea typeface="Consolas"/>
              <a:cs typeface="Consolas"/>
              <a:sym typeface="Consolas"/>
            </a:endParaRPr>
          </a:p>
          <a:p>
            <a:pPr indent="0" lvl="0" marL="139700" marR="0" rtl="0" algn="l">
              <a:lnSpc>
                <a:spcPct val="90000"/>
              </a:lnSpc>
              <a:spcBef>
                <a:spcPts val="900"/>
              </a:spcBef>
              <a:spcAft>
                <a:spcPts val="0"/>
              </a:spcAft>
              <a:buClr>
                <a:srgbClr val="233A44"/>
              </a:buClr>
              <a:buSzPts val="1400"/>
              <a:buFont typeface="Calibri"/>
              <a:buNone/>
            </a:pPr>
            <a:r>
              <a:rPr i="0" lang="es" sz="1200" u="none" cap="none" strike="noStrike">
                <a:solidFill>
                  <a:srgbClr val="375FA9"/>
                </a:solidFill>
                <a:latin typeface="Consolas"/>
                <a:ea typeface="Consolas"/>
                <a:cs typeface="Consolas"/>
                <a:sym typeface="Consolas"/>
              </a:rPr>
              <a:t>	con = sql_connection()</a:t>
            </a:r>
            <a:endParaRPr>
              <a:latin typeface="Consolas"/>
              <a:ea typeface="Consolas"/>
              <a:cs typeface="Consolas"/>
              <a:sym typeface="Consolas"/>
            </a:endParaRPr>
          </a:p>
          <a:p>
            <a:pPr indent="0" lvl="0" marL="139700" marR="0" rtl="0" algn="l">
              <a:lnSpc>
                <a:spcPct val="90000"/>
              </a:lnSpc>
              <a:spcBef>
                <a:spcPts val="900"/>
              </a:spcBef>
              <a:spcAft>
                <a:spcPts val="0"/>
              </a:spcAft>
              <a:buClr>
                <a:srgbClr val="233A44"/>
              </a:buClr>
              <a:buSzPts val="1400"/>
              <a:buFont typeface="Calibri"/>
              <a:buNone/>
            </a:pPr>
            <a:r>
              <a:rPr i="0" lang="es" sz="1200" u="none" cap="none" strike="noStrike">
                <a:solidFill>
                  <a:srgbClr val="375FA9"/>
                </a:solidFill>
                <a:latin typeface="Consolas"/>
                <a:ea typeface="Consolas"/>
                <a:cs typeface="Consolas"/>
                <a:sym typeface="Consolas"/>
              </a:rPr>
              <a:t>	cursorObj = con.cursor()</a:t>
            </a:r>
            <a:endParaRPr>
              <a:latin typeface="Consolas"/>
              <a:ea typeface="Consolas"/>
              <a:cs typeface="Consolas"/>
              <a:sym typeface="Consolas"/>
            </a:endParaRPr>
          </a:p>
          <a:p>
            <a:pPr indent="0" lvl="0" marL="139700" marR="0" rtl="0" algn="l">
              <a:lnSpc>
                <a:spcPct val="90000"/>
              </a:lnSpc>
              <a:spcBef>
                <a:spcPts val="900"/>
              </a:spcBef>
              <a:spcAft>
                <a:spcPts val="0"/>
              </a:spcAft>
              <a:buClr>
                <a:srgbClr val="233A44"/>
              </a:buClr>
              <a:buSzPts val="1400"/>
              <a:buFont typeface="Calibri"/>
              <a:buNone/>
            </a:pPr>
            <a:r>
              <a:rPr i="0" lang="es" sz="1200" u="none" cap="none" strike="noStrike">
                <a:solidFill>
                  <a:srgbClr val="375FA9"/>
                </a:solidFill>
                <a:latin typeface="Consolas"/>
                <a:ea typeface="Consolas"/>
                <a:cs typeface="Consolas"/>
                <a:sym typeface="Consolas"/>
              </a:rPr>
              <a:t>	cursorObj.execute(strsql)</a:t>
            </a:r>
            <a:endParaRPr>
              <a:latin typeface="Consolas"/>
              <a:ea typeface="Consolas"/>
              <a:cs typeface="Consolas"/>
              <a:sym typeface="Consolas"/>
            </a:endParaRPr>
          </a:p>
          <a:p>
            <a:pPr indent="0" lvl="0" marL="139700" marR="0" rtl="0" algn="l">
              <a:lnSpc>
                <a:spcPct val="90000"/>
              </a:lnSpc>
              <a:spcBef>
                <a:spcPts val="900"/>
              </a:spcBef>
              <a:spcAft>
                <a:spcPts val="0"/>
              </a:spcAft>
              <a:buClr>
                <a:srgbClr val="233A44"/>
              </a:buClr>
              <a:buSzPts val="1400"/>
              <a:buFont typeface="Calibri"/>
              <a:buNone/>
            </a:pPr>
            <a:r>
              <a:rPr i="0" lang="es" sz="1200" u="none" cap="none" strike="noStrike">
                <a:solidFill>
                  <a:srgbClr val="375FA9"/>
                </a:solidFill>
                <a:latin typeface="Consolas"/>
                <a:ea typeface="Consolas"/>
                <a:cs typeface="Consolas"/>
                <a:sym typeface="Consolas"/>
              </a:rPr>
              <a:t>	con.commit()</a:t>
            </a:r>
            <a:endParaRPr>
              <a:latin typeface="Consolas"/>
              <a:ea typeface="Consolas"/>
              <a:cs typeface="Consolas"/>
              <a:sym typeface="Consolas"/>
            </a:endParaRPr>
          </a:p>
          <a:p>
            <a:pPr indent="0" lvl="0" marL="139700" marR="0" rtl="0" algn="l">
              <a:lnSpc>
                <a:spcPct val="90000"/>
              </a:lnSpc>
              <a:spcBef>
                <a:spcPts val="900"/>
              </a:spcBef>
              <a:spcAft>
                <a:spcPts val="0"/>
              </a:spcAft>
              <a:buClr>
                <a:srgbClr val="233A44"/>
              </a:buClr>
              <a:buSzPts val="1400"/>
              <a:buFont typeface="Calibri"/>
              <a:buNone/>
            </a:pPr>
            <a:r>
              <a:rPr i="0" lang="es" sz="1200" u="none" cap="none" strike="noStrike">
                <a:solidFill>
                  <a:srgbClr val="375FA9"/>
                </a:solidFill>
                <a:latin typeface="Consolas"/>
                <a:ea typeface="Consolas"/>
                <a:cs typeface="Consolas"/>
                <a:sym typeface="Consolas"/>
              </a:rPr>
              <a:t>	con.close()</a:t>
            </a:r>
            <a:endParaRPr>
              <a:latin typeface="Consolas"/>
              <a:ea typeface="Consolas"/>
              <a:cs typeface="Consolas"/>
              <a:sym typeface="Consolas"/>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307" name="Shape 307"/>
        <p:cNvGrpSpPr/>
        <p:nvPr/>
      </p:nvGrpSpPr>
      <p:grpSpPr>
        <a:xfrm>
          <a:off x="0" y="0"/>
          <a:ext cx="0" cy="0"/>
          <a:chOff x="0" y="0"/>
          <a:chExt cx="0" cy="0"/>
        </a:xfrm>
      </p:grpSpPr>
      <p:sp>
        <p:nvSpPr>
          <p:cNvPr id="308" name="Google Shape;308;p41"/>
          <p:cNvSpPr txBox="1"/>
          <p:nvPr/>
        </p:nvSpPr>
        <p:spPr>
          <a:xfrm>
            <a:off x="822960" y="683238"/>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2800">
                <a:solidFill>
                  <a:srgbClr val="E73263"/>
                </a:solidFill>
              </a:rPr>
              <a:t>Desarrollo Web - Frontend y Backend</a:t>
            </a:r>
            <a:endParaRPr b="1" sz="2800">
              <a:solidFill>
                <a:srgbClr val="E73263"/>
              </a:solidFill>
            </a:endParaRPr>
          </a:p>
          <a:p>
            <a:pPr indent="0" lvl="0" marL="0" rtl="0" algn="l">
              <a:lnSpc>
                <a:spcPct val="85000"/>
              </a:lnSpc>
              <a:spcBef>
                <a:spcPts val="0"/>
              </a:spcBef>
              <a:spcAft>
                <a:spcPts val="0"/>
              </a:spcAft>
              <a:buNone/>
            </a:pPr>
            <a:r>
              <a:rPr b="1" lang="es" sz="2800">
                <a:solidFill>
                  <a:srgbClr val="E73263"/>
                </a:solidFill>
              </a:rPr>
              <a:t>Flask – Base de Datos</a:t>
            </a:r>
            <a:endParaRPr b="1" sz="2800">
              <a:solidFill>
                <a:srgbClr val="E73263"/>
              </a:solidFill>
            </a:endParaRPr>
          </a:p>
        </p:txBody>
      </p:sp>
      <p:sp>
        <p:nvSpPr>
          <p:cNvPr id="309" name="Google Shape;309;p41"/>
          <p:cNvSpPr txBox="1"/>
          <p:nvPr/>
        </p:nvSpPr>
        <p:spPr>
          <a:xfrm>
            <a:off x="822960" y="1821780"/>
            <a:ext cx="7437900" cy="682500"/>
          </a:xfrm>
          <a:prstGeom prst="rect">
            <a:avLst/>
          </a:prstGeom>
          <a:noFill/>
          <a:ln>
            <a:noFill/>
          </a:ln>
        </p:spPr>
        <p:txBody>
          <a:bodyPr anchorCtr="0" anchor="t" bIns="34275" lIns="0" spcFirstLastPara="1" rIns="0" wrap="square" tIns="34275">
            <a:noAutofit/>
          </a:bodyPr>
          <a:lstStyle/>
          <a:p>
            <a:pPr indent="0" lvl="0" marL="139700" rtl="0" algn="just">
              <a:lnSpc>
                <a:spcPct val="90000"/>
              </a:lnSpc>
              <a:spcBef>
                <a:spcPts val="900"/>
              </a:spcBef>
              <a:spcAft>
                <a:spcPts val="0"/>
              </a:spcAft>
              <a:buNone/>
            </a:pPr>
            <a:r>
              <a:rPr lang="es">
                <a:solidFill>
                  <a:srgbClr val="375FA9"/>
                </a:solidFill>
              </a:rPr>
              <a:t>La función sql_delete_producto, ejecuta el query que elimina un registro en la tabla productos dado un identificador.</a:t>
            </a:r>
            <a:endParaRPr sz="1300">
              <a:solidFill>
                <a:srgbClr val="233A44"/>
              </a:solidFill>
              <a:latin typeface="Calibri"/>
              <a:ea typeface="Calibri"/>
              <a:cs typeface="Calibri"/>
              <a:sym typeface="Calibri"/>
            </a:endParaRPr>
          </a:p>
        </p:txBody>
      </p:sp>
      <p:sp>
        <p:nvSpPr>
          <p:cNvPr id="310" name="Google Shape;310;p41"/>
          <p:cNvSpPr txBox="1"/>
          <p:nvPr/>
        </p:nvSpPr>
        <p:spPr>
          <a:xfrm>
            <a:off x="1589810" y="2597727"/>
            <a:ext cx="6587700" cy="2254800"/>
          </a:xfrm>
          <a:prstGeom prst="rect">
            <a:avLst/>
          </a:prstGeom>
          <a:noFill/>
          <a:ln>
            <a:noFill/>
          </a:ln>
        </p:spPr>
        <p:txBody>
          <a:bodyPr anchorCtr="0" anchor="t" bIns="34275" lIns="0" spcFirstLastPara="1" rIns="0" wrap="square" tIns="34275">
            <a:noAutofit/>
          </a:bodyPr>
          <a:lstStyle/>
          <a:p>
            <a:pPr indent="0" lvl="0" marL="139700" marR="0" rtl="0" algn="l">
              <a:lnSpc>
                <a:spcPct val="90000"/>
              </a:lnSpc>
              <a:spcBef>
                <a:spcPts val="900"/>
              </a:spcBef>
              <a:spcAft>
                <a:spcPts val="0"/>
              </a:spcAft>
              <a:buClr>
                <a:srgbClr val="233A44"/>
              </a:buClr>
              <a:buSzPts val="1400"/>
              <a:buFont typeface="Calibri"/>
              <a:buNone/>
            </a:pPr>
            <a:r>
              <a:rPr i="0" lang="es" sz="1300" u="none" cap="none" strike="noStrike">
                <a:solidFill>
                  <a:srgbClr val="375FA9"/>
                </a:solidFill>
                <a:latin typeface="Consolas"/>
                <a:ea typeface="Consolas"/>
                <a:cs typeface="Consolas"/>
                <a:sym typeface="Consolas"/>
              </a:rPr>
              <a:t>def sql_delete_producto(id):</a:t>
            </a:r>
            <a:endParaRPr>
              <a:latin typeface="Consolas"/>
              <a:ea typeface="Consolas"/>
              <a:cs typeface="Consolas"/>
              <a:sym typeface="Consolas"/>
            </a:endParaRPr>
          </a:p>
          <a:p>
            <a:pPr indent="0" lvl="0" marL="139700" marR="0" rtl="0" algn="l">
              <a:lnSpc>
                <a:spcPct val="90000"/>
              </a:lnSpc>
              <a:spcBef>
                <a:spcPts val="900"/>
              </a:spcBef>
              <a:spcAft>
                <a:spcPts val="0"/>
              </a:spcAft>
              <a:buClr>
                <a:srgbClr val="233A44"/>
              </a:buClr>
              <a:buSzPts val="1400"/>
              <a:buFont typeface="Calibri"/>
              <a:buNone/>
            </a:pPr>
            <a:r>
              <a:rPr i="0" lang="es" sz="1300" u="none" cap="none" strike="noStrike">
                <a:solidFill>
                  <a:srgbClr val="375FA9"/>
                </a:solidFill>
                <a:latin typeface="Consolas"/>
                <a:ea typeface="Consolas"/>
                <a:cs typeface="Consolas"/>
                <a:sym typeface="Consolas"/>
              </a:rPr>
              <a:t>	strsql = "delete from productos where id = "+id+";"</a:t>
            </a:r>
            <a:endParaRPr>
              <a:latin typeface="Consolas"/>
              <a:ea typeface="Consolas"/>
              <a:cs typeface="Consolas"/>
              <a:sym typeface="Consolas"/>
            </a:endParaRPr>
          </a:p>
          <a:p>
            <a:pPr indent="0" lvl="0" marL="139700" marR="0" rtl="0" algn="l">
              <a:lnSpc>
                <a:spcPct val="90000"/>
              </a:lnSpc>
              <a:spcBef>
                <a:spcPts val="900"/>
              </a:spcBef>
              <a:spcAft>
                <a:spcPts val="0"/>
              </a:spcAft>
              <a:buClr>
                <a:srgbClr val="233A44"/>
              </a:buClr>
              <a:buSzPts val="1400"/>
              <a:buFont typeface="Calibri"/>
              <a:buNone/>
            </a:pPr>
            <a:r>
              <a:rPr i="0" lang="es" sz="1300" u="none" cap="none" strike="noStrike">
                <a:solidFill>
                  <a:srgbClr val="375FA9"/>
                </a:solidFill>
                <a:latin typeface="Consolas"/>
                <a:ea typeface="Consolas"/>
                <a:cs typeface="Consolas"/>
                <a:sym typeface="Consolas"/>
              </a:rPr>
              <a:t>	con = sql_connection()</a:t>
            </a:r>
            <a:endParaRPr>
              <a:latin typeface="Consolas"/>
              <a:ea typeface="Consolas"/>
              <a:cs typeface="Consolas"/>
              <a:sym typeface="Consolas"/>
            </a:endParaRPr>
          </a:p>
          <a:p>
            <a:pPr indent="0" lvl="0" marL="139700" marR="0" rtl="0" algn="l">
              <a:lnSpc>
                <a:spcPct val="90000"/>
              </a:lnSpc>
              <a:spcBef>
                <a:spcPts val="900"/>
              </a:spcBef>
              <a:spcAft>
                <a:spcPts val="0"/>
              </a:spcAft>
              <a:buClr>
                <a:srgbClr val="233A44"/>
              </a:buClr>
              <a:buSzPts val="1400"/>
              <a:buFont typeface="Calibri"/>
              <a:buNone/>
            </a:pPr>
            <a:r>
              <a:rPr i="0" lang="es" sz="1300" u="none" cap="none" strike="noStrike">
                <a:solidFill>
                  <a:srgbClr val="375FA9"/>
                </a:solidFill>
                <a:latin typeface="Consolas"/>
                <a:ea typeface="Consolas"/>
                <a:cs typeface="Consolas"/>
                <a:sym typeface="Consolas"/>
              </a:rPr>
              <a:t>	cursorObj = con.cursor()</a:t>
            </a:r>
            <a:endParaRPr>
              <a:latin typeface="Consolas"/>
              <a:ea typeface="Consolas"/>
              <a:cs typeface="Consolas"/>
              <a:sym typeface="Consolas"/>
            </a:endParaRPr>
          </a:p>
          <a:p>
            <a:pPr indent="0" lvl="0" marL="139700" marR="0" rtl="0" algn="l">
              <a:lnSpc>
                <a:spcPct val="90000"/>
              </a:lnSpc>
              <a:spcBef>
                <a:spcPts val="900"/>
              </a:spcBef>
              <a:spcAft>
                <a:spcPts val="0"/>
              </a:spcAft>
              <a:buClr>
                <a:srgbClr val="233A44"/>
              </a:buClr>
              <a:buSzPts val="1400"/>
              <a:buFont typeface="Calibri"/>
              <a:buNone/>
            </a:pPr>
            <a:r>
              <a:rPr i="0" lang="es" sz="1300" u="none" cap="none" strike="noStrike">
                <a:solidFill>
                  <a:srgbClr val="375FA9"/>
                </a:solidFill>
                <a:latin typeface="Consolas"/>
                <a:ea typeface="Consolas"/>
                <a:cs typeface="Consolas"/>
                <a:sym typeface="Consolas"/>
              </a:rPr>
              <a:t>	cursorObj.execute(strsql)</a:t>
            </a:r>
            <a:endParaRPr>
              <a:latin typeface="Consolas"/>
              <a:ea typeface="Consolas"/>
              <a:cs typeface="Consolas"/>
              <a:sym typeface="Consolas"/>
            </a:endParaRPr>
          </a:p>
          <a:p>
            <a:pPr indent="0" lvl="0" marL="139700" marR="0" rtl="0" algn="l">
              <a:lnSpc>
                <a:spcPct val="90000"/>
              </a:lnSpc>
              <a:spcBef>
                <a:spcPts val="900"/>
              </a:spcBef>
              <a:spcAft>
                <a:spcPts val="0"/>
              </a:spcAft>
              <a:buClr>
                <a:srgbClr val="233A44"/>
              </a:buClr>
              <a:buSzPts val="1400"/>
              <a:buFont typeface="Calibri"/>
              <a:buNone/>
            </a:pPr>
            <a:r>
              <a:rPr i="0" lang="es" sz="1300" u="none" cap="none" strike="noStrike">
                <a:solidFill>
                  <a:srgbClr val="375FA9"/>
                </a:solidFill>
                <a:latin typeface="Consolas"/>
                <a:ea typeface="Consolas"/>
                <a:cs typeface="Consolas"/>
                <a:sym typeface="Consolas"/>
              </a:rPr>
              <a:t>	con.commit()</a:t>
            </a:r>
            <a:endParaRPr>
              <a:latin typeface="Consolas"/>
              <a:ea typeface="Consolas"/>
              <a:cs typeface="Consolas"/>
              <a:sym typeface="Consolas"/>
            </a:endParaRPr>
          </a:p>
          <a:p>
            <a:pPr indent="0" lvl="0" marL="139700" marR="0" rtl="0" algn="l">
              <a:lnSpc>
                <a:spcPct val="90000"/>
              </a:lnSpc>
              <a:spcBef>
                <a:spcPts val="900"/>
              </a:spcBef>
              <a:spcAft>
                <a:spcPts val="0"/>
              </a:spcAft>
              <a:buClr>
                <a:srgbClr val="233A44"/>
              </a:buClr>
              <a:buSzPts val="1400"/>
              <a:buFont typeface="Calibri"/>
              <a:buNone/>
            </a:pPr>
            <a:r>
              <a:rPr i="0" lang="es" sz="1300" u="none" cap="none" strike="noStrike">
                <a:solidFill>
                  <a:srgbClr val="375FA9"/>
                </a:solidFill>
                <a:latin typeface="Consolas"/>
                <a:ea typeface="Consolas"/>
                <a:cs typeface="Consolas"/>
                <a:sym typeface="Consolas"/>
              </a:rPr>
              <a:t>	con.close()</a:t>
            </a:r>
            <a:endParaRPr>
              <a:latin typeface="Consolas"/>
              <a:ea typeface="Consolas"/>
              <a:cs typeface="Consolas"/>
              <a:sym typeface="Consolas"/>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314" name="Shape 314"/>
        <p:cNvGrpSpPr/>
        <p:nvPr/>
      </p:nvGrpSpPr>
      <p:grpSpPr>
        <a:xfrm>
          <a:off x="0" y="0"/>
          <a:ext cx="0" cy="0"/>
          <a:chOff x="0" y="0"/>
          <a:chExt cx="0" cy="0"/>
        </a:xfrm>
      </p:grpSpPr>
      <p:sp>
        <p:nvSpPr>
          <p:cNvPr id="315" name="Google Shape;315;p42"/>
          <p:cNvSpPr txBox="1"/>
          <p:nvPr/>
        </p:nvSpPr>
        <p:spPr>
          <a:xfrm>
            <a:off x="822960" y="686229"/>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2800">
                <a:solidFill>
                  <a:srgbClr val="E73263"/>
                </a:solidFill>
              </a:rPr>
              <a:t>Desarrollo Web - Frontend y Backend</a:t>
            </a:r>
            <a:br>
              <a:rPr b="1" lang="es" sz="2800">
                <a:solidFill>
                  <a:srgbClr val="E73263"/>
                </a:solidFill>
              </a:rPr>
            </a:br>
            <a:r>
              <a:rPr b="1" lang="es" sz="2800">
                <a:solidFill>
                  <a:srgbClr val="E73263"/>
                </a:solidFill>
              </a:rPr>
              <a:t>Flask – Base de Datos</a:t>
            </a:r>
            <a:endParaRPr b="1" sz="2800">
              <a:solidFill>
                <a:srgbClr val="E73263"/>
              </a:solidFill>
            </a:endParaRPr>
          </a:p>
        </p:txBody>
      </p:sp>
      <p:sp>
        <p:nvSpPr>
          <p:cNvPr id="316" name="Google Shape;316;p42"/>
          <p:cNvSpPr txBox="1"/>
          <p:nvPr/>
        </p:nvSpPr>
        <p:spPr>
          <a:xfrm>
            <a:off x="822960" y="1811389"/>
            <a:ext cx="7543800" cy="3017400"/>
          </a:xfrm>
          <a:prstGeom prst="rect">
            <a:avLst/>
          </a:prstGeom>
          <a:noFill/>
          <a:ln>
            <a:noFill/>
          </a:ln>
        </p:spPr>
        <p:txBody>
          <a:bodyPr anchorCtr="0" anchor="t" bIns="34275" lIns="0" spcFirstLastPara="1" rIns="0" wrap="square" tIns="34275">
            <a:noAutofit/>
          </a:bodyPr>
          <a:lstStyle/>
          <a:p>
            <a:pPr indent="0" lvl="0" marL="139700" rtl="0" algn="just">
              <a:lnSpc>
                <a:spcPct val="90000"/>
              </a:lnSpc>
              <a:spcBef>
                <a:spcPts val="900"/>
              </a:spcBef>
              <a:spcAft>
                <a:spcPts val="0"/>
              </a:spcAft>
              <a:buNone/>
            </a:pPr>
            <a:r>
              <a:rPr lang="es">
                <a:solidFill>
                  <a:srgbClr val="375FA9"/>
                </a:solidFill>
              </a:rPr>
              <a:t>Es necesario de igual forma, crear las rutas que serán accedidas a través de las vistas html.</a:t>
            </a:r>
            <a:endParaRPr sz="1300">
              <a:solidFill>
                <a:srgbClr val="233A44"/>
              </a:solidFill>
              <a:latin typeface="Calibri"/>
              <a:ea typeface="Calibri"/>
              <a:cs typeface="Calibri"/>
              <a:sym typeface="Calibri"/>
            </a:endParaRPr>
          </a:p>
          <a:p>
            <a:pPr indent="-317500" lvl="0" marL="457200" rtl="0" algn="just">
              <a:lnSpc>
                <a:spcPct val="90000"/>
              </a:lnSpc>
              <a:spcBef>
                <a:spcPts val="900"/>
              </a:spcBef>
              <a:spcAft>
                <a:spcPts val="0"/>
              </a:spcAft>
              <a:buClr>
                <a:schemeClr val="accent5"/>
              </a:buClr>
              <a:buSzPts val="1400"/>
              <a:buFont typeface="Calibri"/>
              <a:buChar char="●"/>
            </a:pPr>
            <a:r>
              <a:rPr lang="es">
                <a:solidFill>
                  <a:srgbClr val="375FA9"/>
                </a:solidFill>
              </a:rPr>
              <a:t>Ruta para visualizar la lista de productos</a:t>
            </a:r>
            <a:endParaRPr sz="1300">
              <a:solidFill>
                <a:srgbClr val="233A44"/>
              </a:solidFill>
              <a:latin typeface="Calibri"/>
              <a:ea typeface="Calibri"/>
              <a:cs typeface="Calibri"/>
              <a:sym typeface="Calibri"/>
            </a:endParaRPr>
          </a:p>
          <a:p>
            <a:pPr indent="-317500" lvl="0" marL="457200" rtl="0" algn="just">
              <a:lnSpc>
                <a:spcPct val="90000"/>
              </a:lnSpc>
              <a:spcBef>
                <a:spcPts val="900"/>
              </a:spcBef>
              <a:spcAft>
                <a:spcPts val="0"/>
              </a:spcAft>
              <a:buClr>
                <a:schemeClr val="accent5"/>
              </a:buClr>
              <a:buSzPts val="1400"/>
              <a:buFont typeface="Calibri"/>
              <a:buChar char="●"/>
            </a:pPr>
            <a:r>
              <a:rPr lang="es">
                <a:solidFill>
                  <a:srgbClr val="375FA9"/>
                </a:solidFill>
              </a:rPr>
              <a:t>Ruta para agregar productos</a:t>
            </a:r>
            <a:endParaRPr sz="1300">
              <a:solidFill>
                <a:srgbClr val="233A44"/>
              </a:solidFill>
              <a:latin typeface="Calibri"/>
              <a:ea typeface="Calibri"/>
              <a:cs typeface="Calibri"/>
              <a:sym typeface="Calibri"/>
            </a:endParaRPr>
          </a:p>
          <a:p>
            <a:pPr indent="-317500" lvl="0" marL="457200" rtl="0" algn="just">
              <a:lnSpc>
                <a:spcPct val="90000"/>
              </a:lnSpc>
              <a:spcBef>
                <a:spcPts val="900"/>
              </a:spcBef>
              <a:spcAft>
                <a:spcPts val="0"/>
              </a:spcAft>
              <a:buClr>
                <a:schemeClr val="accent5"/>
              </a:buClr>
              <a:buSzPts val="1400"/>
              <a:buFont typeface="Calibri"/>
              <a:buChar char="●"/>
            </a:pPr>
            <a:r>
              <a:rPr lang="es">
                <a:solidFill>
                  <a:srgbClr val="375FA9"/>
                </a:solidFill>
              </a:rPr>
              <a:t>Ruta para editar productos</a:t>
            </a:r>
            <a:endParaRPr sz="1300">
              <a:solidFill>
                <a:srgbClr val="233A44"/>
              </a:solidFill>
              <a:latin typeface="Calibri"/>
              <a:ea typeface="Calibri"/>
              <a:cs typeface="Calibri"/>
              <a:sym typeface="Calibri"/>
            </a:endParaRPr>
          </a:p>
          <a:p>
            <a:pPr indent="-317500" lvl="0" marL="457200" rtl="0" algn="just">
              <a:lnSpc>
                <a:spcPct val="90000"/>
              </a:lnSpc>
              <a:spcBef>
                <a:spcPts val="900"/>
              </a:spcBef>
              <a:spcAft>
                <a:spcPts val="0"/>
              </a:spcAft>
              <a:buClr>
                <a:schemeClr val="accent5"/>
              </a:buClr>
              <a:buSzPts val="1400"/>
              <a:buFont typeface="Calibri"/>
              <a:buChar char="●"/>
            </a:pPr>
            <a:r>
              <a:rPr lang="es">
                <a:solidFill>
                  <a:srgbClr val="375FA9"/>
                </a:solidFill>
              </a:rPr>
              <a:t>Ruta para eliminar productos</a:t>
            </a:r>
            <a:endParaRPr>
              <a:solidFill>
                <a:srgbClr val="375FA9"/>
              </a:solidFill>
            </a:endParaRPr>
          </a:p>
          <a:p>
            <a:pPr indent="0" lvl="0" marL="139700" rtl="0" algn="just">
              <a:lnSpc>
                <a:spcPct val="90000"/>
              </a:lnSpc>
              <a:spcBef>
                <a:spcPts val="900"/>
              </a:spcBef>
              <a:spcAft>
                <a:spcPts val="0"/>
              </a:spcAft>
              <a:buNone/>
            </a:pPr>
            <a:r>
              <a:rPr lang="es">
                <a:solidFill>
                  <a:srgbClr val="375FA9"/>
                </a:solidFill>
              </a:rPr>
              <a:t>En los métodos creados a continuación se utiliza el objeto request, este permite acceder a los valores de las variables enviadas por las vistas html. Antes de utilizarlo se debe importar la clase.</a:t>
            </a:r>
            <a:endParaRPr>
              <a:solidFill>
                <a:srgbClr val="375FA9"/>
              </a:solidFill>
            </a:endParaRPr>
          </a:p>
          <a:p>
            <a:pPr indent="0" lvl="0" marL="139700" rtl="0" algn="just">
              <a:lnSpc>
                <a:spcPct val="90000"/>
              </a:lnSpc>
              <a:spcBef>
                <a:spcPts val="900"/>
              </a:spcBef>
              <a:spcAft>
                <a:spcPts val="0"/>
              </a:spcAft>
              <a:buNone/>
            </a:pPr>
            <a:r>
              <a:rPr i="1" lang="es">
                <a:solidFill>
                  <a:srgbClr val="375FA9"/>
                </a:solidFill>
              </a:rPr>
              <a:t>	from flask import request</a:t>
            </a:r>
            <a:endParaRPr i="1">
              <a:solidFill>
                <a:srgbClr val="375FA9"/>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320" name="Shape 320"/>
        <p:cNvGrpSpPr/>
        <p:nvPr/>
      </p:nvGrpSpPr>
      <p:grpSpPr>
        <a:xfrm>
          <a:off x="0" y="0"/>
          <a:ext cx="0" cy="0"/>
          <a:chOff x="0" y="0"/>
          <a:chExt cx="0" cy="0"/>
        </a:xfrm>
      </p:grpSpPr>
      <p:sp>
        <p:nvSpPr>
          <p:cNvPr id="321" name="Google Shape;321;p43"/>
          <p:cNvSpPr txBox="1"/>
          <p:nvPr/>
        </p:nvSpPr>
        <p:spPr>
          <a:xfrm>
            <a:off x="822960" y="760985"/>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2800">
                <a:solidFill>
                  <a:srgbClr val="E73263"/>
                </a:solidFill>
              </a:rPr>
              <a:t>Desarrollo Web - Frontend y Backend</a:t>
            </a:r>
            <a:endParaRPr b="1" sz="2800">
              <a:solidFill>
                <a:srgbClr val="E73263"/>
              </a:solidFill>
            </a:endParaRPr>
          </a:p>
          <a:p>
            <a:pPr indent="0" lvl="0" marL="0" rtl="0" algn="l">
              <a:lnSpc>
                <a:spcPct val="85000"/>
              </a:lnSpc>
              <a:spcBef>
                <a:spcPts val="0"/>
              </a:spcBef>
              <a:spcAft>
                <a:spcPts val="0"/>
              </a:spcAft>
              <a:buNone/>
            </a:pPr>
            <a:r>
              <a:rPr b="1" lang="es" sz="2800">
                <a:solidFill>
                  <a:srgbClr val="E73263"/>
                </a:solidFill>
              </a:rPr>
              <a:t>Flask – Base de Datos</a:t>
            </a:r>
            <a:endParaRPr b="1" sz="2800">
              <a:solidFill>
                <a:srgbClr val="E73263"/>
              </a:solidFill>
            </a:endParaRPr>
          </a:p>
        </p:txBody>
      </p:sp>
      <p:sp>
        <p:nvSpPr>
          <p:cNvPr id="322" name="Google Shape;322;p43"/>
          <p:cNvSpPr txBox="1"/>
          <p:nvPr/>
        </p:nvSpPr>
        <p:spPr>
          <a:xfrm>
            <a:off x="822960" y="1925782"/>
            <a:ext cx="7543800" cy="2896200"/>
          </a:xfrm>
          <a:prstGeom prst="rect">
            <a:avLst/>
          </a:prstGeom>
          <a:noFill/>
          <a:ln>
            <a:noFill/>
          </a:ln>
        </p:spPr>
        <p:txBody>
          <a:bodyPr anchorCtr="0" anchor="t" bIns="34275" lIns="0" spcFirstLastPara="1" rIns="0" wrap="square" tIns="34275">
            <a:noAutofit/>
          </a:bodyPr>
          <a:lstStyle/>
          <a:p>
            <a:pPr indent="0" lvl="0" marL="139700" rtl="0" algn="just">
              <a:lnSpc>
                <a:spcPct val="90000"/>
              </a:lnSpc>
              <a:spcBef>
                <a:spcPts val="900"/>
              </a:spcBef>
              <a:spcAft>
                <a:spcPts val="0"/>
              </a:spcAft>
              <a:buNone/>
            </a:pPr>
            <a:r>
              <a:rPr lang="es">
                <a:solidFill>
                  <a:srgbClr val="375FA9"/>
                </a:solidFill>
              </a:rPr>
              <a:t>La ruta ‘/productos’ mediante la función </a:t>
            </a:r>
            <a:r>
              <a:rPr i="1" lang="es">
                <a:solidFill>
                  <a:srgbClr val="375FA9"/>
                </a:solidFill>
              </a:rPr>
              <a:t>productos, </a:t>
            </a:r>
            <a:r>
              <a:rPr lang="es">
                <a:solidFill>
                  <a:srgbClr val="375FA9"/>
                </a:solidFill>
              </a:rPr>
              <a:t>realiza un llamado a la función </a:t>
            </a:r>
            <a:r>
              <a:rPr i="1" lang="es">
                <a:solidFill>
                  <a:srgbClr val="375FA9"/>
                </a:solidFill>
              </a:rPr>
              <a:t>sql_select_productos </a:t>
            </a:r>
            <a:r>
              <a:rPr lang="es">
                <a:solidFill>
                  <a:srgbClr val="375FA9"/>
                </a:solidFill>
              </a:rPr>
              <a:t>y envía el resultado a la vista productos.html para su visualización.</a:t>
            </a:r>
            <a:endParaRPr i="1">
              <a:solidFill>
                <a:srgbClr val="375FA9"/>
              </a:solidFill>
            </a:endParaRPr>
          </a:p>
          <a:p>
            <a:pPr indent="0" lvl="0" marL="139700" rtl="0" algn="just">
              <a:lnSpc>
                <a:spcPct val="90000"/>
              </a:lnSpc>
              <a:spcBef>
                <a:spcPts val="900"/>
              </a:spcBef>
              <a:spcAft>
                <a:spcPts val="0"/>
              </a:spcAft>
              <a:buNone/>
            </a:pPr>
            <a:r>
              <a:t/>
            </a:r>
            <a:endParaRPr>
              <a:solidFill>
                <a:srgbClr val="375FA9"/>
              </a:solidFill>
            </a:endParaRPr>
          </a:p>
          <a:p>
            <a:pPr indent="0" lvl="0" marL="139700" rtl="0" algn="just">
              <a:lnSpc>
                <a:spcPct val="90000"/>
              </a:lnSpc>
              <a:spcBef>
                <a:spcPts val="900"/>
              </a:spcBef>
              <a:spcAft>
                <a:spcPts val="0"/>
              </a:spcAft>
              <a:buNone/>
            </a:pPr>
            <a:r>
              <a:rPr lang="es">
                <a:solidFill>
                  <a:srgbClr val="375FA9"/>
                </a:solidFill>
                <a:latin typeface="Consolas"/>
                <a:ea typeface="Consolas"/>
                <a:cs typeface="Consolas"/>
                <a:sym typeface="Consolas"/>
              </a:rPr>
              <a:t>app.route('/productos')</a:t>
            </a:r>
            <a:endParaRPr sz="1300">
              <a:solidFill>
                <a:srgbClr val="233A44"/>
              </a:solidFill>
              <a:latin typeface="Consolas"/>
              <a:ea typeface="Consolas"/>
              <a:cs typeface="Consolas"/>
              <a:sym typeface="Consolas"/>
            </a:endParaRPr>
          </a:p>
          <a:p>
            <a:pPr indent="0" lvl="0" marL="139700" rtl="0" algn="just">
              <a:lnSpc>
                <a:spcPct val="90000"/>
              </a:lnSpc>
              <a:spcBef>
                <a:spcPts val="900"/>
              </a:spcBef>
              <a:spcAft>
                <a:spcPts val="0"/>
              </a:spcAft>
              <a:buNone/>
            </a:pPr>
            <a:r>
              <a:rPr lang="es">
                <a:solidFill>
                  <a:srgbClr val="375FA9"/>
                </a:solidFill>
                <a:latin typeface="Consolas"/>
                <a:ea typeface="Consolas"/>
                <a:cs typeface="Consolas"/>
                <a:sym typeface="Consolas"/>
              </a:rPr>
              <a:t>def productos(): </a:t>
            </a:r>
            <a:endParaRPr sz="1300">
              <a:solidFill>
                <a:srgbClr val="233A44"/>
              </a:solidFill>
              <a:latin typeface="Consolas"/>
              <a:ea typeface="Consolas"/>
              <a:cs typeface="Consolas"/>
              <a:sym typeface="Consolas"/>
            </a:endParaRPr>
          </a:p>
          <a:p>
            <a:pPr indent="0" lvl="0" marL="139700" rtl="0" algn="just">
              <a:lnSpc>
                <a:spcPct val="90000"/>
              </a:lnSpc>
              <a:spcBef>
                <a:spcPts val="900"/>
              </a:spcBef>
              <a:spcAft>
                <a:spcPts val="0"/>
              </a:spcAft>
              <a:buNone/>
            </a:pPr>
            <a:r>
              <a:rPr lang="es">
                <a:solidFill>
                  <a:srgbClr val="375FA9"/>
                </a:solidFill>
                <a:latin typeface="Consolas"/>
                <a:ea typeface="Consolas"/>
                <a:cs typeface="Consolas"/>
                <a:sym typeface="Consolas"/>
              </a:rPr>
              <a:t>  productos = sql_select_productos()</a:t>
            </a:r>
            <a:endParaRPr sz="1300">
              <a:solidFill>
                <a:srgbClr val="233A44"/>
              </a:solidFill>
              <a:latin typeface="Consolas"/>
              <a:ea typeface="Consolas"/>
              <a:cs typeface="Consolas"/>
              <a:sym typeface="Consolas"/>
            </a:endParaRPr>
          </a:p>
          <a:p>
            <a:pPr indent="0" lvl="0" marL="139700" rtl="0" algn="just">
              <a:lnSpc>
                <a:spcPct val="90000"/>
              </a:lnSpc>
              <a:spcBef>
                <a:spcPts val="900"/>
              </a:spcBef>
              <a:spcAft>
                <a:spcPts val="0"/>
              </a:spcAft>
              <a:buNone/>
            </a:pPr>
            <a:r>
              <a:rPr lang="es">
                <a:solidFill>
                  <a:srgbClr val="375FA9"/>
                </a:solidFill>
                <a:latin typeface="Consolas"/>
                <a:ea typeface="Consolas"/>
                <a:cs typeface="Consolas"/>
                <a:sym typeface="Consolas"/>
              </a:rPr>
              <a:t>  return render_template('productos.html', productos = productos)</a:t>
            </a:r>
            <a:endParaRPr>
              <a:solidFill>
                <a:srgbClr val="375FA9"/>
              </a:solidFill>
              <a:latin typeface="Consolas"/>
              <a:ea typeface="Consolas"/>
              <a:cs typeface="Consolas"/>
              <a:sym typeface="Consola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54" name="Shape 154"/>
        <p:cNvGrpSpPr/>
        <p:nvPr/>
      </p:nvGrpSpPr>
      <p:grpSpPr>
        <a:xfrm>
          <a:off x="0" y="0"/>
          <a:ext cx="0" cy="0"/>
          <a:chOff x="0" y="0"/>
          <a:chExt cx="0" cy="0"/>
        </a:xfrm>
      </p:grpSpPr>
      <p:sp>
        <p:nvSpPr>
          <p:cNvPr id="155" name="Google Shape;155;p17"/>
          <p:cNvSpPr txBox="1"/>
          <p:nvPr>
            <p:ph type="title"/>
          </p:nvPr>
        </p:nvSpPr>
        <p:spPr>
          <a:xfrm>
            <a:off x="889600" y="1006650"/>
            <a:ext cx="7505700" cy="6180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Clr>
                <a:srgbClr val="3F3F3F"/>
              </a:buClr>
              <a:buSzPts val="3600"/>
              <a:buFont typeface="Calibri"/>
              <a:buNone/>
            </a:pPr>
            <a:r>
              <a:rPr b="1" lang="es">
                <a:solidFill>
                  <a:srgbClr val="E83464"/>
                </a:solidFill>
                <a:latin typeface="Arial"/>
                <a:ea typeface="Arial"/>
                <a:cs typeface="Arial"/>
                <a:sym typeface="Arial"/>
              </a:rPr>
              <a:t>Objetivos de la sesión</a:t>
            </a:r>
            <a:endParaRPr b="1">
              <a:solidFill>
                <a:srgbClr val="E83464"/>
              </a:solidFill>
              <a:latin typeface="Arial"/>
              <a:ea typeface="Arial"/>
              <a:cs typeface="Arial"/>
              <a:sym typeface="Arial"/>
            </a:endParaRPr>
          </a:p>
        </p:txBody>
      </p:sp>
      <p:sp>
        <p:nvSpPr>
          <p:cNvPr id="156" name="Google Shape;156;p17"/>
          <p:cNvSpPr txBox="1"/>
          <p:nvPr>
            <p:ph idx="4294967295" type="body"/>
          </p:nvPr>
        </p:nvSpPr>
        <p:spPr>
          <a:xfrm>
            <a:off x="889600" y="1638776"/>
            <a:ext cx="7543800" cy="1816500"/>
          </a:xfrm>
          <a:prstGeom prst="rect">
            <a:avLst/>
          </a:prstGeom>
          <a:noFill/>
          <a:ln cap="flat" cmpd="sng" w="9525">
            <a:solidFill>
              <a:schemeClr val="dk1"/>
            </a:solidFill>
            <a:prstDash val="solid"/>
            <a:round/>
            <a:headEnd len="sm" w="sm" type="none"/>
            <a:tailEnd len="sm" w="sm" type="none"/>
          </a:ln>
        </p:spPr>
        <p:txBody>
          <a:bodyPr anchorCtr="0" anchor="t" bIns="34275" lIns="0" spcFirstLastPara="1" rIns="0" wrap="square" tIns="34275">
            <a:noAutofit/>
          </a:bodyPr>
          <a:lstStyle/>
          <a:p>
            <a:pPr indent="0" lvl="0" marL="0" rtl="0" algn="l">
              <a:lnSpc>
                <a:spcPct val="90000"/>
              </a:lnSpc>
              <a:spcBef>
                <a:spcPts val="0"/>
              </a:spcBef>
              <a:spcAft>
                <a:spcPts val="0"/>
              </a:spcAft>
              <a:buSzPts val="1500"/>
              <a:buNone/>
            </a:pPr>
            <a:r>
              <a:rPr lang="es" sz="1600">
                <a:solidFill>
                  <a:srgbClr val="3C63AB"/>
                </a:solidFill>
                <a:latin typeface="Arial"/>
                <a:ea typeface="Arial"/>
                <a:cs typeface="Arial"/>
                <a:sym typeface="Arial"/>
              </a:rPr>
              <a:t>Al finalizar esta sesión estarás en capacidad de:</a:t>
            </a:r>
            <a:endParaRPr sz="1200">
              <a:solidFill>
                <a:srgbClr val="000000"/>
              </a:solidFill>
              <a:highlight>
                <a:srgbClr val="FFFFFF"/>
              </a:highlight>
              <a:latin typeface="Arial"/>
              <a:ea typeface="Arial"/>
              <a:cs typeface="Arial"/>
              <a:sym typeface="Arial"/>
            </a:endParaRPr>
          </a:p>
          <a:p>
            <a:pPr indent="0" lvl="0" marL="0" rtl="0" algn="l">
              <a:lnSpc>
                <a:spcPct val="90000"/>
              </a:lnSpc>
              <a:spcBef>
                <a:spcPts val="0"/>
              </a:spcBef>
              <a:spcAft>
                <a:spcPts val="0"/>
              </a:spcAft>
              <a:buSzPts val="1500"/>
              <a:buNone/>
            </a:pPr>
            <a:r>
              <a:t/>
            </a:r>
            <a:endParaRPr sz="1200">
              <a:solidFill>
                <a:srgbClr val="000000"/>
              </a:solidFill>
              <a:highlight>
                <a:srgbClr val="FFFFFF"/>
              </a:highlight>
              <a:latin typeface="Arial"/>
              <a:ea typeface="Arial"/>
              <a:cs typeface="Arial"/>
              <a:sym typeface="Arial"/>
            </a:endParaRPr>
          </a:p>
          <a:p>
            <a:pPr indent="-297180" lvl="0" marL="457200" rtl="0" algn="l">
              <a:lnSpc>
                <a:spcPct val="90000"/>
              </a:lnSpc>
              <a:spcBef>
                <a:spcPts val="600"/>
              </a:spcBef>
              <a:spcAft>
                <a:spcPts val="0"/>
              </a:spcAft>
              <a:buSzPts val="1080"/>
              <a:buAutoNum type="arabicPeriod"/>
            </a:pPr>
            <a:r>
              <a:rPr lang="es" sz="1200">
                <a:solidFill>
                  <a:srgbClr val="000000"/>
                </a:solidFill>
                <a:highlight>
                  <a:srgbClr val="FFFFFF"/>
                </a:highlight>
                <a:latin typeface="Arial"/>
                <a:ea typeface="Arial"/>
                <a:cs typeface="Arial"/>
                <a:sym typeface="Arial"/>
              </a:rPr>
              <a:t>Definir y diseñar una base de datos relacional</a:t>
            </a:r>
            <a:endParaRPr sz="1200">
              <a:solidFill>
                <a:srgbClr val="000000"/>
              </a:solidFill>
              <a:highlight>
                <a:srgbClr val="FFFFFF"/>
              </a:highlight>
              <a:latin typeface="Arial"/>
              <a:ea typeface="Arial"/>
              <a:cs typeface="Arial"/>
              <a:sym typeface="Arial"/>
            </a:endParaRPr>
          </a:p>
          <a:p>
            <a:pPr indent="-297180" lvl="0" marL="457200" rtl="0" algn="l">
              <a:lnSpc>
                <a:spcPct val="90000"/>
              </a:lnSpc>
              <a:spcBef>
                <a:spcPts val="600"/>
              </a:spcBef>
              <a:spcAft>
                <a:spcPts val="0"/>
              </a:spcAft>
              <a:buSzPts val="1080"/>
              <a:buAutoNum type="arabicPeriod"/>
            </a:pPr>
            <a:r>
              <a:rPr lang="es" sz="1200">
                <a:solidFill>
                  <a:srgbClr val="000000"/>
                </a:solidFill>
                <a:highlight>
                  <a:srgbClr val="FFFFFF"/>
                </a:highlight>
                <a:latin typeface="Arial"/>
                <a:ea typeface="Arial"/>
                <a:cs typeface="Arial"/>
                <a:sym typeface="Arial"/>
              </a:rPr>
              <a:t>Construir una base de datos en SQLite con varias tablas</a:t>
            </a:r>
            <a:endParaRPr sz="1200">
              <a:solidFill>
                <a:srgbClr val="000000"/>
              </a:solidFill>
              <a:highlight>
                <a:srgbClr val="FFFFFF"/>
              </a:highlight>
              <a:latin typeface="Arial"/>
              <a:ea typeface="Arial"/>
              <a:cs typeface="Arial"/>
              <a:sym typeface="Arial"/>
            </a:endParaRPr>
          </a:p>
          <a:p>
            <a:pPr indent="-297180" lvl="0" marL="457200" rtl="0" algn="l">
              <a:lnSpc>
                <a:spcPct val="90000"/>
              </a:lnSpc>
              <a:spcBef>
                <a:spcPts val="600"/>
              </a:spcBef>
              <a:spcAft>
                <a:spcPts val="0"/>
              </a:spcAft>
              <a:buSzPts val="1080"/>
              <a:buAutoNum type="arabicPeriod"/>
            </a:pPr>
            <a:r>
              <a:rPr lang="es" sz="1200">
                <a:solidFill>
                  <a:srgbClr val="000000"/>
                </a:solidFill>
                <a:highlight>
                  <a:srgbClr val="FFFFFF"/>
                </a:highlight>
                <a:latin typeface="Arial"/>
                <a:ea typeface="Arial"/>
                <a:cs typeface="Arial"/>
                <a:sym typeface="Arial"/>
              </a:rPr>
              <a:t>Manipular la gestión de información en la base de datos construida.</a:t>
            </a:r>
            <a:endParaRPr sz="1200">
              <a:solidFill>
                <a:srgbClr val="000000"/>
              </a:solidFill>
              <a:highlight>
                <a:srgbClr val="FFFFFF"/>
              </a:highlight>
              <a:latin typeface="Arial"/>
              <a:ea typeface="Arial"/>
              <a:cs typeface="Arial"/>
              <a:sym typeface="Arial"/>
            </a:endParaRPr>
          </a:p>
          <a:p>
            <a:pPr indent="-297180" lvl="0" marL="457200" rtl="0" algn="l">
              <a:lnSpc>
                <a:spcPct val="90000"/>
              </a:lnSpc>
              <a:spcBef>
                <a:spcPts val="600"/>
              </a:spcBef>
              <a:spcAft>
                <a:spcPts val="0"/>
              </a:spcAft>
              <a:buSzPts val="1080"/>
              <a:buAutoNum type="arabicPeriod"/>
            </a:pPr>
            <a:r>
              <a:rPr lang="es" sz="1200">
                <a:solidFill>
                  <a:srgbClr val="000000"/>
                </a:solidFill>
                <a:highlight>
                  <a:srgbClr val="FFFFFF"/>
                </a:highlight>
                <a:latin typeface="Arial"/>
                <a:ea typeface="Arial"/>
                <a:cs typeface="Arial"/>
                <a:sym typeface="Arial"/>
              </a:rPr>
              <a:t>Explicar y aplicar el concepto de conexión a una base de datos relacional.</a:t>
            </a:r>
            <a:endParaRPr sz="1200">
              <a:solidFill>
                <a:srgbClr val="000000"/>
              </a:solidFill>
              <a:highlight>
                <a:srgbClr val="FFFFFF"/>
              </a:highlight>
              <a:latin typeface="Arial"/>
              <a:ea typeface="Arial"/>
              <a:cs typeface="Arial"/>
              <a:sym typeface="Arial"/>
            </a:endParaRPr>
          </a:p>
          <a:p>
            <a:pPr indent="-297180" lvl="0" marL="457200" rtl="0" algn="l">
              <a:lnSpc>
                <a:spcPct val="90000"/>
              </a:lnSpc>
              <a:spcBef>
                <a:spcPts val="600"/>
              </a:spcBef>
              <a:spcAft>
                <a:spcPts val="0"/>
              </a:spcAft>
              <a:buSzPts val="1080"/>
              <a:buAutoNum type="arabicPeriod"/>
            </a:pPr>
            <a:r>
              <a:rPr lang="es" sz="1200">
                <a:solidFill>
                  <a:srgbClr val="000000"/>
                </a:solidFill>
                <a:highlight>
                  <a:srgbClr val="FFFFFF"/>
                </a:highlight>
                <a:latin typeface="Arial"/>
                <a:ea typeface="Arial"/>
                <a:cs typeface="Arial"/>
                <a:sym typeface="Arial"/>
              </a:rPr>
              <a:t>Construir una conexión entre la aplicación web y la base de datos.</a:t>
            </a:r>
            <a:endParaRPr sz="1200">
              <a:solidFill>
                <a:srgbClr val="000000"/>
              </a:solidFill>
              <a:highlight>
                <a:srgbClr val="FFFFFF"/>
              </a:highlight>
              <a:latin typeface="Arial"/>
              <a:ea typeface="Arial"/>
              <a:cs typeface="Arial"/>
              <a:sym typeface="Arial"/>
            </a:endParaRPr>
          </a:p>
          <a:p>
            <a:pPr indent="0" lvl="0" marL="0" rtl="0" algn="l">
              <a:lnSpc>
                <a:spcPct val="90000"/>
              </a:lnSpc>
              <a:spcBef>
                <a:spcPts val="600"/>
              </a:spcBef>
              <a:spcAft>
                <a:spcPts val="0"/>
              </a:spcAft>
              <a:buNone/>
            </a:pPr>
            <a:r>
              <a:t/>
            </a:r>
            <a:endParaRPr sz="1200">
              <a:solidFill>
                <a:srgbClr val="000000"/>
              </a:solidFill>
              <a:highlight>
                <a:srgbClr val="FFFFFF"/>
              </a:highlight>
              <a:latin typeface="Arial"/>
              <a:ea typeface="Arial"/>
              <a:cs typeface="Arial"/>
              <a:sym typeface="Arial"/>
            </a:endParaRPr>
          </a:p>
          <a:p>
            <a:pPr indent="0" lvl="0" marL="0" rtl="0" algn="l">
              <a:lnSpc>
                <a:spcPct val="90000"/>
              </a:lnSpc>
              <a:spcBef>
                <a:spcPts val="600"/>
              </a:spcBef>
              <a:spcAft>
                <a:spcPts val="0"/>
              </a:spcAft>
              <a:buNone/>
            </a:pPr>
            <a:r>
              <a:t/>
            </a:r>
            <a:endParaRPr sz="1200">
              <a:solidFill>
                <a:srgbClr val="000000"/>
              </a:solidFill>
              <a:highlight>
                <a:srgbClr val="FFFFFF"/>
              </a:highlight>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326" name="Shape 326"/>
        <p:cNvGrpSpPr/>
        <p:nvPr/>
      </p:nvGrpSpPr>
      <p:grpSpPr>
        <a:xfrm>
          <a:off x="0" y="0"/>
          <a:ext cx="0" cy="0"/>
          <a:chOff x="0" y="0"/>
          <a:chExt cx="0" cy="0"/>
        </a:xfrm>
      </p:grpSpPr>
      <p:sp>
        <p:nvSpPr>
          <p:cNvPr id="327" name="Google Shape;327;p44"/>
          <p:cNvSpPr txBox="1"/>
          <p:nvPr/>
        </p:nvSpPr>
        <p:spPr>
          <a:xfrm>
            <a:off x="719360" y="768320"/>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2800">
                <a:solidFill>
                  <a:srgbClr val="E73263"/>
                </a:solidFill>
              </a:rPr>
              <a:t>Desarrollo Web - Frontend y Backend</a:t>
            </a:r>
            <a:endParaRPr b="1" sz="2800">
              <a:solidFill>
                <a:srgbClr val="E73263"/>
              </a:solidFill>
            </a:endParaRPr>
          </a:p>
          <a:p>
            <a:pPr indent="0" lvl="0" marL="0" rtl="0" algn="l">
              <a:lnSpc>
                <a:spcPct val="85000"/>
              </a:lnSpc>
              <a:spcBef>
                <a:spcPts val="0"/>
              </a:spcBef>
              <a:spcAft>
                <a:spcPts val="0"/>
              </a:spcAft>
              <a:buNone/>
            </a:pPr>
            <a:r>
              <a:rPr b="1" lang="es" sz="2800">
                <a:solidFill>
                  <a:srgbClr val="E73263"/>
                </a:solidFill>
              </a:rPr>
              <a:t>Flask – Base de Datos</a:t>
            </a:r>
            <a:endParaRPr b="1" sz="2800">
              <a:solidFill>
                <a:srgbClr val="E73263"/>
              </a:solidFill>
            </a:endParaRPr>
          </a:p>
        </p:txBody>
      </p:sp>
      <p:sp>
        <p:nvSpPr>
          <p:cNvPr id="328" name="Google Shape;328;p44"/>
          <p:cNvSpPr txBox="1"/>
          <p:nvPr/>
        </p:nvSpPr>
        <p:spPr>
          <a:xfrm>
            <a:off x="526819" y="1856414"/>
            <a:ext cx="8136000" cy="2781300"/>
          </a:xfrm>
          <a:prstGeom prst="rect">
            <a:avLst/>
          </a:prstGeom>
          <a:noFill/>
          <a:ln>
            <a:noFill/>
          </a:ln>
        </p:spPr>
        <p:txBody>
          <a:bodyPr anchorCtr="0" anchor="t" bIns="34275" lIns="0" spcFirstLastPara="1" rIns="0" wrap="square" tIns="34275">
            <a:noAutofit/>
          </a:bodyPr>
          <a:lstStyle/>
          <a:p>
            <a:pPr indent="0" lvl="0" marL="139700" rtl="0" algn="just">
              <a:lnSpc>
                <a:spcPct val="90000"/>
              </a:lnSpc>
              <a:spcBef>
                <a:spcPts val="900"/>
              </a:spcBef>
              <a:spcAft>
                <a:spcPts val="0"/>
              </a:spcAft>
              <a:buNone/>
            </a:pPr>
            <a:r>
              <a:rPr lang="es" sz="1200">
                <a:solidFill>
                  <a:srgbClr val="375FA9"/>
                </a:solidFill>
              </a:rPr>
              <a:t>A continuación se define la ruta ‘/nuevo’, la cual se configura para ser accedida mediante los métodos get y post. </a:t>
            </a:r>
            <a:endParaRPr sz="1200">
              <a:solidFill>
                <a:srgbClr val="375FA9"/>
              </a:solidFill>
            </a:endParaRPr>
          </a:p>
          <a:p>
            <a:pPr indent="0" lvl="0" marL="139700" rtl="0" algn="just">
              <a:lnSpc>
                <a:spcPct val="90000"/>
              </a:lnSpc>
              <a:spcBef>
                <a:spcPts val="400"/>
              </a:spcBef>
              <a:spcAft>
                <a:spcPts val="0"/>
              </a:spcAft>
              <a:buNone/>
            </a:pPr>
            <a:r>
              <a:t/>
            </a:r>
            <a:endParaRPr sz="900">
              <a:solidFill>
                <a:srgbClr val="375FA9"/>
              </a:solidFill>
              <a:latin typeface="Consolas"/>
              <a:ea typeface="Consolas"/>
              <a:cs typeface="Consolas"/>
              <a:sym typeface="Consolas"/>
            </a:endParaRPr>
          </a:p>
          <a:p>
            <a:pPr indent="0" lvl="0" marL="139700" rtl="0" algn="just">
              <a:lnSpc>
                <a:spcPct val="90000"/>
              </a:lnSpc>
              <a:spcBef>
                <a:spcPts val="400"/>
              </a:spcBef>
              <a:spcAft>
                <a:spcPts val="0"/>
              </a:spcAft>
              <a:buNone/>
            </a:pPr>
            <a:r>
              <a:rPr lang="es" sz="900">
                <a:solidFill>
                  <a:srgbClr val="375FA9"/>
                </a:solidFill>
                <a:latin typeface="Consolas"/>
                <a:ea typeface="Consolas"/>
                <a:cs typeface="Consolas"/>
                <a:sym typeface="Consolas"/>
              </a:rPr>
              <a:t>@app.route('/nuevo', methods=['GET', 'POST'])</a:t>
            </a:r>
            <a:endParaRPr sz="1300">
              <a:solidFill>
                <a:srgbClr val="233A44"/>
              </a:solidFill>
              <a:latin typeface="Consolas"/>
              <a:ea typeface="Consolas"/>
              <a:cs typeface="Consolas"/>
              <a:sym typeface="Consolas"/>
            </a:endParaRPr>
          </a:p>
          <a:p>
            <a:pPr indent="0" lvl="0" marL="139700" rtl="0" algn="just">
              <a:lnSpc>
                <a:spcPct val="90000"/>
              </a:lnSpc>
              <a:spcBef>
                <a:spcPts val="400"/>
              </a:spcBef>
              <a:spcAft>
                <a:spcPts val="0"/>
              </a:spcAft>
              <a:buNone/>
            </a:pPr>
            <a:r>
              <a:rPr lang="es" sz="900">
                <a:solidFill>
                  <a:srgbClr val="375FA9"/>
                </a:solidFill>
                <a:latin typeface="Consolas"/>
                <a:ea typeface="Consolas"/>
                <a:cs typeface="Consolas"/>
                <a:sym typeface="Consolas"/>
              </a:rPr>
              <a:t>def nuevo():</a:t>
            </a:r>
            <a:endParaRPr sz="1300">
              <a:solidFill>
                <a:srgbClr val="233A44"/>
              </a:solidFill>
              <a:latin typeface="Consolas"/>
              <a:ea typeface="Consolas"/>
              <a:cs typeface="Consolas"/>
              <a:sym typeface="Consolas"/>
            </a:endParaRPr>
          </a:p>
          <a:p>
            <a:pPr indent="0" lvl="0" marL="139700" rtl="0" algn="just">
              <a:lnSpc>
                <a:spcPct val="90000"/>
              </a:lnSpc>
              <a:spcBef>
                <a:spcPts val="400"/>
              </a:spcBef>
              <a:spcAft>
                <a:spcPts val="0"/>
              </a:spcAft>
              <a:buNone/>
            </a:pPr>
            <a:r>
              <a:rPr lang="es" sz="900">
                <a:solidFill>
                  <a:srgbClr val="375FA9"/>
                </a:solidFill>
                <a:latin typeface="Consolas"/>
                <a:ea typeface="Consolas"/>
                <a:cs typeface="Consolas"/>
                <a:sym typeface="Consolas"/>
              </a:rPr>
              <a:t>   if  request.method == "GET": #Si la ruta es accedida a través del método GET entonces</a:t>
            </a:r>
            <a:endParaRPr sz="900">
              <a:solidFill>
                <a:srgbClr val="375FA9"/>
              </a:solidFill>
              <a:latin typeface="Consolas"/>
              <a:ea typeface="Consolas"/>
              <a:cs typeface="Consolas"/>
              <a:sym typeface="Consolas"/>
            </a:endParaRPr>
          </a:p>
          <a:p>
            <a:pPr indent="0" lvl="0" marL="139700" rtl="0" algn="just">
              <a:lnSpc>
                <a:spcPct val="90000"/>
              </a:lnSpc>
              <a:spcBef>
                <a:spcPts val="400"/>
              </a:spcBef>
              <a:spcAft>
                <a:spcPts val="0"/>
              </a:spcAft>
              <a:buNone/>
            </a:pPr>
            <a:r>
              <a:rPr lang="es" sz="900">
                <a:solidFill>
                  <a:srgbClr val="375FA9"/>
                </a:solidFill>
                <a:latin typeface="Consolas"/>
                <a:ea typeface="Consolas"/>
                <a:cs typeface="Consolas"/>
                <a:sym typeface="Consolas"/>
              </a:rPr>
              <a:t>	form = Producto() #Crea un nuevo formulario de tipo producto</a:t>
            </a:r>
            <a:endParaRPr sz="900">
              <a:solidFill>
                <a:srgbClr val="375FA9"/>
              </a:solidFill>
              <a:latin typeface="Consolas"/>
              <a:ea typeface="Consolas"/>
              <a:cs typeface="Consolas"/>
              <a:sym typeface="Consolas"/>
            </a:endParaRPr>
          </a:p>
          <a:p>
            <a:pPr indent="0" lvl="0" marL="139700" rtl="0" algn="just">
              <a:lnSpc>
                <a:spcPct val="90000"/>
              </a:lnSpc>
              <a:spcBef>
                <a:spcPts val="400"/>
              </a:spcBef>
              <a:spcAft>
                <a:spcPts val="0"/>
              </a:spcAft>
              <a:buNone/>
            </a:pPr>
            <a:r>
              <a:rPr lang="es" sz="900">
                <a:solidFill>
                  <a:srgbClr val="375FA9"/>
                </a:solidFill>
                <a:latin typeface="Consolas"/>
                <a:ea typeface="Consolas"/>
                <a:cs typeface="Consolas"/>
                <a:sym typeface="Consolas"/>
              </a:rPr>
              <a:t>	return render_template('nuevo.html', form=form) #redirecciona vista nuevo.html enviando la variable form</a:t>
            </a:r>
            <a:endParaRPr sz="900">
              <a:solidFill>
                <a:srgbClr val="375FA9"/>
              </a:solidFill>
              <a:latin typeface="Consolas"/>
              <a:ea typeface="Consolas"/>
              <a:cs typeface="Consolas"/>
              <a:sym typeface="Consolas"/>
            </a:endParaRPr>
          </a:p>
          <a:p>
            <a:pPr indent="0" lvl="0" marL="139700" rtl="0" algn="just">
              <a:lnSpc>
                <a:spcPct val="90000"/>
              </a:lnSpc>
              <a:spcBef>
                <a:spcPts val="400"/>
              </a:spcBef>
              <a:spcAft>
                <a:spcPts val="0"/>
              </a:spcAft>
              <a:buNone/>
            </a:pPr>
            <a:r>
              <a:rPr lang="es" sz="900">
                <a:solidFill>
                  <a:srgbClr val="375FA9"/>
                </a:solidFill>
                <a:latin typeface="Consolas"/>
                <a:ea typeface="Consolas"/>
                <a:cs typeface="Consolas"/>
                <a:sym typeface="Consolas"/>
              </a:rPr>
              <a:t>   if  request.method == "POST": #Si la ruta es accedida a través del método POST entonces</a:t>
            </a:r>
            <a:endParaRPr sz="900">
              <a:solidFill>
                <a:srgbClr val="375FA9"/>
              </a:solidFill>
              <a:latin typeface="Consolas"/>
              <a:ea typeface="Consolas"/>
              <a:cs typeface="Consolas"/>
              <a:sym typeface="Consolas"/>
            </a:endParaRPr>
          </a:p>
          <a:p>
            <a:pPr indent="0" lvl="0" marL="139700" rtl="0" algn="just">
              <a:lnSpc>
                <a:spcPct val="90000"/>
              </a:lnSpc>
              <a:spcBef>
                <a:spcPts val="400"/>
              </a:spcBef>
              <a:spcAft>
                <a:spcPts val="0"/>
              </a:spcAft>
              <a:buNone/>
            </a:pPr>
            <a:r>
              <a:rPr lang="es" sz="900">
                <a:solidFill>
                  <a:srgbClr val="375FA9"/>
                </a:solidFill>
                <a:latin typeface="Consolas"/>
                <a:ea typeface="Consolas"/>
                <a:cs typeface="Consolas"/>
                <a:sym typeface="Consolas"/>
              </a:rPr>
              <a:t>	cod = request.form["codigo"] #asigna variable cod con valor enviado desde formulario  en la vista html</a:t>
            </a:r>
            <a:endParaRPr sz="900">
              <a:solidFill>
                <a:srgbClr val="375FA9"/>
              </a:solidFill>
              <a:latin typeface="Consolas"/>
              <a:ea typeface="Consolas"/>
              <a:cs typeface="Consolas"/>
              <a:sym typeface="Consolas"/>
            </a:endParaRPr>
          </a:p>
          <a:p>
            <a:pPr indent="0" lvl="0" marL="139700" rtl="0" algn="just">
              <a:lnSpc>
                <a:spcPct val="90000"/>
              </a:lnSpc>
              <a:spcBef>
                <a:spcPts val="400"/>
              </a:spcBef>
              <a:spcAft>
                <a:spcPts val="0"/>
              </a:spcAft>
              <a:buNone/>
            </a:pPr>
            <a:r>
              <a:rPr lang="es" sz="900">
                <a:solidFill>
                  <a:srgbClr val="375FA9"/>
                </a:solidFill>
                <a:latin typeface="Consolas"/>
                <a:ea typeface="Consolas"/>
                <a:cs typeface="Consolas"/>
                <a:sym typeface="Consolas"/>
              </a:rPr>
              <a:t>	nom = request.form["nombre"] #asigna variable nom con valor enviado desde formulario en la vista html</a:t>
            </a:r>
            <a:endParaRPr sz="900">
              <a:solidFill>
                <a:srgbClr val="375FA9"/>
              </a:solidFill>
              <a:latin typeface="Consolas"/>
              <a:ea typeface="Consolas"/>
              <a:cs typeface="Consolas"/>
              <a:sym typeface="Consolas"/>
            </a:endParaRPr>
          </a:p>
          <a:p>
            <a:pPr indent="0" lvl="0" marL="139700" rtl="0" algn="just">
              <a:lnSpc>
                <a:spcPct val="90000"/>
              </a:lnSpc>
              <a:spcBef>
                <a:spcPts val="400"/>
              </a:spcBef>
              <a:spcAft>
                <a:spcPts val="0"/>
              </a:spcAft>
              <a:buNone/>
            </a:pPr>
            <a:r>
              <a:rPr lang="es" sz="900">
                <a:solidFill>
                  <a:srgbClr val="375FA9"/>
                </a:solidFill>
                <a:latin typeface="Consolas"/>
                <a:ea typeface="Consolas"/>
                <a:cs typeface="Consolas"/>
                <a:sym typeface="Consolas"/>
              </a:rPr>
              <a:t>	cant = request.form["cantidad"] #asigna vble cant con valor enviado desde formulario en la vista html</a:t>
            </a:r>
            <a:endParaRPr sz="900">
              <a:solidFill>
                <a:srgbClr val="375FA9"/>
              </a:solidFill>
              <a:latin typeface="Consolas"/>
              <a:ea typeface="Consolas"/>
              <a:cs typeface="Consolas"/>
              <a:sym typeface="Consolas"/>
            </a:endParaRPr>
          </a:p>
          <a:p>
            <a:pPr indent="0" lvl="0" marL="139700" rtl="0" algn="just">
              <a:lnSpc>
                <a:spcPct val="90000"/>
              </a:lnSpc>
              <a:spcBef>
                <a:spcPts val="400"/>
              </a:spcBef>
              <a:spcAft>
                <a:spcPts val="0"/>
              </a:spcAft>
              <a:buNone/>
            </a:pPr>
            <a:r>
              <a:rPr lang="es" sz="900">
                <a:solidFill>
                  <a:srgbClr val="375FA9"/>
                </a:solidFill>
                <a:latin typeface="Consolas"/>
                <a:ea typeface="Consolas"/>
                <a:cs typeface="Consolas"/>
                <a:sym typeface="Consolas"/>
              </a:rPr>
              <a:t>	sql_insert_producto(cod, nom, cant) #llamado de la función para insertar el nuevo producto</a:t>
            </a:r>
            <a:endParaRPr sz="900">
              <a:solidFill>
                <a:srgbClr val="375FA9"/>
              </a:solidFill>
              <a:latin typeface="Consolas"/>
              <a:ea typeface="Consolas"/>
              <a:cs typeface="Consolas"/>
              <a:sym typeface="Consolas"/>
            </a:endParaRPr>
          </a:p>
          <a:p>
            <a:pPr indent="0" lvl="0" marL="139700" rtl="0" algn="just">
              <a:lnSpc>
                <a:spcPct val="90000"/>
              </a:lnSpc>
              <a:spcBef>
                <a:spcPts val="400"/>
              </a:spcBef>
              <a:spcAft>
                <a:spcPts val="0"/>
              </a:spcAft>
              <a:buNone/>
            </a:pPr>
            <a:r>
              <a:rPr lang="es" sz="900">
                <a:solidFill>
                  <a:srgbClr val="375FA9"/>
                </a:solidFill>
                <a:latin typeface="Consolas"/>
                <a:ea typeface="Consolas"/>
                <a:cs typeface="Consolas"/>
                <a:sym typeface="Consolas"/>
              </a:rPr>
              <a:t>	return "OK“</a:t>
            </a:r>
            <a:endParaRPr sz="1300">
              <a:solidFill>
                <a:srgbClr val="233A44"/>
              </a:solidFill>
              <a:latin typeface="Consolas"/>
              <a:ea typeface="Consolas"/>
              <a:cs typeface="Consolas"/>
              <a:sym typeface="Consolas"/>
            </a:endParaRPr>
          </a:p>
          <a:p>
            <a:pPr indent="0" lvl="0" marL="139700" rtl="0" algn="just">
              <a:lnSpc>
                <a:spcPct val="90000"/>
              </a:lnSpc>
              <a:spcBef>
                <a:spcPts val="900"/>
              </a:spcBef>
              <a:spcAft>
                <a:spcPts val="0"/>
              </a:spcAft>
              <a:buNone/>
            </a:pPr>
            <a:r>
              <a:t/>
            </a:r>
            <a:endParaRPr sz="900">
              <a:solidFill>
                <a:srgbClr val="375FA9"/>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332" name="Shape 332"/>
        <p:cNvGrpSpPr/>
        <p:nvPr/>
      </p:nvGrpSpPr>
      <p:grpSpPr>
        <a:xfrm>
          <a:off x="0" y="0"/>
          <a:ext cx="0" cy="0"/>
          <a:chOff x="0" y="0"/>
          <a:chExt cx="0" cy="0"/>
        </a:xfrm>
      </p:grpSpPr>
      <p:sp>
        <p:nvSpPr>
          <p:cNvPr id="333" name="Google Shape;333;p45"/>
          <p:cNvSpPr txBox="1"/>
          <p:nvPr/>
        </p:nvSpPr>
        <p:spPr>
          <a:xfrm>
            <a:off x="822960" y="667870"/>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2800">
                <a:solidFill>
                  <a:srgbClr val="E73263"/>
                </a:solidFill>
              </a:rPr>
              <a:t>Desarrollo Web - Frontend y Backend</a:t>
            </a:r>
            <a:endParaRPr b="1" sz="2800">
              <a:solidFill>
                <a:srgbClr val="E73263"/>
              </a:solidFill>
            </a:endParaRPr>
          </a:p>
          <a:p>
            <a:pPr indent="0" lvl="0" marL="0" rtl="0" algn="l">
              <a:lnSpc>
                <a:spcPct val="85000"/>
              </a:lnSpc>
              <a:spcBef>
                <a:spcPts val="0"/>
              </a:spcBef>
              <a:spcAft>
                <a:spcPts val="0"/>
              </a:spcAft>
              <a:buNone/>
            </a:pPr>
            <a:r>
              <a:rPr b="1" lang="es" sz="2800">
                <a:solidFill>
                  <a:srgbClr val="E73263"/>
                </a:solidFill>
              </a:rPr>
              <a:t>Flask – Base de Datos</a:t>
            </a:r>
            <a:endParaRPr b="1" sz="2800">
              <a:solidFill>
                <a:srgbClr val="E73263"/>
              </a:solidFill>
            </a:endParaRPr>
          </a:p>
        </p:txBody>
      </p:sp>
      <p:sp>
        <p:nvSpPr>
          <p:cNvPr id="334" name="Google Shape;334;p45"/>
          <p:cNvSpPr txBox="1"/>
          <p:nvPr/>
        </p:nvSpPr>
        <p:spPr>
          <a:xfrm>
            <a:off x="485256" y="1929245"/>
            <a:ext cx="8219100" cy="2896200"/>
          </a:xfrm>
          <a:prstGeom prst="rect">
            <a:avLst/>
          </a:prstGeom>
          <a:noFill/>
          <a:ln>
            <a:noFill/>
          </a:ln>
        </p:spPr>
        <p:txBody>
          <a:bodyPr anchorCtr="0" anchor="t" bIns="34275" lIns="0" spcFirstLastPara="1" rIns="0" wrap="square" tIns="34275">
            <a:noAutofit/>
          </a:bodyPr>
          <a:lstStyle/>
          <a:p>
            <a:pPr indent="0" lvl="0" marL="139700" rtl="0" algn="just">
              <a:lnSpc>
                <a:spcPct val="90000"/>
              </a:lnSpc>
              <a:spcBef>
                <a:spcPts val="900"/>
              </a:spcBef>
              <a:spcAft>
                <a:spcPts val="0"/>
              </a:spcAft>
              <a:buNone/>
            </a:pPr>
            <a:r>
              <a:rPr lang="es" sz="1200">
                <a:solidFill>
                  <a:srgbClr val="375FA9"/>
                </a:solidFill>
              </a:rPr>
              <a:t>Se define la ruta ‘/edit’, la cual se configura para ser accedida mediante el método get. </a:t>
            </a:r>
            <a:endParaRPr sz="1200">
              <a:solidFill>
                <a:srgbClr val="375FA9"/>
              </a:solidFill>
            </a:endParaRPr>
          </a:p>
          <a:p>
            <a:pPr indent="0" lvl="0" marL="139700" rtl="0" algn="just">
              <a:lnSpc>
                <a:spcPct val="90000"/>
              </a:lnSpc>
              <a:spcBef>
                <a:spcPts val="900"/>
              </a:spcBef>
              <a:spcAft>
                <a:spcPts val="0"/>
              </a:spcAft>
              <a:buNone/>
            </a:pPr>
            <a:r>
              <a:t/>
            </a:r>
            <a:endParaRPr sz="1200">
              <a:solidFill>
                <a:srgbClr val="375FA9"/>
              </a:solidFill>
            </a:endParaRPr>
          </a:p>
          <a:p>
            <a:pPr indent="0" lvl="0" marL="139700" rtl="0" algn="just">
              <a:lnSpc>
                <a:spcPct val="90000"/>
              </a:lnSpc>
              <a:spcBef>
                <a:spcPts val="900"/>
              </a:spcBef>
              <a:spcAft>
                <a:spcPts val="0"/>
              </a:spcAft>
              <a:buNone/>
            </a:pPr>
            <a:r>
              <a:rPr lang="es" sz="1000">
                <a:solidFill>
                  <a:srgbClr val="375FA9"/>
                </a:solidFill>
                <a:latin typeface="Consolas"/>
                <a:ea typeface="Consolas"/>
                <a:cs typeface="Consolas"/>
                <a:sym typeface="Consolas"/>
              </a:rPr>
              <a:t>@app.route('/edit', methods=['GET'])</a:t>
            </a:r>
            <a:endParaRPr sz="1300">
              <a:solidFill>
                <a:srgbClr val="233A44"/>
              </a:solidFill>
              <a:latin typeface="Consolas"/>
              <a:ea typeface="Consolas"/>
              <a:cs typeface="Consolas"/>
              <a:sym typeface="Consolas"/>
            </a:endParaRPr>
          </a:p>
          <a:p>
            <a:pPr indent="0" lvl="0" marL="139700" rtl="0" algn="just">
              <a:lnSpc>
                <a:spcPct val="90000"/>
              </a:lnSpc>
              <a:spcBef>
                <a:spcPts val="900"/>
              </a:spcBef>
              <a:spcAft>
                <a:spcPts val="0"/>
              </a:spcAft>
              <a:buNone/>
            </a:pPr>
            <a:r>
              <a:rPr lang="es" sz="1000">
                <a:solidFill>
                  <a:srgbClr val="375FA9"/>
                </a:solidFill>
                <a:latin typeface="Consolas"/>
                <a:ea typeface="Consolas"/>
                <a:cs typeface="Consolas"/>
                <a:sym typeface="Consolas"/>
              </a:rPr>
              <a:t>def editar_producto():</a:t>
            </a:r>
            <a:endParaRPr sz="1300">
              <a:solidFill>
                <a:srgbClr val="233A44"/>
              </a:solidFill>
              <a:latin typeface="Consolas"/>
              <a:ea typeface="Consolas"/>
              <a:cs typeface="Consolas"/>
              <a:sym typeface="Consolas"/>
            </a:endParaRPr>
          </a:p>
          <a:p>
            <a:pPr indent="0" lvl="0" marL="139700" rtl="0" algn="just">
              <a:lnSpc>
                <a:spcPct val="90000"/>
              </a:lnSpc>
              <a:spcBef>
                <a:spcPts val="900"/>
              </a:spcBef>
              <a:spcAft>
                <a:spcPts val="0"/>
              </a:spcAft>
              <a:buNone/>
            </a:pPr>
            <a:r>
              <a:rPr lang="es" sz="1000">
                <a:solidFill>
                  <a:srgbClr val="375FA9"/>
                </a:solidFill>
                <a:latin typeface="Consolas"/>
                <a:ea typeface="Consolas"/>
                <a:cs typeface="Consolas"/>
                <a:sym typeface="Consolas"/>
              </a:rPr>
              <a:t>    id = request.args.get('id') #captura de la variable id enviada a través de la URL</a:t>
            </a:r>
            <a:endParaRPr sz="1000">
              <a:solidFill>
                <a:srgbClr val="375FA9"/>
              </a:solidFill>
              <a:latin typeface="Consolas"/>
              <a:ea typeface="Consolas"/>
              <a:cs typeface="Consolas"/>
              <a:sym typeface="Consolas"/>
            </a:endParaRPr>
          </a:p>
          <a:p>
            <a:pPr indent="0" lvl="0" marL="139700" rtl="0" algn="just">
              <a:lnSpc>
                <a:spcPct val="90000"/>
              </a:lnSpc>
              <a:spcBef>
                <a:spcPts val="900"/>
              </a:spcBef>
              <a:spcAft>
                <a:spcPts val="0"/>
              </a:spcAft>
              <a:buNone/>
            </a:pPr>
            <a:r>
              <a:rPr lang="es" sz="1000">
                <a:solidFill>
                  <a:srgbClr val="375FA9"/>
                </a:solidFill>
                <a:latin typeface="Consolas"/>
                <a:ea typeface="Consolas"/>
                <a:cs typeface="Consolas"/>
                <a:sym typeface="Consolas"/>
              </a:rPr>
              <a:t>    codigo = request.args.get('codigo') #captura de la vble código enviada a través de la URL</a:t>
            </a:r>
            <a:endParaRPr sz="1300">
              <a:solidFill>
                <a:srgbClr val="233A44"/>
              </a:solidFill>
              <a:latin typeface="Consolas"/>
              <a:ea typeface="Consolas"/>
              <a:cs typeface="Consolas"/>
              <a:sym typeface="Consolas"/>
            </a:endParaRPr>
          </a:p>
          <a:p>
            <a:pPr indent="0" lvl="0" marL="139700" rtl="0" algn="just">
              <a:lnSpc>
                <a:spcPct val="90000"/>
              </a:lnSpc>
              <a:spcBef>
                <a:spcPts val="900"/>
              </a:spcBef>
              <a:spcAft>
                <a:spcPts val="0"/>
              </a:spcAft>
              <a:buNone/>
            </a:pPr>
            <a:r>
              <a:rPr lang="es" sz="1000">
                <a:solidFill>
                  <a:srgbClr val="375FA9"/>
                </a:solidFill>
                <a:latin typeface="Consolas"/>
                <a:ea typeface="Consolas"/>
                <a:cs typeface="Consolas"/>
                <a:sym typeface="Consolas"/>
              </a:rPr>
              <a:t>    nombre = request.args.get('nombre') #captura de la vble nombre enviada a través de la URL</a:t>
            </a:r>
            <a:endParaRPr sz="1300">
              <a:solidFill>
                <a:srgbClr val="233A44"/>
              </a:solidFill>
              <a:latin typeface="Consolas"/>
              <a:ea typeface="Consolas"/>
              <a:cs typeface="Consolas"/>
              <a:sym typeface="Consolas"/>
            </a:endParaRPr>
          </a:p>
          <a:p>
            <a:pPr indent="0" lvl="0" marL="139700" rtl="0" algn="just">
              <a:lnSpc>
                <a:spcPct val="90000"/>
              </a:lnSpc>
              <a:spcBef>
                <a:spcPts val="900"/>
              </a:spcBef>
              <a:spcAft>
                <a:spcPts val="0"/>
              </a:spcAft>
              <a:buNone/>
            </a:pPr>
            <a:r>
              <a:rPr lang="es" sz="1000">
                <a:solidFill>
                  <a:srgbClr val="375FA9"/>
                </a:solidFill>
                <a:latin typeface="Consolas"/>
                <a:ea typeface="Consolas"/>
                <a:cs typeface="Consolas"/>
                <a:sym typeface="Consolas"/>
              </a:rPr>
              <a:t>    cantidad = request.args.get('cantidad') #captura de la vble cantidad enviada a través de la URL</a:t>
            </a:r>
            <a:endParaRPr sz="1300">
              <a:solidFill>
                <a:srgbClr val="233A44"/>
              </a:solidFill>
              <a:latin typeface="Consolas"/>
              <a:ea typeface="Consolas"/>
              <a:cs typeface="Consolas"/>
              <a:sym typeface="Consolas"/>
            </a:endParaRPr>
          </a:p>
          <a:p>
            <a:pPr indent="0" lvl="0" marL="139700" rtl="0" algn="just">
              <a:lnSpc>
                <a:spcPct val="90000"/>
              </a:lnSpc>
              <a:spcBef>
                <a:spcPts val="900"/>
              </a:spcBef>
              <a:spcAft>
                <a:spcPts val="0"/>
              </a:spcAft>
              <a:buNone/>
            </a:pPr>
            <a:r>
              <a:rPr lang="es" sz="1000">
                <a:solidFill>
                  <a:srgbClr val="375FA9"/>
                </a:solidFill>
                <a:latin typeface="Consolas"/>
                <a:ea typeface="Consolas"/>
                <a:cs typeface="Consolas"/>
                <a:sym typeface="Consolas"/>
              </a:rPr>
              <a:t>    sql_edit_producto(id, codigo, nombre, cantidad) #llamado de la función de edición de la base de datos</a:t>
            </a:r>
            <a:endParaRPr sz="1000">
              <a:solidFill>
                <a:srgbClr val="375FA9"/>
              </a:solidFill>
              <a:latin typeface="Consolas"/>
              <a:ea typeface="Consolas"/>
              <a:cs typeface="Consolas"/>
              <a:sym typeface="Consolas"/>
            </a:endParaRPr>
          </a:p>
          <a:p>
            <a:pPr indent="0" lvl="0" marL="139700" rtl="0" algn="just">
              <a:lnSpc>
                <a:spcPct val="90000"/>
              </a:lnSpc>
              <a:spcBef>
                <a:spcPts val="900"/>
              </a:spcBef>
              <a:spcAft>
                <a:spcPts val="0"/>
              </a:spcAft>
              <a:buNone/>
            </a:pPr>
            <a:r>
              <a:rPr lang="es" sz="1000">
                <a:solidFill>
                  <a:srgbClr val="375FA9"/>
                </a:solidFill>
                <a:latin typeface="Consolas"/>
                <a:ea typeface="Consolas"/>
                <a:cs typeface="Consolas"/>
                <a:sym typeface="Consolas"/>
              </a:rPr>
              <a:t>    return "OK"</a:t>
            </a:r>
            <a:endParaRPr sz="1000">
              <a:solidFill>
                <a:srgbClr val="375FA9"/>
              </a:solidFill>
              <a:latin typeface="Consolas"/>
              <a:ea typeface="Consolas"/>
              <a:cs typeface="Consolas"/>
              <a:sym typeface="Consolas"/>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338" name="Shape 338"/>
        <p:cNvGrpSpPr/>
        <p:nvPr/>
      </p:nvGrpSpPr>
      <p:grpSpPr>
        <a:xfrm>
          <a:off x="0" y="0"/>
          <a:ext cx="0" cy="0"/>
          <a:chOff x="0" y="0"/>
          <a:chExt cx="0" cy="0"/>
        </a:xfrm>
      </p:grpSpPr>
      <p:sp>
        <p:nvSpPr>
          <p:cNvPr id="339" name="Google Shape;339;p46"/>
          <p:cNvSpPr txBox="1"/>
          <p:nvPr/>
        </p:nvSpPr>
        <p:spPr>
          <a:xfrm>
            <a:off x="822960" y="699862"/>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2800">
                <a:solidFill>
                  <a:srgbClr val="E73263"/>
                </a:solidFill>
              </a:rPr>
              <a:t>Desarrollo Web - Frontend y Backend</a:t>
            </a:r>
            <a:endParaRPr b="1" sz="2800">
              <a:solidFill>
                <a:srgbClr val="E73263"/>
              </a:solidFill>
            </a:endParaRPr>
          </a:p>
          <a:p>
            <a:pPr indent="0" lvl="0" marL="0" rtl="0" algn="l">
              <a:lnSpc>
                <a:spcPct val="85000"/>
              </a:lnSpc>
              <a:spcBef>
                <a:spcPts val="0"/>
              </a:spcBef>
              <a:spcAft>
                <a:spcPts val="0"/>
              </a:spcAft>
              <a:buNone/>
            </a:pPr>
            <a:r>
              <a:rPr b="1" lang="es" sz="2800">
                <a:solidFill>
                  <a:srgbClr val="E73263"/>
                </a:solidFill>
              </a:rPr>
              <a:t>Flask – Base de Datos</a:t>
            </a:r>
            <a:endParaRPr b="1" sz="2800">
              <a:solidFill>
                <a:srgbClr val="E73263"/>
              </a:solidFill>
            </a:endParaRPr>
          </a:p>
        </p:txBody>
      </p:sp>
      <p:sp>
        <p:nvSpPr>
          <p:cNvPr id="340" name="Google Shape;340;p46"/>
          <p:cNvSpPr txBox="1"/>
          <p:nvPr/>
        </p:nvSpPr>
        <p:spPr>
          <a:xfrm>
            <a:off x="822960" y="1755970"/>
            <a:ext cx="7543800" cy="3017400"/>
          </a:xfrm>
          <a:prstGeom prst="rect">
            <a:avLst/>
          </a:prstGeom>
          <a:noFill/>
          <a:ln>
            <a:noFill/>
          </a:ln>
        </p:spPr>
        <p:txBody>
          <a:bodyPr anchorCtr="0" anchor="t" bIns="34275" lIns="0" spcFirstLastPara="1" rIns="0" wrap="square" tIns="34275">
            <a:noAutofit/>
          </a:bodyPr>
          <a:lstStyle/>
          <a:p>
            <a:pPr indent="0" lvl="0" marL="139700" rtl="0" algn="just">
              <a:lnSpc>
                <a:spcPct val="90000"/>
              </a:lnSpc>
              <a:spcBef>
                <a:spcPts val="900"/>
              </a:spcBef>
              <a:spcAft>
                <a:spcPts val="0"/>
              </a:spcAft>
              <a:buNone/>
            </a:pPr>
            <a:r>
              <a:rPr lang="es" sz="1200">
                <a:solidFill>
                  <a:srgbClr val="375FA9"/>
                </a:solidFill>
              </a:rPr>
              <a:t>Luego, se define la ruta ‘/delete’, la cual se configura para ser accedida mediante el método get. </a:t>
            </a:r>
            <a:endParaRPr sz="1200">
              <a:solidFill>
                <a:srgbClr val="375FA9"/>
              </a:solidFill>
            </a:endParaRPr>
          </a:p>
          <a:p>
            <a:pPr indent="0" lvl="0" marL="139700" rtl="0" algn="just">
              <a:lnSpc>
                <a:spcPct val="90000"/>
              </a:lnSpc>
              <a:spcBef>
                <a:spcPts val="900"/>
              </a:spcBef>
              <a:spcAft>
                <a:spcPts val="0"/>
              </a:spcAft>
              <a:buNone/>
            </a:pPr>
            <a:r>
              <a:t/>
            </a:r>
            <a:endParaRPr sz="1200">
              <a:solidFill>
                <a:srgbClr val="375FA9"/>
              </a:solidFill>
            </a:endParaRPr>
          </a:p>
          <a:p>
            <a:pPr indent="0" lvl="0" marL="139700" rtl="0" algn="just">
              <a:lnSpc>
                <a:spcPct val="90000"/>
              </a:lnSpc>
              <a:spcBef>
                <a:spcPts val="900"/>
              </a:spcBef>
              <a:spcAft>
                <a:spcPts val="0"/>
              </a:spcAft>
              <a:buNone/>
            </a:pPr>
            <a:r>
              <a:rPr lang="es" sz="1050">
                <a:solidFill>
                  <a:srgbClr val="375FA9"/>
                </a:solidFill>
                <a:latin typeface="Consolas"/>
                <a:ea typeface="Consolas"/>
                <a:cs typeface="Consolas"/>
                <a:sym typeface="Consolas"/>
              </a:rPr>
              <a:t>@app.route('/delete', methods=['GET'])</a:t>
            </a:r>
            <a:endParaRPr sz="1300">
              <a:solidFill>
                <a:srgbClr val="233A44"/>
              </a:solidFill>
              <a:latin typeface="Consolas"/>
              <a:ea typeface="Consolas"/>
              <a:cs typeface="Consolas"/>
              <a:sym typeface="Consolas"/>
            </a:endParaRPr>
          </a:p>
          <a:p>
            <a:pPr indent="0" lvl="0" marL="139700" rtl="0" algn="just">
              <a:lnSpc>
                <a:spcPct val="90000"/>
              </a:lnSpc>
              <a:spcBef>
                <a:spcPts val="900"/>
              </a:spcBef>
              <a:spcAft>
                <a:spcPts val="0"/>
              </a:spcAft>
              <a:buNone/>
            </a:pPr>
            <a:r>
              <a:rPr lang="es" sz="1050">
                <a:solidFill>
                  <a:srgbClr val="375FA9"/>
                </a:solidFill>
                <a:latin typeface="Consolas"/>
                <a:ea typeface="Consolas"/>
                <a:cs typeface="Consolas"/>
                <a:sym typeface="Consolas"/>
              </a:rPr>
              <a:t>def borrar_producto():</a:t>
            </a:r>
            <a:endParaRPr sz="1300">
              <a:solidFill>
                <a:srgbClr val="233A44"/>
              </a:solidFill>
              <a:latin typeface="Consolas"/>
              <a:ea typeface="Consolas"/>
              <a:cs typeface="Consolas"/>
              <a:sym typeface="Consolas"/>
            </a:endParaRPr>
          </a:p>
          <a:p>
            <a:pPr indent="0" lvl="0" marL="139700" rtl="0" algn="just">
              <a:lnSpc>
                <a:spcPct val="90000"/>
              </a:lnSpc>
              <a:spcBef>
                <a:spcPts val="900"/>
              </a:spcBef>
              <a:spcAft>
                <a:spcPts val="0"/>
              </a:spcAft>
              <a:buNone/>
            </a:pPr>
            <a:r>
              <a:rPr lang="es" sz="1050">
                <a:solidFill>
                  <a:srgbClr val="375FA9"/>
                </a:solidFill>
                <a:latin typeface="Consolas"/>
                <a:ea typeface="Consolas"/>
                <a:cs typeface="Consolas"/>
                <a:sym typeface="Consolas"/>
              </a:rPr>
              <a:t>	id = request.args.get('id') #captura de la variable id enviada a través de la URL</a:t>
            </a:r>
            <a:endParaRPr sz="1300">
              <a:solidFill>
                <a:srgbClr val="233A44"/>
              </a:solidFill>
              <a:latin typeface="Consolas"/>
              <a:ea typeface="Consolas"/>
              <a:cs typeface="Consolas"/>
              <a:sym typeface="Consolas"/>
            </a:endParaRPr>
          </a:p>
          <a:p>
            <a:pPr indent="0" lvl="0" marL="139700" rtl="0" algn="just">
              <a:lnSpc>
                <a:spcPct val="90000"/>
              </a:lnSpc>
              <a:spcBef>
                <a:spcPts val="900"/>
              </a:spcBef>
              <a:spcAft>
                <a:spcPts val="0"/>
              </a:spcAft>
              <a:buNone/>
            </a:pPr>
            <a:r>
              <a:rPr lang="es" sz="1050">
                <a:solidFill>
                  <a:srgbClr val="375FA9"/>
                </a:solidFill>
                <a:latin typeface="Consolas"/>
                <a:ea typeface="Consolas"/>
                <a:cs typeface="Consolas"/>
                <a:sym typeface="Consolas"/>
              </a:rPr>
              <a:t>	sql_delete_producto(id) #llamado a la función de borrado de la base de datos</a:t>
            </a:r>
            <a:endParaRPr sz="1050">
              <a:solidFill>
                <a:srgbClr val="375FA9"/>
              </a:solidFill>
              <a:latin typeface="Consolas"/>
              <a:ea typeface="Consolas"/>
              <a:cs typeface="Consolas"/>
              <a:sym typeface="Consolas"/>
            </a:endParaRPr>
          </a:p>
          <a:p>
            <a:pPr indent="0" lvl="0" marL="139700" rtl="0" algn="just">
              <a:lnSpc>
                <a:spcPct val="90000"/>
              </a:lnSpc>
              <a:spcBef>
                <a:spcPts val="900"/>
              </a:spcBef>
              <a:spcAft>
                <a:spcPts val="0"/>
              </a:spcAft>
              <a:buNone/>
            </a:pPr>
            <a:r>
              <a:rPr lang="es" sz="1050">
                <a:solidFill>
                  <a:srgbClr val="375FA9"/>
                </a:solidFill>
                <a:latin typeface="Consolas"/>
                <a:ea typeface="Consolas"/>
                <a:cs typeface="Consolas"/>
                <a:sym typeface="Consolas"/>
              </a:rPr>
              <a:t>	return "OK“</a:t>
            </a:r>
            <a:endParaRPr sz="900">
              <a:solidFill>
                <a:srgbClr val="375FA9"/>
              </a:solidFill>
            </a:endParaRPr>
          </a:p>
          <a:p>
            <a:pPr indent="0" lvl="0" marL="139700" rtl="0" algn="just">
              <a:lnSpc>
                <a:spcPct val="90000"/>
              </a:lnSpc>
              <a:spcBef>
                <a:spcPts val="900"/>
              </a:spcBef>
              <a:spcAft>
                <a:spcPts val="0"/>
              </a:spcAft>
              <a:buNone/>
            </a:pPr>
            <a:r>
              <a:rPr lang="es" sz="1200">
                <a:solidFill>
                  <a:srgbClr val="375FA9"/>
                </a:solidFill>
              </a:rPr>
              <a:t>Una vez creadas las funciones y rutas necesarias en el archivo  principal del aplicativo web, se procede a crear el formulario en el que se digita los datos para su ingreso en la base de datos.</a:t>
            </a:r>
            <a:endParaRPr sz="1200">
              <a:solidFill>
                <a:srgbClr val="375FA9"/>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344" name="Shape 344"/>
        <p:cNvGrpSpPr/>
        <p:nvPr/>
      </p:nvGrpSpPr>
      <p:grpSpPr>
        <a:xfrm>
          <a:off x="0" y="0"/>
          <a:ext cx="0" cy="0"/>
          <a:chOff x="0" y="0"/>
          <a:chExt cx="0" cy="0"/>
        </a:xfrm>
      </p:grpSpPr>
      <p:sp>
        <p:nvSpPr>
          <p:cNvPr id="345" name="Google Shape;345;p47"/>
          <p:cNvSpPr txBox="1"/>
          <p:nvPr/>
        </p:nvSpPr>
        <p:spPr>
          <a:xfrm>
            <a:off x="800096" y="619095"/>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2800">
                <a:solidFill>
                  <a:srgbClr val="E73263"/>
                </a:solidFill>
              </a:rPr>
              <a:t>Desarrollo Web - Frontend y Backend</a:t>
            </a:r>
            <a:br>
              <a:rPr b="1" lang="es" sz="2800">
                <a:solidFill>
                  <a:srgbClr val="E73263"/>
                </a:solidFill>
              </a:rPr>
            </a:br>
            <a:r>
              <a:rPr b="1" lang="es" sz="2800">
                <a:solidFill>
                  <a:srgbClr val="E73263"/>
                </a:solidFill>
              </a:rPr>
              <a:t>Flask – Base de Datos</a:t>
            </a:r>
            <a:endParaRPr b="1" sz="2800">
              <a:solidFill>
                <a:srgbClr val="E73263"/>
              </a:solidFill>
            </a:endParaRPr>
          </a:p>
        </p:txBody>
      </p:sp>
      <p:sp>
        <p:nvSpPr>
          <p:cNvPr id="346" name="Google Shape;346;p47"/>
          <p:cNvSpPr txBox="1"/>
          <p:nvPr/>
        </p:nvSpPr>
        <p:spPr>
          <a:xfrm>
            <a:off x="500500" y="1810701"/>
            <a:ext cx="3813600" cy="2620200"/>
          </a:xfrm>
          <a:prstGeom prst="rect">
            <a:avLst/>
          </a:prstGeom>
          <a:noFill/>
          <a:ln>
            <a:noFill/>
          </a:ln>
        </p:spPr>
        <p:txBody>
          <a:bodyPr anchorCtr="0" anchor="t" bIns="34275" lIns="0" spcFirstLastPara="1" rIns="0" wrap="square" tIns="34275">
            <a:noAutofit/>
          </a:bodyPr>
          <a:lstStyle/>
          <a:p>
            <a:pPr indent="0" lvl="0" marL="139700" rtl="0" algn="just">
              <a:lnSpc>
                <a:spcPct val="90000"/>
              </a:lnSpc>
              <a:spcBef>
                <a:spcPts val="900"/>
              </a:spcBef>
              <a:spcAft>
                <a:spcPts val="0"/>
              </a:spcAft>
              <a:buNone/>
            </a:pPr>
            <a:r>
              <a:rPr lang="es" sz="1300">
                <a:solidFill>
                  <a:srgbClr val="375FA9"/>
                </a:solidFill>
              </a:rPr>
              <a:t>El segmento de código indicado a la derecha define un formulario mediante una clase llamada </a:t>
            </a:r>
            <a:r>
              <a:rPr i="1" lang="es" sz="1300">
                <a:solidFill>
                  <a:srgbClr val="375FA9"/>
                </a:solidFill>
              </a:rPr>
              <a:t>Producto</a:t>
            </a:r>
            <a:r>
              <a:rPr lang="es" sz="1300">
                <a:solidFill>
                  <a:srgbClr val="375FA9"/>
                </a:solidFill>
              </a:rPr>
              <a:t> en el archivo forms.py. Cada clase definirá un formulario en la aplicación web.</a:t>
            </a:r>
            <a:endParaRPr sz="1300">
              <a:solidFill>
                <a:srgbClr val="233A44"/>
              </a:solidFill>
              <a:latin typeface="Calibri"/>
              <a:ea typeface="Calibri"/>
              <a:cs typeface="Calibri"/>
              <a:sym typeface="Calibri"/>
            </a:endParaRPr>
          </a:p>
          <a:p>
            <a:pPr indent="0" lvl="0" marL="139700" rtl="0" algn="just">
              <a:lnSpc>
                <a:spcPct val="90000"/>
              </a:lnSpc>
              <a:spcBef>
                <a:spcPts val="900"/>
              </a:spcBef>
              <a:spcAft>
                <a:spcPts val="0"/>
              </a:spcAft>
              <a:buNone/>
            </a:pPr>
            <a:r>
              <a:rPr lang="es" sz="1300">
                <a:solidFill>
                  <a:srgbClr val="375FA9"/>
                </a:solidFill>
              </a:rPr>
              <a:t>Es necesario importar las clases StringField, IntegerField, SubmitField de wtforms ya que estos serán los objetos  necesarios en la vista html.</a:t>
            </a:r>
            <a:endParaRPr sz="1300">
              <a:solidFill>
                <a:srgbClr val="233A44"/>
              </a:solidFill>
              <a:latin typeface="Calibri"/>
              <a:ea typeface="Calibri"/>
              <a:cs typeface="Calibri"/>
              <a:sym typeface="Calibri"/>
            </a:endParaRPr>
          </a:p>
          <a:p>
            <a:pPr indent="-317500" lvl="0" marL="457200" rtl="0" algn="just">
              <a:lnSpc>
                <a:spcPct val="90000"/>
              </a:lnSpc>
              <a:spcBef>
                <a:spcPts val="900"/>
              </a:spcBef>
              <a:spcAft>
                <a:spcPts val="0"/>
              </a:spcAft>
              <a:buClr>
                <a:schemeClr val="accent5"/>
              </a:buClr>
              <a:buSzPts val="1400"/>
              <a:buFont typeface="Calibri"/>
              <a:buChar char="●"/>
            </a:pPr>
            <a:r>
              <a:rPr lang="es" sz="1300">
                <a:solidFill>
                  <a:srgbClr val="375FA9"/>
                </a:solidFill>
              </a:rPr>
              <a:t>StringField: campo de texto</a:t>
            </a:r>
            <a:endParaRPr sz="1300">
              <a:solidFill>
                <a:srgbClr val="233A44"/>
              </a:solidFill>
              <a:latin typeface="Calibri"/>
              <a:ea typeface="Calibri"/>
              <a:cs typeface="Calibri"/>
              <a:sym typeface="Calibri"/>
            </a:endParaRPr>
          </a:p>
          <a:p>
            <a:pPr indent="-317500" lvl="0" marL="457200" rtl="0" algn="just">
              <a:lnSpc>
                <a:spcPct val="90000"/>
              </a:lnSpc>
              <a:spcBef>
                <a:spcPts val="900"/>
              </a:spcBef>
              <a:spcAft>
                <a:spcPts val="0"/>
              </a:spcAft>
              <a:buClr>
                <a:schemeClr val="accent5"/>
              </a:buClr>
              <a:buSzPts val="1400"/>
              <a:buFont typeface="Calibri"/>
              <a:buChar char="●"/>
            </a:pPr>
            <a:r>
              <a:rPr lang="es" sz="1300">
                <a:solidFill>
                  <a:srgbClr val="375FA9"/>
                </a:solidFill>
              </a:rPr>
              <a:t>IntegerField: campo de tipo entero</a:t>
            </a:r>
            <a:endParaRPr sz="1300">
              <a:solidFill>
                <a:srgbClr val="233A44"/>
              </a:solidFill>
              <a:latin typeface="Calibri"/>
              <a:ea typeface="Calibri"/>
              <a:cs typeface="Calibri"/>
              <a:sym typeface="Calibri"/>
            </a:endParaRPr>
          </a:p>
          <a:p>
            <a:pPr indent="-317500" lvl="0" marL="457200" rtl="0" algn="just">
              <a:lnSpc>
                <a:spcPct val="90000"/>
              </a:lnSpc>
              <a:spcBef>
                <a:spcPts val="900"/>
              </a:spcBef>
              <a:spcAft>
                <a:spcPts val="0"/>
              </a:spcAft>
              <a:buClr>
                <a:schemeClr val="accent5"/>
              </a:buClr>
              <a:buSzPts val="1400"/>
              <a:buFont typeface="Calibri"/>
              <a:buChar char="●"/>
            </a:pPr>
            <a:r>
              <a:rPr lang="es" sz="1300">
                <a:solidFill>
                  <a:srgbClr val="375FA9"/>
                </a:solidFill>
              </a:rPr>
              <a:t>SubmitField: botón de tipo submit</a:t>
            </a:r>
            <a:endParaRPr sz="1300">
              <a:solidFill>
                <a:srgbClr val="375FA9"/>
              </a:solidFill>
            </a:endParaRPr>
          </a:p>
          <a:p>
            <a:pPr indent="0" lvl="0" marL="139700" rtl="0" algn="just">
              <a:lnSpc>
                <a:spcPct val="90000"/>
              </a:lnSpc>
              <a:spcBef>
                <a:spcPts val="900"/>
              </a:spcBef>
              <a:spcAft>
                <a:spcPts val="0"/>
              </a:spcAft>
              <a:buNone/>
            </a:pPr>
            <a:r>
              <a:t/>
            </a:r>
            <a:endParaRPr sz="1300">
              <a:solidFill>
                <a:srgbClr val="375FA9"/>
              </a:solidFill>
            </a:endParaRPr>
          </a:p>
        </p:txBody>
      </p:sp>
      <p:sp>
        <p:nvSpPr>
          <p:cNvPr id="347" name="Google Shape;347;p47"/>
          <p:cNvSpPr txBox="1"/>
          <p:nvPr/>
        </p:nvSpPr>
        <p:spPr>
          <a:xfrm>
            <a:off x="4398826" y="1603575"/>
            <a:ext cx="4545000" cy="3017400"/>
          </a:xfrm>
          <a:prstGeom prst="rect">
            <a:avLst/>
          </a:prstGeom>
          <a:noFill/>
          <a:ln>
            <a:noFill/>
          </a:ln>
        </p:spPr>
        <p:txBody>
          <a:bodyPr anchorCtr="0" anchor="t" bIns="34275" lIns="0" spcFirstLastPara="1" rIns="0" wrap="square" tIns="34275">
            <a:noAutofit/>
          </a:bodyPr>
          <a:lstStyle/>
          <a:p>
            <a:pPr indent="0" lvl="0" marL="139700" marR="0" rtl="0" algn="l">
              <a:lnSpc>
                <a:spcPct val="90000"/>
              </a:lnSpc>
              <a:spcBef>
                <a:spcPts val="900"/>
              </a:spcBef>
              <a:spcAft>
                <a:spcPts val="0"/>
              </a:spcAft>
              <a:buClr>
                <a:srgbClr val="233A44"/>
              </a:buClr>
              <a:buSzPts val="1400"/>
              <a:buFont typeface="Calibri"/>
              <a:buNone/>
            </a:pPr>
            <a:r>
              <a:rPr i="0" lang="es" sz="1000" u="none" cap="none" strike="noStrike">
                <a:solidFill>
                  <a:srgbClr val="375FA9"/>
                </a:solidFill>
                <a:latin typeface="Consolas"/>
                <a:ea typeface="Consolas"/>
                <a:cs typeface="Consolas"/>
                <a:sym typeface="Consolas"/>
              </a:rPr>
              <a:t>from flask_wtf import FlaskForm</a:t>
            </a:r>
            <a:endParaRPr i="0" sz="1000" u="none" cap="none" strike="noStrike">
              <a:solidFill>
                <a:srgbClr val="375FA9"/>
              </a:solidFill>
              <a:latin typeface="Consolas"/>
              <a:ea typeface="Consolas"/>
              <a:cs typeface="Consolas"/>
              <a:sym typeface="Consolas"/>
            </a:endParaRPr>
          </a:p>
          <a:p>
            <a:pPr indent="0" lvl="0" marL="139700" marR="0" rtl="0" algn="l">
              <a:lnSpc>
                <a:spcPct val="90000"/>
              </a:lnSpc>
              <a:spcBef>
                <a:spcPts val="900"/>
              </a:spcBef>
              <a:spcAft>
                <a:spcPts val="0"/>
              </a:spcAft>
              <a:buClr>
                <a:srgbClr val="233A44"/>
              </a:buClr>
              <a:buSzPts val="1400"/>
              <a:buFont typeface="Calibri"/>
              <a:buNone/>
            </a:pPr>
            <a:r>
              <a:rPr i="0" lang="es" sz="1000" u="none" cap="none" strike="noStrike">
                <a:solidFill>
                  <a:srgbClr val="375FA9"/>
                </a:solidFill>
                <a:latin typeface="Consolas"/>
                <a:ea typeface="Consolas"/>
                <a:cs typeface="Consolas"/>
                <a:sym typeface="Consolas"/>
              </a:rPr>
              <a:t>from wtforms import StringField, IntegerField, SubmitField</a:t>
            </a:r>
            <a:endParaRPr i="0" sz="1000" u="none" cap="none" strike="noStrike">
              <a:solidFill>
                <a:srgbClr val="375FA9"/>
              </a:solidFill>
              <a:latin typeface="Consolas"/>
              <a:ea typeface="Consolas"/>
              <a:cs typeface="Consolas"/>
              <a:sym typeface="Consolas"/>
            </a:endParaRPr>
          </a:p>
          <a:p>
            <a:pPr indent="0" lvl="0" marL="139700" marR="0" rtl="0" algn="l">
              <a:lnSpc>
                <a:spcPct val="90000"/>
              </a:lnSpc>
              <a:spcBef>
                <a:spcPts val="900"/>
              </a:spcBef>
              <a:spcAft>
                <a:spcPts val="0"/>
              </a:spcAft>
              <a:buClr>
                <a:srgbClr val="233A44"/>
              </a:buClr>
              <a:buSzPts val="1400"/>
              <a:buFont typeface="Calibri"/>
              <a:buNone/>
            </a:pPr>
            <a:r>
              <a:rPr i="0" lang="es" sz="1000" u="none" cap="none" strike="noStrike">
                <a:solidFill>
                  <a:srgbClr val="375FA9"/>
                </a:solidFill>
                <a:latin typeface="Consolas"/>
                <a:ea typeface="Consolas"/>
                <a:cs typeface="Consolas"/>
                <a:sym typeface="Consolas"/>
              </a:rPr>
              <a:t>from wtforms.validators import DataRequired</a:t>
            </a:r>
            <a:endParaRPr i="0" sz="1000" u="none" cap="none" strike="noStrike">
              <a:solidFill>
                <a:srgbClr val="375FA9"/>
              </a:solidFill>
              <a:latin typeface="Consolas"/>
              <a:ea typeface="Consolas"/>
              <a:cs typeface="Consolas"/>
              <a:sym typeface="Consolas"/>
            </a:endParaRPr>
          </a:p>
          <a:p>
            <a:pPr indent="0" lvl="0" marL="139700" marR="0" rtl="0" algn="l">
              <a:lnSpc>
                <a:spcPct val="90000"/>
              </a:lnSpc>
              <a:spcBef>
                <a:spcPts val="900"/>
              </a:spcBef>
              <a:spcAft>
                <a:spcPts val="0"/>
              </a:spcAft>
              <a:buClr>
                <a:srgbClr val="233A44"/>
              </a:buClr>
              <a:buSzPts val="1400"/>
              <a:buFont typeface="Calibri"/>
              <a:buNone/>
            </a:pPr>
            <a:r>
              <a:t/>
            </a:r>
            <a:endParaRPr i="0" sz="1000" u="none" cap="none" strike="noStrike">
              <a:solidFill>
                <a:srgbClr val="375FA9"/>
              </a:solidFill>
              <a:latin typeface="Consolas"/>
              <a:ea typeface="Consolas"/>
              <a:cs typeface="Consolas"/>
              <a:sym typeface="Consolas"/>
            </a:endParaRPr>
          </a:p>
          <a:p>
            <a:pPr indent="0" lvl="0" marL="139700" marR="0" rtl="0" algn="l">
              <a:lnSpc>
                <a:spcPct val="90000"/>
              </a:lnSpc>
              <a:spcBef>
                <a:spcPts val="900"/>
              </a:spcBef>
              <a:spcAft>
                <a:spcPts val="0"/>
              </a:spcAft>
              <a:buClr>
                <a:srgbClr val="233A44"/>
              </a:buClr>
              <a:buSzPts val="1400"/>
              <a:buFont typeface="Calibri"/>
              <a:buNone/>
            </a:pPr>
            <a:r>
              <a:rPr i="0" lang="es" sz="1000" u="none" cap="none" strike="noStrike">
                <a:solidFill>
                  <a:srgbClr val="375FA9"/>
                </a:solidFill>
                <a:latin typeface="Consolas"/>
                <a:ea typeface="Consolas"/>
                <a:cs typeface="Consolas"/>
                <a:sym typeface="Consolas"/>
              </a:rPr>
              <a:t>class Producto(FlaskForm):</a:t>
            </a:r>
            <a:endParaRPr>
              <a:latin typeface="Consolas"/>
              <a:ea typeface="Consolas"/>
              <a:cs typeface="Consolas"/>
              <a:sym typeface="Consolas"/>
            </a:endParaRPr>
          </a:p>
          <a:p>
            <a:pPr indent="0" lvl="0" marL="139700" marR="0" rtl="0" algn="l">
              <a:lnSpc>
                <a:spcPct val="90000"/>
              </a:lnSpc>
              <a:spcBef>
                <a:spcPts val="900"/>
              </a:spcBef>
              <a:spcAft>
                <a:spcPts val="0"/>
              </a:spcAft>
              <a:buClr>
                <a:srgbClr val="233A44"/>
              </a:buClr>
              <a:buSzPts val="1400"/>
              <a:buFont typeface="Calibri"/>
              <a:buNone/>
            </a:pPr>
            <a:r>
              <a:rPr i="0" lang="es" sz="1000" u="none" cap="none" strike="noStrike">
                <a:solidFill>
                  <a:srgbClr val="375FA9"/>
                </a:solidFill>
                <a:latin typeface="Consolas"/>
                <a:ea typeface="Consolas"/>
                <a:cs typeface="Consolas"/>
                <a:sym typeface="Consolas"/>
              </a:rPr>
              <a:t>    codigo = StringField('Codigo',           validators=[DataRequired()])</a:t>
            </a:r>
            <a:endParaRPr>
              <a:latin typeface="Consolas"/>
              <a:ea typeface="Consolas"/>
              <a:cs typeface="Consolas"/>
              <a:sym typeface="Consolas"/>
            </a:endParaRPr>
          </a:p>
          <a:p>
            <a:pPr indent="0" lvl="0" marL="139700" marR="0" rtl="0" algn="l">
              <a:lnSpc>
                <a:spcPct val="90000"/>
              </a:lnSpc>
              <a:spcBef>
                <a:spcPts val="900"/>
              </a:spcBef>
              <a:spcAft>
                <a:spcPts val="0"/>
              </a:spcAft>
              <a:buClr>
                <a:srgbClr val="233A44"/>
              </a:buClr>
              <a:buSzPts val="1400"/>
              <a:buFont typeface="Calibri"/>
              <a:buNone/>
            </a:pPr>
            <a:r>
              <a:rPr i="0" lang="es" sz="1000" u="none" cap="none" strike="noStrike">
                <a:solidFill>
                  <a:srgbClr val="375FA9"/>
                </a:solidFill>
                <a:latin typeface="Consolas"/>
                <a:ea typeface="Consolas"/>
                <a:cs typeface="Consolas"/>
                <a:sym typeface="Consolas"/>
              </a:rPr>
              <a:t>    nombre = StringField('Nombre', validators=[DataRequired()])</a:t>
            </a:r>
            <a:endParaRPr>
              <a:latin typeface="Consolas"/>
              <a:ea typeface="Consolas"/>
              <a:cs typeface="Consolas"/>
              <a:sym typeface="Consolas"/>
            </a:endParaRPr>
          </a:p>
          <a:p>
            <a:pPr indent="0" lvl="0" marL="139700" marR="0" rtl="0" algn="l">
              <a:lnSpc>
                <a:spcPct val="90000"/>
              </a:lnSpc>
              <a:spcBef>
                <a:spcPts val="900"/>
              </a:spcBef>
              <a:spcAft>
                <a:spcPts val="0"/>
              </a:spcAft>
              <a:buClr>
                <a:srgbClr val="233A44"/>
              </a:buClr>
              <a:buSzPts val="1400"/>
              <a:buFont typeface="Calibri"/>
              <a:buNone/>
            </a:pPr>
            <a:r>
              <a:rPr i="0" lang="es" sz="1000" u="none" cap="none" strike="noStrike">
                <a:solidFill>
                  <a:srgbClr val="375FA9"/>
                </a:solidFill>
                <a:latin typeface="Consolas"/>
                <a:ea typeface="Consolas"/>
                <a:cs typeface="Consolas"/>
                <a:sym typeface="Consolas"/>
              </a:rPr>
              <a:t>    cantidad = IntegerField('Cantidad', validators=[DataRequired()])</a:t>
            </a:r>
            <a:endParaRPr>
              <a:latin typeface="Consolas"/>
              <a:ea typeface="Consolas"/>
              <a:cs typeface="Consolas"/>
              <a:sym typeface="Consolas"/>
            </a:endParaRPr>
          </a:p>
          <a:p>
            <a:pPr indent="0" lvl="0" marL="139700" marR="0" rtl="0" algn="l">
              <a:lnSpc>
                <a:spcPct val="90000"/>
              </a:lnSpc>
              <a:spcBef>
                <a:spcPts val="900"/>
              </a:spcBef>
              <a:spcAft>
                <a:spcPts val="0"/>
              </a:spcAft>
              <a:buClr>
                <a:srgbClr val="233A44"/>
              </a:buClr>
              <a:buSzPts val="1400"/>
              <a:buFont typeface="Calibri"/>
              <a:buNone/>
            </a:pPr>
            <a:r>
              <a:rPr i="0" lang="es" sz="1000" u="none" cap="none" strike="noStrike">
                <a:solidFill>
                  <a:srgbClr val="375FA9"/>
                </a:solidFill>
                <a:latin typeface="Consolas"/>
                <a:ea typeface="Consolas"/>
                <a:cs typeface="Consolas"/>
                <a:sym typeface="Consolas"/>
              </a:rPr>
              <a:t>    enviar = SubmitField('Agregar Producto')</a:t>
            </a:r>
            <a:endParaRPr>
              <a:latin typeface="Consolas"/>
              <a:ea typeface="Consolas"/>
              <a:cs typeface="Consolas"/>
              <a:sym typeface="Consolas"/>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351" name="Shape 351"/>
        <p:cNvGrpSpPr/>
        <p:nvPr/>
      </p:nvGrpSpPr>
      <p:grpSpPr>
        <a:xfrm>
          <a:off x="0" y="0"/>
          <a:ext cx="0" cy="0"/>
          <a:chOff x="0" y="0"/>
          <a:chExt cx="0" cy="0"/>
        </a:xfrm>
      </p:grpSpPr>
      <p:sp>
        <p:nvSpPr>
          <p:cNvPr id="352" name="Google Shape;352;p48"/>
          <p:cNvSpPr txBox="1"/>
          <p:nvPr/>
        </p:nvSpPr>
        <p:spPr>
          <a:xfrm>
            <a:off x="822960" y="561316"/>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2800">
                <a:solidFill>
                  <a:srgbClr val="E73263"/>
                </a:solidFill>
              </a:rPr>
              <a:t>Desarrollo Web - Frontend y Backend</a:t>
            </a:r>
            <a:endParaRPr b="1" sz="2800">
              <a:solidFill>
                <a:srgbClr val="E73263"/>
              </a:solidFill>
            </a:endParaRPr>
          </a:p>
          <a:p>
            <a:pPr indent="0" lvl="0" marL="0" rtl="0" algn="l">
              <a:lnSpc>
                <a:spcPct val="85000"/>
              </a:lnSpc>
              <a:spcBef>
                <a:spcPts val="0"/>
              </a:spcBef>
              <a:spcAft>
                <a:spcPts val="0"/>
              </a:spcAft>
              <a:buNone/>
            </a:pPr>
            <a:r>
              <a:rPr b="1" lang="es" sz="2800">
                <a:solidFill>
                  <a:srgbClr val="E73263"/>
                </a:solidFill>
              </a:rPr>
              <a:t>Flask – Base de Datos</a:t>
            </a:r>
            <a:endParaRPr b="1" sz="2800">
              <a:solidFill>
                <a:srgbClr val="E73263"/>
              </a:solidFill>
            </a:endParaRPr>
          </a:p>
        </p:txBody>
      </p:sp>
      <p:sp>
        <p:nvSpPr>
          <p:cNvPr id="353" name="Google Shape;353;p48"/>
          <p:cNvSpPr txBox="1"/>
          <p:nvPr/>
        </p:nvSpPr>
        <p:spPr>
          <a:xfrm>
            <a:off x="822960" y="1605972"/>
            <a:ext cx="7543800" cy="3260400"/>
          </a:xfrm>
          <a:prstGeom prst="rect">
            <a:avLst/>
          </a:prstGeom>
          <a:noFill/>
          <a:ln>
            <a:noFill/>
          </a:ln>
        </p:spPr>
        <p:txBody>
          <a:bodyPr anchorCtr="0" anchor="t" bIns="34275" lIns="0" spcFirstLastPara="1" rIns="0" wrap="square" tIns="34275">
            <a:noAutofit/>
          </a:bodyPr>
          <a:lstStyle/>
          <a:p>
            <a:pPr indent="0" lvl="0" marL="139700" rtl="0" algn="just">
              <a:lnSpc>
                <a:spcPct val="90000"/>
              </a:lnSpc>
              <a:spcBef>
                <a:spcPts val="900"/>
              </a:spcBef>
              <a:spcAft>
                <a:spcPts val="0"/>
              </a:spcAft>
              <a:buNone/>
            </a:pPr>
            <a:r>
              <a:rPr lang="es" sz="1300">
                <a:solidFill>
                  <a:srgbClr val="375FA9"/>
                </a:solidFill>
              </a:rPr>
              <a:t>Cada clase representa un formulario (a nivel de backend). En la clase Producto se crean los campos requeridos para este formulario. Si se desea otro formulario con otras características, se deberá crear otra clase en el mismo archivo forms.py</a:t>
            </a:r>
            <a:endParaRPr sz="1300">
              <a:solidFill>
                <a:srgbClr val="233A44"/>
              </a:solidFill>
              <a:latin typeface="Calibri"/>
              <a:ea typeface="Calibri"/>
              <a:cs typeface="Calibri"/>
              <a:sym typeface="Calibri"/>
            </a:endParaRPr>
          </a:p>
          <a:p>
            <a:pPr indent="0" lvl="0" marL="139700" rtl="0" algn="just">
              <a:lnSpc>
                <a:spcPct val="90000"/>
              </a:lnSpc>
              <a:spcBef>
                <a:spcPts val="900"/>
              </a:spcBef>
              <a:spcAft>
                <a:spcPts val="0"/>
              </a:spcAft>
              <a:buNone/>
            </a:pPr>
            <a:r>
              <a:rPr lang="es" sz="1300">
                <a:solidFill>
                  <a:srgbClr val="375FA9"/>
                </a:solidFill>
              </a:rPr>
              <a:t>Con la sentencia </a:t>
            </a:r>
            <a:r>
              <a:rPr i="1" lang="es" sz="1300">
                <a:solidFill>
                  <a:srgbClr val="375FA9"/>
                </a:solidFill>
              </a:rPr>
              <a:t>from wtforms.validators import DataRequired, </a:t>
            </a:r>
            <a:r>
              <a:rPr lang="es" sz="1300">
                <a:solidFill>
                  <a:srgbClr val="375FA9"/>
                </a:solidFill>
              </a:rPr>
              <a:t>se importan las clases necesarias para validar que los campos sean requeridos, es decir que no se encuentren vacíos.</a:t>
            </a:r>
            <a:endParaRPr sz="1300">
              <a:solidFill>
                <a:srgbClr val="375FA9"/>
              </a:solidFill>
            </a:endParaRPr>
          </a:p>
          <a:p>
            <a:pPr indent="0" lvl="0" marL="139700" rtl="0" algn="just">
              <a:lnSpc>
                <a:spcPct val="90000"/>
              </a:lnSpc>
              <a:spcBef>
                <a:spcPts val="900"/>
              </a:spcBef>
              <a:spcAft>
                <a:spcPts val="0"/>
              </a:spcAft>
              <a:buNone/>
            </a:pPr>
            <a:r>
              <a:rPr i="1" lang="es" sz="1300">
                <a:solidFill>
                  <a:srgbClr val="375FA9"/>
                </a:solidFill>
                <a:latin typeface="Consolas"/>
                <a:ea typeface="Consolas"/>
                <a:cs typeface="Consolas"/>
                <a:sym typeface="Consolas"/>
              </a:rPr>
              <a:t>codigo = StringField('Codigo', validators=[DataRequired()])</a:t>
            </a:r>
            <a:endParaRPr sz="1300">
              <a:solidFill>
                <a:srgbClr val="233A44"/>
              </a:solidFill>
              <a:latin typeface="Consolas"/>
              <a:ea typeface="Consolas"/>
              <a:cs typeface="Consolas"/>
              <a:sym typeface="Consolas"/>
            </a:endParaRPr>
          </a:p>
          <a:p>
            <a:pPr indent="-317500" lvl="0" marL="457200" rtl="0" algn="just">
              <a:lnSpc>
                <a:spcPct val="90000"/>
              </a:lnSpc>
              <a:spcBef>
                <a:spcPts val="600"/>
              </a:spcBef>
              <a:spcAft>
                <a:spcPts val="0"/>
              </a:spcAft>
              <a:buClr>
                <a:schemeClr val="accent5"/>
              </a:buClr>
              <a:buSzPts val="1400"/>
              <a:buFont typeface="Calibri"/>
              <a:buChar char="●"/>
            </a:pPr>
            <a:r>
              <a:rPr lang="es" sz="1300">
                <a:solidFill>
                  <a:srgbClr val="375FA9"/>
                </a:solidFill>
              </a:rPr>
              <a:t>codigo: nombre de la variable</a:t>
            </a:r>
            <a:endParaRPr sz="1300">
              <a:solidFill>
                <a:srgbClr val="233A44"/>
              </a:solidFill>
              <a:latin typeface="Calibri"/>
              <a:ea typeface="Calibri"/>
              <a:cs typeface="Calibri"/>
              <a:sym typeface="Calibri"/>
            </a:endParaRPr>
          </a:p>
          <a:p>
            <a:pPr indent="-317500" lvl="0" marL="457200" rtl="0" algn="just">
              <a:lnSpc>
                <a:spcPct val="90000"/>
              </a:lnSpc>
              <a:spcBef>
                <a:spcPts val="600"/>
              </a:spcBef>
              <a:spcAft>
                <a:spcPts val="0"/>
              </a:spcAft>
              <a:buClr>
                <a:schemeClr val="accent5"/>
              </a:buClr>
              <a:buSzPts val="1400"/>
              <a:buFont typeface="Calibri"/>
              <a:buChar char="●"/>
            </a:pPr>
            <a:r>
              <a:rPr lang="es" sz="1300">
                <a:solidFill>
                  <a:srgbClr val="375FA9"/>
                </a:solidFill>
              </a:rPr>
              <a:t>StringField: tipo de campo que se mostrará en la vista</a:t>
            </a:r>
            <a:endParaRPr sz="1300">
              <a:solidFill>
                <a:srgbClr val="233A44"/>
              </a:solidFill>
              <a:latin typeface="Calibri"/>
              <a:ea typeface="Calibri"/>
              <a:cs typeface="Calibri"/>
              <a:sym typeface="Calibri"/>
            </a:endParaRPr>
          </a:p>
          <a:p>
            <a:pPr indent="-317500" lvl="0" marL="457200" rtl="0" algn="just">
              <a:lnSpc>
                <a:spcPct val="90000"/>
              </a:lnSpc>
              <a:spcBef>
                <a:spcPts val="600"/>
              </a:spcBef>
              <a:spcAft>
                <a:spcPts val="0"/>
              </a:spcAft>
              <a:buClr>
                <a:schemeClr val="accent5"/>
              </a:buClr>
              <a:buSzPts val="1400"/>
              <a:buFont typeface="Calibri"/>
              <a:buChar char="●"/>
            </a:pPr>
            <a:r>
              <a:rPr lang="es" sz="1300">
                <a:solidFill>
                  <a:srgbClr val="375FA9"/>
                </a:solidFill>
              </a:rPr>
              <a:t>Codigo: nombre del campo</a:t>
            </a:r>
            <a:endParaRPr sz="1300">
              <a:solidFill>
                <a:srgbClr val="233A44"/>
              </a:solidFill>
              <a:latin typeface="Calibri"/>
              <a:ea typeface="Calibri"/>
              <a:cs typeface="Calibri"/>
              <a:sym typeface="Calibri"/>
            </a:endParaRPr>
          </a:p>
          <a:p>
            <a:pPr indent="-317500" lvl="0" marL="457200" rtl="0" algn="just">
              <a:lnSpc>
                <a:spcPct val="90000"/>
              </a:lnSpc>
              <a:spcBef>
                <a:spcPts val="600"/>
              </a:spcBef>
              <a:spcAft>
                <a:spcPts val="0"/>
              </a:spcAft>
              <a:buClr>
                <a:schemeClr val="accent5"/>
              </a:buClr>
              <a:buSzPts val="1400"/>
              <a:buFont typeface="Calibri"/>
              <a:buChar char="●"/>
            </a:pPr>
            <a:r>
              <a:rPr lang="es" sz="1300">
                <a:solidFill>
                  <a:srgbClr val="375FA9"/>
                </a:solidFill>
              </a:rPr>
              <a:t>validators: vector que indica las validaciones que se realizarán en este campo, para el caso solo se realiza la validación DataRequired()</a:t>
            </a:r>
            <a:endParaRPr sz="1300">
              <a:solidFill>
                <a:srgbClr val="375FA9"/>
              </a:solidFill>
            </a:endParaRPr>
          </a:p>
          <a:p>
            <a:pPr indent="-228600" lvl="0" marL="457200" rtl="0" algn="l">
              <a:lnSpc>
                <a:spcPct val="90000"/>
              </a:lnSpc>
              <a:spcBef>
                <a:spcPts val="600"/>
              </a:spcBef>
              <a:spcAft>
                <a:spcPts val="0"/>
              </a:spcAft>
              <a:buNone/>
            </a:pPr>
            <a:r>
              <a:t/>
            </a:r>
            <a:endParaRPr i="1" sz="1300">
              <a:solidFill>
                <a:srgbClr val="375FA9"/>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357" name="Shape 357"/>
        <p:cNvGrpSpPr/>
        <p:nvPr/>
      </p:nvGrpSpPr>
      <p:grpSpPr>
        <a:xfrm>
          <a:off x="0" y="0"/>
          <a:ext cx="0" cy="0"/>
          <a:chOff x="0" y="0"/>
          <a:chExt cx="0" cy="0"/>
        </a:xfrm>
      </p:grpSpPr>
      <p:sp>
        <p:nvSpPr>
          <p:cNvPr id="358" name="Google Shape;358;p49"/>
          <p:cNvSpPr txBox="1"/>
          <p:nvPr/>
        </p:nvSpPr>
        <p:spPr>
          <a:xfrm>
            <a:off x="830360" y="690634"/>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2800">
                <a:solidFill>
                  <a:srgbClr val="E73263"/>
                </a:solidFill>
              </a:rPr>
              <a:t>Desarrollo Web - Frontend y Backend</a:t>
            </a:r>
            <a:endParaRPr b="1" sz="2800">
              <a:solidFill>
                <a:srgbClr val="E73263"/>
              </a:solidFill>
            </a:endParaRPr>
          </a:p>
          <a:p>
            <a:pPr indent="0" lvl="0" marL="0" rtl="0" algn="l">
              <a:lnSpc>
                <a:spcPct val="85000"/>
              </a:lnSpc>
              <a:spcBef>
                <a:spcPts val="0"/>
              </a:spcBef>
              <a:spcAft>
                <a:spcPts val="0"/>
              </a:spcAft>
              <a:buNone/>
            </a:pPr>
            <a:r>
              <a:rPr b="1" lang="es" sz="2800">
                <a:solidFill>
                  <a:srgbClr val="E73263"/>
                </a:solidFill>
              </a:rPr>
              <a:t>Flask – Base de Datos</a:t>
            </a:r>
            <a:endParaRPr b="1" sz="2800">
              <a:solidFill>
                <a:srgbClr val="E73263"/>
              </a:solidFill>
            </a:endParaRPr>
          </a:p>
        </p:txBody>
      </p:sp>
      <p:sp>
        <p:nvSpPr>
          <p:cNvPr id="359" name="Google Shape;359;p49"/>
          <p:cNvSpPr txBox="1"/>
          <p:nvPr/>
        </p:nvSpPr>
        <p:spPr>
          <a:xfrm>
            <a:off x="633846" y="1953876"/>
            <a:ext cx="3543300" cy="2667000"/>
          </a:xfrm>
          <a:prstGeom prst="rect">
            <a:avLst/>
          </a:prstGeom>
          <a:noFill/>
          <a:ln>
            <a:noFill/>
          </a:ln>
        </p:spPr>
        <p:txBody>
          <a:bodyPr anchorCtr="0" anchor="t" bIns="34275" lIns="0" spcFirstLastPara="1" rIns="0" wrap="square" tIns="34275">
            <a:noAutofit/>
          </a:bodyPr>
          <a:lstStyle/>
          <a:p>
            <a:pPr indent="-317500" lvl="0" marL="457200" rtl="0" algn="just">
              <a:lnSpc>
                <a:spcPct val="90000"/>
              </a:lnSpc>
              <a:spcBef>
                <a:spcPts val="900"/>
              </a:spcBef>
              <a:spcAft>
                <a:spcPts val="0"/>
              </a:spcAft>
              <a:buClr>
                <a:schemeClr val="accent5"/>
              </a:buClr>
              <a:buSzPts val="1400"/>
              <a:buFont typeface="Calibri"/>
              <a:buChar char="●"/>
            </a:pPr>
            <a:r>
              <a:rPr lang="es">
                <a:solidFill>
                  <a:srgbClr val="375FA9"/>
                </a:solidFill>
              </a:rPr>
              <a:t>En la vista, es decir, el archivo de extensión html, es donde se capturan o leen los datos que serán almacenados posteriormente en la base de datos. </a:t>
            </a:r>
            <a:endParaRPr sz="1300">
              <a:solidFill>
                <a:srgbClr val="233A44"/>
              </a:solidFill>
              <a:latin typeface="Calibri"/>
              <a:ea typeface="Calibri"/>
              <a:cs typeface="Calibri"/>
              <a:sym typeface="Calibri"/>
            </a:endParaRPr>
          </a:p>
          <a:p>
            <a:pPr indent="-317500" lvl="0" marL="457200" rtl="0" algn="just">
              <a:lnSpc>
                <a:spcPct val="90000"/>
              </a:lnSpc>
              <a:spcBef>
                <a:spcPts val="900"/>
              </a:spcBef>
              <a:spcAft>
                <a:spcPts val="0"/>
              </a:spcAft>
              <a:buClr>
                <a:schemeClr val="accent5"/>
              </a:buClr>
              <a:buSzPts val="1400"/>
              <a:buFont typeface="Calibri"/>
              <a:buChar char="●"/>
            </a:pPr>
            <a:r>
              <a:rPr lang="es">
                <a:solidFill>
                  <a:srgbClr val="375FA9"/>
                </a:solidFill>
              </a:rPr>
              <a:t>En la sección de la derecha se tiene el ejemplo de la implementación del formulario correspondiente a la clase </a:t>
            </a:r>
            <a:r>
              <a:rPr i="1" lang="es">
                <a:solidFill>
                  <a:srgbClr val="375FA9"/>
                </a:solidFill>
              </a:rPr>
              <a:t>Producto</a:t>
            </a:r>
            <a:r>
              <a:rPr lang="es">
                <a:solidFill>
                  <a:srgbClr val="375FA9"/>
                </a:solidFill>
              </a:rPr>
              <a:t>.</a:t>
            </a:r>
            <a:endParaRPr>
              <a:solidFill>
                <a:srgbClr val="375FA9"/>
              </a:solidFill>
            </a:endParaRPr>
          </a:p>
        </p:txBody>
      </p:sp>
      <p:sp>
        <p:nvSpPr>
          <p:cNvPr id="360" name="Google Shape;360;p49"/>
          <p:cNvSpPr txBox="1"/>
          <p:nvPr/>
        </p:nvSpPr>
        <p:spPr>
          <a:xfrm>
            <a:off x="4395357" y="1778723"/>
            <a:ext cx="4405800" cy="3017400"/>
          </a:xfrm>
          <a:prstGeom prst="rect">
            <a:avLst/>
          </a:prstGeom>
          <a:noFill/>
          <a:ln>
            <a:noFill/>
          </a:ln>
        </p:spPr>
        <p:txBody>
          <a:bodyPr anchorCtr="0" anchor="t" bIns="34275" lIns="0" spcFirstLastPara="1" rIns="0" wrap="square" tIns="34275">
            <a:noAutofit/>
          </a:bodyPr>
          <a:lstStyle/>
          <a:p>
            <a:pPr indent="0" lvl="0" marL="139700" marR="0" rtl="0" algn="l">
              <a:lnSpc>
                <a:spcPct val="90000"/>
              </a:lnSpc>
              <a:spcBef>
                <a:spcPts val="900"/>
              </a:spcBef>
              <a:spcAft>
                <a:spcPts val="0"/>
              </a:spcAft>
              <a:buClr>
                <a:srgbClr val="233A44"/>
              </a:buClr>
              <a:buSzPts val="1400"/>
              <a:buFont typeface="Calibri"/>
              <a:buNone/>
            </a:pPr>
            <a:r>
              <a:rPr i="0" lang="es" sz="1050" u="none" cap="none" strike="noStrike">
                <a:solidFill>
                  <a:srgbClr val="375FA9"/>
                </a:solidFill>
                <a:latin typeface="Consolas"/>
                <a:ea typeface="Consolas"/>
                <a:cs typeface="Consolas"/>
                <a:sym typeface="Consolas"/>
              </a:rPr>
              <a:t>&lt;form action="/nuevo" method="post"&gt;</a:t>
            </a:r>
            <a:endParaRPr>
              <a:latin typeface="Consolas"/>
              <a:ea typeface="Consolas"/>
              <a:cs typeface="Consolas"/>
              <a:sym typeface="Consolas"/>
            </a:endParaRPr>
          </a:p>
          <a:p>
            <a:pPr indent="0" lvl="0" marL="139700" marR="0" rtl="0" algn="l">
              <a:lnSpc>
                <a:spcPct val="90000"/>
              </a:lnSpc>
              <a:spcBef>
                <a:spcPts val="900"/>
              </a:spcBef>
              <a:spcAft>
                <a:spcPts val="0"/>
              </a:spcAft>
              <a:buClr>
                <a:srgbClr val="233A44"/>
              </a:buClr>
              <a:buSzPts val="1400"/>
              <a:buFont typeface="Calibri"/>
              <a:buNone/>
            </a:pPr>
            <a:r>
              <a:rPr i="0" lang="es" sz="1050" u="none" cap="none" strike="noStrike">
                <a:solidFill>
                  <a:srgbClr val="375FA9"/>
                </a:solidFill>
                <a:latin typeface="Consolas"/>
                <a:ea typeface="Consolas"/>
                <a:cs typeface="Consolas"/>
                <a:sym typeface="Consolas"/>
              </a:rPr>
              <a:t>         {{form.codigo.label}} {{form.codigo}}	</a:t>
            </a:r>
            <a:endParaRPr>
              <a:latin typeface="Consolas"/>
              <a:ea typeface="Consolas"/>
              <a:cs typeface="Consolas"/>
              <a:sym typeface="Consolas"/>
            </a:endParaRPr>
          </a:p>
          <a:p>
            <a:pPr indent="0" lvl="0" marL="139700" marR="0" rtl="0" algn="l">
              <a:lnSpc>
                <a:spcPct val="90000"/>
              </a:lnSpc>
              <a:spcBef>
                <a:spcPts val="900"/>
              </a:spcBef>
              <a:spcAft>
                <a:spcPts val="0"/>
              </a:spcAft>
              <a:buClr>
                <a:srgbClr val="233A44"/>
              </a:buClr>
              <a:buSzPts val="1400"/>
              <a:buFont typeface="Calibri"/>
              <a:buNone/>
            </a:pPr>
            <a:r>
              <a:rPr i="0" lang="es" sz="1050" u="none" cap="none" strike="noStrike">
                <a:solidFill>
                  <a:srgbClr val="375FA9"/>
                </a:solidFill>
                <a:latin typeface="Consolas"/>
                <a:ea typeface="Consolas"/>
                <a:cs typeface="Consolas"/>
                <a:sym typeface="Consolas"/>
              </a:rPr>
              <a:t>         &lt;br&gt;</a:t>
            </a:r>
            <a:endParaRPr>
              <a:latin typeface="Consolas"/>
              <a:ea typeface="Consolas"/>
              <a:cs typeface="Consolas"/>
              <a:sym typeface="Consolas"/>
            </a:endParaRPr>
          </a:p>
          <a:p>
            <a:pPr indent="0" lvl="0" marL="139700" marR="0" rtl="0" algn="l">
              <a:lnSpc>
                <a:spcPct val="90000"/>
              </a:lnSpc>
              <a:spcBef>
                <a:spcPts val="900"/>
              </a:spcBef>
              <a:spcAft>
                <a:spcPts val="0"/>
              </a:spcAft>
              <a:buClr>
                <a:srgbClr val="233A44"/>
              </a:buClr>
              <a:buSzPts val="1400"/>
              <a:buFont typeface="Calibri"/>
              <a:buNone/>
            </a:pPr>
            <a:r>
              <a:rPr i="0" lang="es" sz="1050" u="none" cap="none" strike="noStrike">
                <a:solidFill>
                  <a:srgbClr val="375FA9"/>
                </a:solidFill>
                <a:latin typeface="Consolas"/>
                <a:ea typeface="Consolas"/>
                <a:cs typeface="Consolas"/>
                <a:sym typeface="Consolas"/>
              </a:rPr>
              <a:t>         {{form.nombre.label}} {{form.nombre}}</a:t>
            </a:r>
            <a:endParaRPr>
              <a:latin typeface="Consolas"/>
              <a:ea typeface="Consolas"/>
              <a:cs typeface="Consolas"/>
              <a:sym typeface="Consolas"/>
            </a:endParaRPr>
          </a:p>
          <a:p>
            <a:pPr indent="0" lvl="0" marL="139700" marR="0" rtl="0" algn="l">
              <a:lnSpc>
                <a:spcPct val="90000"/>
              </a:lnSpc>
              <a:spcBef>
                <a:spcPts val="900"/>
              </a:spcBef>
              <a:spcAft>
                <a:spcPts val="0"/>
              </a:spcAft>
              <a:buClr>
                <a:srgbClr val="233A44"/>
              </a:buClr>
              <a:buSzPts val="1400"/>
              <a:buFont typeface="Calibri"/>
              <a:buNone/>
            </a:pPr>
            <a:r>
              <a:rPr i="0" lang="es" sz="1050" u="none" cap="none" strike="noStrike">
                <a:solidFill>
                  <a:srgbClr val="375FA9"/>
                </a:solidFill>
                <a:latin typeface="Consolas"/>
                <a:ea typeface="Consolas"/>
                <a:cs typeface="Consolas"/>
                <a:sym typeface="Consolas"/>
              </a:rPr>
              <a:t>         &lt;br&gt;</a:t>
            </a:r>
            <a:endParaRPr>
              <a:latin typeface="Consolas"/>
              <a:ea typeface="Consolas"/>
              <a:cs typeface="Consolas"/>
              <a:sym typeface="Consolas"/>
            </a:endParaRPr>
          </a:p>
          <a:p>
            <a:pPr indent="0" lvl="0" marL="139700" marR="0" rtl="0" algn="l">
              <a:lnSpc>
                <a:spcPct val="90000"/>
              </a:lnSpc>
              <a:spcBef>
                <a:spcPts val="900"/>
              </a:spcBef>
              <a:spcAft>
                <a:spcPts val="0"/>
              </a:spcAft>
              <a:buClr>
                <a:srgbClr val="233A44"/>
              </a:buClr>
              <a:buSzPts val="1400"/>
              <a:buFont typeface="Calibri"/>
              <a:buNone/>
            </a:pPr>
            <a:r>
              <a:rPr i="0" lang="es" sz="1050" u="none" cap="none" strike="noStrike">
                <a:solidFill>
                  <a:srgbClr val="375FA9"/>
                </a:solidFill>
                <a:latin typeface="Consolas"/>
                <a:ea typeface="Consolas"/>
                <a:cs typeface="Consolas"/>
                <a:sym typeface="Consolas"/>
              </a:rPr>
              <a:t>         {{form.cantidad.label}} {{form.cantidad}}</a:t>
            </a:r>
            <a:endParaRPr>
              <a:latin typeface="Consolas"/>
              <a:ea typeface="Consolas"/>
              <a:cs typeface="Consolas"/>
              <a:sym typeface="Consolas"/>
            </a:endParaRPr>
          </a:p>
          <a:p>
            <a:pPr indent="0" lvl="0" marL="139700" marR="0" rtl="0" algn="l">
              <a:lnSpc>
                <a:spcPct val="90000"/>
              </a:lnSpc>
              <a:spcBef>
                <a:spcPts val="900"/>
              </a:spcBef>
              <a:spcAft>
                <a:spcPts val="0"/>
              </a:spcAft>
              <a:buClr>
                <a:srgbClr val="233A44"/>
              </a:buClr>
              <a:buSzPts val="1400"/>
              <a:buFont typeface="Calibri"/>
              <a:buNone/>
            </a:pPr>
            <a:r>
              <a:rPr i="0" lang="es" sz="1050" u="none" cap="none" strike="noStrike">
                <a:solidFill>
                  <a:srgbClr val="375FA9"/>
                </a:solidFill>
                <a:latin typeface="Consolas"/>
                <a:ea typeface="Consolas"/>
                <a:cs typeface="Consolas"/>
                <a:sym typeface="Consolas"/>
              </a:rPr>
              <a:t>         &lt;br&gt;</a:t>
            </a:r>
            <a:endParaRPr>
              <a:latin typeface="Consolas"/>
              <a:ea typeface="Consolas"/>
              <a:cs typeface="Consolas"/>
              <a:sym typeface="Consolas"/>
            </a:endParaRPr>
          </a:p>
          <a:p>
            <a:pPr indent="0" lvl="0" marL="139700" marR="0" rtl="0" algn="l">
              <a:lnSpc>
                <a:spcPct val="90000"/>
              </a:lnSpc>
              <a:spcBef>
                <a:spcPts val="900"/>
              </a:spcBef>
              <a:spcAft>
                <a:spcPts val="0"/>
              </a:spcAft>
              <a:buClr>
                <a:srgbClr val="233A44"/>
              </a:buClr>
              <a:buSzPts val="1400"/>
              <a:buFont typeface="Calibri"/>
              <a:buNone/>
            </a:pPr>
            <a:r>
              <a:rPr i="0" lang="es" sz="1050" u="none" cap="none" strike="noStrike">
                <a:solidFill>
                  <a:srgbClr val="375FA9"/>
                </a:solidFill>
                <a:latin typeface="Consolas"/>
                <a:ea typeface="Consolas"/>
                <a:cs typeface="Consolas"/>
                <a:sym typeface="Consolas"/>
              </a:rPr>
              <a:t>         {{form.enviar}}</a:t>
            </a:r>
            <a:endParaRPr>
              <a:latin typeface="Consolas"/>
              <a:ea typeface="Consolas"/>
              <a:cs typeface="Consolas"/>
              <a:sym typeface="Consolas"/>
            </a:endParaRPr>
          </a:p>
          <a:p>
            <a:pPr indent="0" lvl="0" marL="139700" marR="0" rtl="0" algn="l">
              <a:lnSpc>
                <a:spcPct val="90000"/>
              </a:lnSpc>
              <a:spcBef>
                <a:spcPts val="900"/>
              </a:spcBef>
              <a:spcAft>
                <a:spcPts val="0"/>
              </a:spcAft>
              <a:buClr>
                <a:srgbClr val="233A44"/>
              </a:buClr>
              <a:buSzPts val="1400"/>
              <a:buFont typeface="Calibri"/>
              <a:buNone/>
            </a:pPr>
            <a:r>
              <a:rPr i="0" lang="es" sz="1050" u="none" cap="none" strike="noStrike">
                <a:solidFill>
                  <a:srgbClr val="375FA9"/>
                </a:solidFill>
                <a:latin typeface="Consolas"/>
                <a:ea typeface="Consolas"/>
                <a:cs typeface="Consolas"/>
                <a:sym typeface="Consolas"/>
              </a:rPr>
              <a:t>         {{form.hidden_tag()}}</a:t>
            </a:r>
            <a:endParaRPr>
              <a:latin typeface="Consolas"/>
              <a:ea typeface="Consolas"/>
              <a:cs typeface="Consolas"/>
              <a:sym typeface="Consolas"/>
            </a:endParaRPr>
          </a:p>
          <a:p>
            <a:pPr indent="0" lvl="0" marL="139700" marR="0" rtl="0" algn="l">
              <a:lnSpc>
                <a:spcPct val="90000"/>
              </a:lnSpc>
              <a:spcBef>
                <a:spcPts val="900"/>
              </a:spcBef>
              <a:spcAft>
                <a:spcPts val="0"/>
              </a:spcAft>
              <a:buClr>
                <a:srgbClr val="233A44"/>
              </a:buClr>
              <a:buSzPts val="1400"/>
              <a:buFont typeface="Calibri"/>
              <a:buNone/>
            </a:pPr>
            <a:r>
              <a:rPr i="0" lang="es" sz="1050" u="none" cap="none" strike="noStrike">
                <a:solidFill>
                  <a:srgbClr val="375FA9"/>
                </a:solidFill>
                <a:latin typeface="Consolas"/>
                <a:ea typeface="Consolas"/>
                <a:cs typeface="Consolas"/>
                <a:sym typeface="Consolas"/>
              </a:rPr>
              <a:t>&lt;/form&gt;</a:t>
            </a:r>
            <a:endParaRPr i="0" sz="1000" u="none" cap="none" strike="noStrike">
              <a:solidFill>
                <a:srgbClr val="375FA9"/>
              </a:solidFill>
              <a:latin typeface="Consolas"/>
              <a:ea typeface="Consolas"/>
              <a:cs typeface="Consolas"/>
              <a:sym typeface="Consolas"/>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364" name="Shape 364"/>
        <p:cNvGrpSpPr/>
        <p:nvPr/>
      </p:nvGrpSpPr>
      <p:grpSpPr>
        <a:xfrm>
          <a:off x="0" y="0"/>
          <a:ext cx="0" cy="0"/>
          <a:chOff x="0" y="0"/>
          <a:chExt cx="0" cy="0"/>
        </a:xfrm>
      </p:grpSpPr>
      <p:sp>
        <p:nvSpPr>
          <p:cNvPr id="365" name="Google Shape;365;p50"/>
          <p:cNvSpPr txBox="1"/>
          <p:nvPr/>
        </p:nvSpPr>
        <p:spPr>
          <a:xfrm>
            <a:off x="822960" y="599416"/>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2800">
                <a:solidFill>
                  <a:srgbClr val="E73263"/>
                </a:solidFill>
              </a:rPr>
              <a:t>Desarrollo Web - Frontend y Backend</a:t>
            </a:r>
            <a:endParaRPr b="1" sz="2800">
              <a:solidFill>
                <a:srgbClr val="E73263"/>
              </a:solidFill>
            </a:endParaRPr>
          </a:p>
          <a:p>
            <a:pPr indent="0" lvl="0" marL="0" rtl="0" algn="l">
              <a:lnSpc>
                <a:spcPct val="85000"/>
              </a:lnSpc>
              <a:spcBef>
                <a:spcPts val="0"/>
              </a:spcBef>
              <a:spcAft>
                <a:spcPts val="0"/>
              </a:spcAft>
              <a:buNone/>
            </a:pPr>
            <a:r>
              <a:rPr b="1" lang="es" sz="2800">
                <a:solidFill>
                  <a:srgbClr val="E73263"/>
                </a:solidFill>
              </a:rPr>
              <a:t>Flask – Base de Datos</a:t>
            </a:r>
            <a:endParaRPr b="1" sz="2800">
              <a:solidFill>
                <a:srgbClr val="E73263"/>
              </a:solidFill>
            </a:endParaRPr>
          </a:p>
        </p:txBody>
      </p:sp>
      <p:sp>
        <p:nvSpPr>
          <p:cNvPr id="366" name="Google Shape;366;p50"/>
          <p:cNvSpPr txBox="1"/>
          <p:nvPr/>
        </p:nvSpPr>
        <p:spPr>
          <a:xfrm>
            <a:off x="822960" y="1894514"/>
            <a:ext cx="7807200" cy="2417700"/>
          </a:xfrm>
          <a:prstGeom prst="rect">
            <a:avLst/>
          </a:prstGeom>
          <a:noFill/>
          <a:ln>
            <a:noFill/>
          </a:ln>
        </p:spPr>
        <p:txBody>
          <a:bodyPr anchorCtr="0" anchor="t" bIns="34275" lIns="0" spcFirstLastPara="1" rIns="0" wrap="square" tIns="34275">
            <a:noAutofit/>
          </a:bodyPr>
          <a:lstStyle/>
          <a:p>
            <a:pPr indent="0" lvl="0" marL="139700" rtl="0" algn="l">
              <a:lnSpc>
                <a:spcPct val="90000"/>
              </a:lnSpc>
              <a:spcBef>
                <a:spcPts val="900"/>
              </a:spcBef>
              <a:spcAft>
                <a:spcPts val="0"/>
              </a:spcAft>
              <a:buNone/>
            </a:pPr>
            <a:r>
              <a:rPr lang="es">
                <a:solidFill>
                  <a:srgbClr val="375FA9"/>
                </a:solidFill>
              </a:rPr>
              <a:t>En el formulario html se establecen los parámetros action y method:</a:t>
            </a:r>
            <a:endParaRPr sz="1300">
              <a:solidFill>
                <a:srgbClr val="233A44"/>
              </a:solidFill>
              <a:latin typeface="Calibri"/>
              <a:ea typeface="Calibri"/>
              <a:cs typeface="Calibri"/>
              <a:sym typeface="Calibri"/>
            </a:endParaRPr>
          </a:p>
          <a:p>
            <a:pPr indent="0" lvl="0" marL="139700" rtl="0" algn="l">
              <a:lnSpc>
                <a:spcPct val="90000"/>
              </a:lnSpc>
              <a:spcBef>
                <a:spcPts val="900"/>
              </a:spcBef>
              <a:spcAft>
                <a:spcPts val="0"/>
              </a:spcAft>
              <a:buNone/>
            </a:pPr>
            <a:r>
              <a:t/>
            </a:r>
            <a:endParaRPr sz="500">
              <a:solidFill>
                <a:srgbClr val="375FA9"/>
              </a:solidFill>
            </a:endParaRPr>
          </a:p>
          <a:p>
            <a:pPr indent="-317500" lvl="0" marL="457200" rtl="0" algn="l">
              <a:lnSpc>
                <a:spcPct val="90000"/>
              </a:lnSpc>
              <a:spcBef>
                <a:spcPts val="900"/>
              </a:spcBef>
              <a:spcAft>
                <a:spcPts val="0"/>
              </a:spcAft>
              <a:buClr>
                <a:schemeClr val="accent5"/>
              </a:buClr>
              <a:buSzPts val="1400"/>
              <a:buFont typeface="Calibri"/>
              <a:buChar char="●"/>
            </a:pPr>
            <a:r>
              <a:rPr lang="es">
                <a:solidFill>
                  <a:srgbClr val="375FA9"/>
                </a:solidFill>
              </a:rPr>
              <a:t>action: indica la acción que ejecutará el formulario cuando se presione el botón enviar, el cual debe ser de tipo submit.</a:t>
            </a:r>
            <a:endParaRPr>
              <a:solidFill>
                <a:srgbClr val="375FA9"/>
              </a:solidFill>
            </a:endParaRPr>
          </a:p>
          <a:p>
            <a:pPr indent="-317500" lvl="0" marL="457200" rtl="0" algn="l">
              <a:lnSpc>
                <a:spcPct val="90000"/>
              </a:lnSpc>
              <a:spcBef>
                <a:spcPts val="900"/>
              </a:spcBef>
              <a:spcAft>
                <a:spcPts val="0"/>
              </a:spcAft>
              <a:buClr>
                <a:schemeClr val="accent5"/>
              </a:buClr>
              <a:buSzPts val="1400"/>
              <a:buFont typeface="Calibri"/>
              <a:buChar char="●"/>
            </a:pPr>
            <a:r>
              <a:rPr lang="es">
                <a:solidFill>
                  <a:srgbClr val="375FA9"/>
                </a:solidFill>
              </a:rPr>
              <a:t>method: establece el método por el cual se enviaran los datos al servidor, para el caso es </a:t>
            </a:r>
            <a:r>
              <a:rPr i="1" lang="es">
                <a:solidFill>
                  <a:srgbClr val="375FA9"/>
                </a:solidFill>
              </a:rPr>
              <a:t>post</a:t>
            </a:r>
            <a:r>
              <a:rPr lang="es">
                <a:solidFill>
                  <a:srgbClr val="375FA9"/>
                </a:solidFill>
              </a:rPr>
              <a:t>.</a:t>
            </a:r>
            <a:endParaRPr sz="1300">
              <a:solidFill>
                <a:srgbClr val="233A44"/>
              </a:solidFill>
              <a:latin typeface="Calibri"/>
              <a:ea typeface="Calibri"/>
              <a:cs typeface="Calibri"/>
              <a:sym typeface="Calibri"/>
            </a:endParaRPr>
          </a:p>
          <a:p>
            <a:pPr indent="0" lvl="0" marL="139700" rtl="0" algn="l">
              <a:lnSpc>
                <a:spcPct val="90000"/>
              </a:lnSpc>
              <a:spcBef>
                <a:spcPts val="900"/>
              </a:spcBef>
              <a:spcAft>
                <a:spcPts val="0"/>
              </a:spcAft>
              <a:buNone/>
            </a:pPr>
            <a:r>
              <a:t/>
            </a:r>
            <a:endParaRPr sz="1000">
              <a:solidFill>
                <a:srgbClr val="375FA9"/>
              </a:solidFill>
            </a:endParaRPr>
          </a:p>
          <a:p>
            <a:pPr indent="0" lvl="0" marL="139700" rtl="0" algn="l">
              <a:lnSpc>
                <a:spcPct val="90000"/>
              </a:lnSpc>
              <a:spcBef>
                <a:spcPts val="900"/>
              </a:spcBef>
              <a:spcAft>
                <a:spcPts val="0"/>
              </a:spcAft>
              <a:buNone/>
            </a:pPr>
            <a:r>
              <a:rPr lang="es">
                <a:solidFill>
                  <a:srgbClr val="375FA9"/>
                </a:solidFill>
              </a:rPr>
              <a:t>De igual manera se crean los labels e inputs para los campos definidos en el backend del formulario (archivo de extensión .py).</a:t>
            </a:r>
            <a:endParaRPr>
              <a:solidFill>
                <a:srgbClr val="375FA9"/>
              </a:solidFill>
            </a:endParaRPr>
          </a:p>
          <a:p>
            <a:pPr indent="0" lvl="0" marL="139700" rtl="0" algn="l">
              <a:lnSpc>
                <a:spcPct val="90000"/>
              </a:lnSpc>
              <a:spcBef>
                <a:spcPts val="900"/>
              </a:spcBef>
              <a:spcAft>
                <a:spcPts val="0"/>
              </a:spcAft>
              <a:buNone/>
            </a:pPr>
            <a:r>
              <a:t/>
            </a:r>
            <a:endParaRPr>
              <a:solidFill>
                <a:srgbClr val="375FA9"/>
              </a:solidFill>
            </a:endParaRPr>
          </a:p>
          <a:p>
            <a:pPr indent="0" lvl="0" marL="139700" rtl="0" algn="l">
              <a:lnSpc>
                <a:spcPct val="90000"/>
              </a:lnSpc>
              <a:spcBef>
                <a:spcPts val="900"/>
              </a:spcBef>
              <a:spcAft>
                <a:spcPts val="0"/>
              </a:spcAft>
              <a:buNone/>
            </a:pPr>
            <a:r>
              <a:t/>
            </a:r>
            <a:endParaRPr>
              <a:solidFill>
                <a:srgbClr val="375FA9"/>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370" name="Shape 370"/>
        <p:cNvGrpSpPr/>
        <p:nvPr/>
      </p:nvGrpSpPr>
      <p:grpSpPr>
        <a:xfrm>
          <a:off x="0" y="0"/>
          <a:ext cx="0" cy="0"/>
          <a:chOff x="0" y="0"/>
          <a:chExt cx="0" cy="0"/>
        </a:xfrm>
      </p:grpSpPr>
      <p:sp>
        <p:nvSpPr>
          <p:cNvPr id="371" name="Google Shape;371;p51"/>
          <p:cNvSpPr txBox="1"/>
          <p:nvPr/>
        </p:nvSpPr>
        <p:spPr>
          <a:xfrm>
            <a:off x="834190" y="660263"/>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2800">
                <a:solidFill>
                  <a:srgbClr val="E73263"/>
                </a:solidFill>
              </a:rPr>
              <a:t>Desarrollo Web - Frontend y Backend</a:t>
            </a:r>
            <a:endParaRPr b="1" sz="2800">
              <a:solidFill>
                <a:srgbClr val="E73263"/>
              </a:solidFill>
            </a:endParaRPr>
          </a:p>
          <a:p>
            <a:pPr indent="0" lvl="0" marL="0" rtl="0" algn="l">
              <a:lnSpc>
                <a:spcPct val="85000"/>
              </a:lnSpc>
              <a:spcBef>
                <a:spcPts val="0"/>
              </a:spcBef>
              <a:spcAft>
                <a:spcPts val="0"/>
              </a:spcAft>
              <a:buNone/>
            </a:pPr>
            <a:r>
              <a:rPr b="1" lang="es" sz="2800">
                <a:solidFill>
                  <a:srgbClr val="E73263"/>
                </a:solidFill>
              </a:rPr>
              <a:t>Flask – Base de Datos</a:t>
            </a:r>
            <a:endParaRPr b="1" sz="2800">
              <a:solidFill>
                <a:srgbClr val="E73263"/>
              </a:solidFill>
            </a:endParaRPr>
          </a:p>
        </p:txBody>
      </p:sp>
      <p:sp>
        <p:nvSpPr>
          <p:cNvPr id="372" name="Google Shape;372;p51"/>
          <p:cNvSpPr txBox="1"/>
          <p:nvPr/>
        </p:nvSpPr>
        <p:spPr>
          <a:xfrm>
            <a:off x="834190" y="1825050"/>
            <a:ext cx="7302600" cy="3062100"/>
          </a:xfrm>
          <a:prstGeom prst="rect">
            <a:avLst/>
          </a:prstGeom>
          <a:noFill/>
          <a:ln>
            <a:noFill/>
          </a:ln>
        </p:spPr>
        <p:txBody>
          <a:bodyPr anchorCtr="0" anchor="t" bIns="34275" lIns="0" spcFirstLastPara="1" rIns="0" wrap="square" tIns="34275">
            <a:noAutofit/>
          </a:bodyPr>
          <a:lstStyle/>
          <a:p>
            <a:pPr indent="0" lvl="0" marL="139700" rtl="0" algn="just">
              <a:lnSpc>
                <a:spcPct val="90000"/>
              </a:lnSpc>
              <a:spcBef>
                <a:spcPts val="900"/>
              </a:spcBef>
              <a:spcAft>
                <a:spcPts val="0"/>
              </a:spcAft>
              <a:buNone/>
            </a:pPr>
            <a:r>
              <a:rPr lang="es">
                <a:solidFill>
                  <a:srgbClr val="375FA9"/>
                </a:solidFill>
              </a:rPr>
              <a:t>El siguiente es el resultado de acceder a la ruta /nuevo en la barra de direcciones:</a:t>
            </a:r>
            <a:endParaRPr>
              <a:solidFill>
                <a:srgbClr val="375FA9"/>
              </a:solidFill>
            </a:endParaRPr>
          </a:p>
          <a:p>
            <a:pPr indent="0" lvl="0" marL="139700" rtl="0" algn="just">
              <a:lnSpc>
                <a:spcPct val="90000"/>
              </a:lnSpc>
              <a:spcBef>
                <a:spcPts val="900"/>
              </a:spcBef>
              <a:spcAft>
                <a:spcPts val="0"/>
              </a:spcAft>
              <a:buNone/>
            </a:pPr>
            <a:r>
              <a:t/>
            </a:r>
            <a:endParaRPr u="sng">
              <a:solidFill>
                <a:srgbClr val="375FA9"/>
              </a:solidFill>
            </a:endParaRPr>
          </a:p>
          <a:p>
            <a:pPr indent="0" lvl="0" marL="139700" rtl="0" algn="just">
              <a:lnSpc>
                <a:spcPct val="90000"/>
              </a:lnSpc>
              <a:spcBef>
                <a:spcPts val="900"/>
              </a:spcBef>
              <a:spcAft>
                <a:spcPts val="0"/>
              </a:spcAft>
              <a:buNone/>
            </a:pPr>
            <a:r>
              <a:t/>
            </a:r>
            <a:endParaRPr u="sng">
              <a:solidFill>
                <a:srgbClr val="375FA9"/>
              </a:solidFill>
            </a:endParaRPr>
          </a:p>
          <a:p>
            <a:pPr indent="0" lvl="0" marL="139700" rtl="0" algn="just">
              <a:lnSpc>
                <a:spcPct val="90000"/>
              </a:lnSpc>
              <a:spcBef>
                <a:spcPts val="900"/>
              </a:spcBef>
              <a:spcAft>
                <a:spcPts val="0"/>
              </a:spcAft>
              <a:buNone/>
            </a:pPr>
            <a:r>
              <a:t/>
            </a:r>
            <a:endParaRPr u="sng">
              <a:solidFill>
                <a:srgbClr val="375FA9"/>
              </a:solidFill>
            </a:endParaRPr>
          </a:p>
          <a:p>
            <a:pPr indent="0" lvl="0" marL="139700" rtl="0" algn="just">
              <a:lnSpc>
                <a:spcPct val="90000"/>
              </a:lnSpc>
              <a:spcBef>
                <a:spcPts val="900"/>
              </a:spcBef>
              <a:spcAft>
                <a:spcPts val="0"/>
              </a:spcAft>
              <a:buNone/>
            </a:pPr>
            <a:r>
              <a:t/>
            </a:r>
            <a:endParaRPr u="sng">
              <a:solidFill>
                <a:srgbClr val="375FA9"/>
              </a:solidFill>
            </a:endParaRPr>
          </a:p>
          <a:p>
            <a:pPr indent="0" lvl="0" marL="139700" rtl="0" algn="just">
              <a:lnSpc>
                <a:spcPct val="90000"/>
              </a:lnSpc>
              <a:spcBef>
                <a:spcPts val="900"/>
              </a:spcBef>
              <a:spcAft>
                <a:spcPts val="0"/>
              </a:spcAft>
              <a:buNone/>
            </a:pPr>
            <a:r>
              <a:rPr lang="es">
                <a:solidFill>
                  <a:srgbClr val="375FA9"/>
                </a:solidFill>
              </a:rPr>
              <a:t>Al presionar Agregar Producto, se envían los datos a través del método POST y es recibido por la ruta /nuevo, ruta definida en el campo action del formulario. Recordar que el código y nombre son campos de texto y la cantidad un campo numérico.</a:t>
            </a:r>
            <a:endParaRPr sz="1300">
              <a:solidFill>
                <a:srgbClr val="233A44"/>
              </a:solidFill>
              <a:latin typeface="Calibri"/>
              <a:ea typeface="Calibri"/>
              <a:cs typeface="Calibri"/>
              <a:sym typeface="Calibri"/>
            </a:endParaRPr>
          </a:p>
          <a:p>
            <a:pPr indent="0" lvl="0" marL="139700" rtl="0" algn="l">
              <a:lnSpc>
                <a:spcPct val="90000"/>
              </a:lnSpc>
              <a:spcBef>
                <a:spcPts val="900"/>
              </a:spcBef>
              <a:spcAft>
                <a:spcPts val="0"/>
              </a:spcAft>
              <a:buNone/>
            </a:pPr>
            <a:r>
              <a:t/>
            </a:r>
            <a:endParaRPr>
              <a:solidFill>
                <a:srgbClr val="375FA9"/>
              </a:solidFill>
            </a:endParaRPr>
          </a:p>
          <a:p>
            <a:pPr indent="0" lvl="0" marL="139700" rtl="0" algn="l">
              <a:lnSpc>
                <a:spcPct val="90000"/>
              </a:lnSpc>
              <a:spcBef>
                <a:spcPts val="900"/>
              </a:spcBef>
              <a:spcAft>
                <a:spcPts val="0"/>
              </a:spcAft>
              <a:buNone/>
            </a:pPr>
            <a:r>
              <a:t/>
            </a:r>
            <a:endParaRPr>
              <a:solidFill>
                <a:srgbClr val="375FA9"/>
              </a:solidFill>
            </a:endParaRPr>
          </a:p>
        </p:txBody>
      </p:sp>
      <p:pic>
        <p:nvPicPr>
          <p:cNvPr id="373" name="Google Shape;373;p51"/>
          <p:cNvPicPr preferRelativeResize="0"/>
          <p:nvPr/>
        </p:nvPicPr>
        <p:blipFill rotWithShape="1">
          <a:blip r:embed="rId4">
            <a:alphaModFix/>
          </a:blip>
          <a:srcRect b="0" l="0" r="0" t="0"/>
          <a:stretch/>
        </p:blipFill>
        <p:spPr>
          <a:xfrm>
            <a:off x="3439440" y="2295229"/>
            <a:ext cx="2969225" cy="121053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377" name="Shape 377"/>
        <p:cNvGrpSpPr/>
        <p:nvPr/>
      </p:nvGrpSpPr>
      <p:grpSpPr>
        <a:xfrm>
          <a:off x="0" y="0"/>
          <a:ext cx="0" cy="0"/>
          <a:chOff x="0" y="0"/>
          <a:chExt cx="0" cy="0"/>
        </a:xfrm>
      </p:grpSpPr>
      <p:sp>
        <p:nvSpPr>
          <p:cNvPr id="378" name="Google Shape;378;p52"/>
          <p:cNvSpPr txBox="1"/>
          <p:nvPr/>
        </p:nvSpPr>
        <p:spPr>
          <a:xfrm>
            <a:off x="800110" y="608552"/>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2800">
                <a:solidFill>
                  <a:srgbClr val="E73263"/>
                </a:solidFill>
              </a:rPr>
              <a:t>Desarrollo Web - Frontend y Backend</a:t>
            </a:r>
            <a:br>
              <a:rPr b="1" lang="es" sz="2800">
                <a:solidFill>
                  <a:srgbClr val="E73263"/>
                </a:solidFill>
              </a:rPr>
            </a:br>
            <a:r>
              <a:rPr b="1" lang="es" sz="2800">
                <a:solidFill>
                  <a:srgbClr val="E73263"/>
                </a:solidFill>
              </a:rPr>
              <a:t>Flask – Base de Datos</a:t>
            </a:r>
            <a:endParaRPr b="1" sz="2800">
              <a:solidFill>
                <a:srgbClr val="E73263"/>
              </a:solidFill>
            </a:endParaRPr>
          </a:p>
        </p:txBody>
      </p:sp>
      <p:sp>
        <p:nvSpPr>
          <p:cNvPr id="379" name="Google Shape;379;p52"/>
          <p:cNvSpPr txBox="1"/>
          <p:nvPr/>
        </p:nvSpPr>
        <p:spPr>
          <a:xfrm>
            <a:off x="480973" y="1747986"/>
            <a:ext cx="4031700" cy="3602400"/>
          </a:xfrm>
          <a:prstGeom prst="rect">
            <a:avLst/>
          </a:prstGeom>
          <a:noFill/>
          <a:ln>
            <a:noFill/>
          </a:ln>
        </p:spPr>
        <p:txBody>
          <a:bodyPr anchorCtr="0" anchor="t" bIns="34275" lIns="0" spcFirstLastPara="1" rIns="0" wrap="square" tIns="34275">
            <a:noAutofit/>
          </a:bodyPr>
          <a:lstStyle/>
          <a:p>
            <a:pPr indent="0" lvl="0" marL="139700" rtl="0" algn="just">
              <a:lnSpc>
                <a:spcPct val="90000"/>
              </a:lnSpc>
              <a:spcBef>
                <a:spcPts val="900"/>
              </a:spcBef>
              <a:spcAft>
                <a:spcPts val="0"/>
              </a:spcAft>
              <a:buNone/>
            </a:pPr>
            <a:r>
              <a:rPr lang="es" sz="1100">
                <a:solidFill>
                  <a:srgbClr val="375FA9"/>
                </a:solidFill>
              </a:rPr>
              <a:t>La página en la cual se visualizarán los datos de la tabla se llama productos.html. En esta vista se crea una tabla de 4 columnas, id, código, nombre, cantidad. En cuanto a las filas estas dependen de la cantidad de elementos que tenga el objeto </a:t>
            </a:r>
            <a:r>
              <a:rPr i="1" lang="es" sz="1100">
                <a:solidFill>
                  <a:srgbClr val="375FA9"/>
                </a:solidFill>
              </a:rPr>
              <a:t>productos </a:t>
            </a:r>
            <a:r>
              <a:rPr lang="es" sz="1100">
                <a:solidFill>
                  <a:srgbClr val="375FA9"/>
                </a:solidFill>
              </a:rPr>
              <a:t>recibido desde el back end luego de acceder a la ruta '/productos‘.</a:t>
            </a:r>
            <a:endParaRPr sz="1200">
              <a:solidFill>
                <a:srgbClr val="233A44"/>
              </a:solidFill>
              <a:latin typeface="Calibri"/>
              <a:ea typeface="Calibri"/>
              <a:cs typeface="Calibri"/>
              <a:sym typeface="Calibri"/>
            </a:endParaRPr>
          </a:p>
          <a:p>
            <a:pPr indent="0" lvl="0" marL="139700" rtl="0" algn="just">
              <a:lnSpc>
                <a:spcPct val="90000"/>
              </a:lnSpc>
              <a:spcBef>
                <a:spcPts val="900"/>
              </a:spcBef>
              <a:spcAft>
                <a:spcPts val="0"/>
              </a:spcAft>
              <a:buNone/>
            </a:pPr>
            <a:r>
              <a:rPr lang="es" sz="1100">
                <a:solidFill>
                  <a:srgbClr val="375FA9"/>
                </a:solidFill>
              </a:rPr>
              <a:t>Todo aquello que se encuentre dentro de los símbolos {% %} corresponderá a código Python.</a:t>
            </a:r>
            <a:endParaRPr sz="1200">
              <a:solidFill>
                <a:srgbClr val="233A44"/>
              </a:solidFill>
              <a:latin typeface="Calibri"/>
              <a:ea typeface="Calibri"/>
              <a:cs typeface="Calibri"/>
              <a:sym typeface="Calibri"/>
            </a:endParaRPr>
          </a:p>
          <a:p>
            <a:pPr indent="0" lvl="0" marL="139700" rtl="0" algn="just">
              <a:lnSpc>
                <a:spcPct val="90000"/>
              </a:lnSpc>
              <a:spcBef>
                <a:spcPts val="900"/>
              </a:spcBef>
              <a:spcAft>
                <a:spcPts val="0"/>
              </a:spcAft>
              <a:buNone/>
            </a:pPr>
            <a:r>
              <a:rPr lang="es" sz="1100">
                <a:solidFill>
                  <a:srgbClr val="375FA9"/>
                </a:solidFill>
              </a:rPr>
              <a:t>{% for pro in productos %}: ciclo para recorrer la lista de productos, cada producto se accede mediante la variable pro</a:t>
            </a:r>
            <a:endParaRPr sz="1200">
              <a:solidFill>
                <a:srgbClr val="233A44"/>
              </a:solidFill>
              <a:latin typeface="Calibri"/>
              <a:ea typeface="Calibri"/>
              <a:cs typeface="Calibri"/>
              <a:sym typeface="Calibri"/>
            </a:endParaRPr>
          </a:p>
          <a:p>
            <a:pPr indent="0" lvl="0" marL="139700" rtl="0" algn="just">
              <a:lnSpc>
                <a:spcPct val="90000"/>
              </a:lnSpc>
              <a:spcBef>
                <a:spcPts val="900"/>
              </a:spcBef>
              <a:spcAft>
                <a:spcPts val="0"/>
              </a:spcAft>
              <a:buNone/>
            </a:pPr>
            <a:r>
              <a:rPr lang="es" sz="1100">
                <a:solidFill>
                  <a:srgbClr val="375FA9"/>
                </a:solidFill>
              </a:rPr>
              <a:t>{% endfor %}: fin del ciclo</a:t>
            </a:r>
            <a:endParaRPr sz="1200">
              <a:solidFill>
                <a:srgbClr val="233A44"/>
              </a:solidFill>
              <a:latin typeface="Calibri"/>
              <a:ea typeface="Calibri"/>
              <a:cs typeface="Calibri"/>
              <a:sym typeface="Calibri"/>
            </a:endParaRPr>
          </a:p>
          <a:p>
            <a:pPr indent="0" lvl="0" marL="139700" rtl="0" algn="just">
              <a:lnSpc>
                <a:spcPct val="90000"/>
              </a:lnSpc>
              <a:spcBef>
                <a:spcPts val="900"/>
              </a:spcBef>
              <a:spcAft>
                <a:spcPts val="0"/>
              </a:spcAft>
              <a:buNone/>
            </a:pPr>
            <a:r>
              <a:rPr lang="es" sz="1100">
                <a:solidFill>
                  <a:srgbClr val="375FA9"/>
                </a:solidFill>
              </a:rPr>
              <a:t>pro[0]: primer ítem del objeto pro (corresponde al id)</a:t>
            </a:r>
            <a:endParaRPr sz="1100">
              <a:solidFill>
                <a:srgbClr val="375FA9"/>
              </a:solidFill>
            </a:endParaRPr>
          </a:p>
        </p:txBody>
      </p:sp>
      <p:sp>
        <p:nvSpPr>
          <p:cNvPr id="380" name="Google Shape;380;p52"/>
          <p:cNvSpPr/>
          <p:nvPr/>
        </p:nvSpPr>
        <p:spPr>
          <a:xfrm>
            <a:off x="4434700" y="1747977"/>
            <a:ext cx="4572000" cy="3293100"/>
          </a:xfrm>
          <a:prstGeom prst="rect">
            <a:avLst/>
          </a:prstGeom>
          <a:noFill/>
          <a:ln>
            <a:noFill/>
          </a:ln>
        </p:spPr>
        <p:txBody>
          <a:bodyPr anchorCtr="0" anchor="t" bIns="45700" lIns="91425" spcFirstLastPara="1" rIns="91425" wrap="square" tIns="45700">
            <a:noAutofit/>
          </a:bodyPr>
          <a:lstStyle/>
          <a:p>
            <a:pPr indent="0" lvl="0" marL="139700" marR="0" rtl="0" algn="l">
              <a:lnSpc>
                <a:spcPct val="100000"/>
              </a:lnSpc>
              <a:spcBef>
                <a:spcPts val="0"/>
              </a:spcBef>
              <a:spcAft>
                <a:spcPts val="0"/>
              </a:spcAft>
              <a:buClr>
                <a:srgbClr val="000000"/>
              </a:buClr>
              <a:buSzPts val="1200"/>
              <a:buFont typeface="Arial"/>
              <a:buNone/>
            </a:pPr>
            <a:r>
              <a:rPr i="0" lang="es" sz="1000" u="none" cap="none" strike="noStrike">
                <a:solidFill>
                  <a:srgbClr val="375FA9"/>
                </a:solidFill>
                <a:latin typeface="Consolas"/>
                <a:ea typeface="Consolas"/>
                <a:cs typeface="Consolas"/>
                <a:sym typeface="Consolas"/>
              </a:rPr>
              <a:t>&lt;table id="tabel" border="1"&gt; </a:t>
            </a:r>
            <a:endParaRPr sz="1200">
              <a:latin typeface="Consolas"/>
              <a:ea typeface="Consolas"/>
              <a:cs typeface="Consolas"/>
              <a:sym typeface="Consolas"/>
            </a:endParaRPr>
          </a:p>
          <a:p>
            <a:pPr indent="0" lvl="0" marL="139700" marR="0" rtl="0" algn="l">
              <a:lnSpc>
                <a:spcPct val="100000"/>
              </a:lnSpc>
              <a:spcBef>
                <a:spcPts val="0"/>
              </a:spcBef>
              <a:spcAft>
                <a:spcPts val="0"/>
              </a:spcAft>
              <a:buClr>
                <a:srgbClr val="000000"/>
              </a:buClr>
              <a:buSzPts val="1200"/>
              <a:buFont typeface="Arial"/>
              <a:buNone/>
            </a:pPr>
            <a:r>
              <a:rPr i="0" lang="es" sz="1000" u="none" cap="none" strike="noStrike">
                <a:solidFill>
                  <a:srgbClr val="375FA9"/>
                </a:solidFill>
                <a:latin typeface="Consolas"/>
                <a:ea typeface="Consolas"/>
                <a:cs typeface="Consolas"/>
                <a:sym typeface="Consolas"/>
              </a:rPr>
              <a:t>  &lt;tbody&gt;</a:t>
            </a:r>
            <a:endParaRPr sz="1200">
              <a:latin typeface="Consolas"/>
              <a:ea typeface="Consolas"/>
              <a:cs typeface="Consolas"/>
              <a:sym typeface="Consolas"/>
            </a:endParaRPr>
          </a:p>
          <a:p>
            <a:pPr indent="0" lvl="0" marL="139700" marR="0" rtl="0" algn="l">
              <a:lnSpc>
                <a:spcPct val="100000"/>
              </a:lnSpc>
              <a:spcBef>
                <a:spcPts val="0"/>
              </a:spcBef>
              <a:spcAft>
                <a:spcPts val="0"/>
              </a:spcAft>
              <a:buClr>
                <a:srgbClr val="000000"/>
              </a:buClr>
              <a:buSzPts val="1200"/>
              <a:buFont typeface="Arial"/>
              <a:buNone/>
            </a:pPr>
            <a:r>
              <a:rPr i="0" lang="es" sz="1000" u="none" cap="none" strike="noStrike">
                <a:solidFill>
                  <a:srgbClr val="375FA9"/>
                </a:solidFill>
                <a:latin typeface="Consolas"/>
                <a:ea typeface="Consolas"/>
                <a:cs typeface="Consolas"/>
                <a:sym typeface="Consolas"/>
              </a:rPr>
              <a:t>    &lt;tr&gt; </a:t>
            </a:r>
            <a:endParaRPr sz="1200">
              <a:latin typeface="Consolas"/>
              <a:ea typeface="Consolas"/>
              <a:cs typeface="Consolas"/>
              <a:sym typeface="Consolas"/>
            </a:endParaRPr>
          </a:p>
          <a:p>
            <a:pPr indent="0" lvl="0" marL="139700" marR="0" rtl="0" algn="l">
              <a:lnSpc>
                <a:spcPct val="100000"/>
              </a:lnSpc>
              <a:spcBef>
                <a:spcPts val="0"/>
              </a:spcBef>
              <a:spcAft>
                <a:spcPts val="0"/>
              </a:spcAft>
              <a:buClr>
                <a:srgbClr val="000000"/>
              </a:buClr>
              <a:buSzPts val="1200"/>
              <a:buFont typeface="Arial"/>
              <a:buNone/>
            </a:pPr>
            <a:r>
              <a:rPr i="0" lang="es" sz="1000" u="none" cap="none" strike="noStrike">
                <a:solidFill>
                  <a:srgbClr val="375FA9"/>
                </a:solidFill>
                <a:latin typeface="Consolas"/>
                <a:ea typeface="Consolas"/>
                <a:cs typeface="Consolas"/>
                <a:sym typeface="Consolas"/>
              </a:rPr>
              <a:t>      &lt;td width="2"&gt;Id&lt;/td&gt; </a:t>
            </a:r>
            <a:endParaRPr sz="1200">
              <a:latin typeface="Consolas"/>
              <a:ea typeface="Consolas"/>
              <a:cs typeface="Consolas"/>
              <a:sym typeface="Consolas"/>
            </a:endParaRPr>
          </a:p>
          <a:p>
            <a:pPr indent="0" lvl="0" marL="139700" marR="0" rtl="0" algn="l">
              <a:lnSpc>
                <a:spcPct val="100000"/>
              </a:lnSpc>
              <a:spcBef>
                <a:spcPts val="0"/>
              </a:spcBef>
              <a:spcAft>
                <a:spcPts val="0"/>
              </a:spcAft>
              <a:buClr>
                <a:srgbClr val="000000"/>
              </a:buClr>
              <a:buSzPts val="1200"/>
              <a:buFont typeface="Arial"/>
              <a:buNone/>
            </a:pPr>
            <a:r>
              <a:rPr i="0" lang="es" sz="1000" u="none" cap="none" strike="noStrike">
                <a:solidFill>
                  <a:srgbClr val="375FA9"/>
                </a:solidFill>
                <a:latin typeface="Consolas"/>
                <a:ea typeface="Consolas"/>
                <a:cs typeface="Consolas"/>
                <a:sym typeface="Consolas"/>
              </a:rPr>
              <a:t>      &lt;td width="2"&gt;Codigo&lt;/td&gt; </a:t>
            </a:r>
            <a:endParaRPr sz="1200">
              <a:latin typeface="Consolas"/>
              <a:ea typeface="Consolas"/>
              <a:cs typeface="Consolas"/>
              <a:sym typeface="Consolas"/>
            </a:endParaRPr>
          </a:p>
          <a:p>
            <a:pPr indent="0" lvl="0" marL="139700" marR="0" rtl="0" algn="l">
              <a:lnSpc>
                <a:spcPct val="100000"/>
              </a:lnSpc>
              <a:spcBef>
                <a:spcPts val="0"/>
              </a:spcBef>
              <a:spcAft>
                <a:spcPts val="0"/>
              </a:spcAft>
              <a:buClr>
                <a:srgbClr val="000000"/>
              </a:buClr>
              <a:buSzPts val="1200"/>
              <a:buFont typeface="Arial"/>
              <a:buNone/>
            </a:pPr>
            <a:r>
              <a:rPr i="0" lang="es" sz="1000" u="none" cap="none" strike="noStrike">
                <a:solidFill>
                  <a:srgbClr val="375FA9"/>
                </a:solidFill>
                <a:latin typeface="Consolas"/>
                <a:ea typeface="Consolas"/>
                <a:cs typeface="Consolas"/>
                <a:sym typeface="Consolas"/>
              </a:rPr>
              <a:t>      &lt;td width="2"&gt;Nombre&lt;/td&gt; </a:t>
            </a:r>
            <a:endParaRPr sz="1200">
              <a:latin typeface="Consolas"/>
              <a:ea typeface="Consolas"/>
              <a:cs typeface="Consolas"/>
              <a:sym typeface="Consolas"/>
            </a:endParaRPr>
          </a:p>
          <a:p>
            <a:pPr indent="0" lvl="0" marL="139700" marR="0" rtl="0" algn="l">
              <a:lnSpc>
                <a:spcPct val="100000"/>
              </a:lnSpc>
              <a:spcBef>
                <a:spcPts val="0"/>
              </a:spcBef>
              <a:spcAft>
                <a:spcPts val="0"/>
              </a:spcAft>
              <a:buClr>
                <a:srgbClr val="000000"/>
              </a:buClr>
              <a:buSzPts val="1200"/>
              <a:buFont typeface="Arial"/>
              <a:buNone/>
            </a:pPr>
            <a:r>
              <a:rPr i="0" lang="es" sz="1000" u="none" cap="none" strike="noStrike">
                <a:solidFill>
                  <a:srgbClr val="375FA9"/>
                </a:solidFill>
                <a:latin typeface="Consolas"/>
                <a:ea typeface="Consolas"/>
                <a:cs typeface="Consolas"/>
                <a:sym typeface="Consolas"/>
              </a:rPr>
              <a:t>      &lt;td width="2"&gt;Cantidad&lt;/td&gt; </a:t>
            </a:r>
            <a:endParaRPr sz="1200">
              <a:latin typeface="Consolas"/>
              <a:ea typeface="Consolas"/>
              <a:cs typeface="Consolas"/>
              <a:sym typeface="Consolas"/>
            </a:endParaRPr>
          </a:p>
          <a:p>
            <a:pPr indent="0" lvl="0" marL="139700" marR="0" rtl="0" algn="l">
              <a:lnSpc>
                <a:spcPct val="100000"/>
              </a:lnSpc>
              <a:spcBef>
                <a:spcPts val="0"/>
              </a:spcBef>
              <a:spcAft>
                <a:spcPts val="0"/>
              </a:spcAft>
              <a:buClr>
                <a:srgbClr val="000000"/>
              </a:buClr>
              <a:buSzPts val="1200"/>
              <a:buFont typeface="Arial"/>
              <a:buNone/>
            </a:pPr>
            <a:r>
              <a:rPr i="0" lang="es" sz="1000" u="none" cap="none" strike="noStrike">
                <a:solidFill>
                  <a:srgbClr val="375FA9"/>
                </a:solidFill>
                <a:latin typeface="Consolas"/>
                <a:ea typeface="Consolas"/>
                <a:cs typeface="Consolas"/>
                <a:sym typeface="Consolas"/>
              </a:rPr>
              <a:t>    &lt;/tr&gt; </a:t>
            </a:r>
            <a:endParaRPr sz="1200">
              <a:latin typeface="Consolas"/>
              <a:ea typeface="Consolas"/>
              <a:cs typeface="Consolas"/>
              <a:sym typeface="Consolas"/>
            </a:endParaRPr>
          </a:p>
          <a:p>
            <a:pPr indent="0" lvl="0" marL="139700" marR="0" rtl="0" algn="l">
              <a:lnSpc>
                <a:spcPct val="100000"/>
              </a:lnSpc>
              <a:spcBef>
                <a:spcPts val="0"/>
              </a:spcBef>
              <a:spcAft>
                <a:spcPts val="0"/>
              </a:spcAft>
              <a:buClr>
                <a:srgbClr val="000000"/>
              </a:buClr>
              <a:buSzPts val="1200"/>
              <a:buFont typeface="Arial"/>
              <a:buNone/>
            </a:pPr>
            <a:r>
              <a:rPr i="0" lang="es" sz="1000" u="none" cap="none" strike="noStrike">
                <a:solidFill>
                  <a:srgbClr val="375FA9"/>
                </a:solidFill>
                <a:latin typeface="Consolas"/>
                <a:ea typeface="Consolas"/>
                <a:cs typeface="Consolas"/>
                <a:sym typeface="Consolas"/>
              </a:rPr>
              <a:t>    {% for pro in productos %}</a:t>
            </a:r>
            <a:endParaRPr sz="1200">
              <a:latin typeface="Consolas"/>
              <a:ea typeface="Consolas"/>
              <a:cs typeface="Consolas"/>
              <a:sym typeface="Consolas"/>
            </a:endParaRPr>
          </a:p>
          <a:p>
            <a:pPr indent="0" lvl="0" marL="139700" marR="0" rtl="0" algn="l">
              <a:lnSpc>
                <a:spcPct val="100000"/>
              </a:lnSpc>
              <a:spcBef>
                <a:spcPts val="0"/>
              </a:spcBef>
              <a:spcAft>
                <a:spcPts val="0"/>
              </a:spcAft>
              <a:buClr>
                <a:srgbClr val="000000"/>
              </a:buClr>
              <a:buSzPts val="1200"/>
              <a:buFont typeface="Arial"/>
              <a:buNone/>
            </a:pPr>
            <a:r>
              <a:rPr i="0" lang="es" sz="1000" u="none" cap="none" strike="noStrike">
                <a:solidFill>
                  <a:srgbClr val="375FA9"/>
                </a:solidFill>
                <a:latin typeface="Consolas"/>
                <a:ea typeface="Consolas"/>
                <a:cs typeface="Consolas"/>
                <a:sym typeface="Consolas"/>
              </a:rPr>
              <a:t>    &lt;tr&gt;</a:t>
            </a:r>
            <a:endParaRPr sz="1200">
              <a:latin typeface="Consolas"/>
              <a:ea typeface="Consolas"/>
              <a:cs typeface="Consolas"/>
              <a:sym typeface="Consolas"/>
            </a:endParaRPr>
          </a:p>
          <a:p>
            <a:pPr indent="0" lvl="0" marL="139700" marR="0" rtl="0" algn="l">
              <a:lnSpc>
                <a:spcPct val="100000"/>
              </a:lnSpc>
              <a:spcBef>
                <a:spcPts val="0"/>
              </a:spcBef>
              <a:spcAft>
                <a:spcPts val="0"/>
              </a:spcAft>
              <a:buClr>
                <a:srgbClr val="000000"/>
              </a:buClr>
              <a:buSzPts val="1200"/>
              <a:buFont typeface="Arial"/>
              <a:buNone/>
            </a:pPr>
            <a:r>
              <a:rPr i="0" lang="es" sz="1000" u="none" cap="none" strike="noStrike">
                <a:solidFill>
                  <a:srgbClr val="375FA9"/>
                </a:solidFill>
                <a:latin typeface="Consolas"/>
                <a:ea typeface="Consolas"/>
                <a:cs typeface="Consolas"/>
                <a:sym typeface="Consolas"/>
              </a:rPr>
              <a:t>      &lt;td width="2"&gt;{% print(pro[0]) %}&lt;/td&gt; </a:t>
            </a:r>
            <a:endParaRPr sz="1200">
              <a:latin typeface="Consolas"/>
              <a:ea typeface="Consolas"/>
              <a:cs typeface="Consolas"/>
              <a:sym typeface="Consolas"/>
            </a:endParaRPr>
          </a:p>
          <a:p>
            <a:pPr indent="0" lvl="0" marL="139700" marR="0" rtl="0" algn="l">
              <a:lnSpc>
                <a:spcPct val="100000"/>
              </a:lnSpc>
              <a:spcBef>
                <a:spcPts val="0"/>
              </a:spcBef>
              <a:spcAft>
                <a:spcPts val="0"/>
              </a:spcAft>
              <a:buClr>
                <a:srgbClr val="000000"/>
              </a:buClr>
              <a:buSzPts val="1200"/>
              <a:buFont typeface="Arial"/>
              <a:buNone/>
            </a:pPr>
            <a:r>
              <a:rPr i="0" lang="es" sz="1000" u="none" cap="none" strike="noStrike">
                <a:solidFill>
                  <a:srgbClr val="375FA9"/>
                </a:solidFill>
                <a:latin typeface="Consolas"/>
                <a:ea typeface="Consolas"/>
                <a:cs typeface="Consolas"/>
                <a:sym typeface="Consolas"/>
              </a:rPr>
              <a:t>      &lt;td width="2"&gt;{% print(pro[1]) %}&lt;/td&gt; </a:t>
            </a:r>
            <a:endParaRPr sz="1200">
              <a:latin typeface="Consolas"/>
              <a:ea typeface="Consolas"/>
              <a:cs typeface="Consolas"/>
              <a:sym typeface="Consolas"/>
            </a:endParaRPr>
          </a:p>
          <a:p>
            <a:pPr indent="0" lvl="0" marL="139700" marR="0" rtl="0" algn="l">
              <a:lnSpc>
                <a:spcPct val="100000"/>
              </a:lnSpc>
              <a:spcBef>
                <a:spcPts val="0"/>
              </a:spcBef>
              <a:spcAft>
                <a:spcPts val="0"/>
              </a:spcAft>
              <a:buClr>
                <a:srgbClr val="000000"/>
              </a:buClr>
              <a:buSzPts val="1200"/>
              <a:buFont typeface="Arial"/>
              <a:buNone/>
            </a:pPr>
            <a:r>
              <a:rPr i="0" lang="es" sz="1000" u="none" cap="none" strike="noStrike">
                <a:solidFill>
                  <a:srgbClr val="375FA9"/>
                </a:solidFill>
                <a:latin typeface="Consolas"/>
                <a:ea typeface="Consolas"/>
                <a:cs typeface="Consolas"/>
                <a:sym typeface="Consolas"/>
              </a:rPr>
              <a:t>      &lt;td width="2"&gt;{% print(pro[2]) %}&lt;/td&gt;  </a:t>
            </a:r>
            <a:endParaRPr sz="1200">
              <a:latin typeface="Consolas"/>
              <a:ea typeface="Consolas"/>
              <a:cs typeface="Consolas"/>
              <a:sym typeface="Consolas"/>
            </a:endParaRPr>
          </a:p>
          <a:p>
            <a:pPr indent="0" lvl="0" marL="139700" marR="0" rtl="0" algn="l">
              <a:lnSpc>
                <a:spcPct val="100000"/>
              </a:lnSpc>
              <a:spcBef>
                <a:spcPts val="0"/>
              </a:spcBef>
              <a:spcAft>
                <a:spcPts val="0"/>
              </a:spcAft>
              <a:buClr>
                <a:srgbClr val="000000"/>
              </a:buClr>
              <a:buSzPts val="1200"/>
              <a:buFont typeface="Arial"/>
              <a:buNone/>
            </a:pPr>
            <a:r>
              <a:rPr i="0" lang="es" sz="1000" u="none" cap="none" strike="noStrike">
                <a:solidFill>
                  <a:srgbClr val="375FA9"/>
                </a:solidFill>
                <a:latin typeface="Consolas"/>
                <a:ea typeface="Consolas"/>
                <a:cs typeface="Consolas"/>
                <a:sym typeface="Consolas"/>
              </a:rPr>
              <a:t>      &lt;td width="2"&gt;{% print(pro[3]) %}&lt;/td&gt;</a:t>
            </a:r>
            <a:endParaRPr sz="1200">
              <a:latin typeface="Consolas"/>
              <a:ea typeface="Consolas"/>
              <a:cs typeface="Consolas"/>
              <a:sym typeface="Consolas"/>
            </a:endParaRPr>
          </a:p>
          <a:p>
            <a:pPr indent="0" lvl="0" marL="139700" marR="0" rtl="0" algn="l">
              <a:lnSpc>
                <a:spcPct val="100000"/>
              </a:lnSpc>
              <a:spcBef>
                <a:spcPts val="0"/>
              </a:spcBef>
              <a:spcAft>
                <a:spcPts val="0"/>
              </a:spcAft>
              <a:buClr>
                <a:srgbClr val="000000"/>
              </a:buClr>
              <a:buSzPts val="1200"/>
              <a:buFont typeface="Arial"/>
              <a:buNone/>
            </a:pPr>
            <a:r>
              <a:rPr i="0" lang="es" sz="1000" u="none" cap="none" strike="noStrike">
                <a:solidFill>
                  <a:srgbClr val="375FA9"/>
                </a:solidFill>
                <a:latin typeface="Consolas"/>
                <a:ea typeface="Consolas"/>
                <a:cs typeface="Consolas"/>
                <a:sym typeface="Consolas"/>
              </a:rPr>
              <a:t>    &lt;/tr&gt;</a:t>
            </a:r>
            <a:endParaRPr sz="1200">
              <a:latin typeface="Consolas"/>
              <a:ea typeface="Consolas"/>
              <a:cs typeface="Consolas"/>
              <a:sym typeface="Consolas"/>
            </a:endParaRPr>
          </a:p>
          <a:p>
            <a:pPr indent="0" lvl="0" marL="139700" marR="0" rtl="0" algn="l">
              <a:lnSpc>
                <a:spcPct val="100000"/>
              </a:lnSpc>
              <a:spcBef>
                <a:spcPts val="0"/>
              </a:spcBef>
              <a:spcAft>
                <a:spcPts val="0"/>
              </a:spcAft>
              <a:buClr>
                <a:srgbClr val="000000"/>
              </a:buClr>
              <a:buSzPts val="1200"/>
              <a:buFont typeface="Arial"/>
              <a:buNone/>
            </a:pPr>
            <a:r>
              <a:rPr i="0" lang="es" sz="1000" u="none" cap="none" strike="noStrike">
                <a:solidFill>
                  <a:srgbClr val="375FA9"/>
                </a:solidFill>
                <a:latin typeface="Consolas"/>
                <a:ea typeface="Consolas"/>
                <a:cs typeface="Consolas"/>
                <a:sym typeface="Consolas"/>
              </a:rPr>
              <a:t>    {% endfor %}</a:t>
            </a:r>
            <a:endParaRPr sz="1200">
              <a:latin typeface="Consolas"/>
              <a:ea typeface="Consolas"/>
              <a:cs typeface="Consolas"/>
              <a:sym typeface="Consolas"/>
            </a:endParaRPr>
          </a:p>
          <a:p>
            <a:pPr indent="0" lvl="0" marL="139700" marR="0" rtl="0" algn="l">
              <a:lnSpc>
                <a:spcPct val="100000"/>
              </a:lnSpc>
              <a:spcBef>
                <a:spcPts val="0"/>
              </a:spcBef>
              <a:spcAft>
                <a:spcPts val="0"/>
              </a:spcAft>
              <a:buClr>
                <a:srgbClr val="000000"/>
              </a:buClr>
              <a:buSzPts val="1200"/>
              <a:buFont typeface="Arial"/>
              <a:buNone/>
            </a:pPr>
            <a:r>
              <a:rPr i="0" lang="es" sz="1000" u="none" cap="none" strike="noStrike">
                <a:solidFill>
                  <a:srgbClr val="375FA9"/>
                </a:solidFill>
                <a:latin typeface="Consolas"/>
                <a:ea typeface="Consolas"/>
                <a:cs typeface="Consolas"/>
                <a:sym typeface="Consolas"/>
              </a:rPr>
              <a:t>  &lt;/tbody&gt;</a:t>
            </a:r>
            <a:endParaRPr sz="1200">
              <a:latin typeface="Consolas"/>
              <a:ea typeface="Consolas"/>
              <a:cs typeface="Consolas"/>
              <a:sym typeface="Consolas"/>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384" name="Shape 384"/>
        <p:cNvGrpSpPr/>
        <p:nvPr/>
      </p:nvGrpSpPr>
      <p:grpSpPr>
        <a:xfrm>
          <a:off x="0" y="0"/>
          <a:ext cx="0" cy="0"/>
          <a:chOff x="0" y="0"/>
          <a:chExt cx="0" cy="0"/>
        </a:xfrm>
      </p:grpSpPr>
      <p:sp>
        <p:nvSpPr>
          <p:cNvPr id="385" name="Google Shape;385;p53"/>
          <p:cNvSpPr txBox="1"/>
          <p:nvPr/>
        </p:nvSpPr>
        <p:spPr>
          <a:xfrm>
            <a:off x="800110" y="770752"/>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2800">
                <a:solidFill>
                  <a:srgbClr val="E73263"/>
                </a:solidFill>
              </a:rPr>
              <a:t>Desarrollo Web - Frontend y Backend</a:t>
            </a:r>
            <a:br>
              <a:rPr b="1" lang="es" sz="2800">
                <a:solidFill>
                  <a:srgbClr val="E73263"/>
                </a:solidFill>
              </a:rPr>
            </a:br>
            <a:r>
              <a:rPr b="1" lang="es" sz="2800">
                <a:solidFill>
                  <a:srgbClr val="E73263"/>
                </a:solidFill>
              </a:rPr>
              <a:t>Flask – Base de Datos</a:t>
            </a:r>
            <a:endParaRPr b="1" sz="2800">
              <a:solidFill>
                <a:srgbClr val="E73263"/>
              </a:solidFill>
            </a:endParaRPr>
          </a:p>
        </p:txBody>
      </p:sp>
      <p:sp>
        <p:nvSpPr>
          <p:cNvPr id="386" name="Google Shape;386;p53"/>
          <p:cNvSpPr txBox="1"/>
          <p:nvPr/>
        </p:nvSpPr>
        <p:spPr>
          <a:xfrm>
            <a:off x="822960" y="1745673"/>
            <a:ext cx="7271700" cy="2990700"/>
          </a:xfrm>
          <a:prstGeom prst="rect">
            <a:avLst/>
          </a:prstGeom>
          <a:noFill/>
          <a:ln>
            <a:noFill/>
          </a:ln>
        </p:spPr>
        <p:txBody>
          <a:bodyPr anchorCtr="0" anchor="t" bIns="34275" lIns="0" spcFirstLastPara="1" rIns="0" wrap="square" tIns="34275">
            <a:noAutofit/>
          </a:bodyPr>
          <a:lstStyle/>
          <a:p>
            <a:pPr indent="0" lvl="0" marL="139700" rtl="0" algn="just">
              <a:lnSpc>
                <a:spcPct val="90000"/>
              </a:lnSpc>
              <a:spcBef>
                <a:spcPts val="900"/>
              </a:spcBef>
              <a:spcAft>
                <a:spcPts val="0"/>
              </a:spcAft>
              <a:buNone/>
            </a:pPr>
            <a:r>
              <a:rPr lang="es">
                <a:solidFill>
                  <a:srgbClr val="375FA9"/>
                </a:solidFill>
              </a:rPr>
              <a:t>Resultado de acceder a la ruta /productos en la barra de direcciones</a:t>
            </a:r>
            <a:endParaRPr sz="1300">
              <a:solidFill>
                <a:srgbClr val="233A44"/>
              </a:solidFill>
              <a:latin typeface="Calibri"/>
              <a:ea typeface="Calibri"/>
              <a:cs typeface="Calibri"/>
              <a:sym typeface="Calibri"/>
            </a:endParaRPr>
          </a:p>
          <a:p>
            <a:pPr indent="0" lvl="0" marL="139700" rtl="0" algn="just">
              <a:lnSpc>
                <a:spcPct val="90000"/>
              </a:lnSpc>
              <a:spcBef>
                <a:spcPts val="900"/>
              </a:spcBef>
              <a:spcAft>
                <a:spcPts val="0"/>
              </a:spcAft>
              <a:buNone/>
            </a:pPr>
            <a:r>
              <a:t/>
            </a:r>
            <a:endParaRPr u="sng">
              <a:solidFill>
                <a:srgbClr val="375FA9"/>
              </a:solidFill>
            </a:endParaRPr>
          </a:p>
          <a:p>
            <a:pPr indent="0" lvl="0" marL="139700" rtl="0" algn="just">
              <a:lnSpc>
                <a:spcPct val="90000"/>
              </a:lnSpc>
              <a:spcBef>
                <a:spcPts val="900"/>
              </a:spcBef>
              <a:spcAft>
                <a:spcPts val="0"/>
              </a:spcAft>
              <a:buNone/>
            </a:pPr>
            <a:r>
              <a:t/>
            </a:r>
            <a:endParaRPr u="sng">
              <a:solidFill>
                <a:srgbClr val="375FA9"/>
              </a:solidFill>
            </a:endParaRPr>
          </a:p>
          <a:p>
            <a:pPr indent="0" lvl="0" marL="139700" rtl="0" algn="just">
              <a:lnSpc>
                <a:spcPct val="90000"/>
              </a:lnSpc>
              <a:spcBef>
                <a:spcPts val="900"/>
              </a:spcBef>
              <a:spcAft>
                <a:spcPts val="0"/>
              </a:spcAft>
              <a:buNone/>
            </a:pPr>
            <a:r>
              <a:t/>
            </a:r>
            <a:endParaRPr u="sng">
              <a:solidFill>
                <a:srgbClr val="375FA9"/>
              </a:solidFill>
            </a:endParaRPr>
          </a:p>
          <a:p>
            <a:pPr indent="0" lvl="0" marL="139700" rtl="0" algn="just">
              <a:lnSpc>
                <a:spcPct val="90000"/>
              </a:lnSpc>
              <a:spcBef>
                <a:spcPts val="900"/>
              </a:spcBef>
              <a:spcAft>
                <a:spcPts val="0"/>
              </a:spcAft>
              <a:buNone/>
            </a:pPr>
            <a:r>
              <a:t/>
            </a:r>
            <a:endParaRPr u="sng">
              <a:solidFill>
                <a:srgbClr val="375FA9"/>
              </a:solidFill>
            </a:endParaRPr>
          </a:p>
          <a:p>
            <a:pPr indent="0" lvl="0" marL="139700" rtl="0" algn="just">
              <a:lnSpc>
                <a:spcPct val="90000"/>
              </a:lnSpc>
              <a:spcBef>
                <a:spcPts val="900"/>
              </a:spcBef>
              <a:spcAft>
                <a:spcPts val="0"/>
              </a:spcAft>
              <a:buNone/>
            </a:pPr>
            <a:r>
              <a:t/>
            </a:r>
            <a:endParaRPr u="sng">
              <a:solidFill>
                <a:srgbClr val="375FA9"/>
              </a:solidFill>
            </a:endParaRPr>
          </a:p>
          <a:p>
            <a:pPr indent="0" lvl="0" marL="139700" rtl="0" algn="just">
              <a:lnSpc>
                <a:spcPct val="90000"/>
              </a:lnSpc>
              <a:spcBef>
                <a:spcPts val="900"/>
              </a:spcBef>
              <a:spcAft>
                <a:spcPts val="0"/>
              </a:spcAft>
              <a:buNone/>
            </a:pPr>
            <a:r>
              <a:t/>
            </a:r>
            <a:endParaRPr u="sng">
              <a:solidFill>
                <a:srgbClr val="375FA9"/>
              </a:solidFill>
            </a:endParaRPr>
          </a:p>
          <a:p>
            <a:pPr indent="0" lvl="0" marL="139700" rtl="0" algn="l">
              <a:lnSpc>
                <a:spcPct val="90000"/>
              </a:lnSpc>
              <a:spcBef>
                <a:spcPts val="900"/>
              </a:spcBef>
              <a:spcAft>
                <a:spcPts val="0"/>
              </a:spcAft>
              <a:buNone/>
            </a:pPr>
            <a:r>
              <a:t/>
            </a:r>
            <a:endParaRPr>
              <a:solidFill>
                <a:srgbClr val="375FA9"/>
              </a:solidFill>
            </a:endParaRPr>
          </a:p>
          <a:p>
            <a:pPr indent="0" lvl="0" marL="139700" rtl="0" algn="l">
              <a:lnSpc>
                <a:spcPct val="90000"/>
              </a:lnSpc>
              <a:spcBef>
                <a:spcPts val="900"/>
              </a:spcBef>
              <a:spcAft>
                <a:spcPts val="0"/>
              </a:spcAft>
              <a:buNone/>
            </a:pPr>
            <a:r>
              <a:t/>
            </a:r>
            <a:endParaRPr>
              <a:solidFill>
                <a:srgbClr val="375FA9"/>
              </a:solidFill>
            </a:endParaRPr>
          </a:p>
        </p:txBody>
      </p:sp>
      <p:pic>
        <p:nvPicPr>
          <p:cNvPr id="387" name="Google Shape;387;p53"/>
          <p:cNvPicPr preferRelativeResize="0"/>
          <p:nvPr/>
        </p:nvPicPr>
        <p:blipFill rotWithShape="1">
          <a:blip r:embed="rId4">
            <a:alphaModFix/>
          </a:blip>
          <a:srcRect b="0" l="0" r="0" t="0"/>
          <a:stretch/>
        </p:blipFill>
        <p:spPr>
          <a:xfrm>
            <a:off x="2363986" y="2477117"/>
            <a:ext cx="4135758" cy="181269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60" name="Shape 160"/>
        <p:cNvGrpSpPr/>
        <p:nvPr/>
      </p:nvGrpSpPr>
      <p:grpSpPr>
        <a:xfrm>
          <a:off x="0" y="0"/>
          <a:ext cx="0" cy="0"/>
          <a:chOff x="0" y="0"/>
          <a:chExt cx="0" cy="0"/>
        </a:xfrm>
      </p:grpSpPr>
      <p:sp>
        <p:nvSpPr>
          <p:cNvPr id="161" name="Google Shape;161;p18"/>
          <p:cNvSpPr txBox="1"/>
          <p:nvPr/>
        </p:nvSpPr>
        <p:spPr>
          <a:xfrm>
            <a:off x="822960" y="251170"/>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t/>
            </a:r>
            <a:endParaRPr b="1" sz="3200">
              <a:solidFill>
                <a:srgbClr val="E73263"/>
              </a:solidFill>
            </a:endParaRPr>
          </a:p>
          <a:p>
            <a:pPr indent="0" lvl="0" marL="0" rtl="0" algn="l">
              <a:lnSpc>
                <a:spcPct val="85000"/>
              </a:lnSpc>
              <a:spcBef>
                <a:spcPts val="0"/>
              </a:spcBef>
              <a:spcAft>
                <a:spcPts val="0"/>
              </a:spcAft>
              <a:buNone/>
            </a:pPr>
            <a:r>
              <a:t/>
            </a:r>
            <a:endParaRPr b="1" sz="3200">
              <a:solidFill>
                <a:srgbClr val="E73263"/>
              </a:solidFill>
            </a:endParaRPr>
          </a:p>
          <a:p>
            <a:pPr indent="0" lvl="0" marL="0" rtl="0" algn="l">
              <a:lnSpc>
                <a:spcPct val="85000"/>
              </a:lnSpc>
              <a:spcBef>
                <a:spcPts val="0"/>
              </a:spcBef>
              <a:spcAft>
                <a:spcPts val="0"/>
              </a:spcAft>
              <a:buNone/>
            </a:pPr>
            <a:r>
              <a:t/>
            </a:r>
            <a:endParaRPr b="1" sz="3200">
              <a:solidFill>
                <a:srgbClr val="E73263"/>
              </a:solidFill>
            </a:endParaRPr>
          </a:p>
          <a:p>
            <a:pPr indent="0" lvl="0" marL="0" rtl="0" algn="l">
              <a:lnSpc>
                <a:spcPct val="85000"/>
              </a:lnSpc>
              <a:spcBef>
                <a:spcPts val="0"/>
              </a:spcBef>
              <a:spcAft>
                <a:spcPts val="0"/>
              </a:spcAft>
              <a:buNone/>
            </a:pPr>
            <a:r>
              <a:rPr b="1" lang="es" sz="3100">
                <a:solidFill>
                  <a:srgbClr val="E73263"/>
                </a:solidFill>
              </a:rPr>
              <a:t>Diseño de Base de Datos</a:t>
            </a:r>
            <a:endParaRPr b="1" sz="3100">
              <a:solidFill>
                <a:srgbClr val="E73263"/>
              </a:solidFill>
            </a:endParaRPr>
          </a:p>
        </p:txBody>
      </p:sp>
      <p:sp>
        <p:nvSpPr>
          <p:cNvPr id="162" name="Google Shape;162;p18"/>
          <p:cNvSpPr txBox="1"/>
          <p:nvPr/>
        </p:nvSpPr>
        <p:spPr>
          <a:xfrm>
            <a:off x="822960" y="1339270"/>
            <a:ext cx="7543800" cy="3333300"/>
          </a:xfrm>
          <a:prstGeom prst="rect">
            <a:avLst/>
          </a:prstGeom>
          <a:noFill/>
          <a:ln>
            <a:noFill/>
          </a:ln>
        </p:spPr>
        <p:txBody>
          <a:bodyPr anchorCtr="0" anchor="t" bIns="34275" lIns="0" spcFirstLastPara="1" rIns="0" wrap="square" tIns="34275">
            <a:noAutofit/>
          </a:bodyPr>
          <a:lstStyle/>
          <a:p>
            <a:pPr indent="0" lvl="0" marL="139700" rtl="0" algn="just">
              <a:lnSpc>
                <a:spcPct val="90000"/>
              </a:lnSpc>
              <a:spcBef>
                <a:spcPts val="900"/>
              </a:spcBef>
              <a:spcAft>
                <a:spcPts val="0"/>
              </a:spcAft>
              <a:buNone/>
            </a:pPr>
            <a:r>
              <a:rPr b="1" lang="es">
                <a:solidFill>
                  <a:srgbClr val="375FA9"/>
                </a:solidFill>
              </a:rPr>
              <a:t>Para recordar</a:t>
            </a:r>
            <a:r>
              <a:rPr lang="es">
                <a:solidFill>
                  <a:srgbClr val="375FA9"/>
                </a:solidFill>
              </a:rPr>
              <a:t>: </a:t>
            </a:r>
            <a:endParaRPr sz="1300">
              <a:solidFill>
                <a:srgbClr val="233A44"/>
              </a:solidFill>
              <a:latin typeface="Calibri"/>
              <a:ea typeface="Calibri"/>
              <a:cs typeface="Calibri"/>
              <a:sym typeface="Calibri"/>
            </a:endParaRPr>
          </a:p>
          <a:p>
            <a:pPr indent="-317500" lvl="0" marL="457200" rtl="0" algn="just">
              <a:lnSpc>
                <a:spcPct val="90000"/>
              </a:lnSpc>
              <a:spcBef>
                <a:spcPts val="900"/>
              </a:spcBef>
              <a:spcAft>
                <a:spcPts val="0"/>
              </a:spcAft>
              <a:buClr>
                <a:schemeClr val="accent5"/>
              </a:buClr>
              <a:buSzPts val="1400"/>
              <a:buFont typeface="Calibri"/>
              <a:buChar char="●"/>
            </a:pPr>
            <a:r>
              <a:rPr lang="es">
                <a:solidFill>
                  <a:srgbClr val="375FA9"/>
                </a:solidFill>
              </a:rPr>
              <a:t>“Una base de datos es una colección de información organizada de forma que un software pueda seleccionar rápidamente los fragmentos de datos que necesite”.</a:t>
            </a:r>
            <a:endParaRPr>
              <a:solidFill>
                <a:srgbClr val="375FA9"/>
              </a:solidFill>
            </a:endParaRPr>
          </a:p>
          <a:p>
            <a:pPr indent="-317500" lvl="0" marL="457200" rtl="0" algn="just">
              <a:lnSpc>
                <a:spcPct val="90000"/>
              </a:lnSpc>
              <a:spcBef>
                <a:spcPts val="900"/>
              </a:spcBef>
              <a:spcAft>
                <a:spcPts val="0"/>
              </a:spcAft>
              <a:buClr>
                <a:schemeClr val="accent5"/>
              </a:buClr>
              <a:buSzPts val="1400"/>
              <a:buFont typeface="Calibri"/>
              <a:buChar char="●"/>
            </a:pPr>
            <a:r>
              <a:rPr lang="es">
                <a:solidFill>
                  <a:srgbClr val="375FA9"/>
                </a:solidFill>
              </a:rPr>
              <a:t>“Una base de datos es un sistema de archivos electrónico”.</a:t>
            </a:r>
            <a:endParaRPr>
              <a:solidFill>
                <a:srgbClr val="375FA9"/>
              </a:solidFill>
            </a:endParaRPr>
          </a:p>
          <a:p>
            <a:pPr indent="-317500" lvl="0" marL="457200" rtl="0" algn="just">
              <a:lnSpc>
                <a:spcPct val="90000"/>
              </a:lnSpc>
              <a:spcBef>
                <a:spcPts val="900"/>
              </a:spcBef>
              <a:spcAft>
                <a:spcPts val="0"/>
              </a:spcAft>
              <a:buClr>
                <a:schemeClr val="accent5"/>
              </a:buClr>
              <a:buSzPts val="1400"/>
              <a:buFont typeface="Calibri"/>
              <a:buChar char="●"/>
            </a:pPr>
            <a:r>
              <a:rPr lang="es">
                <a:solidFill>
                  <a:srgbClr val="375FA9"/>
                </a:solidFill>
              </a:rPr>
              <a:t>“Las bases de datos tradicionales se organizan por campos, registros y archivos”.</a:t>
            </a:r>
            <a:endParaRPr>
              <a:solidFill>
                <a:srgbClr val="375FA9"/>
              </a:solidFill>
            </a:endParaRPr>
          </a:p>
          <a:p>
            <a:pPr indent="-317500" lvl="0" marL="457200" rtl="0" algn="just">
              <a:lnSpc>
                <a:spcPct val="90000"/>
              </a:lnSpc>
              <a:spcBef>
                <a:spcPts val="900"/>
              </a:spcBef>
              <a:spcAft>
                <a:spcPts val="0"/>
              </a:spcAft>
              <a:buClr>
                <a:schemeClr val="accent5"/>
              </a:buClr>
              <a:buSzPts val="1400"/>
              <a:buFont typeface="Calibri"/>
              <a:buChar char="●"/>
            </a:pPr>
            <a:r>
              <a:rPr lang="es">
                <a:solidFill>
                  <a:srgbClr val="375FA9"/>
                </a:solidFill>
              </a:rPr>
              <a:t>“Una base de datos es un conjunto de datos almacenados y organizados con el fin  de facilitar su acceso y recuperación mediante el uso de un ordenador”.</a:t>
            </a:r>
            <a:endParaRPr>
              <a:solidFill>
                <a:srgbClr val="375FA9"/>
              </a:solidFill>
            </a:endParaRPr>
          </a:p>
          <a:p>
            <a:pPr indent="-317500" lvl="0" marL="457200" rtl="0" algn="just">
              <a:lnSpc>
                <a:spcPct val="90000"/>
              </a:lnSpc>
              <a:spcBef>
                <a:spcPts val="900"/>
              </a:spcBef>
              <a:spcAft>
                <a:spcPts val="0"/>
              </a:spcAft>
              <a:buClr>
                <a:schemeClr val="accent5"/>
              </a:buClr>
              <a:buSzPts val="1400"/>
              <a:buFont typeface="Calibri"/>
              <a:buChar char="●"/>
            </a:pPr>
            <a:r>
              <a:rPr lang="es">
                <a:solidFill>
                  <a:srgbClr val="375FA9"/>
                </a:solidFill>
              </a:rPr>
              <a:t>“Una base de datos es una serie de datos organizados y relacionados entre sí los cuales son recolectados y explotados por un software o sistema de información”.</a:t>
            </a:r>
            <a:endParaRPr>
              <a:solidFill>
                <a:srgbClr val="375FA9"/>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391" name="Shape 391"/>
        <p:cNvGrpSpPr/>
        <p:nvPr/>
      </p:nvGrpSpPr>
      <p:grpSpPr>
        <a:xfrm>
          <a:off x="0" y="0"/>
          <a:ext cx="0" cy="0"/>
          <a:chOff x="0" y="0"/>
          <a:chExt cx="0" cy="0"/>
        </a:xfrm>
      </p:grpSpPr>
      <p:sp>
        <p:nvSpPr>
          <p:cNvPr id="392" name="Google Shape;392;p54"/>
          <p:cNvSpPr txBox="1"/>
          <p:nvPr/>
        </p:nvSpPr>
        <p:spPr>
          <a:xfrm>
            <a:off x="867360" y="640155"/>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2800">
                <a:solidFill>
                  <a:srgbClr val="E73263"/>
                </a:solidFill>
              </a:rPr>
              <a:t>Desarrollo Web - Frontend y Backend</a:t>
            </a:r>
            <a:br>
              <a:rPr b="1" lang="es" sz="2800">
                <a:solidFill>
                  <a:srgbClr val="E73263"/>
                </a:solidFill>
              </a:rPr>
            </a:br>
            <a:r>
              <a:rPr b="1" lang="es" sz="2800">
                <a:solidFill>
                  <a:srgbClr val="E73263"/>
                </a:solidFill>
              </a:rPr>
              <a:t>Flask – Base de Datos</a:t>
            </a:r>
            <a:endParaRPr b="1" sz="2800">
              <a:solidFill>
                <a:srgbClr val="E73263"/>
              </a:solidFill>
            </a:endParaRPr>
          </a:p>
        </p:txBody>
      </p:sp>
      <p:sp>
        <p:nvSpPr>
          <p:cNvPr id="393" name="Google Shape;393;p54"/>
          <p:cNvSpPr txBox="1"/>
          <p:nvPr/>
        </p:nvSpPr>
        <p:spPr>
          <a:xfrm>
            <a:off x="822960" y="1728260"/>
            <a:ext cx="7386000" cy="3197100"/>
          </a:xfrm>
          <a:prstGeom prst="rect">
            <a:avLst/>
          </a:prstGeom>
          <a:noFill/>
          <a:ln>
            <a:noFill/>
          </a:ln>
        </p:spPr>
        <p:txBody>
          <a:bodyPr anchorCtr="0" anchor="t" bIns="34275" lIns="0" spcFirstLastPara="1" rIns="0" wrap="square" tIns="34275">
            <a:noAutofit/>
          </a:bodyPr>
          <a:lstStyle/>
          <a:p>
            <a:pPr indent="0" lvl="0" marL="139700" rtl="0" algn="just">
              <a:lnSpc>
                <a:spcPct val="90000"/>
              </a:lnSpc>
              <a:spcBef>
                <a:spcPts val="900"/>
              </a:spcBef>
              <a:spcAft>
                <a:spcPts val="0"/>
              </a:spcAft>
              <a:buNone/>
            </a:pPr>
            <a:r>
              <a:rPr lang="es">
                <a:solidFill>
                  <a:srgbClr val="375FA9"/>
                </a:solidFill>
              </a:rPr>
              <a:t>Para editar un producto, es necesario enviar los valores de las variables a través de la barra de direcciones, las variables necesarias son las establecidas en la ruta ‘/edit’ establecida anteriormente.</a:t>
            </a:r>
            <a:endParaRPr sz="1300">
              <a:solidFill>
                <a:srgbClr val="233A44"/>
              </a:solidFill>
              <a:latin typeface="Calibri"/>
              <a:ea typeface="Calibri"/>
              <a:cs typeface="Calibri"/>
              <a:sym typeface="Calibri"/>
            </a:endParaRPr>
          </a:p>
          <a:p>
            <a:pPr indent="0" lvl="0" marL="139700" rtl="0" algn="just">
              <a:lnSpc>
                <a:spcPct val="90000"/>
              </a:lnSpc>
              <a:spcBef>
                <a:spcPts val="900"/>
              </a:spcBef>
              <a:spcAft>
                <a:spcPts val="0"/>
              </a:spcAft>
              <a:buNone/>
            </a:pPr>
            <a:r>
              <a:rPr lang="es">
                <a:solidFill>
                  <a:srgbClr val="375FA9"/>
                </a:solidFill>
              </a:rPr>
              <a:t>Ejemplo de la ruta en la barra de direcciones:</a:t>
            </a:r>
            <a:endParaRPr sz="1300">
              <a:solidFill>
                <a:srgbClr val="233A44"/>
              </a:solidFill>
              <a:latin typeface="Calibri"/>
              <a:ea typeface="Calibri"/>
              <a:cs typeface="Calibri"/>
              <a:sym typeface="Calibri"/>
            </a:endParaRPr>
          </a:p>
          <a:p>
            <a:pPr indent="0" lvl="0" marL="139700" rtl="0" algn="just">
              <a:lnSpc>
                <a:spcPct val="90000"/>
              </a:lnSpc>
              <a:spcBef>
                <a:spcPts val="900"/>
              </a:spcBef>
              <a:spcAft>
                <a:spcPts val="0"/>
              </a:spcAft>
              <a:buNone/>
            </a:pPr>
            <a:r>
              <a:rPr lang="es" sz="1300" u="sng">
                <a:solidFill>
                  <a:srgbClr val="375FA9"/>
                </a:solidFill>
                <a:hlinkClick r:id="rId4">
                  <a:extLst>
                    <a:ext uri="{A12FA001-AC4F-418D-AE19-62706E023703}">
                      <ahyp:hlinkClr val="tx"/>
                    </a:ext>
                  </a:extLst>
                </a:hlinkClick>
              </a:rPr>
              <a:t>http://localhost:5000/edit?id=1&amp;nombre=Secadora&amp;cantidad=7&amp;codigo=002</a:t>
            </a:r>
            <a:endParaRPr sz="1300">
              <a:solidFill>
                <a:srgbClr val="375FA9"/>
              </a:solidFill>
            </a:endParaRPr>
          </a:p>
          <a:p>
            <a:pPr indent="0" lvl="0" marL="139700" rtl="0" algn="just">
              <a:lnSpc>
                <a:spcPct val="90000"/>
              </a:lnSpc>
              <a:spcBef>
                <a:spcPts val="900"/>
              </a:spcBef>
              <a:spcAft>
                <a:spcPts val="0"/>
              </a:spcAft>
              <a:buNone/>
            </a:pPr>
            <a:r>
              <a:rPr lang="es">
                <a:solidFill>
                  <a:srgbClr val="375FA9"/>
                </a:solidFill>
              </a:rPr>
              <a:t>Al colocar el símbolo ‘?’ en la dirección, se está indicando que a continuación se enviarán variables con sus respectivos valores, el símbolo &amp; separa las variables enviadas.</a:t>
            </a:r>
            <a:endParaRPr sz="1300">
              <a:solidFill>
                <a:srgbClr val="233A44"/>
              </a:solidFill>
              <a:latin typeface="Calibri"/>
              <a:ea typeface="Calibri"/>
              <a:cs typeface="Calibri"/>
              <a:sym typeface="Calibri"/>
            </a:endParaRPr>
          </a:p>
          <a:p>
            <a:pPr indent="0" lvl="0" marL="139700" rtl="0" algn="just">
              <a:lnSpc>
                <a:spcPct val="90000"/>
              </a:lnSpc>
              <a:spcBef>
                <a:spcPts val="900"/>
              </a:spcBef>
              <a:spcAft>
                <a:spcPts val="0"/>
              </a:spcAft>
              <a:buNone/>
            </a:pPr>
            <a:r>
              <a:rPr lang="es">
                <a:solidFill>
                  <a:srgbClr val="375FA9"/>
                </a:solidFill>
              </a:rPr>
              <a:t>Para el ejemplo se envían 4 variables, id con valor de 1, nombre con valor de Secadora, cantidad con valor de 7, y código con valor de 002.</a:t>
            </a:r>
            <a:endParaRPr>
              <a:solidFill>
                <a:srgbClr val="375FA9"/>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397" name="Shape 397"/>
        <p:cNvGrpSpPr/>
        <p:nvPr/>
      </p:nvGrpSpPr>
      <p:grpSpPr>
        <a:xfrm>
          <a:off x="0" y="0"/>
          <a:ext cx="0" cy="0"/>
          <a:chOff x="0" y="0"/>
          <a:chExt cx="0" cy="0"/>
        </a:xfrm>
      </p:grpSpPr>
      <p:sp>
        <p:nvSpPr>
          <p:cNvPr id="398" name="Google Shape;398;p55"/>
          <p:cNvSpPr txBox="1"/>
          <p:nvPr/>
        </p:nvSpPr>
        <p:spPr>
          <a:xfrm>
            <a:off x="899160" y="722405"/>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2800">
                <a:solidFill>
                  <a:srgbClr val="E73263"/>
                </a:solidFill>
              </a:rPr>
              <a:t>Desarrollo Web - Frontend y Backend</a:t>
            </a:r>
            <a:endParaRPr b="1" sz="2800">
              <a:solidFill>
                <a:srgbClr val="E73263"/>
              </a:solidFill>
            </a:endParaRPr>
          </a:p>
          <a:p>
            <a:pPr indent="0" lvl="0" marL="0" rtl="0" algn="l">
              <a:lnSpc>
                <a:spcPct val="85000"/>
              </a:lnSpc>
              <a:spcBef>
                <a:spcPts val="0"/>
              </a:spcBef>
              <a:spcAft>
                <a:spcPts val="0"/>
              </a:spcAft>
              <a:buNone/>
            </a:pPr>
            <a:r>
              <a:rPr b="1" lang="es" sz="2800">
                <a:solidFill>
                  <a:srgbClr val="E73263"/>
                </a:solidFill>
              </a:rPr>
              <a:t>Flask – Base de Datos</a:t>
            </a:r>
            <a:endParaRPr b="1" sz="2800">
              <a:solidFill>
                <a:srgbClr val="E73263"/>
              </a:solidFill>
            </a:endParaRPr>
          </a:p>
        </p:txBody>
      </p:sp>
      <p:sp>
        <p:nvSpPr>
          <p:cNvPr id="399" name="Google Shape;399;p55"/>
          <p:cNvSpPr txBox="1"/>
          <p:nvPr/>
        </p:nvSpPr>
        <p:spPr>
          <a:xfrm>
            <a:off x="899160" y="2050378"/>
            <a:ext cx="7725000" cy="2417700"/>
          </a:xfrm>
          <a:prstGeom prst="rect">
            <a:avLst/>
          </a:prstGeom>
          <a:noFill/>
          <a:ln>
            <a:noFill/>
          </a:ln>
        </p:spPr>
        <p:txBody>
          <a:bodyPr anchorCtr="0" anchor="t" bIns="34275" lIns="0" spcFirstLastPara="1" rIns="0" wrap="square" tIns="34275">
            <a:noAutofit/>
          </a:bodyPr>
          <a:lstStyle/>
          <a:p>
            <a:pPr indent="0" lvl="0" marL="139700" rtl="0" algn="just">
              <a:lnSpc>
                <a:spcPct val="90000"/>
              </a:lnSpc>
              <a:spcBef>
                <a:spcPts val="900"/>
              </a:spcBef>
              <a:spcAft>
                <a:spcPts val="0"/>
              </a:spcAft>
              <a:buNone/>
            </a:pPr>
            <a:r>
              <a:rPr lang="es">
                <a:solidFill>
                  <a:srgbClr val="375FA9"/>
                </a:solidFill>
              </a:rPr>
              <a:t>Para eliminar un producto, es necesario enviar el valor del id a través de la barra de direcciones, la ruta ‘/delete’ establecida anteriormente es la encargada de eliminar un producto dado un id.</a:t>
            </a:r>
            <a:endParaRPr sz="1300">
              <a:solidFill>
                <a:srgbClr val="233A44"/>
              </a:solidFill>
              <a:latin typeface="Calibri"/>
              <a:ea typeface="Calibri"/>
              <a:cs typeface="Calibri"/>
              <a:sym typeface="Calibri"/>
            </a:endParaRPr>
          </a:p>
          <a:p>
            <a:pPr indent="0" lvl="0" marL="139700" rtl="0" algn="just">
              <a:lnSpc>
                <a:spcPct val="90000"/>
              </a:lnSpc>
              <a:spcBef>
                <a:spcPts val="900"/>
              </a:spcBef>
              <a:spcAft>
                <a:spcPts val="0"/>
              </a:spcAft>
              <a:buNone/>
            </a:pPr>
            <a:r>
              <a:t/>
            </a:r>
            <a:endParaRPr>
              <a:solidFill>
                <a:srgbClr val="375FA9"/>
              </a:solidFill>
            </a:endParaRPr>
          </a:p>
          <a:p>
            <a:pPr indent="0" lvl="0" marL="139700" rtl="0" algn="just">
              <a:lnSpc>
                <a:spcPct val="90000"/>
              </a:lnSpc>
              <a:spcBef>
                <a:spcPts val="900"/>
              </a:spcBef>
              <a:spcAft>
                <a:spcPts val="0"/>
              </a:spcAft>
              <a:buNone/>
            </a:pPr>
            <a:r>
              <a:rPr lang="es">
                <a:solidFill>
                  <a:srgbClr val="375FA9"/>
                </a:solidFill>
              </a:rPr>
              <a:t>Ejemplo de la ruta en la barra de direcciones:</a:t>
            </a:r>
            <a:endParaRPr sz="1300">
              <a:solidFill>
                <a:srgbClr val="233A44"/>
              </a:solidFill>
              <a:latin typeface="Calibri"/>
              <a:ea typeface="Calibri"/>
              <a:cs typeface="Calibri"/>
              <a:sym typeface="Calibri"/>
            </a:endParaRPr>
          </a:p>
          <a:p>
            <a:pPr indent="0" lvl="0" marL="139700" rtl="0" algn="just">
              <a:lnSpc>
                <a:spcPct val="90000"/>
              </a:lnSpc>
              <a:spcBef>
                <a:spcPts val="900"/>
              </a:spcBef>
              <a:spcAft>
                <a:spcPts val="0"/>
              </a:spcAft>
              <a:buNone/>
            </a:pPr>
            <a:r>
              <a:rPr lang="es" u="sng">
                <a:solidFill>
                  <a:srgbClr val="375FA9"/>
                </a:solidFill>
                <a:hlinkClick r:id="rId4">
                  <a:extLst>
                    <a:ext uri="{A12FA001-AC4F-418D-AE19-62706E023703}">
                      <ahyp:hlinkClr val="tx"/>
                    </a:ext>
                  </a:extLst>
                </a:hlinkClick>
              </a:rPr>
              <a:t>http://localhost:5000/delete?id=1</a:t>
            </a:r>
            <a:endParaRPr>
              <a:solidFill>
                <a:srgbClr val="375FA9"/>
              </a:solidFill>
            </a:endParaRPr>
          </a:p>
          <a:p>
            <a:pPr indent="0" lvl="0" marL="139700" rtl="0" algn="just">
              <a:lnSpc>
                <a:spcPct val="90000"/>
              </a:lnSpc>
              <a:spcBef>
                <a:spcPts val="900"/>
              </a:spcBef>
              <a:spcAft>
                <a:spcPts val="0"/>
              </a:spcAft>
              <a:buNone/>
            </a:pPr>
            <a:r>
              <a:rPr lang="es">
                <a:solidFill>
                  <a:srgbClr val="375FA9"/>
                </a:solidFill>
              </a:rPr>
              <a:t>Para el ejemplo se eliminará el producto de código 1.</a:t>
            </a:r>
            <a:endParaRPr>
              <a:solidFill>
                <a:srgbClr val="375FA9"/>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403" name="Shape 403"/>
        <p:cNvGrpSpPr/>
        <p:nvPr/>
      </p:nvGrpSpPr>
      <p:grpSpPr>
        <a:xfrm>
          <a:off x="0" y="0"/>
          <a:ext cx="0" cy="0"/>
          <a:chOff x="0" y="0"/>
          <a:chExt cx="0" cy="0"/>
        </a:xfrm>
      </p:grpSpPr>
      <p:sp>
        <p:nvSpPr>
          <p:cNvPr id="404" name="Google Shape;404;p56"/>
          <p:cNvSpPr txBox="1"/>
          <p:nvPr/>
        </p:nvSpPr>
        <p:spPr>
          <a:xfrm>
            <a:off x="800110" y="2027697"/>
            <a:ext cx="7543800" cy="1088100"/>
          </a:xfrm>
          <a:prstGeom prst="rect">
            <a:avLst/>
          </a:prstGeom>
          <a:noFill/>
          <a:ln>
            <a:noFill/>
          </a:ln>
        </p:spPr>
        <p:txBody>
          <a:bodyPr anchorCtr="0" anchor="ctr" bIns="34275" lIns="68575" spcFirstLastPara="1" rIns="68575" wrap="square" tIns="34275">
            <a:noAutofit/>
          </a:bodyPr>
          <a:lstStyle/>
          <a:p>
            <a:pPr indent="0" lvl="0" marL="0" rtl="0" algn="ctr">
              <a:lnSpc>
                <a:spcPct val="85000"/>
              </a:lnSpc>
              <a:spcBef>
                <a:spcPts val="0"/>
              </a:spcBef>
              <a:spcAft>
                <a:spcPts val="0"/>
              </a:spcAft>
              <a:buNone/>
            </a:pPr>
            <a:r>
              <a:rPr b="1" lang="es" sz="3800">
                <a:solidFill>
                  <a:srgbClr val="E73263"/>
                </a:solidFill>
              </a:rPr>
              <a:t>Ejercicios de práctica</a:t>
            </a:r>
            <a:endParaRPr b="1" sz="3800">
              <a:solidFill>
                <a:srgbClr val="E73263"/>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408" name="Shape 408"/>
        <p:cNvGrpSpPr/>
        <p:nvPr/>
      </p:nvGrpSpPr>
      <p:grpSpPr>
        <a:xfrm>
          <a:off x="0" y="0"/>
          <a:ext cx="0" cy="0"/>
          <a:chOff x="0" y="0"/>
          <a:chExt cx="0" cy="0"/>
        </a:xfrm>
      </p:grpSpPr>
      <p:sp>
        <p:nvSpPr>
          <p:cNvPr id="409" name="Google Shape;409;p57"/>
          <p:cNvSpPr txBox="1"/>
          <p:nvPr>
            <p:ph type="title"/>
          </p:nvPr>
        </p:nvSpPr>
        <p:spPr>
          <a:xfrm>
            <a:off x="1724025" y="1363565"/>
            <a:ext cx="8325000" cy="515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Clr>
                <a:srgbClr val="3F3F3F"/>
              </a:buClr>
              <a:buSzPts val="3600"/>
              <a:buNone/>
            </a:pPr>
            <a:r>
              <a:rPr b="1" lang="es">
                <a:solidFill>
                  <a:srgbClr val="E72E5F"/>
                </a:solidFill>
                <a:latin typeface="Arial"/>
                <a:ea typeface="Arial"/>
                <a:cs typeface="Arial"/>
                <a:sym typeface="Arial"/>
              </a:rPr>
              <a:t>Seguimiento</a:t>
            </a:r>
            <a:r>
              <a:rPr b="1" lang="es">
                <a:solidFill>
                  <a:srgbClr val="375FA9"/>
                </a:solidFill>
                <a:latin typeface="Arial"/>
                <a:ea typeface="Arial"/>
                <a:cs typeface="Arial"/>
                <a:sym typeface="Arial"/>
              </a:rPr>
              <a:t> Habilidades </a:t>
            </a:r>
            <a:br>
              <a:rPr b="1" lang="es">
                <a:solidFill>
                  <a:srgbClr val="375FA9"/>
                </a:solidFill>
                <a:latin typeface="Arial"/>
                <a:ea typeface="Arial"/>
                <a:cs typeface="Arial"/>
                <a:sym typeface="Arial"/>
              </a:rPr>
            </a:br>
            <a:r>
              <a:rPr b="1" lang="es">
                <a:solidFill>
                  <a:srgbClr val="375FA9"/>
                </a:solidFill>
                <a:latin typeface="Arial"/>
                <a:ea typeface="Arial"/>
                <a:cs typeface="Arial"/>
                <a:sym typeface="Arial"/>
              </a:rPr>
              <a:t>Digitales en Programación</a:t>
            </a:r>
            <a:endParaRPr>
              <a:latin typeface="Arial"/>
              <a:ea typeface="Arial"/>
              <a:cs typeface="Arial"/>
              <a:sym typeface="Arial"/>
            </a:endParaRPr>
          </a:p>
        </p:txBody>
      </p:sp>
      <p:pic>
        <p:nvPicPr>
          <p:cNvPr id="410" name="Google Shape;410;p57"/>
          <p:cNvPicPr preferRelativeResize="0"/>
          <p:nvPr/>
        </p:nvPicPr>
        <p:blipFill rotWithShape="1">
          <a:blip r:embed="rId4">
            <a:alphaModFix/>
          </a:blip>
          <a:srcRect b="36534" l="12040" r="15944" t="22894"/>
          <a:stretch/>
        </p:blipFill>
        <p:spPr>
          <a:xfrm>
            <a:off x="1783550" y="2009660"/>
            <a:ext cx="4487918" cy="1421562"/>
          </a:xfrm>
          <a:prstGeom prst="rect">
            <a:avLst/>
          </a:prstGeom>
          <a:noFill/>
          <a:ln>
            <a:noFill/>
          </a:ln>
        </p:spPr>
      </p:pic>
      <p:sp>
        <p:nvSpPr>
          <p:cNvPr id="411" name="Google Shape;411;p57"/>
          <p:cNvSpPr txBox="1"/>
          <p:nvPr/>
        </p:nvSpPr>
        <p:spPr>
          <a:xfrm>
            <a:off x="2650200" y="3936531"/>
            <a:ext cx="8325000" cy="515100"/>
          </a:xfrm>
          <a:prstGeom prst="rect">
            <a:avLst/>
          </a:prstGeom>
          <a:noFill/>
          <a:ln>
            <a:noFill/>
          </a:ln>
        </p:spPr>
        <p:txBody>
          <a:bodyPr anchorCtr="0" anchor="b" bIns="34275" lIns="68575" spcFirstLastPara="1" rIns="68575" wrap="square" tIns="34275">
            <a:noAutofit/>
          </a:bodyPr>
          <a:lstStyle/>
          <a:p>
            <a:pPr indent="0" lvl="0" marL="0" marR="0" rtl="0" algn="l">
              <a:lnSpc>
                <a:spcPct val="85000"/>
              </a:lnSpc>
              <a:spcBef>
                <a:spcPts val="0"/>
              </a:spcBef>
              <a:spcAft>
                <a:spcPts val="0"/>
              </a:spcAft>
              <a:buClr>
                <a:srgbClr val="3F3F3F"/>
              </a:buClr>
              <a:buSzPts val="3600"/>
              <a:buFont typeface="Nunito"/>
              <a:buNone/>
            </a:pPr>
            <a:r>
              <a:rPr b="1" i="0" lang="es" sz="1500" u="sng" cap="none" strike="noStrike">
                <a:solidFill>
                  <a:srgbClr val="E63464"/>
                </a:solidFill>
                <a:latin typeface="Arial"/>
                <a:ea typeface="Arial"/>
                <a:cs typeface="Arial"/>
                <a:sym typeface="Arial"/>
                <a:hlinkClick r:id="rId5">
                  <a:extLst>
                    <a:ext uri="{A12FA001-AC4F-418D-AE19-62706E023703}">
                      <ahyp:hlinkClr val="tx"/>
                    </a:ext>
                  </a:extLst>
                </a:hlinkClick>
              </a:rPr>
              <a:t>https://www.questionpro.com/t/ALw8TZlxOJ</a:t>
            </a:r>
            <a:endParaRPr b="0" i="0" sz="1500" u="sng" cap="none" strike="noStrike">
              <a:solidFill>
                <a:srgbClr val="E63464"/>
              </a:solidFill>
              <a:latin typeface="Arial"/>
              <a:ea typeface="Arial"/>
              <a:cs typeface="Arial"/>
              <a:sym typeface="Arial"/>
            </a:endParaRPr>
          </a:p>
        </p:txBody>
      </p:sp>
      <p:sp>
        <p:nvSpPr>
          <p:cNvPr id="412" name="Google Shape;412;p57"/>
          <p:cNvSpPr txBox="1"/>
          <p:nvPr/>
        </p:nvSpPr>
        <p:spPr>
          <a:xfrm>
            <a:off x="1783550" y="3531462"/>
            <a:ext cx="4373100" cy="572400"/>
          </a:xfrm>
          <a:prstGeom prst="rect">
            <a:avLst/>
          </a:prstGeom>
          <a:noFill/>
          <a:ln>
            <a:noFill/>
          </a:ln>
        </p:spPr>
        <p:txBody>
          <a:bodyPr anchorCtr="0" anchor="b" bIns="34275" lIns="68575" spcFirstLastPara="1" rIns="68575" wrap="square" tIns="34275">
            <a:noAutofit/>
          </a:bodyPr>
          <a:lstStyle/>
          <a:p>
            <a:pPr indent="0" lvl="0" marL="0" marR="0" rtl="0" algn="l">
              <a:lnSpc>
                <a:spcPct val="85000"/>
              </a:lnSpc>
              <a:spcBef>
                <a:spcPts val="0"/>
              </a:spcBef>
              <a:spcAft>
                <a:spcPts val="0"/>
              </a:spcAft>
              <a:buClr>
                <a:srgbClr val="3F3F3F"/>
              </a:buClr>
              <a:buSzPts val="3600"/>
              <a:buFont typeface="Nunito"/>
              <a:buNone/>
            </a:pPr>
            <a:r>
              <a:rPr b="1" i="0" lang="es" sz="1400" u="none" cap="none" strike="noStrike">
                <a:solidFill>
                  <a:srgbClr val="375FA9"/>
                </a:solidFill>
                <a:latin typeface="Arial"/>
                <a:ea typeface="Arial"/>
                <a:cs typeface="Arial"/>
                <a:sym typeface="Arial"/>
              </a:rPr>
              <a:t>Completa la siguiente encuesta para darnos retroalimentación sobre esta semana </a:t>
            </a:r>
            <a:r>
              <a:rPr b="1" i="0" lang="es" sz="1400" u="none" cap="none" strike="noStrike">
                <a:solidFill>
                  <a:srgbClr val="375FA9"/>
                </a:solidFill>
                <a:latin typeface="Times New Roman"/>
                <a:ea typeface="Times New Roman"/>
                <a:cs typeface="Times New Roman"/>
                <a:sym typeface="Times New Roman"/>
              </a:rPr>
              <a:t>▼▼▼</a:t>
            </a:r>
            <a:endParaRPr b="0" i="0" sz="1400" u="none" cap="none" strike="noStrike">
              <a:solidFill>
                <a:srgbClr val="375FA9"/>
              </a:solidFill>
              <a:latin typeface="Arial"/>
              <a:ea typeface="Arial"/>
              <a:cs typeface="Arial"/>
              <a:sym typeface="Arial"/>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pic>
        <p:nvPicPr>
          <p:cNvPr id="417" name="Google Shape;417;p58"/>
          <p:cNvPicPr preferRelativeResize="0"/>
          <p:nvPr/>
        </p:nvPicPr>
        <p:blipFill rotWithShape="1">
          <a:blip r:embed="rId3">
            <a:alphaModFix/>
          </a:blip>
          <a:srcRect b="0" l="0" r="0" t="0"/>
          <a:stretch/>
        </p:blipFill>
        <p:spPr>
          <a:xfrm>
            <a:off x="2475" y="0"/>
            <a:ext cx="9139049" cy="5143503"/>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66" name="Shape 166"/>
        <p:cNvGrpSpPr/>
        <p:nvPr/>
      </p:nvGrpSpPr>
      <p:grpSpPr>
        <a:xfrm>
          <a:off x="0" y="0"/>
          <a:ext cx="0" cy="0"/>
          <a:chOff x="0" y="0"/>
          <a:chExt cx="0" cy="0"/>
        </a:xfrm>
      </p:grpSpPr>
      <p:sp>
        <p:nvSpPr>
          <p:cNvPr id="167" name="Google Shape;167;p19"/>
          <p:cNvSpPr txBox="1"/>
          <p:nvPr/>
        </p:nvSpPr>
        <p:spPr>
          <a:xfrm>
            <a:off x="822960" y="699862"/>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2900">
                <a:solidFill>
                  <a:srgbClr val="E73263"/>
                </a:solidFill>
              </a:rPr>
              <a:t>Diseño de Base de Datos</a:t>
            </a:r>
            <a:br>
              <a:rPr b="1" lang="es" sz="3200">
                <a:solidFill>
                  <a:srgbClr val="E73263"/>
                </a:solidFill>
              </a:rPr>
            </a:br>
            <a:r>
              <a:rPr b="1" lang="es" sz="3200">
                <a:solidFill>
                  <a:srgbClr val="E73263"/>
                </a:solidFill>
              </a:rPr>
              <a:t>Modelos</a:t>
            </a:r>
            <a:endParaRPr b="1" sz="3200">
              <a:solidFill>
                <a:srgbClr val="E73263"/>
              </a:solidFill>
            </a:endParaRPr>
          </a:p>
        </p:txBody>
      </p:sp>
      <p:sp>
        <p:nvSpPr>
          <p:cNvPr id="168" name="Google Shape;168;p19"/>
          <p:cNvSpPr txBox="1"/>
          <p:nvPr/>
        </p:nvSpPr>
        <p:spPr>
          <a:xfrm>
            <a:off x="822960" y="1747981"/>
            <a:ext cx="7543800" cy="3260400"/>
          </a:xfrm>
          <a:prstGeom prst="rect">
            <a:avLst/>
          </a:prstGeom>
          <a:noFill/>
          <a:ln>
            <a:noFill/>
          </a:ln>
        </p:spPr>
        <p:txBody>
          <a:bodyPr anchorCtr="0" anchor="t" bIns="34275" lIns="0" spcFirstLastPara="1" rIns="0" wrap="square" tIns="34275">
            <a:noAutofit/>
          </a:bodyPr>
          <a:lstStyle/>
          <a:p>
            <a:pPr indent="0" lvl="0" marL="139700" rtl="0" algn="just">
              <a:lnSpc>
                <a:spcPct val="90000"/>
              </a:lnSpc>
              <a:spcBef>
                <a:spcPts val="900"/>
              </a:spcBef>
              <a:spcAft>
                <a:spcPts val="0"/>
              </a:spcAft>
              <a:buNone/>
            </a:pPr>
            <a:r>
              <a:rPr b="1" lang="es">
                <a:solidFill>
                  <a:srgbClr val="375FA9"/>
                </a:solidFill>
              </a:rPr>
              <a:t>Bases de Datos relacionales</a:t>
            </a:r>
            <a:endParaRPr sz="1300">
              <a:solidFill>
                <a:srgbClr val="233A44"/>
              </a:solidFill>
              <a:latin typeface="Calibri"/>
              <a:ea typeface="Calibri"/>
              <a:cs typeface="Calibri"/>
              <a:sym typeface="Calibri"/>
            </a:endParaRPr>
          </a:p>
          <a:p>
            <a:pPr indent="-317500" lvl="0" marL="457200" rtl="0" algn="just">
              <a:lnSpc>
                <a:spcPct val="90000"/>
              </a:lnSpc>
              <a:spcBef>
                <a:spcPts val="900"/>
              </a:spcBef>
              <a:spcAft>
                <a:spcPts val="0"/>
              </a:spcAft>
              <a:buClr>
                <a:schemeClr val="accent5"/>
              </a:buClr>
              <a:buSzPts val="1400"/>
              <a:buFont typeface="Calibri"/>
              <a:buChar char="●"/>
            </a:pPr>
            <a:r>
              <a:rPr lang="es">
                <a:solidFill>
                  <a:srgbClr val="375FA9"/>
                </a:solidFill>
              </a:rPr>
              <a:t>Colección de datos organizados en un conjunto de tablas formalmente definidas, desde las cuales se puede acceder a los datos o ingresarlos de muchas formas diferentes sin necesidad de reorganizar las tablas de la base de datos. El Lenguaje de Consultas Estructuradas (SQL) fue diseñado para administrar, y recuperar información de sistemas de gestión de bases de datos relacionales. </a:t>
            </a:r>
            <a:endParaRPr>
              <a:solidFill>
                <a:srgbClr val="375FA9"/>
              </a:solidFill>
            </a:endParaRPr>
          </a:p>
          <a:p>
            <a:pPr indent="-317500" lvl="0" marL="457200" rtl="0" algn="just">
              <a:lnSpc>
                <a:spcPct val="90000"/>
              </a:lnSpc>
              <a:spcBef>
                <a:spcPts val="900"/>
              </a:spcBef>
              <a:spcAft>
                <a:spcPts val="0"/>
              </a:spcAft>
              <a:buClr>
                <a:schemeClr val="accent5"/>
              </a:buClr>
              <a:buSzPts val="1400"/>
              <a:buFont typeface="Calibri"/>
              <a:buChar char="●"/>
            </a:pPr>
            <a:r>
              <a:rPr lang="es">
                <a:solidFill>
                  <a:srgbClr val="375FA9"/>
                </a:solidFill>
              </a:rPr>
              <a:t>Las bases de datos relacionales se fundamentan en la organización de la información en pequeñas secciones unidas o integradas mediante unos identificadores. </a:t>
            </a:r>
            <a:endParaRPr sz="1300">
              <a:solidFill>
                <a:srgbClr val="233A44"/>
              </a:solidFill>
              <a:latin typeface="Calibri"/>
              <a:ea typeface="Calibri"/>
              <a:cs typeface="Calibri"/>
              <a:sym typeface="Calibri"/>
            </a:endParaRPr>
          </a:p>
          <a:p>
            <a:pPr indent="-317500" lvl="0" marL="457200" rtl="0" algn="just">
              <a:lnSpc>
                <a:spcPct val="90000"/>
              </a:lnSpc>
              <a:spcBef>
                <a:spcPts val="900"/>
              </a:spcBef>
              <a:spcAft>
                <a:spcPts val="0"/>
              </a:spcAft>
              <a:buClr>
                <a:schemeClr val="accent5"/>
              </a:buClr>
              <a:buSzPts val="1400"/>
              <a:buFont typeface="Calibri"/>
              <a:buChar char="●"/>
            </a:pPr>
            <a:r>
              <a:rPr lang="es">
                <a:solidFill>
                  <a:srgbClr val="375FA9"/>
                </a:solidFill>
              </a:rPr>
              <a:t>Como características principales se encuentra que: </a:t>
            </a:r>
            <a:endParaRPr sz="1300">
              <a:solidFill>
                <a:srgbClr val="233A44"/>
              </a:solidFill>
              <a:latin typeface="Calibri"/>
              <a:ea typeface="Calibri"/>
              <a:cs typeface="Calibri"/>
              <a:sym typeface="Calibri"/>
            </a:endParaRPr>
          </a:p>
          <a:p>
            <a:pPr indent="-317500" lvl="1" marL="914400" rtl="0" algn="just">
              <a:lnSpc>
                <a:spcPct val="90000"/>
              </a:lnSpc>
              <a:spcBef>
                <a:spcPts val="200"/>
              </a:spcBef>
              <a:spcAft>
                <a:spcPts val="0"/>
              </a:spcAft>
              <a:buClr>
                <a:schemeClr val="accent5"/>
              </a:buClr>
              <a:buSzPts val="1400"/>
              <a:buFont typeface="Calibri"/>
              <a:buChar char="○"/>
            </a:pPr>
            <a:r>
              <a:rPr lang="es" sz="1300">
                <a:solidFill>
                  <a:srgbClr val="375FA9"/>
                </a:solidFill>
              </a:rPr>
              <a:t>Son robustas, debido a la gran capacidad de almacenamiento.</a:t>
            </a:r>
            <a:endParaRPr sz="1300">
              <a:solidFill>
                <a:srgbClr val="375FA9"/>
              </a:solidFill>
            </a:endParaRPr>
          </a:p>
          <a:p>
            <a:pPr indent="-317500" lvl="1" marL="914400" rtl="0" algn="just">
              <a:lnSpc>
                <a:spcPct val="90000"/>
              </a:lnSpc>
              <a:spcBef>
                <a:spcPts val="200"/>
              </a:spcBef>
              <a:spcAft>
                <a:spcPts val="0"/>
              </a:spcAft>
              <a:buClr>
                <a:schemeClr val="accent5"/>
              </a:buClr>
              <a:buSzPts val="1400"/>
              <a:buFont typeface="Calibri"/>
              <a:buChar char="○"/>
            </a:pPr>
            <a:r>
              <a:rPr lang="es" sz="1300">
                <a:solidFill>
                  <a:srgbClr val="375FA9"/>
                </a:solidFill>
              </a:rPr>
              <a:t>Son menos vulnerables ante fallas.</a:t>
            </a:r>
            <a:endParaRPr sz="1300">
              <a:solidFill>
                <a:srgbClr val="375FA9"/>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72" name="Shape 172"/>
        <p:cNvGrpSpPr/>
        <p:nvPr/>
      </p:nvGrpSpPr>
      <p:grpSpPr>
        <a:xfrm>
          <a:off x="0" y="0"/>
          <a:ext cx="0" cy="0"/>
          <a:chOff x="0" y="0"/>
          <a:chExt cx="0" cy="0"/>
        </a:xfrm>
      </p:grpSpPr>
      <p:sp>
        <p:nvSpPr>
          <p:cNvPr id="173" name="Google Shape;173;p20"/>
          <p:cNvSpPr txBox="1"/>
          <p:nvPr/>
        </p:nvSpPr>
        <p:spPr>
          <a:xfrm>
            <a:off x="822960" y="706790"/>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2600">
                <a:solidFill>
                  <a:srgbClr val="E73263"/>
                </a:solidFill>
              </a:rPr>
              <a:t>Diseño de Base de Datos</a:t>
            </a:r>
            <a:br>
              <a:rPr b="1" lang="es" sz="3200">
                <a:solidFill>
                  <a:srgbClr val="E73263"/>
                </a:solidFill>
              </a:rPr>
            </a:br>
            <a:r>
              <a:rPr b="1" lang="es" sz="3200">
                <a:solidFill>
                  <a:srgbClr val="E73263"/>
                </a:solidFill>
              </a:rPr>
              <a:t>Modelos</a:t>
            </a:r>
            <a:endParaRPr b="1" sz="3200">
              <a:solidFill>
                <a:srgbClr val="E73263"/>
              </a:solidFill>
            </a:endParaRPr>
          </a:p>
        </p:txBody>
      </p:sp>
      <p:sp>
        <p:nvSpPr>
          <p:cNvPr id="174" name="Google Shape;174;p20"/>
          <p:cNvSpPr txBox="1"/>
          <p:nvPr/>
        </p:nvSpPr>
        <p:spPr>
          <a:xfrm>
            <a:off x="822960" y="1855356"/>
            <a:ext cx="7543800" cy="3017400"/>
          </a:xfrm>
          <a:prstGeom prst="rect">
            <a:avLst/>
          </a:prstGeom>
          <a:noFill/>
          <a:ln>
            <a:noFill/>
          </a:ln>
        </p:spPr>
        <p:txBody>
          <a:bodyPr anchorCtr="0" anchor="t" bIns="34275" lIns="0" spcFirstLastPara="1" rIns="0" wrap="square" tIns="34275">
            <a:noAutofit/>
          </a:bodyPr>
          <a:lstStyle/>
          <a:p>
            <a:pPr indent="0" lvl="0" marL="139700" rtl="0" algn="l">
              <a:lnSpc>
                <a:spcPct val="90000"/>
              </a:lnSpc>
              <a:spcBef>
                <a:spcPts val="900"/>
              </a:spcBef>
              <a:spcAft>
                <a:spcPts val="0"/>
              </a:spcAft>
              <a:buNone/>
            </a:pPr>
            <a:r>
              <a:rPr b="1" lang="es">
                <a:solidFill>
                  <a:srgbClr val="375FA9"/>
                </a:solidFill>
              </a:rPr>
              <a:t>Elementos de Bases de Datos relacionales (SQL)</a:t>
            </a:r>
            <a:endParaRPr sz="1300">
              <a:solidFill>
                <a:srgbClr val="233A44"/>
              </a:solidFill>
              <a:latin typeface="Calibri"/>
              <a:ea typeface="Calibri"/>
              <a:cs typeface="Calibri"/>
              <a:sym typeface="Calibri"/>
            </a:endParaRPr>
          </a:p>
          <a:p>
            <a:pPr indent="0" lvl="0" marL="139700" rtl="0" algn="l">
              <a:lnSpc>
                <a:spcPct val="90000"/>
              </a:lnSpc>
              <a:spcBef>
                <a:spcPts val="900"/>
              </a:spcBef>
              <a:spcAft>
                <a:spcPts val="0"/>
              </a:spcAft>
              <a:buNone/>
            </a:pPr>
            <a:r>
              <a:t/>
            </a:r>
            <a:endParaRPr b="1" sz="700">
              <a:solidFill>
                <a:srgbClr val="375FA9"/>
              </a:solidFill>
            </a:endParaRPr>
          </a:p>
          <a:p>
            <a:pPr indent="-317500" lvl="0" marL="457200" rtl="0" algn="l">
              <a:lnSpc>
                <a:spcPct val="90000"/>
              </a:lnSpc>
              <a:spcBef>
                <a:spcPts val="900"/>
              </a:spcBef>
              <a:spcAft>
                <a:spcPts val="0"/>
              </a:spcAft>
              <a:buClr>
                <a:schemeClr val="accent5"/>
              </a:buClr>
              <a:buSzPts val="1400"/>
              <a:buFont typeface="Calibri"/>
              <a:buChar char="●"/>
            </a:pPr>
            <a:r>
              <a:rPr lang="es">
                <a:solidFill>
                  <a:srgbClr val="375FA9"/>
                </a:solidFill>
              </a:rPr>
              <a:t>Relaciones base y derivadas.</a:t>
            </a:r>
            <a:endParaRPr>
              <a:solidFill>
                <a:srgbClr val="375FA9"/>
              </a:solidFill>
            </a:endParaRPr>
          </a:p>
          <a:p>
            <a:pPr indent="-317500" lvl="0" marL="457200" rtl="0" algn="l">
              <a:lnSpc>
                <a:spcPct val="90000"/>
              </a:lnSpc>
              <a:spcBef>
                <a:spcPts val="900"/>
              </a:spcBef>
              <a:spcAft>
                <a:spcPts val="0"/>
              </a:spcAft>
              <a:buClr>
                <a:schemeClr val="accent5"/>
              </a:buClr>
              <a:buSzPts val="1400"/>
              <a:buFont typeface="Calibri"/>
              <a:buChar char="●"/>
            </a:pPr>
            <a:r>
              <a:rPr lang="es">
                <a:solidFill>
                  <a:srgbClr val="375FA9"/>
                </a:solidFill>
              </a:rPr>
              <a:t>Restricciones y dominios.</a:t>
            </a:r>
            <a:endParaRPr sz="1300">
              <a:solidFill>
                <a:srgbClr val="233A44"/>
              </a:solidFill>
              <a:latin typeface="Calibri"/>
              <a:ea typeface="Calibri"/>
              <a:cs typeface="Calibri"/>
              <a:sym typeface="Calibri"/>
            </a:endParaRPr>
          </a:p>
          <a:p>
            <a:pPr indent="-317500" lvl="0" marL="457200" rtl="0" algn="l">
              <a:lnSpc>
                <a:spcPct val="90000"/>
              </a:lnSpc>
              <a:spcBef>
                <a:spcPts val="900"/>
              </a:spcBef>
              <a:spcAft>
                <a:spcPts val="0"/>
              </a:spcAft>
              <a:buClr>
                <a:schemeClr val="accent5"/>
              </a:buClr>
              <a:buSzPts val="1400"/>
              <a:buFont typeface="Calibri"/>
              <a:buChar char="●"/>
            </a:pPr>
            <a:r>
              <a:rPr lang="es">
                <a:solidFill>
                  <a:srgbClr val="375FA9"/>
                </a:solidFill>
              </a:rPr>
              <a:t>Clave única.</a:t>
            </a:r>
            <a:endParaRPr sz="1300">
              <a:solidFill>
                <a:srgbClr val="233A44"/>
              </a:solidFill>
              <a:latin typeface="Calibri"/>
              <a:ea typeface="Calibri"/>
              <a:cs typeface="Calibri"/>
              <a:sym typeface="Calibri"/>
            </a:endParaRPr>
          </a:p>
          <a:p>
            <a:pPr indent="-317500" lvl="0" marL="457200" rtl="0" algn="l">
              <a:lnSpc>
                <a:spcPct val="90000"/>
              </a:lnSpc>
              <a:spcBef>
                <a:spcPts val="900"/>
              </a:spcBef>
              <a:spcAft>
                <a:spcPts val="0"/>
              </a:spcAft>
              <a:buClr>
                <a:schemeClr val="accent5"/>
              </a:buClr>
              <a:buSzPts val="1400"/>
              <a:buFont typeface="Calibri"/>
              <a:buChar char="●"/>
            </a:pPr>
            <a:r>
              <a:rPr lang="es">
                <a:solidFill>
                  <a:srgbClr val="375FA9"/>
                </a:solidFill>
              </a:rPr>
              <a:t>Clave primaria.</a:t>
            </a:r>
            <a:endParaRPr sz="1300">
              <a:solidFill>
                <a:srgbClr val="233A44"/>
              </a:solidFill>
              <a:latin typeface="Calibri"/>
              <a:ea typeface="Calibri"/>
              <a:cs typeface="Calibri"/>
              <a:sym typeface="Calibri"/>
            </a:endParaRPr>
          </a:p>
          <a:p>
            <a:pPr indent="-317500" lvl="0" marL="457200" rtl="0" algn="l">
              <a:lnSpc>
                <a:spcPct val="90000"/>
              </a:lnSpc>
              <a:spcBef>
                <a:spcPts val="900"/>
              </a:spcBef>
              <a:spcAft>
                <a:spcPts val="0"/>
              </a:spcAft>
              <a:buClr>
                <a:schemeClr val="accent5"/>
              </a:buClr>
              <a:buSzPts val="1400"/>
              <a:buFont typeface="Calibri"/>
              <a:buChar char="●"/>
            </a:pPr>
            <a:r>
              <a:rPr lang="es">
                <a:solidFill>
                  <a:srgbClr val="375FA9"/>
                </a:solidFill>
              </a:rPr>
              <a:t>Clave foránea.</a:t>
            </a:r>
            <a:endParaRPr>
              <a:solidFill>
                <a:srgbClr val="375FA9"/>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78" name="Shape 178"/>
        <p:cNvGrpSpPr/>
        <p:nvPr/>
      </p:nvGrpSpPr>
      <p:grpSpPr>
        <a:xfrm>
          <a:off x="0" y="0"/>
          <a:ext cx="0" cy="0"/>
          <a:chOff x="0" y="0"/>
          <a:chExt cx="0" cy="0"/>
        </a:xfrm>
      </p:grpSpPr>
      <p:sp>
        <p:nvSpPr>
          <p:cNvPr id="179" name="Google Shape;179;p21"/>
          <p:cNvSpPr txBox="1"/>
          <p:nvPr/>
        </p:nvSpPr>
        <p:spPr>
          <a:xfrm>
            <a:off x="822960" y="706790"/>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2600">
                <a:solidFill>
                  <a:srgbClr val="E73263"/>
                </a:solidFill>
              </a:rPr>
              <a:t>Diseño de Base de Datos</a:t>
            </a:r>
            <a:br>
              <a:rPr b="1" lang="es" sz="3200">
                <a:solidFill>
                  <a:srgbClr val="E73263"/>
                </a:solidFill>
              </a:rPr>
            </a:br>
            <a:r>
              <a:rPr b="1" lang="es" sz="3200">
                <a:solidFill>
                  <a:srgbClr val="E73263"/>
                </a:solidFill>
              </a:rPr>
              <a:t>Modelos</a:t>
            </a:r>
            <a:endParaRPr b="1" sz="3200">
              <a:solidFill>
                <a:srgbClr val="E73263"/>
              </a:solidFill>
            </a:endParaRPr>
          </a:p>
        </p:txBody>
      </p:sp>
      <p:sp>
        <p:nvSpPr>
          <p:cNvPr id="180" name="Google Shape;180;p21"/>
          <p:cNvSpPr txBox="1"/>
          <p:nvPr/>
        </p:nvSpPr>
        <p:spPr>
          <a:xfrm>
            <a:off x="822960" y="1876138"/>
            <a:ext cx="7543800" cy="3017400"/>
          </a:xfrm>
          <a:prstGeom prst="rect">
            <a:avLst/>
          </a:prstGeom>
          <a:noFill/>
          <a:ln>
            <a:noFill/>
          </a:ln>
        </p:spPr>
        <p:txBody>
          <a:bodyPr anchorCtr="0" anchor="t" bIns="34275" lIns="0" spcFirstLastPara="1" rIns="0" wrap="square" tIns="34275">
            <a:noAutofit/>
          </a:bodyPr>
          <a:lstStyle/>
          <a:p>
            <a:pPr indent="0" lvl="0" marL="139700" rtl="0" algn="just">
              <a:lnSpc>
                <a:spcPct val="90000"/>
              </a:lnSpc>
              <a:spcBef>
                <a:spcPts val="900"/>
              </a:spcBef>
              <a:spcAft>
                <a:spcPts val="0"/>
              </a:spcAft>
              <a:buNone/>
            </a:pPr>
            <a:r>
              <a:rPr b="1" lang="es">
                <a:solidFill>
                  <a:srgbClr val="375FA9"/>
                </a:solidFill>
              </a:rPr>
              <a:t>Bases de datos no relacionales (NoSQL)</a:t>
            </a:r>
            <a:endParaRPr b="1">
              <a:solidFill>
                <a:srgbClr val="375FA9"/>
              </a:solidFill>
            </a:endParaRPr>
          </a:p>
          <a:p>
            <a:pPr indent="-317500" lvl="0" marL="457200" rtl="0" algn="just">
              <a:lnSpc>
                <a:spcPct val="90000"/>
              </a:lnSpc>
              <a:spcBef>
                <a:spcPts val="900"/>
              </a:spcBef>
              <a:spcAft>
                <a:spcPts val="0"/>
              </a:spcAft>
              <a:buClr>
                <a:schemeClr val="accent5"/>
              </a:buClr>
              <a:buSzPts val="1400"/>
              <a:buFont typeface="Calibri"/>
              <a:buChar char="●"/>
            </a:pPr>
            <a:r>
              <a:rPr lang="es">
                <a:solidFill>
                  <a:srgbClr val="375FA9"/>
                </a:solidFill>
              </a:rPr>
              <a:t>Diseñadas especialmente para modelos de datos específicos, poseen esquemas flexibles para crear aplicaciones modernas. </a:t>
            </a:r>
            <a:endParaRPr>
              <a:solidFill>
                <a:srgbClr val="375FA9"/>
              </a:solidFill>
            </a:endParaRPr>
          </a:p>
          <a:p>
            <a:pPr indent="-317500" lvl="0" marL="457200" rtl="0" algn="just">
              <a:lnSpc>
                <a:spcPct val="90000"/>
              </a:lnSpc>
              <a:spcBef>
                <a:spcPts val="900"/>
              </a:spcBef>
              <a:spcAft>
                <a:spcPts val="0"/>
              </a:spcAft>
              <a:buClr>
                <a:schemeClr val="accent5"/>
              </a:buClr>
              <a:buSzPts val="1400"/>
              <a:buFont typeface="Calibri"/>
              <a:buChar char="●"/>
            </a:pPr>
            <a:r>
              <a:rPr lang="es">
                <a:solidFill>
                  <a:srgbClr val="375FA9"/>
                </a:solidFill>
              </a:rPr>
              <a:t>Son fáciles de desarrollar, por lo que son altamente reconocidas, tanto en funcionalidad  como en rendimiento a escala. </a:t>
            </a:r>
            <a:endParaRPr sz="1300">
              <a:solidFill>
                <a:srgbClr val="233A44"/>
              </a:solidFill>
              <a:latin typeface="Calibri"/>
              <a:ea typeface="Calibri"/>
              <a:cs typeface="Calibri"/>
              <a:sym typeface="Calibri"/>
            </a:endParaRPr>
          </a:p>
          <a:p>
            <a:pPr indent="-317500" lvl="0" marL="457200" rtl="0" algn="just">
              <a:lnSpc>
                <a:spcPct val="90000"/>
              </a:lnSpc>
              <a:spcBef>
                <a:spcPts val="900"/>
              </a:spcBef>
              <a:spcAft>
                <a:spcPts val="0"/>
              </a:spcAft>
              <a:buClr>
                <a:schemeClr val="accent5"/>
              </a:buClr>
              <a:buSzPts val="1400"/>
              <a:buFont typeface="Calibri"/>
              <a:buChar char="●"/>
            </a:pPr>
            <a:r>
              <a:rPr lang="es">
                <a:solidFill>
                  <a:srgbClr val="375FA9"/>
                </a:solidFill>
              </a:rPr>
              <a:t>Las bases de datos no relacionales (NoSQL), no tienen un identificador que se pueda usar para relacionar un conjunto de datos y otros. La información se organiza normalmente mediante documentos y es muy útil cuando no se necesita de un esquema exacto de lo que se va a almacenar.</a:t>
            </a:r>
            <a:endParaRPr>
              <a:solidFill>
                <a:srgbClr val="375FA9"/>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84" name="Shape 184"/>
        <p:cNvGrpSpPr/>
        <p:nvPr/>
      </p:nvGrpSpPr>
      <p:grpSpPr>
        <a:xfrm>
          <a:off x="0" y="0"/>
          <a:ext cx="0" cy="0"/>
          <a:chOff x="0" y="0"/>
          <a:chExt cx="0" cy="0"/>
        </a:xfrm>
      </p:grpSpPr>
      <p:sp>
        <p:nvSpPr>
          <p:cNvPr id="185" name="Google Shape;185;p22"/>
          <p:cNvSpPr txBox="1"/>
          <p:nvPr/>
        </p:nvSpPr>
        <p:spPr>
          <a:xfrm>
            <a:off x="822960" y="772763"/>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2800">
                <a:solidFill>
                  <a:srgbClr val="E73263"/>
                </a:solidFill>
              </a:rPr>
              <a:t>Diseño de Base de Datos</a:t>
            </a:r>
            <a:br>
              <a:rPr b="1" lang="es" sz="3200">
                <a:solidFill>
                  <a:srgbClr val="E73263"/>
                </a:solidFill>
              </a:rPr>
            </a:br>
            <a:r>
              <a:rPr b="1" lang="es" sz="3200">
                <a:solidFill>
                  <a:srgbClr val="E73263"/>
                </a:solidFill>
              </a:rPr>
              <a:t>Modelos</a:t>
            </a:r>
            <a:endParaRPr b="1" sz="3200">
              <a:solidFill>
                <a:srgbClr val="E73263"/>
              </a:solidFill>
            </a:endParaRPr>
          </a:p>
        </p:txBody>
      </p:sp>
      <p:sp>
        <p:nvSpPr>
          <p:cNvPr id="186" name="Google Shape;186;p22"/>
          <p:cNvSpPr txBox="1"/>
          <p:nvPr/>
        </p:nvSpPr>
        <p:spPr>
          <a:xfrm>
            <a:off x="822960" y="1955800"/>
            <a:ext cx="7543800" cy="3017400"/>
          </a:xfrm>
          <a:prstGeom prst="rect">
            <a:avLst/>
          </a:prstGeom>
          <a:noFill/>
          <a:ln>
            <a:noFill/>
          </a:ln>
        </p:spPr>
        <p:txBody>
          <a:bodyPr anchorCtr="0" anchor="t" bIns="34275" lIns="0" spcFirstLastPara="1" rIns="0" wrap="square" tIns="34275">
            <a:noAutofit/>
          </a:bodyPr>
          <a:lstStyle/>
          <a:p>
            <a:pPr indent="0" lvl="0" marL="139700" rtl="0" algn="l">
              <a:lnSpc>
                <a:spcPct val="90000"/>
              </a:lnSpc>
              <a:spcBef>
                <a:spcPts val="900"/>
              </a:spcBef>
              <a:spcAft>
                <a:spcPts val="0"/>
              </a:spcAft>
              <a:buNone/>
            </a:pPr>
            <a:r>
              <a:rPr b="1" lang="es">
                <a:solidFill>
                  <a:srgbClr val="375FA9"/>
                </a:solidFill>
              </a:rPr>
              <a:t>Características de Bases de datos no relacionales</a:t>
            </a:r>
            <a:endParaRPr sz="1300">
              <a:solidFill>
                <a:srgbClr val="233A44"/>
              </a:solidFill>
              <a:latin typeface="Calibri"/>
              <a:ea typeface="Calibri"/>
              <a:cs typeface="Calibri"/>
              <a:sym typeface="Calibri"/>
            </a:endParaRPr>
          </a:p>
          <a:p>
            <a:pPr indent="0" lvl="0" marL="139700" rtl="0" algn="l">
              <a:lnSpc>
                <a:spcPct val="90000"/>
              </a:lnSpc>
              <a:spcBef>
                <a:spcPts val="900"/>
              </a:spcBef>
              <a:spcAft>
                <a:spcPts val="0"/>
              </a:spcAft>
              <a:buNone/>
            </a:pPr>
            <a:r>
              <a:t/>
            </a:r>
            <a:endParaRPr b="1" sz="300">
              <a:solidFill>
                <a:srgbClr val="375FA9"/>
              </a:solidFill>
            </a:endParaRPr>
          </a:p>
          <a:p>
            <a:pPr indent="-317500" lvl="0" marL="457200" rtl="0" algn="l">
              <a:lnSpc>
                <a:spcPct val="90000"/>
              </a:lnSpc>
              <a:spcBef>
                <a:spcPts val="900"/>
              </a:spcBef>
              <a:spcAft>
                <a:spcPts val="0"/>
              </a:spcAft>
              <a:buClr>
                <a:schemeClr val="accent5"/>
              </a:buClr>
              <a:buSzPts val="1400"/>
              <a:buFont typeface="Calibri"/>
              <a:buChar char="●"/>
            </a:pPr>
            <a:r>
              <a:rPr lang="es">
                <a:solidFill>
                  <a:srgbClr val="375FA9"/>
                </a:solidFill>
              </a:rPr>
              <a:t>Consistencia Eventual. </a:t>
            </a:r>
            <a:endParaRPr>
              <a:solidFill>
                <a:srgbClr val="375FA9"/>
              </a:solidFill>
            </a:endParaRPr>
          </a:p>
          <a:p>
            <a:pPr indent="-317500" lvl="0" marL="457200" rtl="0" algn="l">
              <a:lnSpc>
                <a:spcPct val="90000"/>
              </a:lnSpc>
              <a:spcBef>
                <a:spcPts val="900"/>
              </a:spcBef>
              <a:spcAft>
                <a:spcPts val="0"/>
              </a:spcAft>
              <a:buClr>
                <a:schemeClr val="accent5"/>
              </a:buClr>
              <a:buSzPts val="1400"/>
              <a:buFont typeface="Calibri"/>
              <a:buChar char="●"/>
            </a:pPr>
            <a:r>
              <a:rPr lang="es">
                <a:solidFill>
                  <a:srgbClr val="375FA9"/>
                </a:solidFill>
              </a:rPr>
              <a:t>Estructura distribuida. </a:t>
            </a:r>
            <a:endParaRPr>
              <a:solidFill>
                <a:srgbClr val="375FA9"/>
              </a:solidFill>
            </a:endParaRPr>
          </a:p>
          <a:p>
            <a:pPr indent="-317500" lvl="0" marL="457200" rtl="0" algn="l">
              <a:lnSpc>
                <a:spcPct val="90000"/>
              </a:lnSpc>
              <a:spcBef>
                <a:spcPts val="900"/>
              </a:spcBef>
              <a:spcAft>
                <a:spcPts val="0"/>
              </a:spcAft>
              <a:buClr>
                <a:schemeClr val="accent5"/>
              </a:buClr>
              <a:buSzPts val="1400"/>
              <a:buFont typeface="Calibri"/>
              <a:buChar char="●"/>
            </a:pPr>
            <a:r>
              <a:rPr lang="es">
                <a:solidFill>
                  <a:srgbClr val="375FA9"/>
                </a:solidFill>
              </a:rPr>
              <a:t>Ausencia de esquema en los registros de datos. </a:t>
            </a:r>
            <a:endParaRPr>
              <a:solidFill>
                <a:srgbClr val="375FA9"/>
              </a:solidFill>
            </a:endParaRPr>
          </a:p>
          <a:p>
            <a:pPr indent="-317500" lvl="0" marL="457200" rtl="0" algn="l">
              <a:lnSpc>
                <a:spcPct val="90000"/>
              </a:lnSpc>
              <a:spcBef>
                <a:spcPts val="900"/>
              </a:spcBef>
              <a:spcAft>
                <a:spcPts val="0"/>
              </a:spcAft>
              <a:buClr>
                <a:schemeClr val="accent5"/>
              </a:buClr>
              <a:buSzPts val="1400"/>
              <a:buFont typeface="Calibri"/>
              <a:buChar char="●"/>
            </a:pPr>
            <a:r>
              <a:rPr lang="es">
                <a:solidFill>
                  <a:srgbClr val="375FA9"/>
                </a:solidFill>
              </a:rPr>
              <a:t>Escalabilidad horizontal sencilla. </a:t>
            </a:r>
            <a:endParaRPr>
              <a:solidFill>
                <a:srgbClr val="375FA9"/>
              </a:solidFill>
            </a:endParaRPr>
          </a:p>
          <a:p>
            <a:pPr indent="-317500" lvl="0" marL="457200" rtl="0" algn="l">
              <a:lnSpc>
                <a:spcPct val="90000"/>
              </a:lnSpc>
              <a:spcBef>
                <a:spcPts val="900"/>
              </a:spcBef>
              <a:spcAft>
                <a:spcPts val="0"/>
              </a:spcAft>
              <a:buClr>
                <a:schemeClr val="accent5"/>
              </a:buClr>
              <a:buSzPts val="1400"/>
              <a:buFont typeface="Calibri"/>
              <a:buChar char="●"/>
            </a:pPr>
            <a:r>
              <a:rPr lang="es">
                <a:solidFill>
                  <a:srgbClr val="375FA9"/>
                </a:solidFill>
              </a:rPr>
              <a:t>Es </a:t>
            </a:r>
            <a:r>
              <a:rPr lang="es">
                <a:solidFill>
                  <a:srgbClr val="375FA9"/>
                </a:solidFill>
              </a:rPr>
              <a:t>útil</a:t>
            </a:r>
            <a:r>
              <a:rPr lang="es">
                <a:solidFill>
                  <a:srgbClr val="375FA9"/>
                </a:solidFill>
              </a:rPr>
              <a:t> cuando el volumen de los datos crece </a:t>
            </a:r>
            <a:r>
              <a:rPr lang="es">
                <a:solidFill>
                  <a:srgbClr val="375FA9"/>
                </a:solidFill>
              </a:rPr>
              <a:t>rápidamente</a:t>
            </a:r>
            <a:r>
              <a:rPr lang="es">
                <a:solidFill>
                  <a:srgbClr val="375FA9"/>
                </a:solidFill>
              </a:rPr>
              <a:t>.</a:t>
            </a:r>
            <a:endParaRPr>
              <a:solidFill>
                <a:srgbClr val="375FA9"/>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90" name="Shape 190"/>
        <p:cNvGrpSpPr/>
        <p:nvPr/>
      </p:nvGrpSpPr>
      <p:grpSpPr>
        <a:xfrm>
          <a:off x="0" y="0"/>
          <a:ext cx="0" cy="0"/>
          <a:chOff x="0" y="0"/>
          <a:chExt cx="0" cy="0"/>
        </a:xfrm>
      </p:grpSpPr>
      <p:sp>
        <p:nvSpPr>
          <p:cNvPr id="191" name="Google Shape;191;p23"/>
          <p:cNvSpPr txBox="1"/>
          <p:nvPr/>
        </p:nvSpPr>
        <p:spPr>
          <a:xfrm>
            <a:off x="822960" y="665226"/>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2700">
                <a:solidFill>
                  <a:srgbClr val="E73263"/>
                </a:solidFill>
              </a:rPr>
              <a:t>Diseño de Base de Datos</a:t>
            </a:r>
            <a:br>
              <a:rPr b="1" lang="es" sz="3200">
                <a:solidFill>
                  <a:srgbClr val="E73263"/>
                </a:solidFill>
              </a:rPr>
            </a:br>
            <a:r>
              <a:rPr b="1" lang="es" sz="3200">
                <a:solidFill>
                  <a:srgbClr val="E73263"/>
                </a:solidFill>
              </a:rPr>
              <a:t>Modelos</a:t>
            </a:r>
            <a:endParaRPr b="1" sz="3200">
              <a:solidFill>
                <a:srgbClr val="E73263"/>
              </a:solidFill>
            </a:endParaRPr>
          </a:p>
        </p:txBody>
      </p:sp>
      <p:sp>
        <p:nvSpPr>
          <p:cNvPr id="192" name="Google Shape;192;p23"/>
          <p:cNvSpPr txBox="1"/>
          <p:nvPr/>
        </p:nvSpPr>
        <p:spPr>
          <a:xfrm>
            <a:off x="822960" y="1689100"/>
            <a:ext cx="7543800" cy="3017400"/>
          </a:xfrm>
          <a:prstGeom prst="rect">
            <a:avLst/>
          </a:prstGeom>
          <a:noFill/>
          <a:ln>
            <a:noFill/>
          </a:ln>
        </p:spPr>
        <p:txBody>
          <a:bodyPr anchorCtr="0" anchor="t" bIns="34275" lIns="0" spcFirstLastPara="1" rIns="0" wrap="square" tIns="34275">
            <a:noAutofit/>
          </a:bodyPr>
          <a:lstStyle/>
          <a:p>
            <a:pPr indent="0" lvl="0" marL="139700" rtl="0" algn="just">
              <a:lnSpc>
                <a:spcPct val="90000"/>
              </a:lnSpc>
              <a:spcBef>
                <a:spcPts val="900"/>
              </a:spcBef>
              <a:spcAft>
                <a:spcPts val="0"/>
              </a:spcAft>
              <a:buNone/>
            </a:pPr>
            <a:r>
              <a:rPr b="1" lang="es">
                <a:solidFill>
                  <a:srgbClr val="375FA9"/>
                </a:solidFill>
              </a:rPr>
              <a:t>Tipos de Bases de datos no Relacionales</a:t>
            </a:r>
            <a:endParaRPr b="1">
              <a:solidFill>
                <a:srgbClr val="375FA9"/>
              </a:solidFill>
            </a:endParaRPr>
          </a:p>
          <a:p>
            <a:pPr indent="-317500" lvl="0" marL="457200" rtl="0" algn="just">
              <a:lnSpc>
                <a:spcPct val="90000"/>
              </a:lnSpc>
              <a:spcBef>
                <a:spcPts val="900"/>
              </a:spcBef>
              <a:spcAft>
                <a:spcPts val="0"/>
              </a:spcAft>
              <a:buClr>
                <a:schemeClr val="accent5"/>
              </a:buClr>
              <a:buSzPts val="1400"/>
              <a:buFont typeface="Calibri"/>
              <a:buChar char="●"/>
            </a:pPr>
            <a:r>
              <a:rPr b="1" lang="es">
                <a:solidFill>
                  <a:srgbClr val="375FA9"/>
                </a:solidFill>
              </a:rPr>
              <a:t>Clave-valor: </a:t>
            </a:r>
            <a:r>
              <a:rPr lang="es">
                <a:solidFill>
                  <a:srgbClr val="375FA9"/>
                </a:solidFill>
              </a:rPr>
              <a:t>Modelo de base de datos no relacional muy similar a los diccionarios. Utiliza el método de clave-valor para almacenar datos como un conjunto de pares donde la clave representa un valor único. </a:t>
            </a:r>
            <a:endParaRPr>
              <a:solidFill>
                <a:srgbClr val="375FA9"/>
              </a:solidFill>
            </a:endParaRPr>
          </a:p>
          <a:p>
            <a:pPr indent="-317500" lvl="0" marL="457200" rtl="0" algn="just">
              <a:lnSpc>
                <a:spcPct val="90000"/>
              </a:lnSpc>
              <a:spcBef>
                <a:spcPts val="900"/>
              </a:spcBef>
              <a:spcAft>
                <a:spcPts val="0"/>
              </a:spcAft>
              <a:buClr>
                <a:schemeClr val="accent5"/>
              </a:buClr>
              <a:buSzPts val="1400"/>
              <a:buFont typeface="Calibri"/>
              <a:buChar char="●"/>
            </a:pPr>
            <a:r>
              <a:rPr b="1" lang="es">
                <a:solidFill>
                  <a:srgbClr val="375FA9"/>
                </a:solidFill>
              </a:rPr>
              <a:t>Documentos:</a:t>
            </a:r>
            <a:r>
              <a:rPr lang="es">
                <a:solidFill>
                  <a:srgbClr val="375FA9"/>
                </a:solidFill>
              </a:rPr>
              <a:t> Consiste en archivos donde se puede almacenar de forma eficiente e intuitiva los datos facilitando el almacenamiento y consulta de estos. </a:t>
            </a:r>
            <a:endParaRPr>
              <a:solidFill>
                <a:srgbClr val="375FA9"/>
              </a:solidFill>
            </a:endParaRPr>
          </a:p>
          <a:p>
            <a:pPr indent="-317500" lvl="0" marL="457200" rtl="0" algn="just">
              <a:lnSpc>
                <a:spcPct val="90000"/>
              </a:lnSpc>
              <a:spcBef>
                <a:spcPts val="900"/>
              </a:spcBef>
              <a:spcAft>
                <a:spcPts val="0"/>
              </a:spcAft>
              <a:buClr>
                <a:schemeClr val="accent5"/>
              </a:buClr>
              <a:buSzPts val="1400"/>
              <a:buFont typeface="Calibri"/>
              <a:buChar char="●"/>
            </a:pPr>
            <a:r>
              <a:rPr b="1" lang="es">
                <a:solidFill>
                  <a:srgbClr val="375FA9"/>
                </a:solidFill>
              </a:rPr>
              <a:t>Gráficos:</a:t>
            </a:r>
            <a:r>
              <a:rPr lang="es">
                <a:solidFill>
                  <a:srgbClr val="375FA9"/>
                </a:solidFill>
              </a:rPr>
              <a:t> También son bases de datos que permiten expresar las relaciones y diferencias entre diferentes datos y tipos de datos. </a:t>
            </a:r>
            <a:endParaRPr>
              <a:solidFill>
                <a:srgbClr val="375FA9"/>
              </a:solidFill>
            </a:endParaRPr>
          </a:p>
          <a:p>
            <a:pPr indent="-317500" lvl="0" marL="457200" rtl="0" algn="just">
              <a:lnSpc>
                <a:spcPct val="90000"/>
              </a:lnSpc>
              <a:spcBef>
                <a:spcPts val="900"/>
              </a:spcBef>
              <a:spcAft>
                <a:spcPts val="0"/>
              </a:spcAft>
              <a:buClr>
                <a:schemeClr val="accent5"/>
              </a:buClr>
              <a:buSzPts val="1400"/>
              <a:buFont typeface="Calibri"/>
              <a:buChar char="●"/>
            </a:pPr>
            <a:r>
              <a:rPr lang="es">
                <a:solidFill>
                  <a:srgbClr val="375FA9"/>
                </a:solidFill>
              </a:rPr>
              <a:t>Existen otros tipos como en-memoria y búsqueda que son no son tan comunes. </a:t>
            </a:r>
            <a:endParaRPr>
              <a:solidFill>
                <a:srgbClr val="375FA9"/>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