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3e042e2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b83e042e2b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be92afe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dbe92afe8b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be92afe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dbe92afe8b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bcc408e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dbcc408e3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be92af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dbe92afe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be92afe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be92afe8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3e042e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b83e042e2b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83e042e2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b83e042e2b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3e042e2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b83e042e2b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e92afe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dbe92afe8b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2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965800" y="105562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 utilizando Scene Builder</a:t>
            </a:r>
            <a:r>
              <a:rPr lang="es" sz="26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5337550" y="2571750"/>
            <a:ext cx="32673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600">
                <a:solidFill>
                  <a:srgbClr val="3C63AB"/>
                </a:solidFill>
              </a:rPr>
              <a:t>Al presionar un botón para hacer una operación (+, -, /, *), se guarda el operando y la respectiva operación para luego calcular el total.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752475" y="1857975"/>
            <a:ext cx="3448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 sz="1500">
                <a:solidFill>
                  <a:srgbClr val="3C63AB"/>
                </a:solidFill>
              </a:rPr>
              <a:t>Archivo controlador</a:t>
            </a:r>
            <a:endParaRPr b="1" i="0" sz="1500" u="none" cap="none" strike="noStrike">
              <a:solidFill>
                <a:srgbClr val="3C63AB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73" y="2426623"/>
            <a:ext cx="4254600" cy="14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049275" y="2171700"/>
            <a:ext cx="28944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700">
                <a:solidFill>
                  <a:srgbClr val="3C63AB"/>
                </a:solidFill>
              </a:rPr>
              <a:t>Calcular el resultado total dependiendo de los valores guardados previamente y mostrar el valor en pantalla.</a:t>
            </a:r>
            <a:endParaRPr b="0" i="0" sz="17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00" y="1526925"/>
            <a:ext cx="3760188" cy="341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5030375" y="2571750"/>
            <a:ext cx="289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700">
                <a:solidFill>
                  <a:srgbClr val="3C63AB"/>
                </a:solidFill>
              </a:rPr>
              <a:t>Resultado final</a:t>
            </a:r>
            <a:endParaRPr b="0" i="0" sz="17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22028" l="21747" r="13852" t="5487"/>
          <a:stretch/>
        </p:blipFill>
        <p:spPr>
          <a:xfrm>
            <a:off x="1485900" y="1571625"/>
            <a:ext cx="2894400" cy="325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 sz="3000">
                <a:solidFill>
                  <a:srgbClr val="375FA9"/>
                </a:solidFill>
              </a:rPr>
              <a:t>Ejercicios</a:t>
            </a:r>
            <a:r>
              <a:rPr lang="es" sz="3000">
                <a:solidFill>
                  <a:schemeClr val="lt1"/>
                </a:solidFill>
              </a:rPr>
              <a:t> </a:t>
            </a:r>
            <a:r>
              <a:rPr lang="es" sz="3000">
                <a:solidFill>
                  <a:srgbClr val="E63464"/>
                </a:solidFill>
              </a:rPr>
              <a:t>para practicar </a:t>
            </a:r>
            <a:endParaRPr sz="1800">
              <a:solidFill>
                <a:srgbClr val="E6346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14: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Aplicaciones gráficas en  Java.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Desarrollar interfaces gráficas en  VS Code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105000" y="110637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Ejemplo de Diseño de Interfaz Gráfica: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275" y="1557525"/>
            <a:ext cx="2725150" cy="31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965650" y="120180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 utilizando Scene Builder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227750" y="2357875"/>
            <a:ext cx="168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</a:rPr>
              <a:t>Se construye el layout arrastrando los componentes</a:t>
            </a:r>
            <a:endParaRPr>
              <a:solidFill>
                <a:srgbClr val="3D45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4870" l="0" r="0" t="0"/>
          <a:stretch/>
        </p:blipFill>
        <p:spPr>
          <a:xfrm>
            <a:off x="714375" y="1905000"/>
            <a:ext cx="5393549" cy="288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4329" l="0" r="0" t="4329"/>
          <a:stretch/>
        </p:blipFill>
        <p:spPr>
          <a:xfrm>
            <a:off x="252275" y="2318275"/>
            <a:ext cx="4572000" cy="23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1013200" y="931922"/>
            <a:ext cx="7543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E83464"/>
                </a:solidFill>
              </a:rPr>
              <a:t>Código del ejemplo utilizando Scene Builder: Calculadora</a:t>
            </a:r>
            <a:endParaRPr sz="2300">
              <a:solidFill>
                <a:srgbClr val="E83464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5149225" y="1831788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Asignar nombre al controlador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47900" y="1630050"/>
            <a:ext cx="30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Asignar identificadores únicos a cada componente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852900" y="2733850"/>
            <a:ext cx="1062000" cy="19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275" y="2318263"/>
            <a:ext cx="33432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738925" y="904247"/>
            <a:ext cx="7543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E83464"/>
                </a:solidFill>
              </a:rPr>
              <a:t>Código del ejemplo utilizando Scene Builder: Calculadora</a:t>
            </a:r>
            <a:endParaRPr sz="2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998850" y="3732400"/>
            <a:ext cx="490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Copiar el esqueleto del controlador sugerido por la herramienta en nuestro proyecto con el mismo nombre 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 extensión .java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529600" y="1529750"/>
            <a:ext cx="35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Guardar archivo FXML en la carpeta src de nuestro proyecto en visual studio code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00" y="2185375"/>
            <a:ext cx="3013073" cy="2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100" y="1352212"/>
            <a:ext cx="2587799" cy="24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965650" y="120180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 utilizando Scene Builder</a:t>
            </a:r>
            <a:r>
              <a:rPr lang="es" sz="26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6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6227750" y="2357875"/>
            <a:ext cx="20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</a:rPr>
              <a:t>En la clase principal App se define el archivo fxml que se va a mostrar</a:t>
            </a:r>
            <a:endParaRPr>
              <a:solidFill>
                <a:srgbClr val="3D45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876950"/>
            <a:ext cx="4879712" cy="30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965800" y="105562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 utilizando Scene Builder</a:t>
            </a:r>
            <a:r>
              <a:rPr lang="es" sz="26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067175" y="2106125"/>
            <a:ext cx="3448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600">
                <a:solidFill>
                  <a:srgbClr val="3C63AB"/>
                </a:solidFill>
              </a:rPr>
              <a:t>Declaración de variables a utilizar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375" y="2106125"/>
            <a:ext cx="2657435" cy="6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1009650" y="1658250"/>
            <a:ext cx="3448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 sz="1500">
                <a:solidFill>
                  <a:srgbClr val="3C63AB"/>
                </a:solidFill>
              </a:rPr>
              <a:t>Archivo controlador</a:t>
            </a:r>
            <a:endParaRPr b="1" i="0" sz="1500" u="none" cap="none" strike="noStrike">
              <a:solidFill>
                <a:srgbClr val="3C63AB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4500" y="2922912"/>
            <a:ext cx="2984199" cy="13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1216325" y="4454375"/>
            <a:ext cx="51084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600">
                <a:solidFill>
                  <a:srgbClr val="3C63AB"/>
                </a:solidFill>
              </a:rPr>
              <a:t>Añadir </a:t>
            </a:r>
            <a:r>
              <a:rPr lang="es" sz="1600">
                <a:solidFill>
                  <a:srgbClr val="3C63AB"/>
                </a:solidFill>
              </a:rPr>
              <a:t>numeros</a:t>
            </a:r>
            <a:r>
              <a:rPr lang="es" sz="1600">
                <a:solidFill>
                  <a:srgbClr val="3C63AB"/>
                </a:solidFill>
              </a:rPr>
              <a:t> y mostrar en pantalla pantalla (ejemplo con el botón del número 1)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650" y="2805550"/>
            <a:ext cx="1771525" cy="15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