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81781c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d681781c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20: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MVC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INTEGRADOR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y aplicar el Modelo Vista Controlador a partir de los requerimientos generados por un tercero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Aplicar los conceptos de UML para definir los diagramas correspondientes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la base de datos relacional que comprende la solución del requerimiento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Construir una aplicación usando un entorno gráfico y con conexión a la base de datos relacional bajo el concepto de MVC utilizando los conceptos de POO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Llevar a cabo pruebas unitarias sobre los métodos construidos.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991901" y="2231792"/>
            <a:ext cx="72060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3C63AB"/>
                </a:solidFill>
              </a:rPr>
              <a:t>Acompañamiento en el desarrollo de los módulos del proyecto integrador</a:t>
            </a:r>
            <a:endParaRPr sz="2800">
              <a:solidFill>
                <a:srgbClr val="3C63A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C63A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C63AB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MVC</a:t>
            </a:r>
            <a:endParaRPr sz="30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