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681781c4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d681781c4d_1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a877bc59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da877bc598_0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62fcfd924_1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d62fcfd924_1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681781c4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d681781c4d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681781c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d681781c4d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681781c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d681781c4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681781c4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d681781c4d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681781c4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d681781c4d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681781c4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d681781c4d_1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Programación </a:t>
            </a:r>
            <a:b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Básica en Java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/>
        </p:nvSpPr>
        <p:spPr>
          <a:xfrm>
            <a:off x="2551395" y="1398299"/>
            <a:ext cx="55890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public class Ejemplo2</a:t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public static int atributo = 0;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public static void metodo()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    System.out.println("Metodo Publico");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package otro.paquete;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import app.ejemplo2.Ejemplo2;</a:t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public class OtraExterna</a:t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public static void main(String[] args)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    System.out.println(Ejemplo2.atributo);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    Ejemplo2.metodo();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596577" y="40560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Modificadores de acceso java: public</a:t>
            </a:r>
            <a:endParaRPr b="1" sz="28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/>
        </p:nvSpPr>
        <p:spPr>
          <a:xfrm>
            <a:off x="699700" y="1782950"/>
            <a:ext cx="7633200" cy="3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C63AB"/>
                </a:solidFill>
              </a:rPr>
              <a:t>Al ejecutarse la máquina virtual de Java (JVM) con el comando java, ésta intenta llamar al método main de la clase que se le especifica; Hasta este momento no se ha creado ningún objeto de esa clase. Al declararse main como static, la JVM puede llamar a main sin necesidad de crear una instancia de la clase. </a:t>
            </a:r>
            <a:endParaRPr sz="15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C63AB"/>
                </a:solidFill>
              </a:rPr>
              <a:t>Cuando se ejecuta la aplicación, se especifica el nombre de la clase como un argumento para el comando java: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C63AB"/>
                </a:solidFill>
              </a:rPr>
              <a:t>	java NombreClase argumento1 argumento2 …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C63AB"/>
                </a:solidFill>
              </a:rPr>
              <a:t>La JVM carga la clase especificada por NombreClase y utiliza el nombre de esa clase para llamar al método main.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699702" y="513234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¿Por qué el método main se </a:t>
            </a:r>
            <a:br>
              <a:rPr b="1" lang="es" sz="2800">
                <a:solidFill>
                  <a:srgbClr val="E83464"/>
                </a:solidFill>
              </a:rPr>
            </a:br>
            <a:r>
              <a:rPr b="1" lang="es" sz="2800">
                <a:solidFill>
                  <a:srgbClr val="E83464"/>
                </a:solidFill>
              </a:rPr>
              <a:t>declara como static?</a:t>
            </a:r>
            <a:endParaRPr b="1"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8: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Introducción a Java</a:t>
            </a:r>
            <a:endParaRPr b="1" sz="29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35116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Programación Orientada a Objetos (POO)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Al finalizar esta sesión estarás en capacidad de: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Reconocer el uso permitido y no permitido de los métodos y variables con modificadores de acceso public    y private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Definir y construir un programa que </a:t>
            </a: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muestre</a:t>
            </a: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los usos de los modificadores public y private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Explicar la declaración de main como static y aplicarlo en un contexto práctico.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Explicar la aplicación conjunta de las palabras claves public y static en un método.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822960" y="1869293"/>
            <a:ext cx="7543800" cy="3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500">
                <a:solidFill>
                  <a:srgbClr val="3C63AB"/>
                </a:solidFill>
              </a:rPr>
              <a:t>Con los modificadores de acceso se puede aplicar el encapsulamiento. Buscando la forma de controlar el acceso a los datos de un objeto o instancia.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63AB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500">
                <a:solidFill>
                  <a:srgbClr val="3C63AB"/>
                </a:solidFill>
              </a:rPr>
              <a:t>Los modificadores se usan para dar seguridad a las aplicaciones limitando el acceso a diferentes atributos, métodos, constructores asegurando una “ruta” específica para acceder a la información.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63AB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500">
                <a:solidFill>
                  <a:srgbClr val="3C63AB"/>
                </a:solidFill>
              </a:rPr>
              <a:t>Con modificadores de acceso se asegura que un valor no será modificado de forma incorrecta. Para lograrlo se utiliza el acceso a los atributos con los métodos get y set.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709077" y="66488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Modificadores de acceso java: public, private</a:t>
            </a:r>
            <a:endParaRPr b="1" sz="28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650902" y="69740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Modificadores de acceso java: public, private</a:t>
            </a:r>
            <a:endParaRPr b="1" sz="2800">
              <a:solidFill>
                <a:srgbClr val="E83464"/>
              </a:solidFill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0400" y="1739375"/>
            <a:ext cx="4304975" cy="33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618527" y="696059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Modificadores de acceso java: public, private</a:t>
            </a:r>
            <a:endParaRPr b="1" sz="2800">
              <a:solidFill>
                <a:srgbClr val="E83464"/>
              </a:solidFill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4507" y="1877330"/>
            <a:ext cx="4190535" cy="2915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/>
        </p:nvSpPr>
        <p:spPr>
          <a:xfrm>
            <a:off x="822960" y="1863797"/>
            <a:ext cx="7543800" cy="2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Este modificador sólo permite acceder desde la misma clase. </a:t>
            </a:r>
            <a:endParaRPr sz="16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En el caso de un método solo se podrá llamar de forma interna.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Para los atributos, se crearán métodos públicos GET y SET.</a:t>
            </a:r>
            <a:endParaRPr sz="1600">
              <a:solidFill>
                <a:srgbClr val="3C63AB"/>
              </a:solidFill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733752" y="293009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Modificadores de acceso java: private</a:t>
            </a:r>
            <a:endParaRPr sz="28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/>
        </p:nvSpPr>
        <p:spPr>
          <a:xfrm>
            <a:off x="2551395" y="1559690"/>
            <a:ext cx="55890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public class Ejemplo1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	// Atributo y sus metodos</a:t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	private int atributo;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	public int getatributo()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	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	  return atributo;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	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	public void setAtributo(int atributo)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	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	  this.atributo = atributo;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	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	// Metodo</a:t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	private int metodo(){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	  //codigo</a:t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	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651452" y="47160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Modificadores de acceso java: private</a:t>
            </a:r>
            <a:endParaRPr b="1" sz="28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/>
        </p:nvSpPr>
        <p:spPr>
          <a:xfrm>
            <a:off x="822960" y="1863797"/>
            <a:ext cx="7543800" cy="2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Es el más permisivo. </a:t>
            </a:r>
            <a:endParaRPr sz="16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Cualquier clase tendrá acceso a este modificador sin importar el paquete o de dónde provenga.</a:t>
            </a:r>
            <a:endParaRPr sz="1600">
              <a:solidFill>
                <a:srgbClr val="3C63AB"/>
              </a:solidFill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733752" y="293009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Modificadores de acceso java: public</a:t>
            </a:r>
            <a:endParaRPr b="1" sz="28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