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b730ae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dcb730ae8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cb730ae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dcb730ae8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cb730ae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dcb730ae84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cb730a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dcb730ae84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cb730a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dcb730ae8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b730ae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dcb730ae8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cb730ae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dcb730ae8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b730ae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dcb730ae8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xunit.net/" TargetMode="External"/><Relationship Id="rId5" Type="http://schemas.openxmlformats.org/officeDocument/2006/relationships/hyperlink" Target="https://junit.org/junit5/" TargetMode="External"/><Relationship Id="rId6" Type="http://schemas.openxmlformats.org/officeDocument/2006/relationships/hyperlink" Target="https://nunit.org/" TargetMode="External"/><Relationship Id="rId7" Type="http://schemas.openxmlformats.org/officeDocument/2006/relationships/hyperlink" Target="https://phpunit.de/" TargetMode="External"/><Relationship Id="rId8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riptutorial.com/fr/java/topic/84/getting-started-with-java-languag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670628" y="758284"/>
            <a:ext cx="7581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Buenas prácticas para las pruebas unitarias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22960" y="1741140"/>
            <a:ext cx="75438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Las pruebas unitarias deberían ser independientes.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Probar sólo un código a la vez.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Seguir un esquema claro.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Cualquier cambio necesita pasar el test.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Corregir los bugs identificados durante las pruebas antes de continuar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Realizar pruebas regularmente mientras se programa. </a:t>
            </a:r>
            <a:endParaRPr sz="1500"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670628" y="758284"/>
            <a:ext cx="7581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Pruebas unitarias - Ejemplo</a:t>
            </a:r>
            <a:endParaRPr sz="3000">
              <a:solidFill>
                <a:srgbClr val="E83464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1380"/>
          <a:stretch/>
        </p:blipFill>
        <p:spPr>
          <a:xfrm>
            <a:off x="2052747" y="1984917"/>
            <a:ext cx="4606395" cy="18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515362" y="892284"/>
            <a:ext cx="7581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Pruebas unitarias – Aplicando @Test en el Ejemplo</a:t>
            </a:r>
            <a:endParaRPr sz="3000">
              <a:solidFill>
                <a:srgbClr val="E83464"/>
              </a:solidFill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174" y="1782370"/>
            <a:ext cx="3924448" cy="229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981" y="1782370"/>
            <a:ext cx="3843353" cy="22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649174" y="4130231"/>
            <a:ext cx="667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tener en cuenta: </a:t>
            </a:r>
            <a:r>
              <a:rPr b="0" i="0" lang="es" sz="13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El condicional </a:t>
            </a:r>
            <a:r>
              <a:rPr b="0" i="0" lang="es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3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antes del método </a:t>
            </a:r>
            <a:r>
              <a:rPr b="0" i="0" lang="es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fail</a:t>
            </a:r>
            <a:r>
              <a:rPr b="0" i="0" lang="es" sz="13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es agregado. El bloque </a:t>
            </a:r>
            <a:r>
              <a:rPr b="0" i="0" lang="es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3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puede estar en comentarios para que la verificación se haga por </a:t>
            </a:r>
            <a:r>
              <a:rPr b="0" i="0" lang="es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asserEquals.</a:t>
            </a:r>
            <a:r>
              <a:rPr b="0" i="0" lang="es" sz="13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670628" y="758284"/>
            <a:ext cx="7581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Los métodos assertEquals y fail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845262" y="2109130"/>
            <a:ext cx="75438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Método assertEquals: Se utiliza para comparar dos tipos de datos u objetos y afirmar que son iguales.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Método fail: Permite indicar que hay un fallo en la prueba.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17: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Conexión a Base de Datos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Manipular la base de datos relacional de más de una tabla con relaciones construida en SQLite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Desarrollar una aplicación constituida de varios métodos utilizando entorno gráfico que conecte a base de datos relacional y lleve a cabo operaciones sobre esta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y aplicar pruebas unitarias sobre los distintos métodos desarrollados en una aplicación.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661336" y="680225"/>
            <a:ext cx="67989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Motivos para realizar una Prueba Unitaria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1337" y="1540434"/>
            <a:ext cx="76464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Las pruebas unitarias demuestran que la lógica del código está en buen estado y que funcionará en todos los casos.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Aumentan la legibilidad del código y ayudan a los desarrolladores a entender el código base, lo que facilita hacer cambios más rápidamente.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Las pruebas unitarias bien realizadas sirven como documentación del proyecto.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Se realizan en pocos milisegundos, por lo que se podrá realizar cientos de ellas en muy poco tiempo.	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640736" y="1664961"/>
            <a:ext cx="75477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Las pruebas unitarias permiten al desarrollador refactorizar el código más adelante y tener la garantía de que el módulo sigue funcionando correctamente. Para ello se escriben casos de prueba para todas las funciones y métodos, para que cada vez que un cambio provoque un error, sea posible identificarlo y repararlo rápidamente.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 calidad final del código mejorará ya que, al estar realizando pruebas de manera continua, al finalizar, el código será limpio y de calidad.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Como las pruebas unitarias dividen el código en pequeños fragmentos, es posible probar distintas partes del proyecto sin tener que esperar a que otras estén completadas.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40736" y="793600"/>
            <a:ext cx="67989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Motivos para realizar una Prueba Unitaria</a:t>
            </a:r>
            <a:endParaRPr sz="30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572273" y="803397"/>
            <a:ext cx="6744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Las 3 A’s del unit testing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57604" y="1387870"/>
            <a:ext cx="49602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Arrange (</a:t>
            </a:r>
            <a:r>
              <a:rPr b="1" lang="es">
                <a:solidFill>
                  <a:srgbClr val="375FA9"/>
                </a:solidFill>
              </a:rPr>
              <a:t>organizar</a:t>
            </a:r>
            <a:r>
              <a:rPr lang="es">
                <a:solidFill>
                  <a:srgbClr val="375FA9"/>
                </a:solidFill>
              </a:rPr>
              <a:t>). Es el primer paso de las pruebas unitarias. En esta parte se definen los requisitos que debe cumplir el código.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Act (</a:t>
            </a:r>
            <a:r>
              <a:rPr b="1" lang="es">
                <a:solidFill>
                  <a:srgbClr val="375FA9"/>
                </a:solidFill>
              </a:rPr>
              <a:t>actuar</a:t>
            </a:r>
            <a:r>
              <a:rPr lang="es">
                <a:solidFill>
                  <a:srgbClr val="375FA9"/>
                </a:solidFill>
              </a:rPr>
              <a:t>). Es el paso intermedio de las pruebas, el momento de ejecutar el test que dará lugar a los resultados que deberás analizar.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Assert (</a:t>
            </a:r>
            <a:r>
              <a:rPr b="1" lang="es">
                <a:solidFill>
                  <a:srgbClr val="375FA9"/>
                </a:solidFill>
              </a:rPr>
              <a:t>afirmar</a:t>
            </a:r>
            <a:r>
              <a:rPr lang="es">
                <a:solidFill>
                  <a:srgbClr val="375FA9"/>
                </a:solidFill>
              </a:rPr>
              <a:t>). En el último paso, es el momento de comprobar si los resultados obtenidos son los que se esperaban. Si es así, se valida y se sigue adelante. Si no, se corrige el error hasta que desaparezca.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2696" y="2083326"/>
            <a:ext cx="2783688" cy="14568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570188" y="848716"/>
            <a:ext cx="6956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Cómo llevar a cabo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Pruebas Unitarias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70188" y="1557201"/>
            <a:ext cx="78729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El proceso de los tests unitarios puede realizarse de manera manual, aunque lo más común es automatizar el procedimiento a través de herramientas.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49803" y="2314762"/>
            <a:ext cx="51837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sng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xUnit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se trata de una herramienta de pruebas unitarias para el framework .NET.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sng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Junit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es un conjunto de bibliotecas para realizar pruebas unitarias de aplicaciones Java.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sng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NUnit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inicialmente portado desde JUnit, NUnit 3 se ha reescrito por completo para dotarlo de nuevas características y soporte para una amplia gama de plataformas .NET.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sng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PHPUnit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entorno de pruebas unitarias en el lenguaje de programación PHP.</a:t>
            </a:r>
            <a:endParaRPr/>
          </a:p>
        </p:txBody>
      </p:sp>
      <p:pic>
        <p:nvPicPr>
          <p:cNvPr descr="Pruebas Unitarias" id="184" name="Google Shape;18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45076" y="2370518"/>
            <a:ext cx="2628728" cy="197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825190" y="1660857"/>
            <a:ext cx="73599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375FA9"/>
                </a:solidFill>
              </a:rPr>
              <a:t>JUnit</a:t>
            </a:r>
            <a:r>
              <a:rPr lang="es" sz="1500">
                <a:solidFill>
                  <a:srgbClr val="375FA9"/>
                </a:solidFill>
              </a:rPr>
              <a:t> es una librería desarrollada para poder probar el funcionamiento de las clases y métodos que componen una aplicación java, y asegurarnos de que se comportan como deben ante distintas situaciones de entrada.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JUnit es un marco simple para escribir pruebas repetibles para el </a:t>
            </a:r>
            <a:r>
              <a:rPr lang="es" sz="1500" u="sng">
                <a:solidFill>
                  <a:srgbClr val="375FA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lenguaje de programación Java</a:t>
            </a:r>
            <a:r>
              <a:rPr lang="es" sz="1500">
                <a:solidFill>
                  <a:srgbClr val="375FA9"/>
                </a:solidFill>
              </a:rPr>
              <a:t> . Es una instancia de la arquitectura xUnit para marcos de prueba de unidades.</a:t>
            </a:r>
            <a:endParaRPr sz="1500">
              <a:solidFill>
                <a:srgbClr val="375FA9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825190" y="835833"/>
            <a:ext cx="6553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Pruebas Unitarias - JUnit</a:t>
            </a:r>
            <a:endParaRPr sz="30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691376" y="1482437"/>
            <a:ext cx="74490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Las características principales son:</a:t>
            </a:r>
            <a:endParaRPr sz="16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❖"/>
            </a:pPr>
            <a:r>
              <a:rPr lang="es" sz="1500">
                <a:solidFill>
                  <a:srgbClr val="375FA9"/>
                </a:solidFill>
              </a:rPr>
              <a:t>Afirmaciones: que le permiten personalizar cómo probar los valores en sus pruebas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❖"/>
            </a:pPr>
            <a:r>
              <a:rPr lang="es" sz="1500">
                <a:solidFill>
                  <a:srgbClr val="375FA9"/>
                </a:solidFill>
              </a:rPr>
              <a:t>Corredores de prueba: que le permiten especificar cómo ejecutar las pruebas en su clase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❖"/>
            </a:pPr>
            <a:r>
              <a:rPr lang="es" sz="1500">
                <a:solidFill>
                  <a:srgbClr val="375FA9"/>
                </a:solidFill>
              </a:rPr>
              <a:t>Reglas: que le permiten modificar con flexibilidad el comportamiento de las pruebas en su clase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❖"/>
            </a:pPr>
            <a:r>
              <a:rPr lang="es" sz="1500">
                <a:solidFill>
                  <a:srgbClr val="375FA9"/>
                </a:solidFill>
              </a:rPr>
              <a:t>Suites: que le permiten construir juntos un conjunto de pruebas de muchas clases diferentes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14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</a:t>
            </a:r>
            <a:endParaRPr sz="1500">
              <a:solidFill>
                <a:srgbClr val="375FA9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91376" y="880438"/>
            <a:ext cx="6553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Pruebas Unitarias - JUnit</a:t>
            </a:r>
            <a:endParaRPr sz="30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