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 id="2147483686" r:id="rId5"/>
    <p:sldMasterId id="214748368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Nunito-regular.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5" name="Google Shape;4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1" name="Google Shape;47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d83f91b2ed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0" name="Google Shape;480;gd83f91b2ed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d86d620c2f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8" name="Google Shape;498;gd86d620c2f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d83f91b2ed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3" name="Google Shape;503;gd83f91b2ed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d404584d2a_1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9" name="Google Shape;509;gd404584d2a_1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d404584d2a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gd404584d2a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9" name="Google Shape;4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83f91b2ed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8" name="Google Shape;418;gd83f91b2ed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d4011d6410_0_1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d4011d6410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d4011d6410_0_2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d4011d6410_0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46" name="Shape 146"/>
        <p:cNvGrpSpPr/>
        <p:nvPr/>
      </p:nvGrpSpPr>
      <p:grpSpPr>
        <a:xfrm>
          <a:off x="0" y="0"/>
          <a:ext cx="0" cy="0"/>
          <a:chOff x="0" y="0"/>
          <a:chExt cx="0" cy="0"/>
        </a:xfrm>
      </p:grpSpPr>
      <p:sp>
        <p:nvSpPr>
          <p:cNvPr id="147" name="Google Shape;147;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8" name="Google Shape;148;p16"/>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49" name="Google Shape;14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1" name="Google Shape;151;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2" name="Shape 152"/>
        <p:cNvGrpSpPr/>
        <p:nvPr/>
      </p:nvGrpSpPr>
      <p:grpSpPr>
        <a:xfrm>
          <a:off x="0" y="0"/>
          <a:ext cx="0" cy="0"/>
          <a:chOff x="0" y="0"/>
          <a:chExt cx="0" cy="0"/>
        </a:xfrm>
      </p:grpSpPr>
      <p:sp>
        <p:nvSpPr>
          <p:cNvPr id="153" name="Google Shape;153;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4" name="Google Shape;154;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5" name="Google Shape;155;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6" name="Google Shape;156;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7" name="Google Shape;157;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58" name="Shape 158"/>
        <p:cNvGrpSpPr/>
        <p:nvPr/>
      </p:nvGrpSpPr>
      <p:grpSpPr>
        <a:xfrm>
          <a:off x="0" y="0"/>
          <a:ext cx="0" cy="0"/>
          <a:chOff x="0" y="0"/>
          <a:chExt cx="0" cy="0"/>
        </a:xfrm>
      </p:grpSpPr>
      <p:sp>
        <p:nvSpPr>
          <p:cNvPr id="159" name="Google Shape;159;p18"/>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0" name="Google Shape;160;p1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61" name="Google Shape;161;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2" name="Google Shape;162;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3" name="Google Shape;163;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64" name="Shape 164"/>
        <p:cNvGrpSpPr/>
        <p:nvPr/>
      </p:nvGrpSpPr>
      <p:grpSpPr>
        <a:xfrm>
          <a:off x="0" y="0"/>
          <a:ext cx="0" cy="0"/>
          <a:chOff x="0" y="0"/>
          <a:chExt cx="0" cy="0"/>
        </a:xfrm>
      </p:grpSpPr>
      <p:sp>
        <p:nvSpPr>
          <p:cNvPr id="165" name="Google Shape;165;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6" name="Google Shape;166;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7" name="Google Shape;167;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8" name="Google Shape;168;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9" name="Google Shape;169;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0" name="Google Shape;170;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71" name="Shape 171"/>
        <p:cNvGrpSpPr/>
        <p:nvPr/>
      </p:nvGrpSpPr>
      <p:grpSpPr>
        <a:xfrm>
          <a:off x="0" y="0"/>
          <a:ext cx="0" cy="0"/>
          <a:chOff x="0" y="0"/>
          <a:chExt cx="0" cy="0"/>
        </a:xfrm>
      </p:grpSpPr>
      <p:sp>
        <p:nvSpPr>
          <p:cNvPr id="172" name="Google Shape;172;p2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3" name="Google Shape;173;p2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4" name="Google Shape;174;p20"/>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5" name="Google Shape;175;p2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6" name="Google Shape;176;p20"/>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7" name="Google Shape;177;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8" name="Google Shape;178;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80" name="Shape 180"/>
        <p:cNvGrpSpPr/>
        <p:nvPr/>
      </p:nvGrpSpPr>
      <p:grpSpPr>
        <a:xfrm>
          <a:off x="0" y="0"/>
          <a:ext cx="0" cy="0"/>
          <a:chOff x="0" y="0"/>
          <a:chExt cx="0" cy="0"/>
        </a:xfrm>
      </p:grpSpPr>
      <p:sp>
        <p:nvSpPr>
          <p:cNvPr id="181" name="Google Shape;181;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2" name="Google Shape;18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3" name="Google Shape;18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4" name="Google Shape;18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85" name="Shape 185"/>
        <p:cNvGrpSpPr/>
        <p:nvPr/>
      </p:nvGrpSpPr>
      <p:grpSpPr>
        <a:xfrm>
          <a:off x="0" y="0"/>
          <a:ext cx="0" cy="0"/>
          <a:chOff x="0" y="0"/>
          <a:chExt cx="0" cy="0"/>
        </a:xfrm>
      </p:grpSpPr>
      <p:sp>
        <p:nvSpPr>
          <p:cNvPr id="186" name="Google Shape;186;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7" name="Google Shape;187;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8" name="Google Shape;188;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89" name="Shape 189"/>
        <p:cNvGrpSpPr/>
        <p:nvPr/>
      </p:nvGrpSpPr>
      <p:grpSpPr>
        <a:xfrm>
          <a:off x="0" y="0"/>
          <a:ext cx="0" cy="0"/>
          <a:chOff x="0" y="0"/>
          <a:chExt cx="0" cy="0"/>
        </a:xfrm>
      </p:grpSpPr>
      <p:sp>
        <p:nvSpPr>
          <p:cNvPr id="190" name="Google Shape;190;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1" name="Google Shape;191;p2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92" name="Google Shape;192;p2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93" name="Google Shape;193;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4" name="Google Shape;194;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5" name="Google Shape;195;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96" name="Shape 196"/>
        <p:cNvGrpSpPr/>
        <p:nvPr/>
      </p:nvGrpSpPr>
      <p:grpSpPr>
        <a:xfrm>
          <a:off x="0" y="0"/>
          <a:ext cx="0" cy="0"/>
          <a:chOff x="0" y="0"/>
          <a:chExt cx="0" cy="0"/>
        </a:xfrm>
      </p:grpSpPr>
      <p:sp>
        <p:nvSpPr>
          <p:cNvPr id="197" name="Google Shape;197;p2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8" name="Google Shape;198;p24"/>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99" name="Google Shape;199;p2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00" name="Google Shape;200;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1" name="Google Shape;201;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2" name="Google Shape;202;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03" name="Shape 203"/>
        <p:cNvGrpSpPr/>
        <p:nvPr/>
      </p:nvGrpSpPr>
      <p:grpSpPr>
        <a:xfrm>
          <a:off x="0" y="0"/>
          <a:ext cx="0" cy="0"/>
          <a:chOff x="0" y="0"/>
          <a:chExt cx="0" cy="0"/>
        </a:xfrm>
      </p:grpSpPr>
      <p:sp>
        <p:nvSpPr>
          <p:cNvPr id="204" name="Google Shape;204;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5" name="Google Shape;205;p2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6" name="Google Shape;206;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7" name="Google Shape;207;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8" name="Google Shape;208;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09" name="Shape 209"/>
        <p:cNvGrpSpPr/>
        <p:nvPr/>
      </p:nvGrpSpPr>
      <p:grpSpPr>
        <a:xfrm>
          <a:off x="0" y="0"/>
          <a:ext cx="0" cy="0"/>
          <a:chOff x="0" y="0"/>
          <a:chExt cx="0" cy="0"/>
        </a:xfrm>
      </p:grpSpPr>
      <p:sp>
        <p:nvSpPr>
          <p:cNvPr id="210" name="Google Shape;210;p2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1" name="Google Shape;211;p2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12" name="Google Shape;212;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3" name="Google Shape;213;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4" name="Google Shape;214;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19" name="Shape 219"/>
        <p:cNvGrpSpPr/>
        <p:nvPr/>
      </p:nvGrpSpPr>
      <p:grpSpPr>
        <a:xfrm>
          <a:off x="0" y="0"/>
          <a:ext cx="0" cy="0"/>
          <a:chOff x="0" y="0"/>
          <a:chExt cx="0" cy="0"/>
        </a:xfrm>
      </p:grpSpPr>
      <p:sp>
        <p:nvSpPr>
          <p:cNvPr id="220" name="Google Shape;220;p2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1" name="Shape 221"/>
        <p:cNvGrpSpPr/>
        <p:nvPr/>
      </p:nvGrpSpPr>
      <p:grpSpPr>
        <a:xfrm>
          <a:off x="0" y="0"/>
          <a:ext cx="0" cy="0"/>
          <a:chOff x="0" y="0"/>
          <a:chExt cx="0" cy="0"/>
        </a:xfrm>
      </p:grpSpPr>
      <p:sp>
        <p:nvSpPr>
          <p:cNvPr id="222" name="Google Shape;222;p2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 name="Google Shape;226;p29"/>
          <p:cNvGrpSpPr/>
          <p:nvPr/>
        </p:nvGrpSpPr>
        <p:grpSpPr>
          <a:xfrm>
            <a:off x="255200" y="592"/>
            <a:ext cx="2250363" cy="1044300"/>
            <a:chOff x="255200" y="592"/>
            <a:chExt cx="2250363" cy="1044300"/>
          </a:xfrm>
        </p:grpSpPr>
        <p:sp>
          <p:nvSpPr>
            <p:cNvPr id="227" name="Google Shape;227;p2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 name="Google Shape;230;p29"/>
          <p:cNvGrpSpPr/>
          <p:nvPr/>
        </p:nvGrpSpPr>
        <p:grpSpPr>
          <a:xfrm>
            <a:off x="905395" y="592"/>
            <a:ext cx="2250363" cy="1044300"/>
            <a:chOff x="905395" y="592"/>
            <a:chExt cx="2250363" cy="1044300"/>
          </a:xfrm>
        </p:grpSpPr>
        <p:sp>
          <p:nvSpPr>
            <p:cNvPr id="231" name="Google Shape;231;p2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9"/>
          <p:cNvGrpSpPr/>
          <p:nvPr/>
        </p:nvGrpSpPr>
        <p:grpSpPr>
          <a:xfrm>
            <a:off x="7057470" y="5088"/>
            <a:ext cx="1851282" cy="752108"/>
            <a:chOff x="6917201" y="0"/>
            <a:chExt cx="2227777" cy="863400"/>
          </a:xfrm>
        </p:grpSpPr>
        <p:sp>
          <p:nvSpPr>
            <p:cNvPr id="235" name="Google Shape;235;p2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 name="Google Shape;238;p29"/>
          <p:cNvGrpSpPr/>
          <p:nvPr/>
        </p:nvGrpSpPr>
        <p:grpSpPr>
          <a:xfrm>
            <a:off x="6553032" y="4217852"/>
            <a:ext cx="2389068" cy="925737"/>
            <a:chOff x="6917201" y="0"/>
            <a:chExt cx="2227777" cy="863400"/>
          </a:xfrm>
        </p:grpSpPr>
        <p:sp>
          <p:nvSpPr>
            <p:cNvPr id="239" name="Google Shape;239;p2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 name="Google Shape;242;p29"/>
          <p:cNvGrpSpPr/>
          <p:nvPr/>
        </p:nvGrpSpPr>
        <p:grpSpPr>
          <a:xfrm>
            <a:off x="199150" y="4055652"/>
            <a:ext cx="2795414" cy="1083308"/>
            <a:chOff x="6917201" y="0"/>
            <a:chExt cx="2227777" cy="863400"/>
          </a:xfrm>
        </p:grpSpPr>
        <p:sp>
          <p:nvSpPr>
            <p:cNvPr id="243" name="Google Shape;243;p2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 name="Google Shape;246;p2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800"/>
              <a:buNone/>
              <a:defRPr sz="3800"/>
            </a:lvl1pPr>
            <a:lvl2pPr lvl="1" rtl="0" algn="ctr">
              <a:lnSpc>
                <a:spcPct val="100000"/>
              </a:lnSpc>
              <a:spcBef>
                <a:spcPts val="0"/>
              </a:spcBef>
              <a:spcAft>
                <a:spcPts val="0"/>
              </a:spcAft>
              <a:buSzPts val="3800"/>
              <a:buNone/>
              <a:defRPr sz="3800"/>
            </a:lvl2pPr>
            <a:lvl3pPr lvl="2" rtl="0" algn="ctr">
              <a:lnSpc>
                <a:spcPct val="100000"/>
              </a:lnSpc>
              <a:spcBef>
                <a:spcPts val="0"/>
              </a:spcBef>
              <a:spcAft>
                <a:spcPts val="0"/>
              </a:spcAft>
              <a:buSzPts val="3800"/>
              <a:buNone/>
              <a:defRPr sz="3800"/>
            </a:lvl3pPr>
            <a:lvl4pPr lvl="3" rtl="0" algn="ctr">
              <a:lnSpc>
                <a:spcPct val="100000"/>
              </a:lnSpc>
              <a:spcBef>
                <a:spcPts val="0"/>
              </a:spcBef>
              <a:spcAft>
                <a:spcPts val="0"/>
              </a:spcAft>
              <a:buSzPts val="3800"/>
              <a:buNone/>
              <a:defRPr sz="3800"/>
            </a:lvl4pPr>
            <a:lvl5pPr lvl="4" rtl="0" algn="ctr">
              <a:lnSpc>
                <a:spcPct val="100000"/>
              </a:lnSpc>
              <a:spcBef>
                <a:spcPts val="0"/>
              </a:spcBef>
              <a:spcAft>
                <a:spcPts val="0"/>
              </a:spcAft>
              <a:buSzPts val="3800"/>
              <a:buNone/>
              <a:defRPr sz="3800"/>
            </a:lvl5pPr>
            <a:lvl6pPr lvl="5" rtl="0" algn="ctr">
              <a:lnSpc>
                <a:spcPct val="100000"/>
              </a:lnSpc>
              <a:spcBef>
                <a:spcPts val="0"/>
              </a:spcBef>
              <a:spcAft>
                <a:spcPts val="0"/>
              </a:spcAft>
              <a:buSzPts val="3800"/>
              <a:buNone/>
              <a:defRPr sz="3800"/>
            </a:lvl6pPr>
            <a:lvl7pPr lvl="6" rtl="0" algn="ctr">
              <a:lnSpc>
                <a:spcPct val="100000"/>
              </a:lnSpc>
              <a:spcBef>
                <a:spcPts val="0"/>
              </a:spcBef>
              <a:spcAft>
                <a:spcPts val="0"/>
              </a:spcAft>
              <a:buSzPts val="3800"/>
              <a:buNone/>
              <a:defRPr sz="3800"/>
            </a:lvl7pPr>
            <a:lvl8pPr lvl="7" rtl="0" algn="ctr">
              <a:lnSpc>
                <a:spcPct val="100000"/>
              </a:lnSpc>
              <a:spcBef>
                <a:spcPts val="0"/>
              </a:spcBef>
              <a:spcAft>
                <a:spcPts val="0"/>
              </a:spcAft>
              <a:buSzPts val="3800"/>
              <a:buNone/>
              <a:defRPr sz="3800"/>
            </a:lvl8pPr>
            <a:lvl9pPr lvl="8" rtl="0" algn="ctr">
              <a:lnSpc>
                <a:spcPct val="100000"/>
              </a:lnSpc>
              <a:spcBef>
                <a:spcPts val="0"/>
              </a:spcBef>
              <a:spcAft>
                <a:spcPts val="0"/>
              </a:spcAft>
              <a:buSzPts val="3800"/>
              <a:buNone/>
              <a:defRPr sz="3800"/>
            </a:lvl9pPr>
          </a:lstStyle>
          <a:p/>
        </p:txBody>
      </p:sp>
      <p:sp>
        <p:nvSpPr>
          <p:cNvPr id="247" name="Google Shape;247;p2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248" name="Google Shape;248;p2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49" name="Shape 249"/>
        <p:cNvGrpSpPr/>
        <p:nvPr/>
      </p:nvGrpSpPr>
      <p:grpSpPr>
        <a:xfrm>
          <a:off x="0" y="0"/>
          <a:ext cx="0" cy="0"/>
          <a:chOff x="0" y="0"/>
          <a:chExt cx="0" cy="0"/>
        </a:xfrm>
      </p:grpSpPr>
      <p:sp>
        <p:nvSpPr>
          <p:cNvPr id="250" name="Google Shape;250;p3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54" name="Google Shape;254;p3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255" name="Shape 255"/>
        <p:cNvGrpSpPr/>
        <p:nvPr/>
      </p:nvGrpSpPr>
      <p:grpSpPr>
        <a:xfrm>
          <a:off x="0" y="0"/>
          <a:ext cx="0" cy="0"/>
          <a:chOff x="0" y="0"/>
          <a:chExt cx="0" cy="0"/>
        </a:xfrm>
      </p:grpSpPr>
      <p:sp>
        <p:nvSpPr>
          <p:cNvPr id="256" name="Google Shape;256;p31"/>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1"/>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 name="Google Shape;258;p31"/>
          <p:cNvGrpSpPr/>
          <p:nvPr/>
        </p:nvGrpSpPr>
        <p:grpSpPr>
          <a:xfrm>
            <a:off x="255991" y="-119"/>
            <a:ext cx="2251347" cy="1043408"/>
            <a:chOff x="3961956" y="4383950"/>
            <a:chExt cx="1160548" cy="548700"/>
          </a:xfrm>
        </p:grpSpPr>
        <p:sp>
          <p:nvSpPr>
            <p:cNvPr id="259" name="Google Shape;259;p3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1"/>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1"/>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2" name="Google Shape;262;p3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3" name="Google Shape;263;p31"/>
          <p:cNvGrpSpPr/>
          <p:nvPr/>
        </p:nvGrpSpPr>
        <p:grpSpPr>
          <a:xfrm>
            <a:off x="34934" y="4522125"/>
            <a:ext cx="1593306" cy="617072"/>
            <a:chOff x="6917201" y="0"/>
            <a:chExt cx="2227777" cy="863400"/>
          </a:xfrm>
        </p:grpSpPr>
        <p:sp>
          <p:nvSpPr>
            <p:cNvPr id="264" name="Google Shape;264;p31"/>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1"/>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1"/>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 name="Google Shape;267;p31"/>
          <p:cNvGrpSpPr/>
          <p:nvPr/>
        </p:nvGrpSpPr>
        <p:grpSpPr>
          <a:xfrm>
            <a:off x="5886354" y="1243"/>
            <a:ext cx="3257455" cy="1261514"/>
            <a:chOff x="6917201" y="0"/>
            <a:chExt cx="2227777" cy="863400"/>
          </a:xfrm>
        </p:grpSpPr>
        <p:sp>
          <p:nvSpPr>
            <p:cNvPr id="268" name="Google Shape;268;p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1"/>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 name="Google Shape;271;p31"/>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sz="3200"/>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p:txBody>
      </p:sp>
      <p:sp>
        <p:nvSpPr>
          <p:cNvPr id="272" name="Google Shape;272;p3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3" name="Shape 273"/>
        <p:cNvGrpSpPr/>
        <p:nvPr/>
      </p:nvGrpSpPr>
      <p:grpSpPr>
        <a:xfrm>
          <a:off x="0" y="0"/>
          <a:ext cx="0" cy="0"/>
          <a:chOff x="0" y="0"/>
          <a:chExt cx="0" cy="0"/>
        </a:xfrm>
      </p:grpSpPr>
      <p:sp>
        <p:nvSpPr>
          <p:cNvPr id="274" name="Google Shape;274;p32"/>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5" name="Google Shape;275;p32"/>
          <p:cNvGrpSpPr/>
          <p:nvPr/>
        </p:nvGrpSpPr>
        <p:grpSpPr>
          <a:xfrm>
            <a:off x="5594191" y="3961115"/>
            <a:ext cx="2910145" cy="1182340"/>
            <a:chOff x="6917201" y="0"/>
            <a:chExt cx="2227777" cy="863400"/>
          </a:xfrm>
        </p:grpSpPr>
        <p:sp>
          <p:nvSpPr>
            <p:cNvPr id="276" name="Google Shape;276;p3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32"/>
          <p:cNvGrpSpPr/>
          <p:nvPr/>
        </p:nvGrpSpPr>
        <p:grpSpPr>
          <a:xfrm>
            <a:off x="199150" y="2"/>
            <a:ext cx="2795414" cy="1083308"/>
            <a:chOff x="6917201" y="0"/>
            <a:chExt cx="2227777" cy="863400"/>
          </a:xfrm>
        </p:grpSpPr>
        <p:sp>
          <p:nvSpPr>
            <p:cNvPr id="280" name="Google Shape;280;p3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3" name="Google Shape;283;p32"/>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3200"/>
              <a:buNone/>
              <a:defRPr sz="3200">
                <a:solidFill>
                  <a:schemeClr val="dk2"/>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p:txBody>
      </p:sp>
      <p:sp>
        <p:nvSpPr>
          <p:cNvPr id="284" name="Google Shape;284;p3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285" name="Shape 285"/>
        <p:cNvGrpSpPr/>
        <p:nvPr/>
      </p:nvGrpSpPr>
      <p:grpSpPr>
        <a:xfrm>
          <a:off x="0" y="0"/>
          <a:ext cx="0" cy="0"/>
          <a:chOff x="0" y="0"/>
          <a:chExt cx="0" cy="0"/>
        </a:xfrm>
      </p:grpSpPr>
      <p:sp>
        <p:nvSpPr>
          <p:cNvPr id="286" name="Google Shape;286;p3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90" name="Google Shape;290;p3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91" name="Google Shape;291;p3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292" name="Shape 292"/>
        <p:cNvGrpSpPr/>
        <p:nvPr/>
      </p:nvGrpSpPr>
      <p:grpSpPr>
        <a:xfrm>
          <a:off x="0" y="0"/>
          <a:ext cx="0" cy="0"/>
          <a:chOff x="0" y="0"/>
          <a:chExt cx="0" cy="0"/>
        </a:xfrm>
      </p:grpSpPr>
      <p:sp>
        <p:nvSpPr>
          <p:cNvPr id="293" name="Google Shape;293;p3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97" name="Google Shape;297;p34"/>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98" name="Google Shape;298;p34"/>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99" name="Google Shape;299;p3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300" name="Shape 300"/>
        <p:cNvGrpSpPr/>
        <p:nvPr/>
      </p:nvGrpSpPr>
      <p:grpSpPr>
        <a:xfrm>
          <a:off x="0" y="0"/>
          <a:ext cx="0" cy="0"/>
          <a:chOff x="0" y="0"/>
          <a:chExt cx="0" cy="0"/>
        </a:xfrm>
      </p:grpSpPr>
      <p:sp>
        <p:nvSpPr>
          <p:cNvPr id="301" name="Google Shape;301;p3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5"/>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5"/>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305" name="Google Shape;305;p35"/>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306" name="Google Shape;306;p3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307" name="Shape 307"/>
        <p:cNvGrpSpPr/>
        <p:nvPr/>
      </p:nvGrpSpPr>
      <p:grpSpPr>
        <a:xfrm>
          <a:off x="0" y="0"/>
          <a:ext cx="0" cy="0"/>
          <a:chOff x="0" y="0"/>
          <a:chExt cx="0" cy="0"/>
        </a:xfrm>
      </p:grpSpPr>
      <p:sp>
        <p:nvSpPr>
          <p:cNvPr id="308" name="Google Shape;308;p3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6"/>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312" name="Google Shape;312;p36"/>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chemeClr val="lt1"/>
              </a:buClr>
              <a:buSzPts val="1600"/>
              <a:buNone/>
              <a:defRPr sz="1600">
                <a:solidFill>
                  <a:schemeClr val="lt1"/>
                </a:solidFill>
              </a:defRPr>
            </a:lvl2pPr>
            <a:lvl3pPr lvl="2" rtl="0" algn="l">
              <a:lnSpc>
                <a:spcPct val="100000"/>
              </a:lnSpc>
              <a:spcBef>
                <a:spcPts val="0"/>
              </a:spcBef>
              <a:spcAft>
                <a:spcPts val="0"/>
              </a:spcAft>
              <a:buClr>
                <a:schemeClr val="lt1"/>
              </a:buClr>
              <a:buSzPts val="1600"/>
              <a:buNone/>
              <a:defRPr sz="1600">
                <a:solidFill>
                  <a:schemeClr val="lt1"/>
                </a:solidFill>
              </a:defRPr>
            </a:lvl3pPr>
            <a:lvl4pPr lvl="3" rtl="0" algn="l">
              <a:lnSpc>
                <a:spcPct val="100000"/>
              </a:lnSpc>
              <a:spcBef>
                <a:spcPts val="0"/>
              </a:spcBef>
              <a:spcAft>
                <a:spcPts val="0"/>
              </a:spcAft>
              <a:buClr>
                <a:schemeClr val="lt1"/>
              </a:buClr>
              <a:buSzPts val="1600"/>
              <a:buNone/>
              <a:defRPr sz="1600">
                <a:solidFill>
                  <a:schemeClr val="lt1"/>
                </a:solidFill>
              </a:defRPr>
            </a:lvl4pPr>
            <a:lvl5pPr lvl="4" rtl="0" algn="l">
              <a:lnSpc>
                <a:spcPct val="100000"/>
              </a:lnSpc>
              <a:spcBef>
                <a:spcPts val="0"/>
              </a:spcBef>
              <a:spcAft>
                <a:spcPts val="0"/>
              </a:spcAft>
              <a:buClr>
                <a:schemeClr val="lt1"/>
              </a:buClr>
              <a:buSzPts val="1600"/>
              <a:buNone/>
              <a:defRPr sz="1600">
                <a:solidFill>
                  <a:schemeClr val="lt1"/>
                </a:solidFill>
              </a:defRPr>
            </a:lvl5pPr>
            <a:lvl6pPr lvl="5" rtl="0" algn="l">
              <a:lnSpc>
                <a:spcPct val="100000"/>
              </a:lnSpc>
              <a:spcBef>
                <a:spcPts val="0"/>
              </a:spcBef>
              <a:spcAft>
                <a:spcPts val="0"/>
              </a:spcAft>
              <a:buClr>
                <a:schemeClr val="lt1"/>
              </a:buClr>
              <a:buSzPts val="1600"/>
              <a:buNone/>
              <a:defRPr sz="1600">
                <a:solidFill>
                  <a:schemeClr val="lt1"/>
                </a:solidFill>
              </a:defRPr>
            </a:lvl6pPr>
            <a:lvl7pPr lvl="6" rtl="0" algn="l">
              <a:lnSpc>
                <a:spcPct val="100000"/>
              </a:lnSpc>
              <a:spcBef>
                <a:spcPts val="0"/>
              </a:spcBef>
              <a:spcAft>
                <a:spcPts val="0"/>
              </a:spcAft>
              <a:buClr>
                <a:schemeClr val="lt1"/>
              </a:buClr>
              <a:buSzPts val="1600"/>
              <a:buNone/>
              <a:defRPr sz="1600">
                <a:solidFill>
                  <a:schemeClr val="lt1"/>
                </a:solidFill>
              </a:defRPr>
            </a:lvl7pPr>
            <a:lvl8pPr lvl="7" rtl="0" algn="l">
              <a:lnSpc>
                <a:spcPct val="100000"/>
              </a:lnSpc>
              <a:spcBef>
                <a:spcPts val="0"/>
              </a:spcBef>
              <a:spcAft>
                <a:spcPts val="0"/>
              </a:spcAft>
              <a:buClr>
                <a:schemeClr val="lt1"/>
              </a:buClr>
              <a:buSzPts val="1600"/>
              <a:buNone/>
              <a:defRPr sz="1600">
                <a:solidFill>
                  <a:schemeClr val="lt1"/>
                </a:solidFill>
              </a:defRPr>
            </a:lvl8pPr>
            <a:lvl9pPr lvl="8" rtl="0" algn="l">
              <a:lnSpc>
                <a:spcPct val="100000"/>
              </a:lnSpc>
              <a:spcBef>
                <a:spcPts val="0"/>
              </a:spcBef>
              <a:spcAft>
                <a:spcPts val="0"/>
              </a:spcAft>
              <a:buClr>
                <a:schemeClr val="lt1"/>
              </a:buClr>
              <a:buSzPts val="1600"/>
              <a:buNone/>
              <a:defRPr sz="1600">
                <a:solidFill>
                  <a:schemeClr val="lt1"/>
                </a:solidFill>
              </a:defRPr>
            </a:lvl9pPr>
          </a:lstStyle>
          <a:p/>
        </p:txBody>
      </p:sp>
      <p:sp>
        <p:nvSpPr>
          <p:cNvPr id="313" name="Google Shape;313;p36"/>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314" name="Google Shape;314;p3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315" name="Shape 315"/>
        <p:cNvGrpSpPr/>
        <p:nvPr/>
      </p:nvGrpSpPr>
      <p:grpSpPr>
        <a:xfrm>
          <a:off x="0" y="0"/>
          <a:ext cx="0" cy="0"/>
          <a:chOff x="0" y="0"/>
          <a:chExt cx="0" cy="0"/>
        </a:xfrm>
      </p:grpSpPr>
      <p:sp>
        <p:nvSpPr>
          <p:cNvPr id="316" name="Google Shape;316;p37"/>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7"/>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7"/>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rtl="0" algn="l">
              <a:lnSpc>
                <a:spcPct val="100000"/>
              </a:lnSpc>
              <a:spcBef>
                <a:spcPts val="0"/>
              </a:spcBef>
              <a:spcAft>
                <a:spcPts val="0"/>
              </a:spcAft>
              <a:buSzPts val="1300"/>
              <a:buNone/>
              <a:defRPr/>
            </a:lvl1pPr>
          </a:lstStyle>
          <a:p/>
        </p:txBody>
      </p:sp>
      <p:sp>
        <p:nvSpPr>
          <p:cNvPr id="320" name="Google Shape;320;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321" name="Shape 321"/>
        <p:cNvGrpSpPr/>
        <p:nvPr/>
      </p:nvGrpSpPr>
      <p:grpSpPr>
        <a:xfrm>
          <a:off x="0" y="0"/>
          <a:ext cx="0" cy="0"/>
          <a:chOff x="0" y="0"/>
          <a:chExt cx="0" cy="0"/>
        </a:xfrm>
      </p:grpSpPr>
      <p:sp>
        <p:nvSpPr>
          <p:cNvPr id="322" name="Google Shape;322;p38"/>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3" name="Google Shape;323;p38"/>
          <p:cNvGrpSpPr/>
          <p:nvPr/>
        </p:nvGrpSpPr>
        <p:grpSpPr>
          <a:xfrm>
            <a:off x="5959223" y="4119576"/>
            <a:ext cx="2520952" cy="1024165"/>
            <a:chOff x="6917201" y="0"/>
            <a:chExt cx="2227777" cy="863400"/>
          </a:xfrm>
        </p:grpSpPr>
        <p:sp>
          <p:nvSpPr>
            <p:cNvPr id="324" name="Google Shape;324;p38"/>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8"/>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8"/>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 name="Google Shape;327;p38"/>
          <p:cNvGrpSpPr/>
          <p:nvPr/>
        </p:nvGrpSpPr>
        <p:grpSpPr>
          <a:xfrm>
            <a:off x="199150" y="2"/>
            <a:ext cx="2795414" cy="1083308"/>
            <a:chOff x="6917201" y="0"/>
            <a:chExt cx="2227777" cy="863400"/>
          </a:xfrm>
        </p:grpSpPr>
        <p:sp>
          <p:nvSpPr>
            <p:cNvPr id="328" name="Google Shape;328;p3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1" name="Google Shape;331;p38"/>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8600"/>
              <a:buNone/>
              <a:defRPr sz="8600">
                <a:solidFill>
                  <a:schemeClr val="dk2"/>
                </a:solidFill>
              </a:defRPr>
            </a:lvl1pPr>
            <a:lvl2pPr lvl="1" rtl="0" algn="ctr">
              <a:lnSpc>
                <a:spcPct val="100000"/>
              </a:lnSpc>
              <a:spcBef>
                <a:spcPts val="0"/>
              </a:spcBef>
              <a:spcAft>
                <a:spcPts val="0"/>
              </a:spcAft>
              <a:buClr>
                <a:schemeClr val="dk2"/>
              </a:buClr>
              <a:buSzPts val="8600"/>
              <a:buNone/>
              <a:defRPr sz="8600">
                <a:solidFill>
                  <a:schemeClr val="dk2"/>
                </a:solidFill>
              </a:defRPr>
            </a:lvl2pPr>
            <a:lvl3pPr lvl="2" rtl="0" algn="ctr">
              <a:lnSpc>
                <a:spcPct val="100000"/>
              </a:lnSpc>
              <a:spcBef>
                <a:spcPts val="0"/>
              </a:spcBef>
              <a:spcAft>
                <a:spcPts val="0"/>
              </a:spcAft>
              <a:buClr>
                <a:schemeClr val="dk2"/>
              </a:buClr>
              <a:buSzPts val="8600"/>
              <a:buNone/>
              <a:defRPr sz="8600">
                <a:solidFill>
                  <a:schemeClr val="dk2"/>
                </a:solidFill>
              </a:defRPr>
            </a:lvl3pPr>
            <a:lvl4pPr lvl="3" rtl="0" algn="ctr">
              <a:lnSpc>
                <a:spcPct val="100000"/>
              </a:lnSpc>
              <a:spcBef>
                <a:spcPts val="0"/>
              </a:spcBef>
              <a:spcAft>
                <a:spcPts val="0"/>
              </a:spcAft>
              <a:buClr>
                <a:schemeClr val="dk2"/>
              </a:buClr>
              <a:buSzPts val="8600"/>
              <a:buNone/>
              <a:defRPr sz="8600">
                <a:solidFill>
                  <a:schemeClr val="dk2"/>
                </a:solidFill>
              </a:defRPr>
            </a:lvl4pPr>
            <a:lvl5pPr lvl="4" rtl="0" algn="ctr">
              <a:lnSpc>
                <a:spcPct val="100000"/>
              </a:lnSpc>
              <a:spcBef>
                <a:spcPts val="0"/>
              </a:spcBef>
              <a:spcAft>
                <a:spcPts val="0"/>
              </a:spcAft>
              <a:buClr>
                <a:schemeClr val="dk2"/>
              </a:buClr>
              <a:buSzPts val="8600"/>
              <a:buNone/>
              <a:defRPr sz="8600">
                <a:solidFill>
                  <a:schemeClr val="dk2"/>
                </a:solidFill>
              </a:defRPr>
            </a:lvl5pPr>
            <a:lvl6pPr lvl="5" rtl="0" algn="ctr">
              <a:lnSpc>
                <a:spcPct val="100000"/>
              </a:lnSpc>
              <a:spcBef>
                <a:spcPts val="0"/>
              </a:spcBef>
              <a:spcAft>
                <a:spcPts val="0"/>
              </a:spcAft>
              <a:buClr>
                <a:schemeClr val="dk2"/>
              </a:buClr>
              <a:buSzPts val="8600"/>
              <a:buNone/>
              <a:defRPr sz="8600">
                <a:solidFill>
                  <a:schemeClr val="dk2"/>
                </a:solidFill>
              </a:defRPr>
            </a:lvl6pPr>
            <a:lvl7pPr lvl="6" rtl="0" algn="ctr">
              <a:lnSpc>
                <a:spcPct val="100000"/>
              </a:lnSpc>
              <a:spcBef>
                <a:spcPts val="0"/>
              </a:spcBef>
              <a:spcAft>
                <a:spcPts val="0"/>
              </a:spcAft>
              <a:buClr>
                <a:schemeClr val="dk2"/>
              </a:buClr>
              <a:buSzPts val="8600"/>
              <a:buNone/>
              <a:defRPr sz="8600">
                <a:solidFill>
                  <a:schemeClr val="dk2"/>
                </a:solidFill>
              </a:defRPr>
            </a:lvl7pPr>
            <a:lvl8pPr lvl="7" rtl="0" algn="ctr">
              <a:lnSpc>
                <a:spcPct val="100000"/>
              </a:lnSpc>
              <a:spcBef>
                <a:spcPts val="0"/>
              </a:spcBef>
              <a:spcAft>
                <a:spcPts val="0"/>
              </a:spcAft>
              <a:buClr>
                <a:schemeClr val="dk2"/>
              </a:buClr>
              <a:buSzPts val="8600"/>
              <a:buNone/>
              <a:defRPr sz="8600">
                <a:solidFill>
                  <a:schemeClr val="dk2"/>
                </a:solidFill>
              </a:defRPr>
            </a:lvl8pPr>
            <a:lvl9pPr lvl="8" rtl="0"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332" name="Google Shape;332;p38"/>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rtl="0" algn="ctr">
              <a:lnSpc>
                <a:spcPct val="115000"/>
              </a:lnSpc>
              <a:spcBef>
                <a:spcPts val="0"/>
              </a:spcBef>
              <a:spcAft>
                <a:spcPts val="0"/>
              </a:spcAft>
              <a:buSzPts val="1300"/>
              <a:buChar char="●"/>
              <a:defRPr/>
            </a:lvl1pPr>
            <a:lvl2pPr indent="-298450" lvl="1" marL="914400" rtl="0" algn="ctr">
              <a:lnSpc>
                <a:spcPct val="115000"/>
              </a:lnSpc>
              <a:spcBef>
                <a:spcPts val="1600"/>
              </a:spcBef>
              <a:spcAft>
                <a:spcPts val="0"/>
              </a:spcAft>
              <a:buSzPts val="1100"/>
              <a:buChar char="○"/>
              <a:defRPr/>
            </a:lvl2pPr>
            <a:lvl3pPr indent="-298450" lvl="2" marL="1371600" rtl="0" algn="ctr">
              <a:lnSpc>
                <a:spcPct val="115000"/>
              </a:lnSpc>
              <a:spcBef>
                <a:spcPts val="1600"/>
              </a:spcBef>
              <a:spcAft>
                <a:spcPts val="0"/>
              </a:spcAft>
              <a:buSzPts val="1100"/>
              <a:buChar char="■"/>
              <a:defRPr/>
            </a:lvl3pPr>
            <a:lvl4pPr indent="-298450" lvl="3" marL="1828800" rtl="0" algn="ctr">
              <a:lnSpc>
                <a:spcPct val="115000"/>
              </a:lnSpc>
              <a:spcBef>
                <a:spcPts val="1600"/>
              </a:spcBef>
              <a:spcAft>
                <a:spcPts val="0"/>
              </a:spcAft>
              <a:buSzPts val="1100"/>
              <a:buChar char="●"/>
              <a:defRPr/>
            </a:lvl4pPr>
            <a:lvl5pPr indent="-298450" lvl="4" marL="2286000" rtl="0" algn="ctr">
              <a:lnSpc>
                <a:spcPct val="115000"/>
              </a:lnSpc>
              <a:spcBef>
                <a:spcPts val="1600"/>
              </a:spcBef>
              <a:spcAft>
                <a:spcPts val="0"/>
              </a:spcAft>
              <a:buSzPts val="1100"/>
              <a:buChar char="○"/>
              <a:defRPr/>
            </a:lvl5pPr>
            <a:lvl6pPr indent="-298450" lvl="5" marL="2743200" rtl="0" algn="ctr">
              <a:lnSpc>
                <a:spcPct val="115000"/>
              </a:lnSpc>
              <a:spcBef>
                <a:spcPts val="1600"/>
              </a:spcBef>
              <a:spcAft>
                <a:spcPts val="0"/>
              </a:spcAft>
              <a:buSzPts val="1100"/>
              <a:buChar char="■"/>
              <a:defRPr/>
            </a:lvl6pPr>
            <a:lvl7pPr indent="-298450" lvl="6" marL="3200400" rtl="0" algn="ctr">
              <a:lnSpc>
                <a:spcPct val="115000"/>
              </a:lnSpc>
              <a:spcBef>
                <a:spcPts val="1600"/>
              </a:spcBef>
              <a:spcAft>
                <a:spcPts val="0"/>
              </a:spcAft>
              <a:buSzPts val="1100"/>
              <a:buChar char="●"/>
              <a:defRPr/>
            </a:lvl7pPr>
            <a:lvl8pPr indent="-298450" lvl="7" marL="3657600" rtl="0" algn="ctr">
              <a:lnSpc>
                <a:spcPct val="115000"/>
              </a:lnSpc>
              <a:spcBef>
                <a:spcPts val="1600"/>
              </a:spcBef>
              <a:spcAft>
                <a:spcPts val="0"/>
              </a:spcAft>
              <a:buSzPts val="1100"/>
              <a:buChar char="○"/>
              <a:defRPr/>
            </a:lvl8pPr>
            <a:lvl9pPr indent="-298450" lvl="8" marL="4114800" rtl="0" algn="ctr">
              <a:lnSpc>
                <a:spcPct val="115000"/>
              </a:lnSpc>
              <a:spcBef>
                <a:spcPts val="1600"/>
              </a:spcBef>
              <a:spcAft>
                <a:spcPts val="1600"/>
              </a:spcAft>
              <a:buSzPts val="1100"/>
              <a:buChar char="■"/>
              <a:defRPr/>
            </a:lvl9pPr>
          </a:lstStyle>
          <a:p/>
        </p:txBody>
      </p:sp>
      <p:sp>
        <p:nvSpPr>
          <p:cNvPr id="333" name="Google Shape;333;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334" name="Shape 334"/>
        <p:cNvGrpSpPr/>
        <p:nvPr/>
      </p:nvGrpSpPr>
      <p:grpSpPr>
        <a:xfrm>
          <a:off x="0" y="0"/>
          <a:ext cx="0" cy="0"/>
          <a:chOff x="0" y="0"/>
          <a:chExt cx="0" cy="0"/>
        </a:xfrm>
      </p:grpSpPr>
      <p:pic>
        <p:nvPicPr>
          <p:cNvPr descr="OBJETO DE ESTUDIO DE LA LÓGICA" id="335" name="Google Shape;335;p39"/>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336" name="Google Shape;336;p39"/>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9"/>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9"/>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262626"/>
              </a:buClr>
              <a:buSzPts val="6000"/>
              <a:buFont typeface="Calibri"/>
              <a:buNone/>
              <a:defRPr b="0" sz="6000">
                <a:solidFill>
                  <a:srgbClr val="262626"/>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39" name="Google Shape;339;p39"/>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rtl="0" algn="l">
              <a:lnSpc>
                <a:spcPct val="90000"/>
              </a:lnSpc>
              <a:spcBef>
                <a:spcPts val="200"/>
              </a:spcBef>
              <a:spcAft>
                <a:spcPts val="0"/>
              </a:spcAft>
              <a:buSzPts val="1400"/>
              <a:buNone/>
              <a:defRPr sz="1400">
                <a:solidFill>
                  <a:srgbClr val="888888"/>
                </a:solidFill>
              </a:defRPr>
            </a:lvl2pPr>
            <a:lvl3pPr indent="-228600" lvl="2" marL="1371600" rtl="0" algn="l">
              <a:lnSpc>
                <a:spcPct val="90000"/>
              </a:lnSpc>
              <a:spcBef>
                <a:spcPts val="300"/>
              </a:spcBef>
              <a:spcAft>
                <a:spcPts val="0"/>
              </a:spcAft>
              <a:buSzPts val="1200"/>
              <a:buNone/>
              <a:defRPr sz="1200">
                <a:solidFill>
                  <a:srgbClr val="888888"/>
                </a:solidFill>
              </a:defRPr>
            </a:lvl3pPr>
            <a:lvl4pPr indent="-228600" lvl="3" marL="1828800" rtl="0" algn="l">
              <a:lnSpc>
                <a:spcPct val="90000"/>
              </a:lnSpc>
              <a:spcBef>
                <a:spcPts val="300"/>
              </a:spcBef>
              <a:spcAft>
                <a:spcPts val="0"/>
              </a:spcAft>
              <a:buSzPts val="1100"/>
              <a:buNone/>
              <a:defRPr sz="1100">
                <a:solidFill>
                  <a:srgbClr val="888888"/>
                </a:solidFill>
              </a:defRPr>
            </a:lvl4pPr>
            <a:lvl5pPr indent="-228600" lvl="4" marL="2286000" rtl="0" algn="l">
              <a:lnSpc>
                <a:spcPct val="90000"/>
              </a:lnSpc>
              <a:spcBef>
                <a:spcPts val="300"/>
              </a:spcBef>
              <a:spcAft>
                <a:spcPts val="0"/>
              </a:spcAft>
              <a:buSzPts val="1100"/>
              <a:buNone/>
              <a:defRPr sz="1100">
                <a:solidFill>
                  <a:srgbClr val="888888"/>
                </a:solidFill>
              </a:defRPr>
            </a:lvl5pPr>
            <a:lvl6pPr indent="-228600" lvl="5" marL="2743200" rtl="0" algn="l">
              <a:lnSpc>
                <a:spcPct val="90000"/>
              </a:lnSpc>
              <a:spcBef>
                <a:spcPts val="300"/>
              </a:spcBef>
              <a:spcAft>
                <a:spcPts val="0"/>
              </a:spcAft>
              <a:buSzPts val="1100"/>
              <a:buNone/>
              <a:defRPr sz="1100">
                <a:solidFill>
                  <a:srgbClr val="888888"/>
                </a:solidFill>
              </a:defRPr>
            </a:lvl6pPr>
            <a:lvl7pPr indent="-228600" lvl="6" marL="3200400" rtl="0" algn="l">
              <a:lnSpc>
                <a:spcPct val="90000"/>
              </a:lnSpc>
              <a:spcBef>
                <a:spcPts val="300"/>
              </a:spcBef>
              <a:spcAft>
                <a:spcPts val="0"/>
              </a:spcAft>
              <a:buSzPts val="1100"/>
              <a:buNone/>
              <a:defRPr sz="1100">
                <a:solidFill>
                  <a:srgbClr val="888888"/>
                </a:solidFill>
              </a:defRPr>
            </a:lvl7pPr>
            <a:lvl8pPr indent="-228600" lvl="7" marL="3657600" rtl="0" algn="l">
              <a:lnSpc>
                <a:spcPct val="90000"/>
              </a:lnSpc>
              <a:spcBef>
                <a:spcPts val="300"/>
              </a:spcBef>
              <a:spcAft>
                <a:spcPts val="0"/>
              </a:spcAft>
              <a:buSzPts val="1100"/>
              <a:buNone/>
              <a:defRPr sz="1100">
                <a:solidFill>
                  <a:srgbClr val="888888"/>
                </a:solidFill>
              </a:defRPr>
            </a:lvl8pPr>
            <a:lvl9pPr indent="-228600" lvl="8" marL="4114800" rtl="0" algn="l">
              <a:lnSpc>
                <a:spcPct val="90000"/>
              </a:lnSpc>
              <a:spcBef>
                <a:spcPts val="300"/>
              </a:spcBef>
              <a:spcAft>
                <a:spcPts val="300"/>
              </a:spcAft>
              <a:buSzPts val="1100"/>
              <a:buNone/>
              <a:defRPr sz="1100">
                <a:solidFill>
                  <a:srgbClr val="888888"/>
                </a:solidFill>
              </a:defRPr>
            </a:lvl9pPr>
          </a:lstStyle>
          <a:p/>
        </p:txBody>
      </p:sp>
      <p:sp>
        <p:nvSpPr>
          <p:cNvPr id="340" name="Google Shape;340;p39"/>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41" name="Google Shape;341;p39"/>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42" name="Google Shape;342;p39"/>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343" name="Google Shape;343;p39"/>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344" name="Shape 344"/>
        <p:cNvGrpSpPr/>
        <p:nvPr/>
      </p:nvGrpSpPr>
      <p:grpSpPr>
        <a:xfrm>
          <a:off x="0" y="0"/>
          <a:ext cx="0" cy="0"/>
          <a:chOff x="0" y="0"/>
          <a:chExt cx="0" cy="0"/>
        </a:xfrm>
      </p:grpSpPr>
      <p:sp>
        <p:nvSpPr>
          <p:cNvPr id="345" name="Google Shape;345;p40"/>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3600"/>
              <a:buFont typeface="Calibri"/>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46" name="Google Shape;346;p40"/>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347" name="Google Shape;347;p4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48" name="Google Shape;348;p4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49" name="Google Shape;349;p4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4.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1.jp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theme" Target="../theme/theme2.xml"/><Relationship Id="rId14" Type="http://schemas.openxmlformats.org/officeDocument/2006/relationships/slideLayout" Target="../slideLayouts/slideLayout3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42" name="Google Shape;142;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3" name="Google Shape;143;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4" name="Google Shape;144;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5" name="Google Shape;145;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215" name="Shape 215"/>
        <p:cNvGrpSpPr/>
        <p:nvPr/>
      </p:nvGrpSpPr>
      <p:grpSpPr>
        <a:xfrm>
          <a:off x="0" y="0"/>
          <a:ext cx="0" cy="0"/>
          <a:chOff x="0" y="0"/>
          <a:chExt cx="0" cy="0"/>
        </a:xfrm>
      </p:grpSpPr>
      <p:sp>
        <p:nvSpPr>
          <p:cNvPr id="216" name="Google Shape;21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217" name="Google Shape;217;p2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218" name="Google Shape;218;p2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jp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9.jp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jpg"/><Relationship Id="rId4" Type="http://schemas.openxmlformats.org/officeDocument/2006/relationships/image" Target="../media/image35.png"/><Relationship Id="rId5" Type="http://schemas.openxmlformats.org/officeDocument/2006/relationships/image" Target="../media/image44.png"/><Relationship Id="rId6"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 Id="rId3" Type="http://schemas.openxmlformats.org/officeDocument/2006/relationships/image" Target="../media/image40.jpg"/><Relationship Id="rId4" Type="http://schemas.openxmlformats.org/officeDocument/2006/relationships/image" Target="../media/image43.png"/><Relationship Id="rId5" Type="http://schemas.openxmlformats.org/officeDocument/2006/relationships/hyperlink" Target="https://www.questionpro.com/t/ALw8TZlxOJ"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20" Type="http://schemas.openxmlformats.org/officeDocument/2006/relationships/image" Target="../media/image16.png"/><Relationship Id="rId22" Type="http://schemas.openxmlformats.org/officeDocument/2006/relationships/image" Target="../media/image36.png"/><Relationship Id="rId21" Type="http://schemas.openxmlformats.org/officeDocument/2006/relationships/image" Target="../media/image19.png"/><Relationship Id="rId24" Type="http://schemas.openxmlformats.org/officeDocument/2006/relationships/image" Target="../media/image25.png"/><Relationship Id="rId23"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13.png"/><Relationship Id="rId9" Type="http://schemas.openxmlformats.org/officeDocument/2006/relationships/image" Target="../media/image10.png"/><Relationship Id="rId26" Type="http://schemas.openxmlformats.org/officeDocument/2006/relationships/image" Target="../media/image41.png"/><Relationship Id="rId25" Type="http://schemas.openxmlformats.org/officeDocument/2006/relationships/image" Target="../media/image39.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2.png"/><Relationship Id="rId8" Type="http://schemas.openxmlformats.org/officeDocument/2006/relationships/image" Target="../media/image5.png"/><Relationship Id="rId11" Type="http://schemas.openxmlformats.org/officeDocument/2006/relationships/image" Target="../media/image30.png"/><Relationship Id="rId10" Type="http://schemas.openxmlformats.org/officeDocument/2006/relationships/image" Target="../media/image27.png"/><Relationship Id="rId13" Type="http://schemas.openxmlformats.org/officeDocument/2006/relationships/image" Target="../media/image24.png"/><Relationship Id="rId12" Type="http://schemas.openxmlformats.org/officeDocument/2006/relationships/image" Target="../media/image11.png"/><Relationship Id="rId15" Type="http://schemas.openxmlformats.org/officeDocument/2006/relationships/image" Target="../media/image18.png"/><Relationship Id="rId14" Type="http://schemas.openxmlformats.org/officeDocument/2006/relationships/image" Target="../media/image15.png"/><Relationship Id="rId17" Type="http://schemas.openxmlformats.org/officeDocument/2006/relationships/image" Target="../media/image21.png"/><Relationship Id="rId16" Type="http://schemas.openxmlformats.org/officeDocument/2006/relationships/image" Target="../media/image23.png"/><Relationship Id="rId19" Type="http://schemas.openxmlformats.org/officeDocument/2006/relationships/image" Target="../media/image45.png"/><Relationship Id="rId18"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42.jpg"/><Relationship Id="rId4" Type="http://schemas.openxmlformats.org/officeDocument/2006/relationships/image" Target="../media/image32.png"/><Relationship Id="rId5"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4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p4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Programación </a:t>
            </a:r>
            <a:br>
              <a:rPr lang="es" sz="2400">
                <a:solidFill>
                  <a:srgbClr val="3D63AB"/>
                </a:solidFill>
                <a:latin typeface="Arial"/>
                <a:ea typeface="Arial"/>
                <a:cs typeface="Arial"/>
                <a:sym typeface="Arial"/>
              </a:rPr>
            </a:br>
            <a:r>
              <a:rPr lang="es" sz="2400">
                <a:solidFill>
                  <a:srgbClr val="3D63AB"/>
                </a:solidFill>
                <a:latin typeface="Arial"/>
                <a:ea typeface="Arial"/>
                <a:cs typeface="Arial"/>
                <a:sym typeface="Arial"/>
              </a:rPr>
              <a:t>Básica en Java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46" name="Shape 446"/>
        <p:cNvGrpSpPr/>
        <p:nvPr/>
      </p:nvGrpSpPr>
      <p:grpSpPr>
        <a:xfrm>
          <a:off x="0" y="0"/>
          <a:ext cx="0" cy="0"/>
          <a:chOff x="0" y="0"/>
          <a:chExt cx="0" cy="0"/>
        </a:xfrm>
      </p:grpSpPr>
      <p:sp>
        <p:nvSpPr>
          <p:cNvPr id="447" name="Google Shape;447;p50"/>
          <p:cNvSpPr txBox="1"/>
          <p:nvPr/>
        </p:nvSpPr>
        <p:spPr>
          <a:xfrm>
            <a:off x="753899" y="1947179"/>
            <a:ext cx="3500100" cy="1429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233A44"/>
                </a:solidFill>
              </a:rPr>
              <a:t>Una matriz identidad o unidad de orden n es una matriz cuadrada donde todos sus elementos son ceros (0) menos los elementos de la diagonal principal que son unos (1). </a:t>
            </a:r>
            <a:endParaRPr sz="1300">
              <a:solidFill>
                <a:srgbClr val="233A44"/>
              </a:solidFill>
              <a:latin typeface="Calibri"/>
              <a:ea typeface="Calibri"/>
              <a:cs typeface="Calibri"/>
              <a:sym typeface="Calibri"/>
            </a:endParaRPr>
          </a:p>
        </p:txBody>
      </p:sp>
      <p:sp>
        <p:nvSpPr>
          <p:cNvPr id="448" name="Google Shape;448;p50"/>
          <p:cNvSpPr txBox="1"/>
          <p:nvPr/>
        </p:nvSpPr>
        <p:spPr>
          <a:xfrm>
            <a:off x="714360" y="3475506"/>
            <a:ext cx="203100" cy="3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Arial"/>
                <a:ea typeface="Arial"/>
                <a:cs typeface="Arial"/>
                <a:sym typeface="Arial"/>
              </a:rPr>
              <a:t>A</a:t>
            </a:r>
            <a:endParaRPr/>
          </a:p>
        </p:txBody>
      </p:sp>
      <p:sp>
        <p:nvSpPr>
          <p:cNvPr id="449" name="Google Shape;449;p50"/>
          <p:cNvSpPr txBox="1"/>
          <p:nvPr/>
        </p:nvSpPr>
        <p:spPr>
          <a:xfrm>
            <a:off x="800099" y="952838"/>
            <a:ext cx="7543800" cy="5247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Arreglo Bidimensional: Matriz</a:t>
            </a:r>
            <a:endParaRPr sz="2800">
              <a:solidFill>
                <a:srgbClr val="AF7B51"/>
              </a:solidFill>
              <a:latin typeface="Nunito"/>
              <a:ea typeface="Nunito"/>
              <a:cs typeface="Nunito"/>
              <a:sym typeface="Nunito"/>
            </a:endParaRPr>
          </a:p>
        </p:txBody>
      </p:sp>
      <p:sp>
        <p:nvSpPr>
          <p:cNvPr id="450" name="Google Shape;450;p50"/>
          <p:cNvSpPr txBox="1"/>
          <p:nvPr/>
        </p:nvSpPr>
        <p:spPr>
          <a:xfrm>
            <a:off x="917550" y="1612439"/>
            <a:ext cx="4875900" cy="334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500"/>
              <a:buFont typeface="Arial"/>
              <a:buNone/>
            </a:pPr>
            <a:r>
              <a:rPr b="0" i="0" lang="es" sz="1600" u="none" cap="none" strike="noStrike">
                <a:solidFill>
                  <a:srgbClr val="375FA9"/>
                </a:solidFill>
                <a:latin typeface="Arial"/>
                <a:ea typeface="Arial"/>
                <a:cs typeface="Arial"/>
                <a:sym typeface="Arial"/>
              </a:rPr>
              <a:t>Matriz Identidad – Codificar en Java</a:t>
            </a:r>
            <a:endParaRPr b="0" i="0" sz="1600" u="none" cap="none" strike="noStrike">
              <a:solidFill>
                <a:srgbClr val="375FA9"/>
              </a:solidFill>
              <a:latin typeface="Arial"/>
              <a:ea typeface="Arial"/>
              <a:cs typeface="Arial"/>
              <a:sym typeface="Arial"/>
            </a:endParaRPr>
          </a:p>
        </p:txBody>
      </p:sp>
      <p:pic>
        <p:nvPicPr>
          <p:cNvPr descr="InDesign CC para PC/Mac - Crear una tabla" id="451" name="Google Shape;451;p50"/>
          <p:cNvPicPr preferRelativeResize="0"/>
          <p:nvPr/>
        </p:nvPicPr>
        <p:blipFill rotWithShape="1">
          <a:blip r:embed="rId4">
            <a:alphaModFix/>
          </a:blip>
          <a:srcRect b="19147" l="0" r="0" t="24568"/>
          <a:stretch/>
        </p:blipFill>
        <p:spPr>
          <a:xfrm>
            <a:off x="1069975" y="3883378"/>
            <a:ext cx="2188232" cy="798787"/>
          </a:xfrm>
          <a:prstGeom prst="rect">
            <a:avLst/>
          </a:prstGeom>
          <a:noFill/>
          <a:ln>
            <a:noFill/>
          </a:ln>
        </p:spPr>
      </p:pic>
      <p:sp>
        <p:nvSpPr>
          <p:cNvPr id="452" name="Google Shape;452;p50"/>
          <p:cNvSpPr txBox="1"/>
          <p:nvPr/>
        </p:nvSpPr>
        <p:spPr>
          <a:xfrm flipH="1">
            <a:off x="1254301" y="3851852"/>
            <a:ext cx="269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1</a:t>
            </a:r>
            <a:endParaRPr/>
          </a:p>
        </p:txBody>
      </p:sp>
      <p:sp>
        <p:nvSpPr>
          <p:cNvPr id="453" name="Google Shape;453;p50"/>
          <p:cNvSpPr txBox="1"/>
          <p:nvPr/>
        </p:nvSpPr>
        <p:spPr>
          <a:xfrm flipH="1">
            <a:off x="1785073" y="4046292"/>
            <a:ext cx="269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1</a:t>
            </a:r>
            <a:endParaRPr/>
          </a:p>
        </p:txBody>
      </p:sp>
      <p:sp>
        <p:nvSpPr>
          <p:cNvPr id="454" name="Google Shape;454;p50"/>
          <p:cNvSpPr txBox="1"/>
          <p:nvPr/>
        </p:nvSpPr>
        <p:spPr>
          <a:xfrm flipH="1">
            <a:off x="2291345" y="4230219"/>
            <a:ext cx="2469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1</a:t>
            </a:r>
            <a:endParaRPr/>
          </a:p>
        </p:txBody>
      </p:sp>
      <p:sp>
        <p:nvSpPr>
          <p:cNvPr id="455" name="Google Shape;455;p50"/>
          <p:cNvSpPr txBox="1"/>
          <p:nvPr/>
        </p:nvSpPr>
        <p:spPr>
          <a:xfrm flipH="1">
            <a:off x="2815082" y="4424662"/>
            <a:ext cx="269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1</a:t>
            </a:r>
            <a:endParaRPr/>
          </a:p>
        </p:txBody>
      </p:sp>
      <p:sp>
        <p:nvSpPr>
          <p:cNvPr id="456" name="Google Shape;456;p50"/>
          <p:cNvSpPr txBox="1"/>
          <p:nvPr/>
        </p:nvSpPr>
        <p:spPr>
          <a:xfrm flipH="1">
            <a:off x="1784276" y="3851852"/>
            <a:ext cx="269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0</a:t>
            </a:r>
            <a:endParaRPr/>
          </a:p>
        </p:txBody>
      </p:sp>
      <p:sp>
        <p:nvSpPr>
          <p:cNvPr id="457" name="Google Shape;457;p50"/>
          <p:cNvSpPr txBox="1"/>
          <p:nvPr/>
        </p:nvSpPr>
        <p:spPr>
          <a:xfrm flipH="1">
            <a:off x="2294024" y="3846601"/>
            <a:ext cx="269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0</a:t>
            </a:r>
            <a:endParaRPr/>
          </a:p>
        </p:txBody>
      </p:sp>
      <p:sp>
        <p:nvSpPr>
          <p:cNvPr id="458" name="Google Shape;458;p50"/>
          <p:cNvSpPr txBox="1"/>
          <p:nvPr/>
        </p:nvSpPr>
        <p:spPr>
          <a:xfrm flipH="1">
            <a:off x="2803774" y="3851859"/>
            <a:ext cx="269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0</a:t>
            </a:r>
            <a:endParaRPr/>
          </a:p>
        </p:txBody>
      </p:sp>
      <p:sp>
        <p:nvSpPr>
          <p:cNvPr id="459" name="Google Shape;459;p50"/>
          <p:cNvSpPr txBox="1"/>
          <p:nvPr/>
        </p:nvSpPr>
        <p:spPr>
          <a:xfrm flipH="1">
            <a:off x="2299283" y="4051551"/>
            <a:ext cx="269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0</a:t>
            </a:r>
            <a:endParaRPr/>
          </a:p>
        </p:txBody>
      </p:sp>
      <p:sp>
        <p:nvSpPr>
          <p:cNvPr id="460" name="Google Shape;460;p50"/>
          <p:cNvSpPr txBox="1"/>
          <p:nvPr/>
        </p:nvSpPr>
        <p:spPr>
          <a:xfrm flipH="1">
            <a:off x="2803773" y="4051551"/>
            <a:ext cx="269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0</a:t>
            </a:r>
            <a:endParaRPr/>
          </a:p>
        </p:txBody>
      </p:sp>
      <p:sp>
        <p:nvSpPr>
          <p:cNvPr id="461" name="Google Shape;461;p50"/>
          <p:cNvSpPr txBox="1"/>
          <p:nvPr/>
        </p:nvSpPr>
        <p:spPr>
          <a:xfrm flipH="1">
            <a:off x="1269268" y="4051551"/>
            <a:ext cx="269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0</a:t>
            </a:r>
            <a:endParaRPr/>
          </a:p>
        </p:txBody>
      </p:sp>
      <p:sp>
        <p:nvSpPr>
          <p:cNvPr id="462" name="Google Shape;462;p50"/>
          <p:cNvSpPr txBox="1"/>
          <p:nvPr/>
        </p:nvSpPr>
        <p:spPr>
          <a:xfrm flipH="1">
            <a:off x="1274529" y="4435169"/>
            <a:ext cx="269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0</a:t>
            </a:r>
            <a:endParaRPr/>
          </a:p>
        </p:txBody>
      </p:sp>
      <p:sp>
        <p:nvSpPr>
          <p:cNvPr id="463" name="Google Shape;463;p50"/>
          <p:cNvSpPr txBox="1"/>
          <p:nvPr/>
        </p:nvSpPr>
        <p:spPr>
          <a:xfrm flipH="1">
            <a:off x="1784277" y="4429918"/>
            <a:ext cx="269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0</a:t>
            </a:r>
            <a:endParaRPr/>
          </a:p>
        </p:txBody>
      </p:sp>
      <p:sp>
        <p:nvSpPr>
          <p:cNvPr id="464" name="Google Shape;464;p50"/>
          <p:cNvSpPr txBox="1"/>
          <p:nvPr/>
        </p:nvSpPr>
        <p:spPr>
          <a:xfrm flipH="1">
            <a:off x="2294027" y="4435176"/>
            <a:ext cx="269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0</a:t>
            </a:r>
            <a:endParaRPr/>
          </a:p>
        </p:txBody>
      </p:sp>
      <p:sp>
        <p:nvSpPr>
          <p:cNvPr id="465" name="Google Shape;465;p50"/>
          <p:cNvSpPr txBox="1"/>
          <p:nvPr/>
        </p:nvSpPr>
        <p:spPr>
          <a:xfrm flipH="1">
            <a:off x="1274526" y="4235481"/>
            <a:ext cx="269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0</a:t>
            </a:r>
            <a:endParaRPr/>
          </a:p>
        </p:txBody>
      </p:sp>
      <p:sp>
        <p:nvSpPr>
          <p:cNvPr id="466" name="Google Shape;466;p50"/>
          <p:cNvSpPr txBox="1"/>
          <p:nvPr/>
        </p:nvSpPr>
        <p:spPr>
          <a:xfrm flipH="1">
            <a:off x="1779016" y="4235481"/>
            <a:ext cx="269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0</a:t>
            </a:r>
            <a:endParaRPr/>
          </a:p>
        </p:txBody>
      </p:sp>
      <p:sp>
        <p:nvSpPr>
          <p:cNvPr id="467" name="Google Shape;467;p50"/>
          <p:cNvSpPr txBox="1"/>
          <p:nvPr/>
        </p:nvSpPr>
        <p:spPr>
          <a:xfrm flipH="1">
            <a:off x="2809029" y="4235481"/>
            <a:ext cx="269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0</a:t>
            </a:r>
            <a:endParaRPr/>
          </a:p>
        </p:txBody>
      </p:sp>
      <p:sp>
        <p:nvSpPr>
          <p:cNvPr id="468" name="Google Shape;468;p50"/>
          <p:cNvSpPr txBox="1"/>
          <p:nvPr/>
        </p:nvSpPr>
        <p:spPr>
          <a:xfrm>
            <a:off x="4986885" y="1526000"/>
            <a:ext cx="3310800" cy="27042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Inicio</a:t>
            </a:r>
            <a:endParaRPr/>
          </a:p>
          <a:p>
            <a:pPr indent="0" lvl="0" marL="139700" marR="0" rtl="0" algn="just">
              <a:lnSpc>
                <a:spcPct val="90000"/>
              </a:lnSpc>
              <a:spcBef>
                <a:spcPts val="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Entero i, j, n  </a:t>
            </a:r>
            <a:endParaRPr/>
          </a:p>
          <a:p>
            <a:pPr indent="0" lvl="0" marL="139700" marR="0" rtl="0" algn="just">
              <a:lnSpc>
                <a:spcPct val="90000"/>
              </a:lnSpc>
              <a:spcBef>
                <a:spcPts val="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Leer n</a:t>
            </a:r>
            <a:endParaRPr/>
          </a:p>
          <a:p>
            <a:pPr indent="0" lvl="0" marL="139700" marR="0" rtl="0" algn="just">
              <a:lnSpc>
                <a:spcPct val="90000"/>
              </a:lnSpc>
              <a:spcBef>
                <a:spcPts val="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para i: 1, n, 1 hacer</a:t>
            </a:r>
            <a:endParaRPr/>
          </a:p>
          <a:p>
            <a:pPr indent="0" lvl="0" marL="139700" marR="0" rtl="0" algn="just">
              <a:lnSpc>
                <a:spcPct val="90000"/>
              </a:lnSpc>
              <a:spcBef>
                <a:spcPts val="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para j: 1, n, 1 hacer</a:t>
            </a:r>
            <a:endParaRPr/>
          </a:p>
          <a:p>
            <a:pPr indent="0" lvl="0" marL="139700" marR="0" rtl="0" algn="just">
              <a:lnSpc>
                <a:spcPct val="90000"/>
              </a:lnSpc>
              <a:spcBef>
                <a:spcPts val="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Si ( i = j) ent           </a:t>
            </a:r>
            <a:endParaRPr/>
          </a:p>
          <a:p>
            <a:pPr indent="0" lvl="0" marL="139700" marR="0" rtl="0" algn="just">
              <a:lnSpc>
                <a:spcPct val="90000"/>
              </a:lnSpc>
              <a:spcBef>
                <a:spcPts val="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A[i][j] 🡨1</a:t>
            </a:r>
            <a:endParaRPr/>
          </a:p>
          <a:p>
            <a:pPr indent="0" lvl="0" marL="139700" marR="0" rtl="0" algn="just">
              <a:lnSpc>
                <a:spcPct val="90000"/>
              </a:lnSpc>
              <a:spcBef>
                <a:spcPts val="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sino</a:t>
            </a:r>
            <a:endParaRPr/>
          </a:p>
          <a:p>
            <a:pPr indent="0" lvl="0" marL="139700" marR="0" rtl="0" algn="just">
              <a:lnSpc>
                <a:spcPct val="90000"/>
              </a:lnSpc>
              <a:spcBef>
                <a:spcPts val="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A[i][j] 🡨0</a:t>
            </a:r>
            <a:endParaRPr/>
          </a:p>
          <a:p>
            <a:pPr indent="0" lvl="0" marL="139700" marR="0" rtl="0" algn="just">
              <a:lnSpc>
                <a:spcPct val="90000"/>
              </a:lnSpc>
              <a:spcBef>
                <a:spcPts val="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Finsi</a:t>
            </a:r>
            <a:endParaRPr b="0" i="0" sz="1300" u="none" cap="none" strike="noStrike">
              <a:solidFill>
                <a:srgbClr val="233A44"/>
              </a:solidFill>
              <a:latin typeface="Arial"/>
              <a:ea typeface="Arial"/>
              <a:cs typeface="Arial"/>
              <a:sym typeface="Arial"/>
            </a:endParaRPr>
          </a:p>
          <a:p>
            <a:pPr indent="0" lvl="0" marL="139700" marR="0" rtl="0" algn="just">
              <a:lnSpc>
                <a:spcPct val="90000"/>
              </a:lnSpc>
              <a:spcBef>
                <a:spcPts val="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Fin-para  </a:t>
            </a:r>
            <a:endParaRPr/>
          </a:p>
          <a:p>
            <a:pPr indent="0" lvl="0" marL="139700" marR="0" rtl="0" algn="just">
              <a:lnSpc>
                <a:spcPct val="90000"/>
              </a:lnSpc>
              <a:spcBef>
                <a:spcPts val="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Fin-para</a:t>
            </a:r>
            <a:endParaRPr/>
          </a:p>
          <a:p>
            <a:pPr indent="0" lvl="0" marL="139700" marR="0" rtl="0" algn="just">
              <a:lnSpc>
                <a:spcPct val="90000"/>
              </a:lnSpc>
              <a:spcBef>
                <a:spcPts val="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Fin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72" name="Shape 472"/>
        <p:cNvGrpSpPr/>
        <p:nvPr/>
      </p:nvGrpSpPr>
      <p:grpSpPr>
        <a:xfrm>
          <a:off x="0" y="0"/>
          <a:ext cx="0" cy="0"/>
          <a:chOff x="0" y="0"/>
          <a:chExt cx="0" cy="0"/>
        </a:xfrm>
      </p:grpSpPr>
      <p:sp>
        <p:nvSpPr>
          <p:cNvPr id="473" name="Google Shape;473;p51"/>
          <p:cNvSpPr txBox="1"/>
          <p:nvPr/>
        </p:nvSpPr>
        <p:spPr>
          <a:xfrm>
            <a:off x="791430" y="34107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Arreglo Bidimensional: Matriz</a:t>
            </a:r>
            <a:endParaRPr sz="2800">
              <a:solidFill>
                <a:srgbClr val="AF7B51"/>
              </a:solidFill>
              <a:latin typeface="Nunito"/>
              <a:ea typeface="Nunito"/>
              <a:cs typeface="Nunito"/>
              <a:sym typeface="Nunito"/>
            </a:endParaRPr>
          </a:p>
        </p:txBody>
      </p:sp>
      <p:sp>
        <p:nvSpPr>
          <p:cNvPr id="474" name="Google Shape;474;p51"/>
          <p:cNvSpPr txBox="1"/>
          <p:nvPr/>
        </p:nvSpPr>
        <p:spPr>
          <a:xfrm>
            <a:off x="917553" y="1512779"/>
            <a:ext cx="4356900" cy="368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b="0" i="0" lang="es" sz="1800" u="none" cap="none" strike="noStrike">
                <a:solidFill>
                  <a:srgbClr val="375FA9"/>
                </a:solidFill>
                <a:latin typeface="Arial"/>
                <a:ea typeface="Arial"/>
                <a:cs typeface="Arial"/>
                <a:sym typeface="Arial"/>
              </a:rPr>
              <a:t>Suma de matrices – Codificar en Java</a:t>
            </a:r>
            <a:endParaRPr b="0" i="0" sz="1800" u="none" cap="none" strike="noStrike">
              <a:solidFill>
                <a:srgbClr val="375FA9"/>
              </a:solidFill>
              <a:latin typeface="Arial"/>
              <a:ea typeface="Arial"/>
              <a:cs typeface="Arial"/>
              <a:sym typeface="Arial"/>
            </a:endParaRPr>
          </a:p>
        </p:txBody>
      </p:sp>
      <p:sp>
        <p:nvSpPr>
          <p:cNvPr id="475" name="Google Shape;475;p51"/>
          <p:cNvSpPr txBox="1"/>
          <p:nvPr/>
        </p:nvSpPr>
        <p:spPr>
          <a:xfrm>
            <a:off x="5079605" y="1697068"/>
            <a:ext cx="2994000" cy="26691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Inicio</a:t>
            </a:r>
            <a:endParaRPr/>
          </a:p>
          <a:p>
            <a:pPr indent="0" lvl="0" marL="139700" marR="0" rtl="0" algn="just">
              <a:lnSpc>
                <a:spcPct val="90000"/>
              </a:lnSpc>
              <a:spcBef>
                <a:spcPts val="90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Entero n, m, i, j, A[][], B[][], C[][]</a:t>
            </a:r>
            <a:endParaRPr/>
          </a:p>
          <a:p>
            <a:pPr indent="0" lvl="0" marL="139700" marR="0" rtl="0" algn="just">
              <a:lnSpc>
                <a:spcPct val="90000"/>
              </a:lnSpc>
              <a:spcBef>
                <a:spcPts val="90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Leer n, m</a:t>
            </a:r>
            <a:endParaRPr/>
          </a:p>
          <a:p>
            <a:pPr indent="0" lvl="0" marL="139700" marR="0" rtl="0" algn="just">
              <a:lnSpc>
                <a:spcPct val="90000"/>
              </a:lnSpc>
              <a:spcBef>
                <a:spcPts val="90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para i: 1, n, 1 hacer</a:t>
            </a:r>
            <a:endParaRPr/>
          </a:p>
          <a:p>
            <a:pPr indent="0" lvl="0" marL="139700" marR="0" rtl="0" algn="just">
              <a:lnSpc>
                <a:spcPct val="90000"/>
              </a:lnSpc>
              <a:spcBef>
                <a:spcPts val="90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para j: 1, m, 1 hacer</a:t>
            </a:r>
            <a:endParaRPr/>
          </a:p>
          <a:p>
            <a:pPr indent="0" lvl="0" marL="139700" marR="0" rtl="0" algn="just">
              <a:lnSpc>
                <a:spcPct val="90000"/>
              </a:lnSpc>
              <a:spcBef>
                <a:spcPts val="90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C[i][j]🡨A[i][j] + B[i][j]</a:t>
            </a:r>
            <a:endParaRPr/>
          </a:p>
          <a:p>
            <a:pPr indent="0" lvl="0" marL="139700" marR="0" rtl="0" algn="just">
              <a:lnSpc>
                <a:spcPct val="90000"/>
              </a:lnSpc>
              <a:spcBef>
                <a:spcPts val="90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Fin-para  </a:t>
            </a:r>
            <a:endParaRPr/>
          </a:p>
          <a:p>
            <a:pPr indent="0" lvl="0" marL="139700" marR="0" rtl="0" algn="just">
              <a:lnSpc>
                <a:spcPct val="90000"/>
              </a:lnSpc>
              <a:spcBef>
                <a:spcPts val="90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  Fin-para</a:t>
            </a:r>
            <a:endParaRPr/>
          </a:p>
          <a:p>
            <a:pPr indent="0" lvl="0" marL="139700" marR="0" rtl="0" algn="just">
              <a:lnSpc>
                <a:spcPct val="90000"/>
              </a:lnSpc>
              <a:spcBef>
                <a:spcPts val="900"/>
              </a:spcBef>
              <a:spcAft>
                <a:spcPts val="0"/>
              </a:spcAft>
              <a:buClr>
                <a:srgbClr val="233A44"/>
              </a:buClr>
              <a:buSzPts val="1400"/>
              <a:buFont typeface="Calibri"/>
              <a:buNone/>
            </a:pPr>
            <a:r>
              <a:rPr b="0" i="0" lang="es" sz="1300" u="none" cap="none" strike="noStrike">
                <a:solidFill>
                  <a:srgbClr val="233A44"/>
                </a:solidFill>
                <a:latin typeface="Arial"/>
                <a:ea typeface="Arial"/>
                <a:cs typeface="Arial"/>
                <a:sym typeface="Arial"/>
              </a:rPr>
              <a:t>Fin</a:t>
            </a:r>
            <a:endParaRPr/>
          </a:p>
        </p:txBody>
      </p:sp>
      <p:sp>
        <p:nvSpPr>
          <p:cNvPr id="476" name="Google Shape;476;p51"/>
          <p:cNvSpPr txBox="1"/>
          <p:nvPr/>
        </p:nvSpPr>
        <p:spPr>
          <a:xfrm>
            <a:off x="753899" y="1794974"/>
            <a:ext cx="3500100" cy="16104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233A44"/>
              </a:buClr>
              <a:buSzPts val="1400"/>
              <a:buFont typeface="Calibri"/>
              <a:buNone/>
            </a:pPr>
            <a:r>
              <a:rPr b="0" i="0" lang="es" sz="1400" u="none" cap="none" strike="noStrike">
                <a:solidFill>
                  <a:srgbClr val="233A44"/>
                </a:solidFill>
                <a:latin typeface="Arial"/>
                <a:ea typeface="Arial"/>
                <a:cs typeface="Arial"/>
                <a:sym typeface="Arial"/>
              </a:rPr>
              <a:t>La suma de dos matrices se define únicamente cuando las matrices son del mismo tamaño. Lo que significa que no es posible sumar matrices que no sean del mismo tamaño porque serían incompatibles.</a:t>
            </a:r>
            <a:endParaRPr b="0" i="0" sz="1400" u="none" cap="none" strike="noStrike">
              <a:solidFill>
                <a:srgbClr val="233A44"/>
              </a:solidFill>
              <a:latin typeface="Arial"/>
              <a:ea typeface="Arial"/>
              <a:cs typeface="Arial"/>
              <a:sym typeface="Arial"/>
            </a:endParaRPr>
          </a:p>
        </p:txBody>
      </p:sp>
      <p:pic>
        <p:nvPicPr>
          <p:cNvPr id="477" name="Google Shape;477;p51"/>
          <p:cNvPicPr preferRelativeResize="0"/>
          <p:nvPr/>
        </p:nvPicPr>
        <p:blipFill rotWithShape="1">
          <a:blip r:embed="rId4">
            <a:alphaModFix/>
          </a:blip>
          <a:srcRect b="0" l="0" r="0" t="0"/>
          <a:stretch/>
        </p:blipFill>
        <p:spPr>
          <a:xfrm>
            <a:off x="733097" y="3407482"/>
            <a:ext cx="3807369" cy="1019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81" name="Shape 481"/>
        <p:cNvGrpSpPr/>
        <p:nvPr/>
      </p:nvGrpSpPr>
      <p:grpSpPr>
        <a:xfrm>
          <a:off x="0" y="0"/>
          <a:ext cx="0" cy="0"/>
          <a:chOff x="0" y="0"/>
          <a:chExt cx="0" cy="0"/>
        </a:xfrm>
      </p:grpSpPr>
      <p:sp>
        <p:nvSpPr>
          <p:cNvPr id="482" name="Google Shape;482;p52"/>
          <p:cNvSpPr txBox="1"/>
          <p:nvPr/>
        </p:nvSpPr>
        <p:spPr>
          <a:xfrm>
            <a:off x="791430" y="34107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Arreglo Bidimensional: Matriz</a:t>
            </a:r>
            <a:endParaRPr sz="2800">
              <a:solidFill>
                <a:srgbClr val="AF7B51"/>
              </a:solidFill>
              <a:latin typeface="Nunito"/>
              <a:ea typeface="Nunito"/>
              <a:cs typeface="Nunito"/>
              <a:sym typeface="Nunito"/>
            </a:endParaRPr>
          </a:p>
        </p:txBody>
      </p:sp>
      <p:sp>
        <p:nvSpPr>
          <p:cNvPr id="483" name="Google Shape;483;p52"/>
          <p:cNvSpPr txBox="1"/>
          <p:nvPr/>
        </p:nvSpPr>
        <p:spPr>
          <a:xfrm>
            <a:off x="917553" y="1512779"/>
            <a:ext cx="4505100" cy="368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b="0" i="0" lang="es" sz="1400" u="none" cap="none" strike="noStrike">
                <a:solidFill>
                  <a:srgbClr val="375FA9"/>
                </a:solidFill>
                <a:latin typeface="Arial"/>
                <a:ea typeface="Arial"/>
                <a:cs typeface="Arial"/>
                <a:sym typeface="Arial"/>
              </a:rPr>
              <a:t>Multiplicación de matrices – Codificar en Java</a:t>
            </a:r>
            <a:endParaRPr b="0" i="0" sz="1400" u="none" cap="none" strike="noStrike">
              <a:solidFill>
                <a:srgbClr val="375FA9"/>
              </a:solidFill>
              <a:latin typeface="Arial"/>
              <a:ea typeface="Arial"/>
              <a:cs typeface="Arial"/>
              <a:sym typeface="Arial"/>
            </a:endParaRPr>
          </a:p>
        </p:txBody>
      </p:sp>
      <p:sp>
        <p:nvSpPr>
          <p:cNvPr id="484" name="Google Shape;484;p52"/>
          <p:cNvSpPr txBox="1"/>
          <p:nvPr/>
        </p:nvSpPr>
        <p:spPr>
          <a:xfrm>
            <a:off x="5257320" y="1352079"/>
            <a:ext cx="2754000" cy="33822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233A44"/>
              </a:buClr>
              <a:buSzPts val="1400"/>
              <a:buFont typeface="Calibri"/>
              <a:buNone/>
            </a:pPr>
            <a:r>
              <a:rPr b="0" i="0" lang="es" sz="1200" u="none" cap="none" strike="noStrike">
                <a:solidFill>
                  <a:srgbClr val="233A44"/>
                </a:solidFill>
                <a:latin typeface="Arial"/>
                <a:ea typeface="Arial"/>
                <a:cs typeface="Arial"/>
                <a:sym typeface="Arial"/>
              </a:rPr>
              <a:t>Inicio</a:t>
            </a:r>
            <a:endParaRPr/>
          </a:p>
          <a:p>
            <a:pPr indent="0" lvl="0" marL="139700" marR="0" rtl="0" algn="just">
              <a:lnSpc>
                <a:spcPct val="90000"/>
              </a:lnSpc>
              <a:spcBef>
                <a:spcPts val="900"/>
              </a:spcBef>
              <a:spcAft>
                <a:spcPts val="0"/>
              </a:spcAft>
              <a:buClr>
                <a:srgbClr val="233A44"/>
              </a:buClr>
              <a:buSzPts val="1400"/>
              <a:buFont typeface="Calibri"/>
              <a:buNone/>
            </a:pPr>
            <a:r>
              <a:rPr b="0" i="0" lang="es" sz="1200" u="none" cap="none" strike="noStrike">
                <a:solidFill>
                  <a:srgbClr val="233A44"/>
                </a:solidFill>
                <a:latin typeface="Arial"/>
                <a:ea typeface="Arial"/>
                <a:cs typeface="Arial"/>
                <a:sym typeface="Arial"/>
              </a:rPr>
              <a:t>  Entero n, m, i, j, k, A[][], B[][], C[][]</a:t>
            </a:r>
            <a:endParaRPr/>
          </a:p>
          <a:p>
            <a:pPr indent="0" lvl="0" marL="139700" marR="0" rtl="0" algn="just">
              <a:lnSpc>
                <a:spcPct val="90000"/>
              </a:lnSpc>
              <a:spcBef>
                <a:spcPts val="900"/>
              </a:spcBef>
              <a:spcAft>
                <a:spcPts val="0"/>
              </a:spcAft>
              <a:buClr>
                <a:srgbClr val="233A44"/>
              </a:buClr>
              <a:buSzPts val="1400"/>
              <a:buFont typeface="Calibri"/>
              <a:buNone/>
            </a:pPr>
            <a:r>
              <a:rPr b="0" i="0" lang="es" sz="1200" u="none" cap="none" strike="noStrike">
                <a:solidFill>
                  <a:srgbClr val="233A44"/>
                </a:solidFill>
                <a:latin typeface="Arial"/>
                <a:ea typeface="Arial"/>
                <a:cs typeface="Arial"/>
                <a:sym typeface="Arial"/>
              </a:rPr>
              <a:t>  Leer n, m, w, p</a:t>
            </a:r>
            <a:endParaRPr/>
          </a:p>
          <a:p>
            <a:pPr indent="0" lvl="0" marL="139700" marR="0" rtl="0" algn="just">
              <a:lnSpc>
                <a:spcPct val="90000"/>
              </a:lnSpc>
              <a:spcBef>
                <a:spcPts val="900"/>
              </a:spcBef>
              <a:spcAft>
                <a:spcPts val="0"/>
              </a:spcAft>
              <a:buClr>
                <a:srgbClr val="233A44"/>
              </a:buClr>
              <a:buSzPts val="1400"/>
              <a:buFont typeface="Calibri"/>
              <a:buNone/>
            </a:pPr>
            <a:r>
              <a:rPr b="0" i="0" lang="es" sz="1200" u="none" cap="none" strike="noStrike">
                <a:solidFill>
                  <a:srgbClr val="233A44"/>
                </a:solidFill>
                <a:latin typeface="Arial"/>
                <a:ea typeface="Arial"/>
                <a:cs typeface="Arial"/>
                <a:sym typeface="Arial"/>
              </a:rPr>
              <a:t>  para i: 1, m, 1 hacer</a:t>
            </a:r>
            <a:endParaRPr/>
          </a:p>
          <a:p>
            <a:pPr indent="0" lvl="0" marL="139700" marR="0" rtl="0" algn="just">
              <a:lnSpc>
                <a:spcPct val="90000"/>
              </a:lnSpc>
              <a:spcBef>
                <a:spcPts val="900"/>
              </a:spcBef>
              <a:spcAft>
                <a:spcPts val="0"/>
              </a:spcAft>
              <a:buClr>
                <a:srgbClr val="233A44"/>
              </a:buClr>
              <a:buSzPts val="1400"/>
              <a:buFont typeface="Calibri"/>
              <a:buNone/>
            </a:pPr>
            <a:r>
              <a:rPr b="0" i="0" lang="es" sz="1200" u="none" cap="none" strike="noStrike">
                <a:solidFill>
                  <a:srgbClr val="233A44"/>
                </a:solidFill>
                <a:latin typeface="Arial"/>
                <a:ea typeface="Arial"/>
                <a:cs typeface="Arial"/>
                <a:sym typeface="Arial"/>
              </a:rPr>
              <a:t>     para j: 1, p, 1 hacer</a:t>
            </a:r>
            <a:endParaRPr/>
          </a:p>
          <a:p>
            <a:pPr indent="0" lvl="0" marL="139700" marR="0" rtl="0" algn="just">
              <a:lnSpc>
                <a:spcPct val="90000"/>
              </a:lnSpc>
              <a:spcBef>
                <a:spcPts val="900"/>
              </a:spcBef>
              <a:spcAft>
                <a:spcPts val="0"/>
              </a:spcAft>
              <a:buClr>
                <a:srgbClr val="233A44"/>
              </a:buClr>
              <a:buSzPts val="1400"/>
              <a:buFont typeface="Calibri"/>
              <a:buNone/>
            </a:pPr>
            <a:r>
              <a:rPr b="0" i="0" lang="es" sz="1200" u="none" cap="none" strike="noStrike">
                <a:solidFill>
                  <a:srgbClr val="233A44"/>
                </a:solidFill>
                <a:latin typeface="Arial"/>
                <a:ea typeface="Arial"/>
                <a:cs typeface="Arial"/>
                <a:sym typeface="Arial"/>
              </a:rPr>
              <a:t>	  C[i][j]🡨0</a:t>
            </a:r>
            <a:endParaRPr/>
          </a:p>
          <a:p>
            <a:pPr indent="0" lvl="0" marL="139700" marR="0" rtl="0" algn="just">
              <a:lnSpc>
                <a:spcPct val="90000"/>
              </a:lnSpc>
              <a:spcBef>
                <a:spcPts val="900"/>
              </a:spcBef>
              <a:spcAft>
                <a:spcPts val="0"/>
              </a:spcAft>
              <a:buClr>
                <a:srgbClr val="233A44"/>
              </a:buClr>
              <a:buSzPts val="1400"/>
              <a:buFont typeface="Calibri"/>
              <a:buNone/>
            </a:pPr>
            <a:r>
              <a:rPr b="0" i="0" lang="es" sz="1200" u="none" cap="none" strike="noStrike">
                <a:solidFill>
                  <a:srgbClr val="233A44"/>
                </a:solidFill>
                <a:latin typeface="Arial"/>
                <a:ea typeface="Arial"/>
                <a:cs typeface="Arial"/>
                <a:sym typeface="Arial"/>
              </a:rPr>
              <a:t>	  para k: 1, n, 1 hacer              </a:t>
            </a:r>
            <a:endParaRPr b="0" i="0" sz="1200" u="none" cap="none" strike="noStrike">
              <a:solidFill>
                <a:srgbClr val="233A44"/>
              </a:solidFill>
              <a:latin typeface="Arial"/>
              <a:ea typeface="Arial"/>
              <a:cs typeface="Arial"/>
              <a:sym typeface="Arial"/>
            </a:endParaRPr>
          </a:p>
          <a:p>
            <a:pPr indent="0" lvl="0" marL="139700" marR="0" rtl="0" algn="just">
              <a:lnSpc>
                <a:spcPct val="90000"/>
              </a:lnSpc>
              <a:spcBef>
                <a:spcPts val="900"/>
              </a:spcBef>
              <a:spcAft>
                <a:spcPts val="0"/>
              </a:spcAft>
              <a:buClr>
                <a:srgbClr val="233A44"/>
              </a:buClr>
              <a:buSzPts val="1400"/>
              <a:buFont typeface="Calibri"/>
              <a:buNone/>
            </a:pPr>
            <a:r>
              <a:rPr b="0" i="0" lang="es" sz="1200" u="none" cap="none" strike="noStrike">
                <a:solidFill>
                  <a:srgbClr val="233A44"/>
                </a:solidFill>
                <a:latin typeface="Arial"/>
                <a:ea typeface="Arial"/>
                <a:cs typeface="Arial"/>
                <a:sym typeface="Arial"/>
              </a:rPr>
              <a:t>             C[i][j]🡨A[i][k]*B[k][j]+C[i][j] </a:t>
            </a:r>
            <a:endParaRPr/>
          </a:p>
          <a:p>
            <a:pPr indent="0" lvl="0" marL="139700" marR="0" rtl="0" algn="just">
              <a:lnSpc>
                <a:spcPct val="90000"/>
              </a:lnSpc>
              <a:spcBef>
                <a:spcPts val="900"/>
              </a:spcBef>
              <a:spcAft>
                <a:spcPts val="0"/>
              </a:spcAft>
              <a:buClr>
                <a:srgbClr val="233A44"/>
              </a:buClr>
              <a:buSzPts val="1400"/>
              <a:buFont typeface="Calibri"/>
              <a:buNone/>
            </a:pPr>
            <a:r>
              <a:rPr b="0" i="0" lang="es" sz="1200" u="none" cap="none" strike="noStrike">
                <a:solidFill>
                  <a:srgbClr val="233A44"/>
                </a:solidFill>
                <a:latin typeface="Arial"/>
                <a:ea typeface="Arial"/>
                <a:cs typeface="Arial"/>
                <a:sym typeface="Arial"/>
              </a:rPr>
              <a:t>          Fin-para</a:t>
            </a:r>
            <a:endParaRPr/>
          </a:p>
          <a:p>
            <a:pPr indent="0" lvl="0" marL="139700" marR="0" rtl="0" algn="just">
              <a:lnSpc>
                <a:spcPct val="90000"/>
              </a:lnSpc>
              <a:spcBef>
                <a:spcPts val="900"/>
              </a:spcBef>
              <a:spcAft>
                <a:spcPts val="0"/>
              </a:spcAft>
              <a:buClr>
                <a:srgbClr val="233A44"/>
              </a:buClr>
              <a:buSzPts val="1400"/>
              <a:buFont typeface="Calibri"/>
              <a:buNone/>
            </a:pPr>
            <a:r>
              <a:rPr b="0" i="0" lang="es" sz="1200" u="none" cap="none" strike="noStrike">
                <a:solidFill>
                  <a:srgbClr val="233A44"/>
                </a:solidFill>
                <a:latin typeface="Arial"/>
                <a:ea typeface="Arial"/>
                <a:cs typeface="Arial"/>
                <a:sym typeface="Arial"/>
              </a:rPr>
              <a:t>     Fin-para  </a:t>
            </a:r>
            <a:endParaRPr/>
          </a:p>
          <a:p>
            <a:pPr indent="0" lvl="0" marL="139700" marR="0" rtl="0" algn="just">
              <a:lnSpc>
                <a:spcPct val="90000"/>
              </a:lnSpc>
              <a:spcBef>
                <a:spcPts val="900"/>
              </a:spcBef>
              <a:spcAft>
                <a:spcPts val="0"/>
              </a:spcAft>
              <a:buClr>
                <a:srgbClr val="233A44"/>
              </a:buClr>
              <a:buSzPts val="1400"/>
              <a:buFont typeface="Calibri"/>
              <a:buNone/>
            </a:pPr>
            <a:r>
              <a:rPr b="0" i="0" lang="es" sz="1200" u="none" cap="none" strike="noStrike">
                <a:solidFill>
                  <a:srgbClr val="233A44"/>
                </a:solidFill>
                <a:latin typeface="Arial"/>
                <a:ea typeface="Arial"/>
                <a:cs typeface="Arial"/>
                <a:sym typeface="Arial"/>
              </a:rPr>
              <a:t>  Fin-para</a:t>
            </a:r>
            <a:endParaRPr/>
          </a:p>
          <a:p>
            <a:pPr indent="0" lvl="0" marL="139700" marR="0" rtl="0" algn="just">
              <a:lnSpc>
                <a:spcPct val="90000"/>
              </a:lnSpc>
              <a:spcBef>
                <a:spcPts val="900"/>
              </a:spcBef>
              <a:spcAft>
                <a:spcPts val="0"/>
              </a:spcAft>
              <a:buClr>
                <a:srgbClr val="233A44"/>
              </a:buClr>
              <a:buSzPts val="1400"/>
              <a:buFont typeface="Calibri"/>
              <a:buNone/>
            </a:pPr>
            <a:r>
              <a:rPr b="0" i="0" lang="es" sz="1200" u="none" cap="none" strike="noStrike">
                <a:solidFill>
                  <a:srgbClr val="233A44"/>
                </a:solidFill>
                <a:latin typeface="Arial"/>
                <a:ea typeface="Arial"/>
                <a:cs typeface="Arial"/>
                <a:sym typeface="Arial"/>
              </a:rPr>
              <a:t>Fin</a:t>
            </a:r>
            <a:endParaRPr/>
          </a:p>
        </p:txBody>
      </p:sp>
      <p:sp>
        <p:nvSpPr>
          <p:cNvPr id="485" name="Google Shape;485;p52"/>
          <p:cNvSpPr txBox="1"/>
          <p:nvPr/>
        </p:nvSpPr>
        <p:spPr>
          <a:xfrm>
            <a:off x="753899" y="1794974"/>
            <a:ext cx="3500100" cy="13476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233A44"/>
              </a:buClr>
              <a:buSzPts val="1400"/>
              <a:buFont typeface="Calibri"/>
              <a:buNone/>
            </a:pPr>
            <a:r>
              <a:rPr b="0" i="0" lang="es" sz="1400" u="none" cap="none" strike="noStrike">
                <a:solidFill>
                  <a:srgbClr val="233A44"/>
                </a:solidFill>
                <a:latin typeface="Arial"/>
                <a:ea typeface="Arial"/>
                <a:cs typeface="Arial"/>
                <a:sym typeface="Arial"/>
              </a:rPr>
              <a:t>Para multiplicar 2 matrices, Amxn y Bwxp, hay que tener en cuenta que n debe ser igual a w. En caso </a:t>
            </a:r>
            <a:r>
              <a:rPr lang="es">
                <a:solidFill>
                  <a:srgbClr val="233A44"/>
                </a:solidFill>
              </a:rPr>
              <a:t>contrario</a:t>
            </a:r>
            <a:r>
              <a:rPr b="0" i="0" lang="es" sz="1400" u="none" cap="none" strike="noStrike">
                <a:solidFill>
                  <a:srgbClr val="233A44"/>
                </a:solidFill>
                <a:latin typeface="Arial"/>
                <a:ea typeface="Arial"/>
                <a:cs typeface="Arial"/>
                <a:sym typeface="Arial"/>
              </a:rPr>
              <a:t> Amxn y Bnxp no se pueden multiplicar. El proceso a seguir es:</a:t>
            </a:r>
            <a:endParaRPr/>
          </a:p>
        </p:txBody>
      </p:sp>
      <p:sp>
        <p:nvSpPr>
          <p:cNvPr id="486" name="Google Shape;486;p52"/>
          <p:cNvSpPr/>
          <p:nvPr/>
        </p:nvSpPr>
        <p:spPr>
          <a:xfrm>
            <a:off x="1208690" y="4120049"/>
            <a:ext cx="367800" cy="199800"/>
          </a:xfrm>
          <a:prstGeom prst="rect">
            <a:avLst/>
          </a:prstGeom>
          <a:noFill/>
          <a:ln cap="flat" cmpd="sng" w="25400">
            <a:solidFill>
              <a:srgbClr val="08BE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AF7B51"/>
              </a:solidFill>
              <a:latin typeface="Arial"/>
              <a:ea typeface="Arial"/>
              <a:cs typeface="Arial"/>
              <a:sym typeface="Arial"/>
            </a:endParaRPr>
          </a:p>
        </p:txBody>
      </p:sp>
      <p:sp>
        <p:nvSpPr>
          <p:cNvPr id="487" name="Google Shape;487;p52"/>
          <p:cNvSpPr/>
          <p:nvPr/>
        </p:nvSpPr>
        <p:spPr>
          <a:xfrm>
            <a:off x="2023240" y="3831376"/>
            <a:ext cx="194400" cy="393900"/>
          </a:xfrm>
          <a:prstGeom prst="rect">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AF7B51"/>
              </a:solidFill>
              <a:latin typeface="Arial"/>
              <a:ea typeface="Arial"/>
              <a:cs typeface="Arial"/>
              <a:sym typeface="Arial"/>
            </a:endParaRPr>
          </a:p>
        </p:txBody>
      </p:sp>
      <p:sp>
        <p:nvSpPr>
          <p:cNvPr id="488" name="Google Shape;488;p52"/>
          <p:cNvSpPr txBox="1"/>
          <p:nvPr/>
        </p:nvSpPr>
        <p:spPr>
          <a:xfrm flipH="1">
            <a:off x="1668629" y="4457205"/>
            <a:ext cx="13146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8BE72"/>
                </a:solidFill>
                <a:latin typeface="Arial"/>
                <a:ea typeface="Arial"/>
                <a:cs typeface="Arial"/>
                <a:sym typeface="Arial"/>
              </a:rPr>
              <a:t>5</a:t>
            </a:r>
            <a:r>
              <a:rPr b="1" i="0" lang="es" sz="1200" u="none" cap="none" strike="noStrike">
                <a:solidFill>
                  <a:srgbClr val="233A44"/>
                </a:solidFill>
                <a:latin typeface="Arial"/>
                <a:ea typeface="Arial"/>
                <a:cs typeface="Arial"/>
                <a:sym typeface="Arial"/>
              </a:rPr>
              <a:t>*</a:t>
            </a:r>
            <a:r>
              <a:rPr b="1" i="0" lang="es" sz="1200" u="none" cap="none" strike="noStrike">
                <a:solidFill>
                  <a:srgbClr val="FFC000"/>
                </a:solidFill>
                <a:latin typeface="Arial"/>
                <a:ea typeface="Arial"/>
                <a:cs typeface="Arial"/>
                <a:sym typeface="Arial"/>
              </a:rPr>
              <a:t>2</a:t>
            </a:r>
            <a:r>
              <a:rPr b="1" i="0" lang="es" sz="1200" u="none" cap="none" strike="noStrike">
                <a:solidFill>
                  <a:srgbClr val="035532"/>
                </a:solidFill>
                <a:latin typeface="Arial"/>
                <a:ea typeface="Arial"/>
                <a:cs typeface="Arial"/>
                <a:sym typeface="Arial"/>
              </a:rPr>
              <a:t> </a:t>
            </a:r>
            <a:r>
              <a:rPr b="1" i="0" lang="es" sz="1200" u="none" cap="none" strike="noStrike">
                <a:solidFill>
                  <a:srgbClr val="233A44"/>
                </a:solidFill>
                <a:latin typeface="Arial"/>
                <a:ea typeface="Arial"/>
                <a:cs typeface="Arial"/>
                <a:sym typeface="Arial"/>
              </a:rPr>
              <a:t>+</a:t>
            </a:r>
            <a:r>
              <a:rPr b="1" i="0" lang="es" sz="1200" u="none" cap="none" strike="noStrike">
                <a:solidFill>
                  <a:srgbClr val="035532"/>
                </a:solidFill>
                <a:latin typeface="Arial"/>
                <a:ea typeface="Arial"/>
                <a:cs typeface="Arial"/>
                <a:sym typeface="Arial"/>
              </a:rPr>
              <a:t> </a:t>
            </a:r>
            <a:r>
              <a:rPr b="1" i="0" lang="es" sz="1200" u="none" cap="none" strike="noStrike">
                <a:solidFill>
                  <a:srgbClr val="08BE72"/>
                </a:solidFill>
                <a:latin typeface="Arial"/>
                <a:ea typeface="Arial"/>
                <a:cs typeface="Arial"/>
                <a:sym typeface="Arial"/>
              </a:rPr>
              <a:t>6</a:t>
            </a:r>
            <a:r>
              <a:rPr b="1" i="0" lang="es" sz="1200" u="none" cap="none" strike="noStrike">
                <a:solidFill>
                  <a:srgbClr val="233A44"/>
                </a:solidFill>
                <a:latin typeface="Arial"/>
                <a:ea typeface="Arial"/>
                <a:cs typeface="Arial"/>
                <a:sym typeface="Arial"/>
              </a:rPr>
              <a:t>*</a:t>
            </a:r>
            <a:r>
              <a:rPr b="1" i="0" lang="es" sz="1200" u="none" cap="none" strike="noStrike">
                <a:solidFill>
                  <a:srgbClr val="FFC000"/>
                </a:solidFill>
                <a:latin typeface="Arial"/>
                <a:ea typeface="Arial"/>
                <a:cs typeface="Arial"/>
                <a:sym typeface="Arial"/>
              </a:rPr>
              <a:t>4 </a:t>
            </a:r>
            <a:r>
              <a:rPr b="1" i="0" lang="es" sz="1200" u="none" cap="none" strike="noStrike">
                <a:solidFill>
                  <a:srgbClr val="233A44"/>
                </a:solidFill>
                <a:latin typeface="Arial"/>
                <a:ea typeface="Arial"/>
                <a:cs typeface="Arial"/>
                <a:sym typeface="Arial"/>
              </a:rPr>
              <a:t>= 34</a:t>
            </a:r>
            <a:endParaRPr/>
          </a:p>
        </p:txBody>
      </p:sp>
      <p:pic>
        <p:nvPicPr>
          <p:cNvPr id="489" name="Google Shape;489;p52"/>
          <p:cNvPicPr preferRelativeResize="0"/>
          <p:nvPr/>
        </p:nvPicPr>
        <p:blipFill rotWithShape="1">
          <a:blip r:embed="rId4">
            <a:alphaModFix/>
          </a:blip>
          <a:srcRect b="0" l="0" r="0" t="0"/>
          <a:stretch/>
        </p:blipFill>
        <p:spPr>
          <a:xfrm>
            <a:off x="1030673" y="3639196"/>
            <a:ext cx="2857500" cy="723900"/>
          </a:xfrm>
          <a:prstGeom prst="rect">
            <a:avLst/>
          </a:prstGeom>
          <a:noFill/>
          <a:ln>
            <a:noFill/>
          </a:ln>
        </p:spPr>
      </p:pic>
      <p:sp>
        <p:nvSpPr>
          <p:cNvPr id="490" name="Google Shape;490;p52"/>
          <p:cNvSpPr txBox="1"/>
          <p:nvPr/>
        </p:nvSpPr>
        <p:spPr>
          <a:xfrm flipH="1">
            <a:off x="1538958" y="3352028"/>
            <a:ext cx="13146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E62F61"/>
                </a:solidFill>
                <a:latin typeface="Arial"/>
                <a:ea typeface="Arial"/>
                <a:cs typeface="Arial"/>
                <a:sym typeface="Arial"/>
              </a:rPr>
              <a:t>1</a:t>
            </a:r>
            <a:r>
              <a:rPr b="1" i="0" lang="es" sz="1200" u="none" cap="none" strike="noStrike">
                <a:solidFill>
                  <a:srgbClr val="233A44"/>
                </a:solidFill>
                <a:latin typeface="Arial"/>
                <a:ea typeface="Arial"/>
                <a:cs typeface="Arial"/>
                <a:sym typeface="Arial"/>
              </a:rPr>
              <a:t>*</a:t>
            </a:r>
            <a:r>
              <a:rPr b="1" i="0" lang="es" sz="1200" u="none" cap="none" strike="noStrike">
                <a:solidFill>
                  <a:srgbClr val="7189F9"/>
                </a:solidFill>
                <a:latin typeface="Arial"/>
                <a:ea typeface="Arial"/>
                <a:cs typeface="Arial"/>
                <a:sym typeface="Arial"/>
              </a:rPr>
              <a:t>1</a:t>
            </a:r>
            <a:r>
              <a:rPr b="1" i="0" lang="es" sz="1200" u="none" cap="none" strike="noStrike">
                <a:solidFill>
                  <a:srgbClr val="035532"/>
                </a:solidFill>
                <a:latin typeface="Arial"/>
                <a:ea typeface="Arial"/>
                <a:cs typeface="Arial"/>
                <a:sym typeface="Arial"/>
              </a:rPr>
              <a:t> </a:t>
            </a:r>
            <a:r>
              <a:rPr b="1" i="0" lang="es" sz="1200" u="none" cap="none" strike="noStrike">
                <a:solidFill>
                  <a:srgbClr val="233A44"/>
                </a:solidFill>
                <a:latin typeface="Arial"/>
                <a:ea typeface="Arial"/>
                <a:cs typeface="Arial"/>
                <a:sym typeface="Arial"/>
              </a:rPr>
              <a:t>+</a:t>
            </a:r>
            <a:r>
              <a:rPr b="1" i="0" lang="es" sz="1200" u="none" cap="none" strike="noStrike">
                <a:solidFill>
                  <a:srgbClr val="035532"/>
                </a:solidFill>
                <a:latin typeface="Arial"/>
                <a:ea typeface="Arial"/>
                <a:cs typeface="Arial"/>
                <a:sym typeface="Arial"/>
              </a:rPr>
              <a:t> </a:t>
            </a:r>
            <a:r>
              <a:rPr b="1" i="0" lang="es" sz="1200" u="none" cap="none" strike="noStrike">
                <a:solidFill>
                  <a:srgbClr val="E73263"/>
                </a:solidFill>
                <a:latin typeface="Arial"/>
                <a:ea typeface="Arial"/>
                <a:cs typeface="Arial"/>
                <a:sym typeface="Arial"/>
              </a:rPr>
              <a:t>2</a:t>
            </a:r>
            <a:r>
              <a:rPr b="1" i="0" lang="es" sz="1200" u="none" cap="none" strike="noStrike">
                <a:solidFill>
                  <a:srgbClr val="233A44"/>
                </a:solidFill>
                <a:latin typeface="Arial"/>
                <a:ea typeface="Arial"/>
                <a:cs typeface="Arial"/>
                <a:sym typeface="Arial"/>
              </a:rPr>
              <a:t>*</a:t>
            </a:r>
            <a:r>
              <a:rPr b="1" i="0" lang="es" sz="1200" u="none" cap="none" strike="noStrike">
                <a:solidFill>
                  <a:srgbClr val="A0B0FB"/>
                </a:solidFill>
                <a:latin typeface="Arial"/>
                <a:ea typeface="Arial"/>
                <a:cs typeface="Arial"/>
                <a:sym typeface="Arial"/>
              </a:rPr>
              <a:t>3</a:t>
            </a:r>
            <a:r>
              <a:rPr b="1" i="0" lang="es" sz="1200" u="none" cap="none" strike="noStrike">
                <a:solidFill>
                  <a:srgbClr val="FFC000"/>
                </a:solidFill>
                <a:latin typeface="Arial"/>
                <a:ea typeface="Arial"/>
                <a:cs typeface="Arial"/>
                <a:sym typeface="Arial"/>
              </a:rPr>
              <a:t> </a:t>
            </a:r>
            <a:r>
              <a:rPr b="1" i="0" lang="es" sz="1200" u="none" cap="none" strike="noStrike">
                <a:solidFill>
                  <a:srgbClr val="233A44"/>
                </a:solidFill>
                <a:latin typeface="Arial"/>
                <a:ea typeface="Arial"/>
                <a:cs typeface="Arial"/>
                <a:sym typeface="Arial"/>
              </a:rPr>
              <a:t>= 7</a:t>
            </a:r>
            <a:endParaRPr/>
          </a:p>
        </p:txBody>
      </p:sp>
      <p:pic>
        <p:nvPicPr>
          <p:cNvPr id="491" name="Google Shape;491;p52"/>
          <p:cNvPicPr preferRelativeResize="0"/>
          <p:nvPr/>
        </p:nvPicPr>
        <p:blipFill rotWithShape="1">
          <a:blip r:embed="rId5">
            <a:alphaModFix/>
          </a:blip>
          <a:srcRect b="0" l="0" r="0" t="0"/>
          <a:stretch/>
        </p:blipFill>
        <p:spPr>
          <a:xfrm>
            <a:off x="2736682" y="4319841"/>
            <a:ext cx="691711" cy="387736"/>
          </a:xfrm>
          <a:prstGeom prst="rect">
            <a:avLst/>
          </a:prstGeom>
          <a:noFill/>
          <a:ln>
            <a:noFill/>
          </a:ln>
        </p:spPr>
      </p:pic>
      <p:pic>
        <p:nvPicPr>
          <p:cNvPr id="492" name="Google Shape;492;p52"/>
          <p:cNvPicPr preferRelativeResize="0"/>
          <p:nvPr/>
        </p:nvPicPr>
        <p:blipFill rotWithShape="1">
          <a:blip r:embed="rId6">
            <a:alphaModFix/>
          </a:blip>
          <a:srcRect b="0" l="0" r="0" t="0"/>
          <a:stretch/>
        </p:blipFill>
        <p:spPr>
          <a:xfrm>
            <a:off x="2542187" y="3422506"/>
            <a:ext cx="504825" cy="342900"/>
          </a:xfrm>
          <a:prstGeom prst="rect">
            <a:avLst/>
          </a:prstGeom>
          <a:noFill/>
          <a:ln>
            <a:noFill/>
          </a:ln>
        </p:spPr>
      </p:pic>
      <p:sp>
        <p:nvSpPr>
          <p:cNvPr id="493" name="Google Shape;493;p52"/>
          <p:cNvSpPr txBox="1"/>
          <p:nvPr/>
        </p:nvSpPr>
        <p:spPr>
          <a:xfrm>
            <a:off x="854053" y="4188940"/>
            <a:ext cx="422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 sz="1050" u="none" cap="none" strike="noStrike">
                <a:solidFill>
                  <a:srgbClr val="000000"/>
                </a:solidFill>
                <a:latin typeface="Arial"/>
                <a:ea typeface="Arial"/>
                <a:cs typeface="Arial"/>
                <a:sym typeface="Arial"/>
              </a:rPr>
              <a:t>3x2</a:t>
            </a:r>
            <a:endParaRPr/>
          </a:p>
        </p:txBody>
      </p:sp>
      <p:sp>
        <p:nvSpPr>
          <p:cNvPr id="494" name="Google Shape;494;p52"/>
          <p:cNvSpPr txBox="1"/>
          <p:nvPr/>
        </p:nvSpPr>
        <p:spPr>
          <a:xfrm>
            <a:off x="1570292" y="4192871"/>
            <a:ext cx="422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 sz="1050" u="none" cap="none" strike="noStrike">
                <a:solidFill>
                  <a:srgbClr val="000000"/>
                </a:solidFill>
                <a:latin typeface="Arial"/>
                <a:ea typeface="Arial"/>
                <a:cs typeface="Arial"/>
                <a:sym typeface="Arial"/>
              </a:rPr>
              <a:t>2x3</a:t>
            </a:r>
            <a:endParaRPr/>
          </a:p>
        </p:txBody>
      </p:sp>
      <p:sp>
        <p:nvSpPr>
          <p:cNvPr id="495" name="Google Shape;495;p52"/>
          <p:cNvSpPr txBox="1"/>
          <p:nvPr/>
        </p:nvSpPr>
        <p:spPr>
          <a:xfrm>
            <a:off x="2468619" y="4193295"/>
            <a:ext cx="422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 sz="1050" u="none" cap="none" strike="noStrike">
                <a:solidFill>
                  <a:srgbClr val="000000"/>
                </a:solidFill>
                <a:latin typeface="Arial"/>
                <a:ea typeface="Arial"/>
                <a:cs typeface="Arial"/>
                <a:sym typeface="Arial"/>
              </a:rPr>
              <a:t>3x3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99" name="Shape 499"/>
        <p:cNvGrpSpPr/>
        <p:nvPr/>
      </p:nvGrpSpPr>
      <p:grpSpPr>
        <a:xfrm>
          <a:off x="0" y="0"/>
          <a:ext cx="0" cy="0"/>
          <a:chOff x="0" y="0"/>
          <a:chExt cx="0" cy="0"/>
        </a:xfrm>
      </p:grpSpPr>
      <p:sp>
        <p:nvSpPr>
          <p:cNvPr id="500" name="Google Shape;500;p53"/>
          <p:cNvSpPr txBox="1"/>
          <p:nvPr/>
        </p:nvSpPr>
        <p:spPr>
          <a:xfrm>
            <a:off x="1809124" y="2199439"/>
            <a:ext cx="8325000" cy="515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300">
                <a:solidFill>
                  <a:srgbClr val="375FA9"/>
                </a:solidFill>
              </a:rPr>
              <a:t>Ejercicios</a:t>
            </a:r>
            <a:r>
              <a:rPr b="1" lang="es" sz="3300">
                <a:solidFill>
                  <a:srgbClr val="AF7B51"/>
                </a:solidFill>
              </a:rPr>
              <a:t> </a:t>
            </a:r>
            <a:r>
              <a:rPr b="1" lang="es" sz="3300">
                <a:solidFill>
                  <a:srgbClr val="E73365"/>
                </a:solidFill>
              </a:rPr>
              <a:t>para practicar</a:t>
            </a:r>
            <a:endParaRPr b="1" sz="3300">
              <a:solidFill>
                <a:srgbClr val="E7336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04" name="Shape 504"/>
        <p:cNvGrpSpPr/>
        <p:nvPr/>
      </p:nvGrpSpPr>
      <p:grpSpPr>
        <a:xfrm>
          <a:off x="0" y="0"/>
          <a:ext cx="0" cy="0"/>
          <a:chOff x="0" y="0"/>
          <a:chExt cx="0" cy="0"/>
        </a:xfrm>
      </p:grpSpPr>
      <p:sp>
        <p:nvSpPr>
          <p:cNvPr id="505" name="Google Shape;505;p54"/>
          <p:cNvSpPr txBox="1"/>
          <p:nvPr/>
        </p:nvSpPr>
        <p:spPr>
          <a:xfrm>
            <a:off x="685075" y="946725"/>
            <a:ext cx="80322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lang="es" sz="1200">
                <a:solidFill>
                  <a:srgbClr val="375FA9"/>
                </a:solidFill>
              </a:rPr>
              <a:t>Crear dos matrices de nxn y sumar sus valores, los resultados se deben almacenar en otra matriz. Los valores y la longitud, </a:t>
            </a:r>
            <a:r>
              <a:rPr lang="es" sz="1200">
                <a:solidFill>
                  <a:srgbClr val="375FA9"/>
                </a:solidFill>
              </a:rPr>
              <a:t>serán</a:t>
            </a:r>
            <a:r>
              <a:rPr lang="es" sz="1200">
                <a:solidFill>
                  <a:srgbClr val="375FA9"/>
                </a:solidFill>
              </a:rPr>
              <a:t> insertados por el usuario. Mostrar las matrices originales y el resultado.</a:t>
            </a:r>
            <a:endParaRPr sz="1200">
              <a:solidFill>
                <a:srgbClr val="375FA9"/>
              </a:solidFill>
            </a:endParaRPr>
          </a:p>
          <a:p>
            <a:pPr indent="0" lvl="0" marL="0" marR="0" rtl="0" algn="l">
              <a:lnSpc>
                <a:spcPct val="100000"/>
              </a:lnSpc>
              <a:spcBef>
                <a:spcPts val="0"/>
              </a:spcBef>
              <a:spcAft>
                <a:spcPts val="0"/>
              </a:spcAft>
              <a:buNone/>
            </a:pPr>
            <a:r>
              <a:t/>
            </a:r>
            <a:endParaRPr sz="1200">
              <a:solidFill>
                <a:srgbClr val="375FA9"/>
              </a:solidFill>
            </a:endParaRPr>
          </a:p>
          <a:p>
            <a:pPr indent="0" lvl="0" marL="0" marR="0" rtl="0" algn="l">
              <a:lnSpc>
                <a:spcPct val="100000"/>
              </a:lnSpc>
              <a:spcBef>
                <a:spcPts val="0"/>
              </a:spcBef>
              <a:spcAft>
                <a:spcPts val="0"/>
              </a:spcAft>
              <a:buNone/>
            </a:pPr>
            <a:r>
              <a:rPr lang="es" sz="900">
                <a:highlight>
                  <a:srgbClr val="F8F9F9"/>
                </a:highlight>
              </a:rPr>
              <a:t>import java.util.Scanner;</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public class Ejercicio_3 {</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public static void main(String[] args) {</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Scanner sn=new Scanner(System.in);</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System.out.println("Escribe un tamaño");</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int tamanio=sn.nextInt();</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int matriz1[][]=new int[tamanio][tamanio];</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int matriz2[][]=new int[tamanio][tamanio];</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int resultado[][]=new int[tamanio][tamanio];</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for(int i=0;i&lt;matriz1.length;i++){</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for(int j=0;j&lt;matriz1[0].length;j++){</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System.out.println("Escriba el valor para la fila "+i+"</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y columna "+j+" de la matriz 1");</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matriz1[i][j]=sn.nextInt();</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System.out.println("Escriba el valor para la fila "+i+" </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y columna "+j+" de la matriz 2");</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matriz2[i][j]=sn.nextInt();</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resultado[i][j]=matriz1[i][j]+matriz2[i][j];</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a:t>
            </a:r>
            <a:endParaRPr sz="900">
              <a:highlight>
                <a:srgbClr val="F8F9F9"/>
              </a:highlight>
            </a:endParaRPr>
          </a:p>
          <a:p>
            <a:pPr indent="0" lvl="0" marL="0" marR="0" rtl="0" algn="l">
              <a:lnSpc>
                <a:spcPct val="100000"/>
              </a:lnSpc>
              <a:spcBef>
                <a:spcPts val="0"/>
              </a:spcBef>
              <a:spcAft>
                <a:spcPts val="0"/>
              </a:spcAft>
              <a:buNone/>
            </a:pPr>
            <a:r>
              <a:rPr lang="es" sz="900">
                <a:highlight>
                  <a:srgbClr val="F8F9F9"/>
                </a:highlight>
              </a:rPr>
              <a:t>         </a:t>
            </a:r>
            <a:endParaRPr sz="900">
              <a:highlight>
                <a:srgbClr val="F8F9F9"/>
              </a:highlight>
            </a:endParaRPr>
          </a:p>
          <a:p>
            <a:pPr indent="0" lvl="0" marL="0" marR="0" rtl="0" algn="l">
              <a:lnSpc>
                <a:spcPct val="100000"/>
              </a:lnSpc>
              <a:spcBef>
                <a:spcPts val="0"/>
              </a:spcBef>
              <a:spcAft>
                <a:spcPts val="0"/>
              </a:spcAft>
              <a:buNone/>
            </a:pPr>
            <a:r>
              <a:rPr lang="es" sz="1000">
                <a:highlight>
                  <a:srgbClr val="F8F9F9"/>
                </a:highlight>
              </a:rPr>
              <a:t>       </a:t>
            </a:r>
            <a:endParaRPr sz="1000">
              <a:highlight>
                <a:srgbClr val="F8F9F9"/>
              </a:highlight>
            </a:endParaRPr>
          </a:p>
          <a:p>
            <a:pPr indent="0" lvl="0" marL="0" marR="0" rtl="0" algn="l">
              <a:lnSpc>
                <a:spcPct val="100000"/>
              </a:lnSpc>
              <a:spcBef>
                <a:spcPts val="0"/>
              </a:spcBef>
              <a:spcAft>
                <a:spcPts val="0"/>
              </a:spcAft>
              <a:buClr>
                <a:srgbClr val="000000"/>
              </a:buClr>
              <a:buSzPts val="1600"/>
              <a:buFont typeface="Arial"/>
              <a:buNone/>
            </a:pPr>
            <a:r>
              <a:rPr lang="es" sz="1000">
                <a:highlight>
                  <a:srgbClr val="F8F9F9"/>
                </a:highlight>
              </a:rPr>
              <a:t>  </a:t>
            </a:r>
            <a:endParaRPr sz="1000">
              <a:highlight>
                <a:srgbClr val="F8F9F9"/>
              </a:highlight>
            </a:endParaRPr>
          </a:p>
          <a:p>
            <a:pPr indent="0" lvl="0" marL="0" marR="0" rtl="0" algn="l">
              <a:lnSpc>
                <a:spcPct val="100000"/>
              </a:lnSpc>
              <a:spcBef>
                <a:spcPts val="0"/>
              </a:spcBef>
              <a:spcAft>
                <a:spcPts val="0"/>
              </a:spcAft>
              <a:buClr>
                <a:srgbClr val="000000"/>
              </a:buClr>
              <a:buSzPts val="1600"/>
              <a:buFont typeface="Arial"/>
              <a:buNone/>
            </a:pPr>
            <a:r>
              <a:rPr lang="es" sz="1000">
                <a:highlight>
                  <a:srgbClr val="F8F9F9"/>
                </a:highlight>
              </a:rPr>
              <a:t>       </a:t>
            </a:r>
            <a:endParaRPr sz="1200">
              <a:solidFill>
                <a:srgbClr val="008000"/>
              </a:solidFill>
              <a:highlight>
                <a:srgbClr val="F8F9F9"/>
              </a:highlight>
            </a:endParaRPr>
          </a:p>
          <a:p>
            <a:pPr indent="0" lvl="0" marL="0" marR="0" rtl="0" algn="l">
              <a:lnSpc>
                <a:spcPct val="100000"/>
              </a:lnSpc>
              <a:spcBef>
                <a:spcPts val="0"/>
              </a:spcBef>
              <a:spcAft>
                <a:spcPts val="0"/>
              </a:spcAft>
              <a:buClr>
                <a:srgbClr val="000000"/>
              </a:buClr>
              <a:buSzPts val="1600"/>
              <a:buFont typeface="Arial"/>
              <a:buNone/>
            </a:pPr>
            <a:r>
              <a:rPr lang="es" sz="1200">
                <a:highlight>
                  <a:srgbClr val="F8F9F9"/>
                </a:highlight>
              </a:rPr>
              <a:t>  </a:t>
            </a:r>
            <a:endParaRPr sz="1600">
              <a:solidFill>
                <a:srgbClr val="375FA9"/>
              </a:solidFill>
            </a:endParaRPr>
          </a:p>
        </p:txBody>
      </p:sp>
      <p:sp>
        <p:nvSpPr>
          <p:cNvPr id="506" name="Google Shape;506;p54"/>
          <p:cNvSpPr txBox="1"/>
          <p:nvPr/>
        </p:nvSpPr>
        <p:spPr>
          <a:xfrm>
            <a:off x="4953325" y="1436350"/>
            <a:ext cx="54246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highlight>
                  <a:srgbClr val="F8F9F9"/>
                </a:highlight>
              </a:rPr>
              <a:t> System.out.println("Matriz 1");</a:t>
            </a:r>
            <a:endParaRPr sz="1000">
              <a:highlight>
                <a:srgbClr val="F8F9F9"/>
              </a:highlight>
            </a:endParaRPr>
          </a:p>
          <a:p>
            <a:pPr indent="0" lvl="0" marL="0" rtl="0" algn="l">
              <a:spcBef>
                <a:spcPts val="0"/>
              </a:spcBef>
              <a:spcAft>
                <a:spcPts val="0"/>
              </a:spcAft>
              <a:buNone/>
            </a:pPr>
            <a:r>
              <a:rPr lang="es" sz="1000">
                <a:highlight>
                  <a:srgbClr val="F8F9F9"/>
                </a:highlight>
              </a:rPr>
              <a:t>        muestraMatriz(matriz1);</a:t>
            </a:r>
            <a:endParaRPr sz="1000">
              <a:highlight>
                <a:srgbClr val="F8F9F9"/>
              </a:highlight>
            </a:endParaRPr>
          </a:p>
          <a:p>
            <a:pPr indent="0" lvl="0" marL="0" rtl="0" algn="l">
              <a:spcBef>
                <a:spcPts val="0"/>
              </a:spcBef>
              <a:spcAft>
                <a:spcPts val="0"/>
              </a:spcAft>
              <a:buNone/>
            </a:pPr>
            <a:r>
              <a:rPr lang="es" sz="1000">
                <a:highlight>
                  <a:srgbClr val="F8F9F9"/>
                </a:highlight>
              </a:rPr>
              <a:t>         </a:t>
            </a:r>
            <a:endParaRPr sz="1000">
              <a:highlight>
                <a:srgbClr val="F8F9F9"/>
              </a:highlight>
            </a:endParaRPr>
          </a:p>
          <a:p>
            <a:pPr indent="0" lvl="0" marL="0" rtl="0" algn="l">
              <a:spcBef>
                <a:spcPts val="0"/>
              </a:spcBef>
              <a:spcAft>
                <a:spcPts val="0"/>
              </a:spcAft>
              <a:buNone/>
            </a:pPr>
            <a:r>
              <a:rPr lang="es" sz="1000">
                <a:highlight>
                  <a:srgbClr val="F8F9F9"/>
                </a:highlight>
              </a:rPr>
              <a:t>        System.out.println("Matriz 2");</a:t>
            </a:r>
            <a:endParaRPr sz="1000">
              <a:highlight>
                <a:srgbClr val="F8F9F9"/>
              </a:highlight>
            </a:endParaRPr>
          </a:p>
          <a:p>
            <a:pPr indent="0" lvl="0" marL="0" rtl="0" algn="l">
              <a:spcBef>
                <a:spcPts val="0"/>
              </a:spcBef>
              <a:spcAft>
                <a:spcPts val="0"/>
              </a:spcAft>
              <a:buNone/>
            </a:pPr>
            <a:r>
              <a:rPr lang="es" sz="1000">
                <a:highlight>
                  <a:srgbClr val="F8F9F9"/>
                </a:highlight>
              </a:rPr>
              <a:t>        muestraMatriz(matriz2);</a:t>
            </a:r>
            <a:endParaRPr sz="1000">
              <a:highlight>
                <a:srgbClr val="F8F9F9"/>
              </a:highlight>
            </a:endParaRPr>
          </a:p>
          <a:p>
            <a:pPr indent="0" lvl="0" marL="0" rtl="0" algn="l">
              <a:spcBef>
                <a:spcPts val="0"/>
              </a:spcBef>
              <a:spcAft>
                <a:spcPts val="0"/>
              </a:spcAft>
              <a:buNone/>
            </a:pPr>
            <a:r>
              <a:rPr lang="es" sz="1000">
                <a:highlight>
                  <a:srgbClr val="F8F9F9"/>
                </a:highlight>
              </a:rPr>
              <a:t>         </a:t>
            </a:r>
            <a:endParaRPr sz="1000">
              <a:highlight>
                <a:srgbClr val="F8F9F9"/>
              </a:highlight>
            </a:endParaRPr>
          </a:p>
          <a:p>
            <a:pPr indent="0" lvl="0" marL="0" rtl="0" algn="l">
              <a:spcBef>
                <a:spcPts val="0"/>
              </a:spcBef>
              <a:spcAft>
                <a:spcPts val="0"/>
              </a:spcAft>
              <a:buNone/>
            </a:pPr>
            <a:r>
              <a:rPr lang="es" sz="1000">
                <a:highlight>
                  <a:srgbClr val="F8F9F9"/>
                </a:highlight>
              </a:rPr>
              <a:t>        System.out.println("Matriz resultante");</a:t>
            </a:r>
            <a:endParaRPr sz="1000">
              <a:highlight>
                <a:srgbClr val="F8F9F9"/>
              </a:highlight>
            </a:endParaRPr>
          </a:p>
          <a:p>
            <a:pPr indent="0" lvl="0" marL="0" rtl="0" algn="l">
              <a:spcBef>
                <a:spcPts val="0"/>
              </a:spcBef>
              <a:spcAft>
                <a:spcPts val="0"/>
              </a:spcAft>
              <a:buNone/>
            </a:pPr>
            <a:r>
              <a:rPr lang="es" sz="1000">
                <a:highlight>
                  <a:srgbClr val="F8F9F9"/>
                </a:highlight>
              </a:rPr>
              <a:t>        muestraMatriz(resultado);</a:t>
            </a:r>
            <a:endParaRPr sz="1000">
              <a:highlight>
                <a:srgbClr val="F8F9F9"/>
              </a:highlight>
            </a:endParaRPr>
          </a:p>
          <a:p>
            <a:pPr indent="0" lvl="0" marL="0" rtl="0" algn="l">
              <a:spcBef>
                <a:spcPts val="0"/>
              </a:spcBef>
              <a:spcAft>
                <a:spcPts val="0"/>
              </a:spcAft>
              <a:buNone/>
            </a:pPr>
            <a:r>
              <a:rPr lang="es" sz="1000">
                <a:highlight>
                  <a:srgbClr val="F8F9F9"/>
                </a:highlight>
              </a:rPr>
              <a:t>                 </a:t>
            </a:r>
            <a:endParaRPr sz="1000">
              <a:highlight>
                <a:srgbClr val="F8F9F9"/>
              </a:highlight>
            </a:endParaRPr>
          </a:p>
          <a:p>
            <a:pPr indent="0" lvl="0" marL="0" rtl="0" algn="l">
              <a:spcBef>
                <a:spcPts val="0"/>
              </a:spcBef>
              <a:spcAft>
                <a:spcPts val="0"/>
              </a:spcAft>
              <a:buNone/>
            </a:pPr>
            <a:r>
              <a:rPr lang="es" sz="1000">
                <a:highlight>
                  <a:srgbClr val="F8F9F9"/>
                </a:highlight>
              </a:rPr>
              <a:t>    }</a:t>
            </a:r>
            <a:endParaRPr sz="1000">
              <a:highlight>
                <a:srgbClr val="F8F9F9"/>
              </a:highlight>
            </a:endParaRPr>
          </a:p>
          <a:p>
            <a:pPr indent="0" lvl="0" marL="0" rtl="0" algn="l">
              <a:spcBef>
                <a:spcPts val="0"/>
              </a:spcBef>
              <a:spcAft>
                <a:spcPts val="0"/>
              </a:spcAft>
              <a:buNone/>
            </a:pPr>
            <a:r>
              <a:rPr lang="es" sz="1000">
                <a:highlight>
                  <a:srgbClr val="F8F9F9"/>
                </a:highlight>
              </a:rPr>
              <a:t>     </a:t>
            </a:r>
            <a:endParaRPr sz="1000">
              <a:highlight>
                <a:srgbClr val="F8F9F9"/>
              </a:highlight>
            </a:endParaRPr>
          </a:p>
          <a:p>
            <a:pPr indent="0" lvl="0" marL="0" rtl="0" algn="l">
              <a:spcBef>
                <a:spcPts val="0"/>
              </a:spcBef>
              <a:spcAft>
                <a:spcPts val="0"/>
              </a:spcAft>
              <a:buNone/>
            </a:pPr>
            <a:r>
              <a:rPr lang="es" sz="1000">
                <a:highlight>
                  <a:srgbClr val="F8F9F9"/>
                </a:highlight>
              </a:rPr>
              <a:t>    public static void muestraMatriz(int[][] matriz){</a:t>
            </a:r>
            <a:endParaRPr sz="1000">
              <a:highlight>
                <a:srgbClr val="F8F9F9"/>
              </a:highlight>
            </a:endParaRPr>
          </a:p>
          <a:p>
            <a:pPr indent="0" lvl="0" marL="0" rtl="0" algn="l">
              <a:spcBef>
                <a:spcPts val="0"/>
              </a:spcBef>
              <a:spcAft>
                <a:spcPts val="0"/>
              </a:spcAft>
              <a:buNone/>
            </a:pPr>
            <a:r>
              <a:rPr lang="es" sz="1000">
                <a:highlight>
                  <a:srgbClr val="F8F9F9"/>
                </a:highlight>
              </a:rPr>
              <a:t>     </a:t>
            </a:r>
            <a:endParaRPr sz="1000">
              <a:highlight>
                <a:srgbClr val="F8F9F9"/>
              </a:highlight>
            </a:endParaRPr>
          </a:p>
          <a:p>
            <a:pPr indent="0" lvl="0" marL="0" rtl="0" algn="l">
              <a:spcBef>
                <a:spcPts val="0"/>
              </a:spcBef>
              <a:spcAft>
                <a:spcPts val="0"/>
              </a:spcAft>
              <a:buNone/>
            </a:pPr>
            <a:r>
              <a:rPr lang="es" sz="1000">
                <a:highlight>
                  <a:srgbClr val="F8F9F9"/>
                </a:highlight>
              </a:rPr>
              <a:t>        for(int i=0;i&lt;matriz.length;i++){</a:t>
            </a:r>
            <a:endParaRPr sz="1000">
              <a:highlight>
                <a:srgbClr val="F8F9F9"/>
              </a:highlight>
            </a:endParaRPr>
          </a:p>
          <a:p>
            <a:pPr indent="0" lvl="0" marL="0" rtl="0" algn="l">
              <a:spcBef>
                <a:spcPts val="0"/>
              </a:spcBef>
              <a:spcAft>
                <a:spcPts val="0"/>
              </a:spcAft>
              <a:buNone/>
            </a:pPr>
            <a:r>
              <a:rPr lang="es" sz="1000">
                <a:highlight>
                  <a:srgbClr val="F8F9F9"/>
                </a:highlight>
              </a:rPr>
              <a:t>            for(int j=0;j&lt;matriz[0].length;j++){</a:t>
            </a:r>
            <a:endParaRPr sz="1000">
              <a:highlight>
                <a:srgbClr val="F8F9F9"/>
              </a:highlight>
            </a:endParaRPr>
          </a:p>
          <a:p>
            <a:pPr indent="0" lvl="0" marL="0" rtl="0" algn="l">
              <a:spcBef>
                <a:spcPts val="0"/>
              </a:spcBef>
              <a:spcAft>
                <a:spcPts val="0"/>
              </a:spcAft>
              <a:buNone/>
            </a:pPr>
            <a:r>
              <a:rPr lang="es" sz="1000">
                <a:highlight>
                  <a:srgbClr val="F8F9F9"/>
                </a:highlight>
              </a:rPr>
              <a:t>                System.out.print(matriz[i][j]+" ");</a:t>
            </a:r>
            <a:endParaRPr sz="1000">
              <a:highlight>
                <a:srgbClr val="F8F9F9"/>
              </a:highlight>
            </a:endParaRPr>
          </a:p>
          <a:p>
            <a:pPr indent="0" lvl="0" marL="0" rtl="0" algn="l">
              <a:spcBef>
                <a:spcPts val="0"/>
              </a:spcBef>
              <a:spcAft>
                <a:spcPts val="0"/>
              </a:spcAft>
              <a:buNone/>
            </a:pPr>
            <a:r>
              <a:rPr lang="es" sz="1000">
                <a:highlight>
                  <a:srgbClr val="F8F9F9"/>
                </a:highlight>
              </a:rPr>
              <a:t>            }</a:t>
            </a:r>
            <a:endParaRPr sz="1000">
              <a:highlight>
                <a:srgbClr val="F8F9F9"/>
              </a:highlight>
            </a:endParaRPr>
          </a:p>
          <a:p>
            <a:pPr indent="0" lvl="0" marL="0" rtl="0" algn="l">
              <a:spcBef>
                <a:spcPts val="0"/>
              </a:spcBef>
              <a:spcAft>
                <a:spcPts val="0"/>
              </a:spcAft>
              <a:buNone/>
            </a:pPr>
            <a:r>
              <a:rPr lang="es" sz="1000">
                <a:highlight>
                  <a:srgbClr val="F8F9F9"/>
                </a:highlight>
              </a:rPr>
              <a:t>            System.out.println("");</a:t>
            </a:r>
            <a:endParaRPr sz="1000">
              <a:highlight>
                <a:srgbClr val="F8F9F9"/>
              </a:highlight>
            </a:endParaRPr>
          </a:p>
          <a:p>
            <a:pPr indent="0" lvl="0" marL="0" rtl="0" algn="l">
              <a:spcBef>
                <a:spcPts val="0"/>
              </a:spcBef>
              <a:spcAft>
                <a:spcPts val="0"/>
              </a:spcAft>
              <a:buNone/>
            </a:pPr>
            <a:r>
              <a:rPr lang="es" sz="1000">
                <a:highlight>
                  <a:srgbClr val="F8F9F9"/>
                </a:highlight>
              </a:rPr>
              <a:t>        }</a:t>
            </a:r>
            <a:endParaRPr sz="1000">
              <a:highlight>
                <a:srgbClr val="F8F9F9"/>
              </a:highlight>
            </a:endParaRPr>
          </a:p>
          <a:p>
            <a:pPr indent="0" lvl="0" marL="0" rtl="0" algn="l">
              <a:spcBef>
                <a:spcPts val="0"/>
              </a:spcBef>
              <a:spcAft>
                <a:spcPts val="0"/>
              </a:spcAft>
              <a:buNone/>
            </a:pPr>
            <a:r>
              <a:rPr lang="es" sz="1000">
                <a:highlight>
                  <a:srgbClr val="F8F9F9"/>
                </a:highlight>
              </a:rPr>
              <a:t>         </a:t>
            </a:r>
            <a:endParaRPr sz="1000">
              <a:highlight>
                <a:srgbClr val="F8F9F9"/>
              </a:highlight>
            </a:endParaRPr>
          </a:p>
          <a:p>
            <a:pPr indent="0" lvl="0" marL="0" rtl="0" algn="l">
              <a:spcBef>
                <a:spcPts val="0"/>
              </a:spcBef>
              <a:spcAft>
                <a:spcPts val="0"/>
              </a:spcAft>
              <a:buNone/>
            </a:pPr>
            <a:r>
              <a:rPr lang="es" sz="1000">
                <a:highlight>
                  <a:srgbClr val="F8F9F9"/>
                </a:highlight>
              </a:rPr>
              <a:t>    }</a:t>
            </a:r>
            <a:endParaRPr sz="1000">
              <a:highlight>
                <a:srgbClr val="F8F9F9"/>
              </a:highlight>
            </a:endParaRPr>
          </a:p>
          <a:p>
            <a:pPr indent="0" lvl="0" marL="0" rtl="0" algn="l">
              <a:spcBef>
                <a:spcPts val="0"/>
              </a:spcBef>
              <a:spcAft>
                <a:spcPts val="0"/>
              </a:spcAft>
              <a:buNone/>
            </a:pPr>
            <a:r>
              <a:rPr lang="es" sz="1000">
                <a:highlight>
                  <a:srgbClr val="F8F9F9"/>
                </a:highlight>
              </a:rPr>
              <a:t>     </a:t>
            </a:r>
            <a:endParaRPr sz="1000">
              <a:highlight>
                <a:srgbClr val="F8F9F9"/>
              </a:highlight>
            </a:endParaRPr>
          </a:p>
          <a:p>
            <a:pPr indent="0" lvl="0" marL="0" rtl="0" algn="l">
              <a:spcBef>
                <a:spcPts val="0"/>
              </a:spcBef>
              <a:spcAft>
                <a:spcPts val="0"/>
              </a:spcAft>
              <a:buNone/>
            </a:pPr>
            <a:r>
              <a:rPr lang="es" sz="1000">
                <a:highlight>
                  <a:srgbClr val="F8F9F9"/>
                </a:highlight>
              </a:rPr>
              <a:t>}</a:t>
            </a:r>
            <a:endParaRPr sz="1000">
              <a:highlight>
                <a:srgbClr val="F8F9F9"/>
              </a:highlight>
            </a:endParaRPr>
          </a:p>
          <a:p>
            <a:pPr indent="0" lvl="0" marL="0" rtl="0" algn="l">
              <a:spcBef>
                <a:spcPts val="0"/>
              </a:spcBef>
              <a:spcAft>
                <a:spcPts val="0"/>
              </a:spcAft>
              <a:buClr>
                <a:srgbClr val="000000"/>
              </a:buClr>
              <a:buSzPts val="1600"/>
              <a:buFont typeface="Arial"/>
              <a:buNone/>
            </a:pPr>
            <a:r>
              <a:t/>
            </a:r>
            <a:endParaRPr sz="1000">
              <a:highlight>
                <a:srgbClr val="F8F9F9"/>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10" name="Shape 510"/>
        <p:cNvGrpSpPr/>
        <p:nvPr/>
      </p:nvGrpSpPr>
      <p:grpSpPr>
        <a:xfrm>
          <a:off x="0" y="0"/>
          <a:ext cx="0" cy="0"/>
          <a:chOff x="0" y="0"/>
          <a:chExt cx="0" cy="0"/>
        </a:xfrm>
      </p:grpSpPr>
      <p:sp>
        <p:nvSpPr>
          <p:cNvPr id="511" name="Google Shape;511;p55"/>
          <p:cNvSpPr txBox="1"/>
          <p:nvPr>
            <p:ph type="title"/>
          </p:nvPr>
        </p:nvSpPr>
        <p:spPr>
          <a:xfrm>
            <a:off x="1724025" y="1363565"/>
            <a:ext cx="8325000" cy="515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None/>
            </a:pPr>
            <a:r>
              <a:rPr b="1" lang="es">
                <a:solidFill>
                  <a:srgbClr val="E72E5F"/>
                </a:solidFill>
                <a:latin typeface="Arial"/>
                <a:ea typeface="Arial"/>
                <a:cs typeface="Arial"/>
                <a:sym typeface="Arial"/>
              </a:rPr>
              <a:t>Seguimiento</a:t>
            </a:r>
            <a:r>
              <a:rPr b="1" lang="es">
                <a:solidFill>
                  <a:srgbClr val="375FA9"/>
                </a:solidFill>
                <a:latin typeface="Arial"/>
                <a:ea typeface="Arial"/>
                <a:cs typeface="Arial"/>
                <a:sym typeface="Arial"/>
              </a:rPr>
              <a:t> Habilidades </a:t>
            </a:r>
            <a:br>
              <a:rPr b="1" lang="es">
                <a:solidFill>
                  <a:srgbClr val="375FA9"/>
                </a:solidFill>
                <a:latin typeface="Arial"/>
                <a:ea typeface="Arial"/>
                <a:cs typeface="Arial"/>
                <a:sym typeface="Arial"/>
              </a:rPr>
            </a:br>
            <a:r>
              <a:rPr b="1" lang="es">
                <a:solidFill>
                  <a:srgbClr val="375FA9"/>
                </a:solidFill>
                <a:latin typeface="Arial"/>
                <a:ea typeface="Arial"/>
                <a:cs typeface="Arial"/>
                <a:sym typeface="Arial"/>
              </a:rPr>
              <a:t>Digitales en Programación</a:t>
            </a:r>
            <a:endParaRPr>
              <a:latin typeface="Arial"/>
              <a:ea typeface="Arial"/>
              <a:cs typeface="Arial"/>
              <a:sym typeface="Arial"/>
            </a:endParaRPr>
          </a:p>
        </p:txBody>
      </p:sp>
      <p:pic>
        <p:nvPicPr>
          <p:cNvPr id="512" name="Google Shape;512;p55"/>
          <p:cNvPicPr preferRelativeResize="0"/>
          <p:nvPr/>
        </p:nvPicPr>
        <p:blipFill rotWithShape="1">
          <a:blip r:embed="rId4">
            <a:alphaModFix/>
          </a:blip>
          <a:srcRect b="36534" l="12040" r="15944" t="22894"/>
          <a:stretch/>
        </p:blipFill>
        <p:spPr>
          <a:xfrm>
            <a:off x="1783550" y="2009660"/>
            <a:ext cx="4487918" cy="1421562"/>
          </a:xfrm>
          <a:prstGeom prst="rect">
            <a:avLst/>
          </a:prstGeom>
          <a:noFill/>
          <a:ln>
            <a:noFill/>
          </a:ln>
        </p:spPr>
      </p:pic>
      <p:sp>
        <p:nvSpPr>
          <p:cNvPr id="513" name="Google Shape;513;p55"/>
          <p:cNvSpPr txBox="1"/>
          <p:nvPr/>
        </p:nvSpPr>
        <p:spPr>
          <a:xfrm>
            <a:off x="2650200" y="3936531"/>
            <a:ext cx="8325000" cy="515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lang="es" sz="1500" u="sng">
                <a:solidFill>
                  <a:srgbClr val="E63464"/>
                </a:solidFill>
                <a:hlinkClick r:id="rId5">
                  <a:extLst>
                    <a:ext uri="{A12FA001-AC4F-418D-AE19-62706E023703}">
                      <ahyp:hlinkClr val="tx"/>
                    </a:ext>
                  </a:extLst>
                </a:hlinkClick>
              </a:rPr>
              <a:t>https://www.questionpro.com/t/ALw8TZlxOJ</a:t>
            </a:r>
            <a:endParaRPr b="0" i="0" sz="1500" u="sng" cap="none" strike="noStrike">
              <a:solidFill>
                <a:srgbClr val="E63464"/>
              </a:solidFill>
              <a:latin typeface="Arial"/>
              <a:ea typeface="Arial"/>
              <a:cs typeface="Arial"/>
              <a:sym typeface="Arial"/>
            </a:endParaRPr>
          </a:p>
        </p:txBody>
      </p:sp>
      <p:sp>
        <p:nvSpPr>
          <p:cNvPr id="514" name="Google Shape;514;p55"/>
          <p:cNvSpPr txBox="1"/>
          <p:nvPr/>
        </p:nvSpPr>
        <p:spPr>
          <a:xfrm>
            <a:off x="1783550" y="3531462"/>
            <a:ext cx="4373100" cy="572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400" u="none" cap="none" strike="noStrike">
                <a:solidFill>
                  <a:srgbClr val="375FA9"/>
                </a:solidFill>
                <a:latin typeface="Arial"/>
                <a:ea typeface="Arial"/>
                <a:cs typeface="Arial"/>
                <a:sym typeface="Arial"/>
              </a:rPr>
              <a:t>Completa la siguiente encuesta para darnos retroalimentación sobre esta semana </a:t>
            </a:r>
            <a:r>
              <a:rPr b="1" i="0" lang="es" sz="1400" u="none" cap="none" strike="noStrike">
                <a:solidFill>
                  <a:srgbClr val="375FA9"/>
                </a:solidFill>
                <a:latin typeface="Times New Roman"/>
                <a:ea typeface="Times New Roman"/>
                <a:cs typeface="Times New Roman"/>
                <a:sym typeface="Times New Roman"/>
              </a:rPr>
              <a:t>▼▼▼</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5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8" name="Shape 358"/>
        <p:cNvGrpSpPr/>
        <p:nvPr/>
      </p:nvGrpSpPr>
      <p:grpSpPr>
        <a:xfrm>
          <a:off x="0" y="0"/>
          <a:ext cx="0" cy="0"/>
          <a:chOff x="0" y="0"/>
          <a:chExt cx="0" cy="0"/>
        </a:xfrm>
      </p:grpSpPr>
      <p:sp>
        <p:nvSpPr>
          <p:cNvPr id="359" name="Google Shape;359;p42"/>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3: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Introducción a Java</a:t>
            </a:r>
            <a:endParaRPr b="1" sz="2900">
              <a:solidFill>
                <a:srgbClr val="E72F61"/>
              </a:solidFill>
              <a:latin typeface="Arial"/>
              <a:ea typeface="Arial"/>
              <a:cs typeface="Arial"/>
              <a:sym typeface="Arial"/>
            </a:endParaRPr>
          </a:p>
        </p:txBody>
      </p:sp>
      <p:sp>
        <p:nvSpPr>
          <p:cNvPr id="360" name="Google Shape;360;p42"/>
          <p:cNvSpPr txBox="1"/>
          <p:nvPr>
            <p:ph idx="1" type="subTitle"/>
          </p:nvPr>
        </p:nvSpPr>
        <p:spPr>
          <a:xfrm>
            <a:off x="1101471" y="3053117"/>
            <a:ext cx="6983457"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SzPts val="1600"/>
              <a:buNone/>
            </a:pPr>
            <a:r>
              <a:rPr b="1" lang="es" sz="1800">
                <a:solidFill>
                  <a:srgbClr val="3C63AA"/>
                </a:solidFill>
                <a:latin typeface="Arial"/>
                <a:ea typeface="Arial"/>
                <a:cs typeface="Arial"/>
                <a:sym typeface="Arial"/>
              </a:rPr>
              <a:t>ARREGLOS BIDIMENSIONALES</a:t>
            </a:r>
            <a:endParaRPr b="1"/>
          </a:p>
          <a:p>
            <a:pPr indent="0" lvl="0" marL="0" rtl="0" algn="ctr">
              <a:lnSpc>
                <a:spcPct val="90000"/>
              </a:lnSpc>
              <a:spcBef>
                <a:spcPts val="1100"/>
              </a:spcBef>
              <a:spcAft>
                <a:spcPts val="0"/>
              </a:spcAft>
              <a:buSzPts val="1600"/>
              <a:buNone/>
            </a:pPr>
            <a:r>
              <a:rPr b="1" lang="es" sz="1800">
                <a:solidFill>
                  <a:srgbClr val="3C63AA"/>
                </a:solidFill>
                <a:latin typeface="Arial"/>
                <a:ea typeface="Arial"/>
                <a:cs typeface="Arial"/>
                <a:sym typeface="Arial"/>
              </a:rPr>
              <a:t>MATRICES</a:t>
            </a:r>
            <a:endParaRPr b="1" sz="1800">
              <a:solidFill>
                <a:srgbClr val="3C63A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4" name="Shape 364"/>
        <p:cNvGrpSpPr/>
        <p:nvPr/>
      </p:nvGrpSpPr>
      <p:grpSpPr>
        <a:xfrm>
          <a:off x="0" y="0"/>
          <a:ext cx="0" cy="0"/>
          <a:chOff x="0" y="0"/>
          <a:chExt cx="0" cy="0"/>
        </a:xfrm>
      </p:grpSpPr>
      <p:sp>
        <p:nvSpPr>
          <p:cNvPr id="365" name="Google Shape;365;p4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366" name="Google Shape;366;p43"/>
          <p:cNvSpPr txBox="1"/>
          <p:nvPr>
            <p:ph idx="4294967295" type="body"/>
          </p:nvPr>
        </p:nvSpPr>
        <p:spPr>
          <a:xfrm>
            <a:off x="870550" y="17243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None/>
            </a:pPr>
            <a:r>
              <a:t/>
            </a:r>
            <a:endParaRPr sz="1400">
              <a:solidFill>
                <a:srgbClr val="3C63AB"/>
              </a:solidFill>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Declarar e inicializar arreglos bidimensionales (matrices).</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Utilizar los arreglos bidimensionales para almacenar datos y recuperarlos.</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Iterar a través de los arreglos bidimensionales y manipular sus datos utilizando las estructuras de programación estudiadas.</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None/>
            </a:pPr>
            <a:r>
              <a:t/>
            </a:r>
            <a:endParaRPr sz="1600">
              <a:solidFill>
                <a:srgbClr val="3C63AB"/>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44"/>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b="1" lang="es" sz="4400">
                <a:solidFill>
                  <a:srgbClr val="3C63AA"/>
                </a:solidFill>
              </a:rPr>
              <a:t>ARREGLOS BIDIMENSIONALES</a:t>
            </a:r>
            <a:br>
              <a:rPr b="1" lang="es" sz="4400">
                <a:solidFill>
                  <a:srgbClr val="3C63AA"/>
                </a:solidFill>
              </a:rPr>
            </a:br>
            <a:r>
              <a:rPr b="1" lang="es" sz="4400">
                <a:solidFill>
                  <a:srgbClr val="E83464"/>
                </a:solidFill>
              </a:rPr>
              <a:t>MATRICES</a:t>
            </a:r>
            <a:endParaRPr b="1" sz="1800">
              <a:solidFill>
                <a:srgbClr val="E6346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5" name="Shape 375"/>
        <p:cNvGrpSpPr/>
        <p:nvPr/>
      </p:nvGrpSpPr>
      <p:grpSpPr>
        <a:xfrm>
          <a:off x="0" y="0"/>
          <a:ext cx="0" cy="0"/>
          <a:chOff x="0" y="0"/>
          <a:chExt cx="0" cy="0"/>
        </a:xfrm>
      </p:grpSpPr>
      <p:pic>
        <p:nvPicPr>
          <p:cNvPr id="376" name="Google Shape;376;p45"/>
          <p:cNvPicPr preferRelativeResize="0"/>
          <p:nvPr/>
        </p:nvPicPr>
        <p:blipFill rotWithShape="1">
          <a:blip r:embed="rId4">
            <a:alphaModFix/>
          </a:blip>
          <a:srcRect b="0" l="0" r="0" t="0"/>
          <a:stretch/>
        </p:blipFill>
        <p:spPr>
          <a:xfrm>
            <a:off x="5965040" y="2966046"/>
            <a:ext cx="2069544" cy="850259"/>
          </a:xfrm>
          <a:prstGeom prst="rect">
            <a:avLst/>
          </a:prstGeom>
          <a:noFill/>
          <a:ln>
            <a:noFill/>
          </a:ln>
        </p:spPr>
      </p:pic>
      <p:sp>
        <p:nvSpPr>
          <p:cNvPr id="377" name="Google Shape;377;p45"/>
          <p:cNvSpPr txBox="1"/>
          <p:nvPr/>
        </p:nvSpPr>
        <p:spPr>
          <a:xfrm>
            <a:off x="648797" y="1744023"/>
            <a:ext cx="3500100" cy="32943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Noto Sans Symbols"/>
              <a:buChar char="❖"/>
            </a:pPr>
            <a:r>
              <a:rPr lang="es" sz="1200">
                <a:solidFill>
                  <a:srgbClr val="233A44"/>
                </a:solidFill>
              </a:rPr>
              <a:t>Es un arreglo de M * N elementos organizados en dos dimensiones donde M es el número de filas o </a:t>
            </a:r>
            <a:r>
              <a:rPr lang="es" sz="1200">
                <a:solidFill>
                  <a:srgbClr val="233A44"/>
                </a:solidFill>
              </a:rPr>
              <a:t>renglones</a:t>
            </a:r>
            <a:r>
              <a:rPr lang="es" sz="1200">
                <a:solidFill>
                  <a:srgbClr val="233A44"/>
                </a:solidFill>
              </a:rPr>
              <a:t> y N el número de columnas.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Noto Sans Symbols"/>
              <a:buChar char="❖"/>
            </a:pPr>
            <a:r>
              <a:rPr lang="es" sz="1200">
                <a:solidFill>
                  <a:srgbClr val="233A44"/>
                </a:solidFill>
              </a:rPr>
              <a:t>Para representar una matriz se necesita un nombre de matriz acompañado de dos índices:      Mat [i, j]</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Noto Sans Symbols"/>
              <a:buChar char="❖"/>
            </a:pPr>
            <a:r>
              <a:rPr lang="es" sz="1200">
                <a:solidFill>
                  <a:srgbClr val="233A44"/>
                </a:solidFill>
              </a:rPr>
              <a:t>Donde i indica la fila o el renglón y j indica la columna, donde se encuentra almacenado el dato.</a:t>
            </a:r>
            <a:endParaRPr sz="1300">
              <a:solidFill>
                <a:srgbClr val="233A44"/>
              </a:solidFill>
              <a:latin typeface="Calibri"/>
              <a:ea typeface="Calibri"/>
              <a:cs typeface="Calibri"/>
              <a:sym typeface="Calibri"/>
            </a:endParaRPr>
          </a:p>
        </p:txBody>
      </p:sp>
      <p:sp>
        <p:nvSpPr>
          <p:cNvPr id="378" name="Google Shape;378;p45"/>
          <p:cNvSpPr txBox="1"/>
          <p:nvPr/>
        </p:nvSpPr>
        <p:spPr>
          <a:xfrm>
            <a:off x="822960" y="25859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Arreglo Bidimensional: Matriz</a:t>
            </a:r>
            <a:endParaRPr sz="2800">
              <a:solidFill>
                <a:srgbClr val="AF7B51"/>
              </a:solidFill>
              <a:latin typeface="Nunito"/>
              <a:ea typeface="Nunito"/>
              <a:cs typeface="Nunito"/>
              <a:sym typeface="Nunito"/>
            </a:endParaRPr>
          </a:p>
        </p:txBody>
      </p:sp>
      <p:sp>
        <p:nvSpPr>
          <p:cNvPr id="379" name="Google Shape;379;p45"/>
          <p:cNvSpPr txBox="1"/>
          <p:nvPr/>
        </p:nvSpPr>
        <p:spPr>
          <a:xfrm>
            <a:off x="917550" y="1398772"/>
            <a:ext cx="5047500" cy="368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500"/>
              <a:buFont typeface="Arial"/>
              <a:buNone/>
            </a:pPr>
            <a:r>
              <a:rPr b="0" i="0" lang="es" sz="1800" u="none" cap="none" strike="noStrike">
                <a:solidFill>
                  <a:srgbClr val="3C63AB"/>
                </a:solidFill>
                <a:latin typeface="Arial"/>
                <a:ea typeface="Arial"/>
                <a:cs typeface="Arial"/>
                <a:sym typeface="Arial"/>
              </a:rPr>
              <a:t>Definición - Repaso</a:t>
            </a:r>
            <a:endParaRPr/>
          </a:p>
        </p:txBody>
      </p:sp>
      <p:pic>
        <p:nvPicPr>
          <p:cNvPr id="380" name="Google Shape;380;p45"/>
          <p:cNvPicPr preferRelativeResize="0"/>
          <p:nvPr/>
        </p:nvPicPr>
        <p:blipFill rotWithShape="1">
          <a:blip r:embed="rId5">
            <a:alphaModFix/>
          </a:blip>
          <a:srcRect b="0" l="0" r="0" t="0"/>
          <a:stretch/>
        </p:blipFill>
        <p:spPr>
          <a:xfrm>
            <a:off x="4811573" y="1973034"/>
            <a:ext cx="4004220" cy="1035844"/>
          </a:xfrm>
          <a:prstGeom prst="rect">
            <a:avLst/>
          </a:prstGeom>
          <a:noFill/>
          <a:ln>
            <a:noFill/>
          </a:ln>
        </p:spPr>
      </p:pic>
      <p:pic>
        <p:nvPicPr>
          <p:cNvPr id="381" name="Google Shape;381;p45"/>
          <p:cNvPicPr preferRelativeResize="0"/>
          <p:nvPr/>
        </p:nvPicPr>
        <p:blipFill rotWithShape="1">
          <a:blip r:embed="rId6">
            <a:alphaModFix/>
          </a:blip>
          <a:srcRect b="0" l="0" r="0" t="0"/>
          <a:stretch/>
        </p:blipFill>
        <p:spPr>
          <a:xfrm>
            <a:off x="5068341" y="2120100"/>
            <a:ext cx="442913" cy="162018"/>
          </a:xfrm>
          <a:prstGeom prst="rect">
            <a:avLst/>
          </a:prstGeom>
          <a:noFill/>
          <a:ln>
            <a:noFill/>
          </a:ln>
        </p:spPr>
      </p:pic>
      <p:pic>
        <p:nvPicPr>
          <p:cNvPr id="382" name="Google Shape;382;p45"/>
          <p:cNvPicPr preferRelativeResize="0"/>
          <p:nvPr/>
        </p:nvPicPr>
        <p:blipFill rotWithShape="1">
          <a:blip r:embed="rId7">
            <a:alphaModFix/>
          </a:blip>
          <a:srcRect b="0" l="0" r="0" t="0"/>
          <a:stretch/>
        </p:blipFill>
        <p:spPr>
          <a:xfrm>
            <a:off x="6040449" y="2117812"/>
            <a:ext cx="457200" cy="164306"/>
          </a:xfrm>
          <a:prstGeom prst="rect">
            <a:avLst/>
          </a:prstGeom>
          <a:noFill/>
          <a:ln>
            <a:noFill/>
          </a:ln>
        </p:spPr>
      </p:pic>
      <p:pic>
        <p:nvPicPr>
          <p:cNvPr id="383" name="Google Shape;383;p45"/>
          <p:cNvPicPr preferRelativeResize="0"/>
          <p:nvPr/>
        </p:nvPicPr>
        <p:blipFill rotWithShape="1">
          <a:blip r:embed="rId8">
            <a:alphaModFix/>
          </a:blip>
          <a:srcRect b="0" l="0" r="0" t="0"/>
          <a:stretch/>
        </p:blipFill>
        <p:spPr>
          <a:xfrm>
            <a:off x="7093427" y="2110668"/>
            <a:ext cx="428625" cy="171450"/>
          </a:xfrm>
          <a:prstGeom prst="rect">
            <a:avLst/>
          </a:prstGeom>
          <a:noFill/>
          <a:ln>
            <a:noFill/>
          </a:ln>
        </p:spPr>
      </p:pic>
      <p:pic>
        <p:nvPicPr>
          <p:cNvPr id="384" name="Google Shape;384;p45"/>
          <p:cNvPicPr preferRelativeResize="0"/>
          <p:nvPr/>
        </p:nvPicPr>
        <p:blipFill rotWithShape="1">
          <a:blip r:embed="rId9">
            <a:alphaModFix/>
          </a:blip>
          <a:srcRect b="0" l="0" r="0" t="0"/>
          <a:stretch/>
        </p:blipFill>
        <p:spPr>
          <a:xfrm>
            <a:off x="7999231" y="2110668"/>
            <a:ext cx="471488" cy="171450"/>
          </a:xfrm>
          <a:prstGeom prst="rect">
            <a:avLst/>
          </a:prstGeom>
          <a:noFill/>
          <a:ln>
            <a:noFill/>
          </a:ln>
        </p:spPr>
      </p:pic>
      <p:pic>
        <p:nvPicPr>
          <p:cNvPr id="385" name="Google Shape;385;p45"/>
          <p:cNvPicPr preferRelativeResize="0"/>
          <p:nvPr/>
        </p:nvPicPr>
        <p:blipFill rotWithShape="1">
          <a:blip r:embed="rId10">
            <a:alphaModFix/>
          </a:blip>
          <a:srcRect b="0" l="0" r="0" t="0"/>
          <a:stretch/>
        </p:blipFill>
        <p:spPr>
          <a:xfrm>
            <a:off x="5068342" y="2427411"/>
            <a:ext cx="450056" cy="185738"/>
          </a:xfrm>
          <a:prstGeom prst="rect">
            <a:avLst/>
          </a:prstGeom>
          <a:noFill/>
          <a:ln>
            <a:noFill/>
          </a:ln>
        </p:spPr>
      </p:pic>
      <p:pic>
        <p:nvPicPr>
          <p:cNvPr id="386" name="Google Shape;386;p45"/>
          <p:cNvPicPr preferRelativeResize="0"/>
          <p:nvPr/>
        </p:nvPicPr>
        <p:blipFill rotWithShape="1">
          <a:blip r:embed="rId11">
            <a:alphaModFix/>
          </a:blip>
          <a:srcRect b="0" l="0" r="0" t="0"/>
          <a:stretch/>
        </p:blipFill>
        <p:spPr>
          <a:xfrm>
            <a:off x="6040449" y="2441848"/>
            <a:ext cx="457200" cy="164306"/>
          </a:xfrm>
          <a:prstGeom prst="rect">
            <a:avLst/>
          </a:prstGeom>
          <a:noFill/>
          <a:ln>
            <a:noFill/>
          </a:ln>
        </p:spPr>
      </p:pic>
      <p:pic>
        <p:nvPicPr>
          <p:cNvPr id="387" name="Google Shape;387;p45"/>
          <p:cNvPicPr preferRelativeResize="0"/>
          <p:nvPr/>
        </p:nvPicPr>
        <p:blipFill rotWithShape="1">
          <a:blip r:embed="rId12">
            <a:alphaModFix/>
          </a:blip>
          <a:srcRect b="0" l="0" r="0" t="0"/>
          <a:stretch/>
        </p:blipFill>
        <p:spPr>
          <a:xfrm>
            <a:off x="7999232" y="2415906"/>
            <a:ext cx="464344" cy="178594"/>
          </a:xfrm>
          <a:prstGeom prst="rect">
            <a:avLst/>
          </a:prstGeom>
          <a:noFill/>
          <a:ln>
            <a:noFill/>
          </a:ln>
        </p:spPr>
      </p:pic>
      <p:pic>
        <p:nvPicPr>
          <p:cNvPr id="388" name="Google Shape;388;p45"/>
          <p:cNvPicPr preferRelativeResize="0"/>
          <p:nvPr/>
        </p:nvPicPr>
        <p:blipFill rotWithShape="1">
          <a:blip r:embed="rId13">
            <a:alphaModFix/>
          </a:blip>
          <a:srcRect b="0" l="0" r="0" t="0"/>
          <a:stretch/>
        </p:blipFill>
        <p:spPr>
          <a:xfrm>
            <a:off x="5061198" y="2736378"/>
            <a:ext cx="450056" cy="178594"/>
          </a:xfrm>
          <a:prstGeom prst="rect">
            <a:avLst/>
          </a:prstGeom>
          <a:noFill/>
          <a:ln>
            <a:noFill/>
          </a:ln>
        </p:spPr>
      </p:pic>
      <p:pic>
        <p:nvPicPr>
          <p:cNvPr id="389" name="Google Shape;389;p45"/>
          <p:cNvPicPr preferRelativeResize="0"/>
          <p:nvPr/>
        </p:nvPicPr>
        <p:blipFill rotWithShape="1">
          <a:blip r:embed="rId14">
            <a:alphaModFix/>
          </a:blip>
          <a:srcRect b="0" l="0" r="0" t="0"/>
          <a:stretch/>
        </p:blipFill>
        <p:spPr>
          <a:xfrm>
            <a:off x="6047593" y="2765884"/>
            <a:ext cx="450056" cy="171450"/>
          </a:xfrm>
          <a:prstGeom prst="rect">
            <a:avLst/>
          </a:prstGeom>
          <a:noFill/>
          <a:ln>
            <a:noFill/>
          </a:ln>
        </p:spPr>
      </p:pic>
      <p:pic>
        <p:nvPicPr>
          <p:cNvPr id="390" name="Google Shape;390;p45"/>
          <p:cNvPicPr preferRelativeResize="0"/>
          <p:nvPr/>
        </p:nvPicPr>
        <p:blipFill rotWithShape="1">
          <a:blip r:embed="rId15">
            <a:alphaModFix/>
          </a:blip>
          <a:srcRect b="0" l="0" r="0" t="0"/>
          <a:stretch/>
        </p:blipFill>
        <p:spPr>
          <a:xfrm>
            <a:off x="7079139" y="2739950"/>
            <a:ext cx="442913" cy="171450"/>
          </a:xfrm>
          <a:prstGeom prst="rect">
            <a:avLst/>
          </a:prstGeom>
          <a:noFill/>
          <a:ln>
            <a:noFill/>
          </a:ln>
        </p:spPr>
      </p:pic>
      <p:pic>
        <p:nvPicPr>
          <p:cNvPr id="391" name="Google Shape;391;p45"/>
          <p:cNvPicPr preferRelativeResize="0"/>
          <p:nvPr/>
        </p:nvPicPr>
        <p:blipFill rotWithShape="1">
          <a:blip r:embed="rId16">
            <a:alphaModFix/>
          </a:blip>
          <a:srcRect b="0" l="0" r="0" t="0"/>
          <a:stretch/>
        </p:blipFill>
        <p:spPr>
          <a:xfrm>
            <a:off x="8011850" y="2742532"/>
            <a:ext cx="450056" cy="185738"/>
          </a:xfrm>
          <a:prstGeom prst="rect">
            <a:avLst/>
          </a:prstGeom>
          <a:noFill/>
          <a:ln>
            <a:noFill/>
          </a:ln>
        </p:spPr>
      </p:pic>
      <p:pic>
        <p:nvPicPr>
          <p:cNvPr id="392" name="Google Shape;392;p45"/>
          <p:cNvPicPr preferRelativeResize="0"/>
          <p:nvPr/>
        </p:nvPicPr>
        <p:blipFill rotWithShape="1">
          <a:blip r:embed="rId17">
            <a:alphaModFix/>
          </a:blip>
          <a:srcRect b="0" l="0" r="0" t="0"/>
          <a:stretch/>
        </p:blipFill>
        <p:spPr>
          <a:xfrm>
            <a:off x="4375137" y="2066094"/>
            <a:ext cx="423174" cy="223342"/>
          </a:xfrm>
          <a:prstGeom prst="rect">
            <a:avLst/>
          </a:prstGeom>
          <a:noFill/>
          <a:ln>
            <a:noFill/>
          </a:ln>
        </p:spPr>
      </p:pic>
      <p:pic>
        <p:nvPicPr>
          <p:cNvPr id="393" name="Google Shape;393;p45"/>
          <p:cNvPicPr preferRelativeResize="0"/>
          <p:nvPr/>
        </p:nvPicPr>
        <p:blipFill rotWithShape="1">
          <a:blip r:embed="rId18">
            <a:alphaModFix/>
          </a:blip>
          <a:srcRect b="0" l="0" r="0" t="0"/>
          <a:stretch/>
        </p:blipFill>
        <p:spPr>
          <a:xfrm>
            <a:off x="4360159" y="2415906"/>
            <a:ext cx="464098" cy="197242"/>
          </a:xfrm>
          <a:prstGeom prst="rect">
            <a:avLst/>
          </a:prstGeom>
          <a:noFill/>
          <a:ln>
            <a:noFill/>
          </a:ln>
        </p:spPr>
      </p:pic>
      <p:pic>
        <p:nvPicPr>
          <p:cNvPr id="394" name="Google Shape;394;p45"/>
          <p:cNvPicPr preferRelativeResize="0"/>
          <p:nvPr/>
        </p:nvPicPr>
        <p:blipFill rotWithShape="1">
          <a:blip r:embed="rId19">
            <a:alphaModFix/>
          </a:blip>
          <a:srcRect b="0" l="0" r="0" t="0"/>
          <a:stretch/>
        </p:blipFill>
        <p:spPr>
          <a:xfrm>
            <a:off x="4366264" y="2714167"/>
            <a:ext cx="428729" cy="226274"/>
          </a:xfrm>
          <a:prstGeom prst="rect">
            <a:avLst/>
          </a:prstGeom>
          <a:noFill/>
          <a:ln>
            <a:noFill/>
          </a:ln>
        </p:spPr>
      </p:pic>
      <p:pic>
        <p:nvPicPr>
          <p:cNvPr id="395" name="Google Shape;395;p45"/>
          <p:cNvPicPr preferRelativeResize="0"/>
          <p:nvPr/>
        </p:nvPicPr>
        <p:blipFill rotWithShape="1">
          <a:blip r:embed="rId20">
            <a:alphaModFix/>
          </a:blip>
          <a:srcRect b="0" l="0" r="0" t="0"/>
          <a:stretch/>
        </p:blipFill>
        <p:spPr>
          <a:xfrm>
            <a:off x="4960330" y="1738881"/>
            <a:ext cx="681158" cy="185771"/>
          </a:xfrm>
          <a:prstGeom prst="rect">
            <a:avLst/>
          </a:prstGeom>
          <a:noFill/>
          <a:ln>
            <a:noFill/>
          </a:ln>
        </p:spPr>
      </p:pic>
      <p:pic>
        <p:nvPicPr>
          <p:cNvPr id="396" name="Google Shape;396;p45"/>
          <p:cNvPicPr preferRelativeResize="0"/>
          <p:nvPr/>
        </p:nvPicPr>
        <p:blipFill rotWithShape="1">
          <a:blip r:embed="rId21">
            <a:alphaModFix/>
          </a:blip>
          <a:srcRect b="0" l="0" r="0" t="0"/>
          <a:stretch/>
        </p:blipFill>
        <p:spPr>
          <a:xfrm>
            <a:off x="5947004" y="1738881"/>
            <a:ext cx="681158" cy="185771"/>
          </a:xfrm>
          <a:prstGeom prst="rect">
            <a:avLst/>
          </a:prstGeom>
          <a:noFill/>
          <a:ln>
            <a:noFill/>
          </a:ln>
        </p:spPr>
      </p:pic>
      <p:pic>
        <p:nvPicPr>
          <p:cNvPr id="397" name="Google Shape;397;p45"/>
          <p:cNvPicPr preferRelativeResize="0"/>
          <p:nvPr/>
        </p:nvPicPr>
        <p:blipFill rotWithShape="1">
          <a:blip r:embed="rId22">
            <a:alphaModFix/>
          </a:blip>
          <a:srcRect b="0" l="0" r="0" t="0"/>
          <a:stretch/>
        </p:blipFill>
        <p:spPr>
          <a:xfrm>
            <a:off x="6897681" y="1738881"/>
            <a:ext cx="712121" cy="185771"/>
          </a:xfrm>
          <a:prstGeom prst="rect">
            <a:avLst/>
          </a:prstGeom>
          <a:noFill/>
          <a:ln>
            <a:noFill/>
          </a:ln>
        </p:spPr>
      </p:pic>
      <p:pic>
        <p:nvPicPr>
          <p:cNvPr id="398" name="Google Shape;398;p45"/>
          <p:cNvPicPr preferRelativeResize="0"/>
          <p:nvPr/>
        </p:nvPicPr>
        <p:blipFill rotWithShape="1">
          <a:blip r:embed="rId23">
            <a:alphaModFix/>
          </a:blip>
          <a:srcRect b="0" l="0" r="0" t="0"/>
          <a:stretch/>
        </p:blipFill>
        <p:spPr>
          <a:xfrm>
            <a:off x="7891220" y="1742058"/>
            <a:ext cx="681158" cy="175450"/>
          </a:xfrm>
          <a:prstGeom prst="rect">
            <a:avLst/>
          </a:prstGeom>
          <a:noFill/>
          <a:ln>
            <a:noFill/>
          </a:ln>
        </p:spPr>
      </p:pic>
      <p:pic>
        <p:nvPicPr>
          <p:cNvPr id="399" name="Google Shape;399;p45"/>
          <p:cNvPicPr preferRelativeResize="0"/>
          <p:nvPr/>
        </p:nvPicPr>
        <p:blipFill rotWithShape="1">
          <a:blip r:embed="rId24">
            <a:alphaModFix/>
          </a:blip>
          <a:srcRect b="0" l="0" r="0" t="0"/>
          <a:stretch/>
        </p:blipFill>
        <p:spPr>
          <a:xfrm>
            <a:off x="6150964" y="2982182"/>
            <a:ext cx="1911170" cy="677505"/>
          </a:xfrm>
          <a:prstGeom prst="rect">
            <a:avLst/>
          </a:prstGeom>
          <a:noFill/>
          <a:ln>
            <a:noFill/>
          </a:ln>
        </p:spPr>
      </p:pic>
      <p:pic>
        <p:nvPicPr>
          <p:cNvPr id="400" name="Google Shape;400;p45"/>
          <p:cNvPicPr preferRelativeResize="0"/>
          <p:nvPr/>
        </p:nvPicPr>
        <p:blipFill rotWithShape="1">
          <a:blip r:embed="rId25">
            <a:alphaModFix/>
          </a:blip>
          <a:srcRect b="0" l="0" r="0" t="0"/>
          <a:stretch/>
        </p:blipFill>
        <p:spPr>
          <a:xfrm>
            <a:off x="6288011" y="2982184"/>
            <a:ext cx="2182725" cy="401901"/>
          </a:xfrm>
          <a:prstGeom prst="rect">
            <a:avLst/>
          </a:prstGeom>
          <a:noFill/>
          <a:ln>
            <a:noFill/>
          </a:ln>
        </p:spPr>
      </p:pic>
      <p:sp>
        <p:nvSpPr>
          <p:cNvPr id="401" name="Google Shape;401;p45"/>
          <p:cNvSpPr txBox="1"/>
          <p:nvPr/>
        </p:nvSpPr>
        <p:spPr>
          <a:xfrm>
            <a:off x="4475720" y="1640509"/>
            <a:ext cx="203100" cy="3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000000"/>
                </a:solidFill>
                <a:latin typeface="Arial"/>
                <a:ea typeface="Arial"/>
                <a:cs typeface="Arial"/>
                <a:sym typeface="Arial"/>
              </a:rPr>
              <a:t>A</a:t>
            </a:r>
            <a:endParaRPr/>
          </a:p>
        </p:txBody>
      </p:sp>
      <p:sp>
        <p:nvSpPr>
          <p:cNvPr id="402" name="Google Shape;402;p45"/>
          <p:cNvSpPr txBox="1"/>
          <p:nvPr/>
        </p:nvSpPr>
        <p:spPr>
          <a:xfrm>
            <a:off x="4184488" y="2390130"/>
            <a:ext cx="181800" cy="2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 sz="1050" u="none" cap="none" strike="noStrike">
                <a:solidFill>
                  <a:srgbClr val="000000"/>
                </a:solidFill>
                <a:latin typeface="Arial"/>
                <a:ea typeface="Arial"/>
                <a:cs typeface="Arial"/>
                <a:sym typeface="Arial"/>
              </a:rPr>
              <a:t>i</a:t>
            </a:r>
            <a:endParaRPr/>
          </a:p>
        </p:txBody>
      </p:sp>
      <p:sp>
        <p:nvSpPr>
          <p:cNvPr id="403" name="Google Shape;403;p45"/>
          <p:cNvSpPr txBox="1"/>
          <p:nvPr/>
        </p:nvSpPr>
        <p:spPr>
          <a:xfrm>
            <a:off x="6722770" y="1403213"/>
            <a:ext cx="181800" cy="2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 sz="1050" u="none" cap="none" strike="noStrike">
                <a:solidFill>
                  <a:srgbClr val="000000"/>
                </a:solidFill>
                <a:latin typeface="Arial"/>
                <a:ea typeface="Arial"/>
                <a:cs typeface="Arial"/>
                <a:sym typeface="Arial"/>
              </a:rPr>
              <a:t>j</a:t>
            </a:r>
            <a:endParaRPr/>
          </a:p>
        </p:txBody>
      </p:sp>
      <p:sp>
        <p:nvSpPr>
          <p:cNvPr id="404" name="Google Shape;404;p45"/>
          <p:cNvSpPr/>
          <p:nvPr/>
        </p:nvSpPr>
        <p:spPr>
          <a:xfrm flipH="1" rot="5400000">
            <a:off x="6671499" y="-219180"/>
            <a:ext cx="212700" cy="3925800"/>
          </a:xfrm>
          <a:prstGeom prst="rightBrace">
            <a:avLst>
              <a:gd fmla="val 8333" name="adj1"/>
              <a:gd fmla="val 50000" name="adj2"/>
            </a:avLst>
          </a:prstGeom>
          <a:noFill/>
          <a:ln cap="flat" cmpd="sng" w="9525">
            <a:solidFill>
              <a:srgbClr val="0078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405" name="Google Shape;405;p45"/>
          <p:cNvSpPr txBox="1"/>
          <p:nvPr/>
        </p:nvSpPr>
        <p:spPr>
          <a:xfrm>
            <a:off x="8225233" y="3324874"/>
            <a:ext cx="972000" cy="32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000000"/>
                </a:solidFill>
                <a:latin typeface="Arial"/>
                <a:ea typeface="Arial"/>
                <a:cs typeface="Arial"/>
                <a:sym typeface="Arial"/>
              </a:rPr>
              <a:t>A[i][j]</a:t>
            </a:r>
            <a:endParaRPr/>
          </a:p>
        </p:txBody>
      </p:sp>
      <p:pic>
        <p:nvPicPr>
          <p:cNvPr id="406" name="Google Shape;406;p45"/>
          <p:cNvPicPr preferRelativeResize="0"/>
          <p:nvPr/>
        </p:nvPicPr>
        <p:blipFill rotWithShape="1">
          <a:blip r:embed="rId26">
            <a:alphaModFix/>
          </a:blip>
          <a:srcRect b="0" l="0" r="0" t="0"/>
          <a:stretch/>
        </p:blipFill>
        <p:spPr>
          <a:xfrm>
            <a:off x="7086283" y="2415907"/>
            <a:ext cx="442913" cy="1785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10" name="Shape 410"/>
        <p:cNvGrpSpPr/>
        <p:nvPr/>
      </p:nvGrpSpPr>
      <p:grpSpPr>
        <a:xfrm>
          <a:off x="0" y="0"/>
          <a:ext cx="0" cy="0"/>
          <a:chOff x="0" y="0"/>
          <a:chExt cx="0" cy="0"/>
        </a:xfrm>
      </p:grpSpPr>
      <p:sp>
        <p:nvSpPr>
          <p:cNvPr id="411" name="Google Shape;411;p46"/>
          <p:cNvSpPr txBox="1"/>
          <p:nvPr/>
        </p:nvSpPr>
        <p:spPr>
          <a:xfrm>
            <a:off x="794186" y="2050216"/>
            <a:ext cx="3707100" cy="2451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233A44"/>
                </a:solidFill>
              </a:rPr>
              <a:t>Inicio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233A44"/>
                </a:solidFill>
              </a:rPr>
              <a:t>  Entero n, m, i, j, 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233A44"/>
                </a:solidFill>
              </a:rPr>
              <a:t>  Leer n, m</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233A44"/>
                </a:solidFill>
              </a:rPr>
              <a:t>  para i: 1, n, 1 hacer</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233A44"/>
                </a:solidFill>
              </a:rPr>
              <a:t>     para j: 1, m, 1 hacer</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233A44"/>
                </a:solidFill>
              </a:rPr>
              <a:t>          Leer A[i][j]</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233A44"/>
                </a:solidFill>
              </a:rPr>
              <a:t>     Fin-para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233A44"/>
                </a:solidFill>
              </a:rPr>
              <a:t>  Fin-para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233A44"/>
                </a:solidFill>
              </a:rPr>
              <a:t>Fin</a:t>
            </a:r>
            <a:endParaRPr sz="1300">
              <a:solidFill>
                <a:srgbClr val="233A44"/>
              </a:solidFill>
              <a:latin typeface="Calibri"/>
              <a:ea typeface="Calibri"/>
              <a:cs typeface="Calibri"/>
              <a:sym typeface="Calibri"/>
            </a:endParaRPr>
          </a:p>
        </p:txBody>
      </p:sp>
      <p:sp>
        <p:nvSpPr>
          <p:cNvPr id="412" name="Google Shape;412;p46"/>
          <p:cNvSpPr txBox="1"/>
          <p:nvPr/>
        </p:nvSpPr>
        <p:spPr>
          <a:xfrm>
            <a:off x="729285" y="42892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Arreglo Bidimensional: Matriz</a:t>
            </a:r>
            <a:endParaRPr sz="2800">
              <a:solidFill>
                <a:srgbClr val="AF7B51"/>
              </a:solidFill>
              <a:latin typeface="Nunito"/>
              <a:ea typeface="Nunito"/>
              <a:cs typeface="Nunito"/>
              <a:sym typeface="Nunito"/>
            </a:endParaRPr>
          </a:p>
        </p:txBody>
      </p:sp>
      <p:sp>
        <p:nvSpPr>
          <p:cNvPr id="413" name="Google Shape;413;p46"/>
          <p:cNvSpPr txBox="1"/>
          <p:nvPr/>
        </p:nvSpPr>
        <p:spPr>
          <a:xfrm>
            <a:off x="1023571" y="1663687"/>
            <a:ext cx="3192000" cy="368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500"/>
              <a:buFont typeface="Arial"/>
              <a:buNone/>
            </a:pPr>
            <a:r>
              <a:rPr b="0" i="0" lang="es" sz="1800" u="none" cap="none" strike="noStrike">
                <a:solidFill>
                  <a:srgbClr val="3C63AB"/>
                </a:solidFill>
                <a:latin typeface="Arial"/>
                <a:ea typeface="Arial"/>
                <a:cs typeface="Arial"/>
                <a:sym typeface="Arial"/>
              </a:rPr>
              <a:t>Lectura</a:t>
            </a:r>
            <a:endParaRPr/>
          </a:p>
        </p:txBody>
      </p:sp>
      <p:sp>
        <p:nvSpPr>
          <p:cNvPr id="414" name="Google Shape;414;p46"/>
          <p:cNvSpPr txBox="1"/>
          <p:nvPr/>
        </p:nvSpPr>
        <p:spPr>
          <a:xfrm>
            <a:off x="5211937" y="1658437"/>
            <a:ext cx="1956900" cy="368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500"/>
              <a:buFont typeface="Arial"/>
              <a:buNone/>
            </a:pPr>
            <a:r>
              <a:rPr b="0" i="0" lang="es" sz="1800" u="none" cap="none" strike="noStrike">
                <a:solidFill>
                  <a:srgbClr val="3C63AB"/>
                </a:solidFill>
                <a:latin typeface="Arial"/>
                <a:ea typeface="Arial"/>
                <a:cs typeface="Arial"/>
                <a:sym typeface="Arial"/>
              </a:rPr>
              <a:t>Escritura</a:t>
            </a:r>
            <a:endParaRPr/>
          </a:p>
        </p:txBody>
      </p:sp>
      <p:sp>
        <p:nvSpPr>
          <p:cNvPr id="415" name="Google Shape;415;p46"/>
          <p:cNvSpPr txBox="1"/>
          <p:nvPr/>
        </p:nvSpPr>
        <p:spPr>
          <a:xfrm>
            <a:off x="4856421" y="2055474"/>
            <a:ext cx="3707100" cy="24519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233A44"/>
              </a:buClr>
              <a:buSzPts val="1400"/>
              <a:buFont typeface="Calibri"/>
              <a:buNone/>
            </a:pPr>
            <a:r>
              <a:rPr b="0" i="0" lang="es" sz="1400" u="none" cap="none" strike="noStrike">
                <a:solidFill>
                  <a:srgbClr val="233A44"/>
                </a:solidFill>
                <a:latin typeface="Arial"/>
                <a:ea typeface="Arial"/>
                <a:cs typeface="Arial"/>
                <a:sym typeface="Arial"/>
              </a:rPr>
              <a:t>Inicio</a:t>
            </a:r>
            <a:endParaRPr/>
          </a:p>
          <a:p>
            <a:pPr indent="0" lvl="0" marL="139700" marR="0" rtl="0" algn="just">
              <a:lnSpc>
                <a:spcPct val="90000"/>
              </a:lnSpc>
              <a:spcBef>
                <a:spcPts val="900"/>
              </a:spcBef>
              <a:spcAft>
                <a:spcPts val="0"/>
              </a:spcAft>
              <a:buClr>
                <a:srgbClr val="233A44"/>
              </a:buClr>
              <a:buSzPts val="1400"/>
              <a:buFont typeface="Calibri"/>
              <a:buNone/>
            </a:pPr>
            <a:r>
              <a:rPr b="0" i="0" lang="es" sz="1400" u="none" cap="none" strike="noStrike">
                <a:solidFill>
                  <a:srgbClr val="233A44"/>
                </a:solidFill>
                <a:latin typeface="Arial"/>
                <a:ea typeface="Arial"/>
                <a:cs typeface="Arial"/>
                <a:sym typeface="Arial"/>
              </a:rPr>
              <a:t>  Entero n, m, i, j, A[][]</a:t>
            </a:r>
            <a:endParaRPr/>
          </a:p>
          <a:p>
            <a:pPr indent="0" lvl="0" marL="139700" marR="0" rtl="0" algn="just">
              <a:lnSpc>
                <a:spcPct val="90000"/>
              </a:lnSpc>
              <a:spcBef>
                <a:spcPts val="900"/>
              </a:spcBef>
              <a:spcAft>
                <a:spcPts val="0"/>
              </a:spcAft>
              <a:buClr>
                <a:srgbClr val="233A44"/>
              </a:buClr>
              <a:buSzPts val="1400"/>
              <a:buFont typeface="Calibri"/>
              <a:buNone/>
            </a:pPr>
            <a:r>
              <a:rPr b="0" i="0" lang="es" sz="1400" u="none" cap="none" strike="noStrike">
                <a:solidFill>
                  <a:srgbClr val="233A44"/>
                </a:solidFill>
                <a:latin typeface="Arial"/>
                <a:ea typeface="Arial"/>
                <a:cs typeface="Arial"/>
                <a:sym typeface="Arial"/>
              </a:rPr>
              <a:t>  Leer n, m</a:t>
            </a:r>
            <a:endParaRPr/>
          </a:p>
          <a:p>
            <a:pPr indent="0" lvl="0" marL="139700" marR="0" rtl="0" algn="just">
              <a:lnSpc>
                <a:spcPct val="90000"/>
              </a:lnSpc>
              <a:spcBef>
                <a:spcPts val="900"/>
              </a:spcBef>
              <a:spcAft>
                <a:spcPts val="0"/>
              </a:spcAft>
              <a:buClr>
                <a:srgbClr val="233A44"/>
              </a:buClr>
              <a:buSzPts val="1400"/>
              <a:buFont typeface="Calibri"/>
              <a:buNone/>
            </a:pPr>
            <a:r>
              <a:rPr b="0" i="0" lang="es" sz="1400" u="none" cap="none" strike="noStrike">
                <a:solidFill>
                  <a:srgbClr val="233A44"/>
                </a:solidFill>
                <a:latin typeface="Arial"/>
                <a:ea typeface="Arial"/>
                <a:cs typeface="Arial"/>
                <a:sym typeface="Arial"/>
              </a:rPr>
              <a:t>  para i: 1, n, 1 hacer</a:t>
            </a:r>
            <a:endParaRPr/>
          </a:p>
          <a:p>
            <a:pPr indent="0" lvl="0" marL="139700" marR="0" rtl="0" algn="just">
              <a:lnSpc>
                <a:spcPct val="90000"/>
              </a:lnSpc>
              <a:spcBef>
                <a:spcPts val="900"/>
              </a:spcBef>
              <a:spcAft>
                <a:spcPts val="0"/>
              </a:spcAft>
              <a:buClr>
                <a:srgbClr val="233A44"/>
              </a:buClr>
              <a:buSzPts val="1400"/>
              <a:buFont typeface="Calibri"/>
              <a:buNone/>
            </a:pPr>
            <a:r>
              <a:rPr b="0" i="0" lang="es" sz="1400" u="none" cap="none" strike="noStrike">
                <a:solidFill>
                  <a:srgbClr val="233A44"/>
                </a:solidFill>
                <a:latin typeface="Arial"/>
                <a:ea typeface="Arial"/>
                <a:cs typeface="Arial"/>
                <a:sym typeface="Arial"/>
              </a:rPr>
              <a:t>     para j: 1, m, 1 hacer</a:t>
            </a:r>
            <a:endParaRPr/>
          </a:p>
          <a:p>
            <a:pPr indent="0" lvl="0" marL="139700" marR="0" rtl="0" algn="just">
              <a:lnSpc>
                <a:spcPct val="90000"/>
              </a:lnSpc>
              <a:spcBef>
                <a:spcPts val="900"/>
              </a:spcBef>
              <a:spcAft>
                <a:spcPts val="0"/>
              </a:spcAft>
              <a:buClr>
                <a:srgbClr val="233A44"/>
              </a:buClr>
              <a:buSzPts val="1400"/>
              <a:buFont typeface="Calibri"/>
              <a:buNone/>
            </a:pPr>
            <a:r>
              <a:rPr b="0" i="0" lang="es" sz="1400" u="none" cap="none" strike="noStrike">
                <a:solidFill>
                  <a:srgbClr val="233A44"/>
                </a:solidFill>
                <a:latin typeface="Arial"/>
                <a:ea typeface="Arial"/>
                <a:cs typeface="Arial"/>
                <a:sym typeface="Arial"/>
              </a:rPr>
              <a:t>          Escribir A[i][j]</a:t>
            </a:r>
            <a:endParaRPr/>
          </a:p>
          <a:p>
            <a:pPr indent="0" lvl="0" marL="139700" marR="0" rtl="0" algn="just">
              <a:lnSpc>
                <a:spcPct val="90000"/>
              </a:lnSpc>
              <a:spcBef>
                <a:spcPts val="900"/>
              </a:spcBef>
              <a:spcAft>
                <a:spcPts val="0"/>
              </a:spcAft>
              <a:buClr>
                <a:srgbClr val="233A44"/>
              </a:buClr>
              <a:buSzPts val="1400"/>
              <a:buFont typeface="Calibri"/>
              <a:buNone/>
            </a:pPr>
            <a:r>
              <a:rPr b="0" i="0" lang="es" sz="1400" u="none" cap="none" strike="noStrike">
                <a:solidFill>
                  <a:srgbClr val="233A44"/>
                </a:solidFill>
                <a:latin typeface="Arial"/>
                <a:ea typeface="Arial"/>
                <a:cs typeface="Arial"/>
                <a:sym typeface="Arial"/>
              </a:rPr>
              <a:t>     Fin-para  </a:t>
            </a:r>
            <a:endParaRPr/>
          </a:p>
          <a:p>
            <a:pPr indent="0" lvl="0" marL="139700" marR="0" rtl="0" algn="just">
              <a:lnSpc>
                <a:spcPct val="90000"/>
              </a:lnSpc>
              <a:spcBef>
                <a:spcPts val="900"/>
              </a:spcBef>
              <a:spcAft>
                <a:spcPts val="0"/>
              </a:spcAft>
              <a:buClr>
                <a:srgbClr val="233A44"/>
              </a:buClr>
              <a:buSzPts val="1400"/>
              <a:buFont typeface="Calibri"/>
              <a:buNone/>
            </a:pPr>
            <a:r>
              <a:rPr b="0" i="0" lang="es" sz="1400" u="none" cap="none" strike="noStrike">
                <a:solidFill>
                  <a:srgbClr val="233A44"/>
                </a:solidFill>
                <a:latin typeface="Arial"/>
                <a:ea typeface="Arial"/>
                <a:cs typeface="Arial"/>
                <a:sym typeface="Arial"/>
              </a:rPr>
              <a:t>  Fin-para</a:t>
            </a:r>
            <a:endParaRPr/>
          </a:p>
          <a:p>
            <a:pPr indent="0" lvl="0" marL="139700" marR="0" rtl="0" algn="just">
              <a:lnSpc>
                <a:spcPct val="90000"/>
              </a:lnSpc>
              <a:spcBef>
                <a:spcPts val="900"/>
              </a:spcBef>
              <a:spcAft>
                <a:spcPts val="0"/>
              </a:spcAft>
              <a:buClr>
                <a:srgbClr val="233A44"/>
              </a:buClr>
              <a:buSzPts val="1400"/>
              <a:buFont typeface="Calibri"/>
              <a:buNone/>
            </a:pPr>
            <a:r>
              <a:rPr b="0" i="0" lang="es" sz="1400" u="none" cap="none" strike="noStrike">
                <a:solidFill>
                  <a:srgbClr val="233A44"/>
                </a:solidFill>
                <a:latin typeface="Arial"/>
                <a:ea typeface="Arial"/>
                <a:cs typeface="Arial"/>
                <a:sym typeface="Arial"/>
              </a:rPr>
              <a:t>Fin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19" name="Shape 419"/>
        <p:cNvGrpSpPr/>
        <p:nvPr/>
      </p:nvGrpSpPr>
      <p:grpSpPr>
        <a:xfrm>
          <a:off x="0" y="0"/>
          <a:ext cx="0" cy="0"/>
          <a:chOff x="0" y="0"/>
          <a:chExt cx="0" cy="0"/>
        </a:xfrm>
      </p:grpSpPr>
      <p:sp>
        <p:nvSpPr>
          <p:cNvPr id="420" name="Google Shape;420;p47"/>
          <p:cNvSpPr txBox="1"/>
          <p:nvPr/>
        </p:nvSpPr>
        <p:spPr>
          <a:xfrm>
            <a:off x="1807600" y="1648692"/>
            <a:ext cx="5432100" cy="341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0"/>
              </a:spcBef>
              <a:spcAft>
                <a:spcPts val="0"/>
              </a:spcAft>
              <a:buNone/>
            </a:pPr>
            <a:r>
              <a:rPr lang="es" sz="1200">
                <a:solidFill>
                  <a:srgbClr val="233A44"/>
                </a:solidFill>
              </a:rPr>
              <a:t>public static void main(String[] args) {</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int n, m, i, j, M[][] = new int[100][100];</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Scanner leer = new Scanner(System.in);</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System.out.print("Cantidad filas: ");</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n = leer.nextInt();</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System.out.print("Cantidad columnas: ");</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m = leer.nextInt();</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for (i = 0; i &lt; n; i++) {</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for (j = 0; j &lt; m; j++) {</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System.out.print("Elemento [" + (i + 1) + "," + (j + 1) + "]: ");</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M[i][j] = leer.nextInt();</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for (i = 0; i &lt; n; i++) {</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for (j = 0; j &lt; m; j++) {</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System.out.print("\t" + M[i][j]);</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System.out.println("");</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a:t>
            </a:r>
            <a:endParaRPr sz="1300">
              <a:solidFill>
                <a:srgbClr val="233A44"/>
              </a:solidFill>
              <a:latin typeface="Calibri"/>
              <a:ea typeface="Calibri"/>
              <a:cs typeface="Calibri"/>
              <a:sym typeface="Calibri"/>
            </a:endParaRPr>
          </a:p>
          <a:p>
            <a:pPr indent="0" lvl="0" marL="139700" rtl="0" algn="just">
              <a:lnSpc>
                <a:spcPct val="90000"/>
              </a:lnSpc>
              <a:spcBef>
                <a:spcPts val="0"/>
              </a:spcBef>
              <a:spcAft>
                <a:spcPts val="0"/>
              </a:spcAft>
              <a:buNone/>
            </a:pPr>
            <a:r>
              <a:rPr lang="es" sz="1200">
                <a:solidFill>
                  <a:srgbClr val="233A44"/>
                </a:solidFill>
              </a:rPr>
              <a:t>    }</a:t>
            </a:r>
            <a:endParaRPr sz="1300">
              <a:solidFill>
                <a:srgbClr val="233A44"/>
              </a:solidFill>
              <a:latin typeface="Calibri"/>
              <a:ea typeface="Calibri"/>
              <a:cs typeface="Calibri"/>
              <a:sym typeface="Calibri"/>
            </a:endParaRPr>
          </a:p>
        </p:txBody>
      </p:sp>
      <p:sp>
        <p:nvSpPr>
          <p:cNvPr id="421" name="Google Shape;421;p47"/>
          <p:cNvSpPr txBox="1"/>
          <p:nvPr/>
        </p:nvSpPr>
        <p:spPr>
          <a:xfrm>
            <a:off x="800110" y="895751"/>
            <a:ext cx="7543800" cy="494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Arreglo Bidimensional: Matriz</a:t>
            </a:r>
            <a:endParaRPr sz="2800">
              <a:solidFill>
                <a:srgbClr val="AF7B51"/>
              </a:solidFill>
              <a:latin typeface="Nunito"/>
              <a:ea typeface="Nunito"/>
              <a:cs typeface="Nunito"/>
              <a:sym typeface="Nunito"/>
            </a:endParaRPr>
          </a:p>
        </p:txBody>
      </p:sp>
      <p:sp>
        <p:nvSpPr>
          <p:cNvPr id="422" name="Google Shape;422;p47"/>
          <p:cNvSpPr txBox="1"/>
          <p:nvPr/>
        </p:nvSpPr>
        <p:spPr>
          <a:xfrm>
            <a:off x="898465" y="1358171"/>
            <a:ext cx="6733200" cy="368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b="0" i="0" lang="es" sz="1800" u="none" cap="none" strike="noStrike">
                <a:solidFill>
                  <a:srgbClr val="3C63AB"/>
                </a:solidFill>
                <a:latin typeface="Arial"/>
                <a:ea typeface="Arial"/>
                <a:cs typeface="Arial"/>
                <a:sym typeface="Arial"/>
              </a:rPr>
              <a:t>Lectura y Escritura en Java</a:t>
            </a:r>
            <a:endParaRPr/>
          </a:p>
          <a:p>
            <a:pPr indent="0" lvl="0" marL="0" marR="0" rtl="0" algn="just">
              <a:lnSpc>
                <a:spcPct val="90000"/>
              </a:lnSpc>
              <a:spcBef>
                <a:spcPts val="0"/>
              </a:spcBef>
              <a:spcAft>
                <a:spcPts val="0"/>
              </a:spcAft>
              <a:buClr>
                <a:srgbClr val="000000"/>
              </a:buClr>
              <a:buSzPts val="1500"/>
              <a:buFont typeface="Arial"/>
              <a:buNone/>
            </a:pPr>
            <a:r>
              <a:t/>
            </a:r>
            <a:endParaRPr b="0" i="0" sz="1800" u="none" cap="none" strike="noStrike">
              <a:solidFill>
                <a:srgbClr val="3C63AB"/>
              </a:solidFill>
              <a:latin typeface="Arial"/>
              <a:ea typeface="Arial"/>
              <a:cs typeface="Arial"/>
              <a:sym typeface="Arial"/>
            </a:endParaRPr>
          </a:p>
        </p:txBody>
      </p:sp>
      <p:sp>
        <p:nvSpPr>
          <p:cNvPr id="423" name="Google Shape;423;p47"/>
          <p:cNvSpPr txBox="1"/>
          <p:nvPr/>
        </p:nvSpPr>
        <p:spPr>
          <a:xfrm>
            <a:off x="5282762" y="1564762"/>
            <a:ext cx="1956900" cy="368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500"/>
              <a:buFont typeface="Arial"/>
              <a:buNone/>
            </a:pPr>
            <a:r>
              <a:t/>
            </a:r>
            <a:endParaRPr b="0" i="0" sz="1800" u="none" cap="none" strike="noStrike">
              <a:solidFill>
                <a:srgbClr val="3C63AB"/>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48"/>
          <p:cNvPicPr preferRelativeResize="0"/>
          <p:nvPr/>
        </p:nvPicPr>
        <p:blipFill rotWithShape="1">
          <a:blip r:embed="rId3">
            <a:alphaModFix/>
          </a:blip>
          <a:srcRect b="0" l="0" r="0" t="0"/>
          <a:stretch/>
        </p:blipFill>
        <p:spPr>
          <a:xfrm>
            <a:off x="-18451" y="-14913"/>
            <a:ext cx="9162452" cy="5158415"/>
          </a:xfrm>
          <a:prstGeom prst="rect">
            <a:avLst/>
          </a:prstGeom>
          <a:noFill/>
          <a:ln>
            <a:noFill/>
          </a:ln>
        </p:spPr>
      </p:pic>
      <p:sp>
        <p:nvSpPr>
          <p:cNvPr id="429" name="Google Shape;429;p48"/>
          <p:cNvSpPr txBox="1"/>
          <p:nvPr>
            <p:ph idx="1" type="body"/>
          </p:nvPr>
        </p:nvSpPr>
        <p:spPr>
          <a:xfrm>
            <a:off x="750068" y="1715842"/>
            <a:ext cx="7644000" cy="1053300"/>
          </a:xfrm>
          <a:prstGeom prst="rect">
            <a:avLst/>
          </a:prstGeom>
          <a:noFill/>
          <a:ln>
            <a:noFill/>
          </a:ln>
        </p:spPr>
        <p:txBody>
          <a:bodyPr anchorCtr="0" anchor="t" bIns="34275" lIns="68575" spcFirstLastPara="1" rIns="68575" wrap="square" tIns="34275">
            <a:noAutofit/>
          </a:bodyPr>
          <a:lstStyle/>
          <a:p>
            <a:pPr indent="0" lvl="0" marL="139700" rtl="0" algn="just">
              <a:lnSpc>
                <a:spcPct val="90000"/>
              </a:lnSpc>
              <a:spcBef>
                <a:spcPts val="0"/>
              </a:spcBef>
              <a:spcAft>
                <a:spcPts val="0"/>
              </a:spcAft>
              <a:buClr>
                <a:schemeClr val="dk1"/>
              </a:buClr>
              <a:buSzPts val="1400"/>
              <a:buNone/>
            </a:pPr>
            <a:r>
              <a:rPr lang="es" sz="1400">
                <a:latin typeface="Arial"/>
                <a:ea typeface="Arial"/>
                <a:cs typeface="Arial"/>
                <a:sym typeface="Arial"/>
              </a:rPr>
              <a:t>Se puede acceder a los elementos de una matriz para introducir datos (leer) o bien para visualizar su contenido (escribir), realizar comparaciones, búsquedas de elementos o cualquier otro tipo de operación. El recorrido secuencial se puede hacer por filas o columnas.</a:t>
            </a:r>
            <a:endParaRPr/>
          </a:p>
        </p:txBody>
      </p:sp>
      <p:sp>
        <p:nvSpPr>
          <p:cNvPr id="430" name="Google Shape;430;p48"/>
          <p:cNvSpPr txBox="1"/>
          <p:nvPr>
            <p:ph type="title"/>
          </p:nvPr>
        </p:nvSpPr>
        <p:spPr>
          <a:xfrm>
            <a:off x="850132" y="37824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E83464"/>
              </a:buClr>
              <a:buSzPts val="2700"/>
              <a:buFont typeface="Arial"/>
              <a:buNone/>
            </a:pPr>
            <a:r>
              <a:rPr b="1" lang="es" sz="2700">
                <a:solidFill>
                  <a:srgbClr val="E83464"/>
                </a:solidFill>
                <a:latin typeface="Arial"/>
                <a:ea typeface="Arial"/>
                <a:cs typeface="Arial"/>
                <a:sym typeface="Arial"/>
              </a:rPr>
              <a:t>Arreglo Bidimensional: Matriz</a:t>
            </a:r>
            <a:endParaRPr/>
          </a:p>
        </p:txBody>
      </p:sp>
      <p:sp>
        <p:nvSpPr>
          <p:cNvPr id="431" name="Google Shape;431;p48"/>
          <p:cNvSpPr txBox="1"/>
          <p:nvPr/>
        </p:nvSpPr>
        <p:spPr>
          <a:xfrm>
            <a:off x="951193" y="1459515"/>
            <a:ext cx="3231600" cy="368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b="0" i="0" lang="es" sz="1800" u="none" cap="none" strike="noStrike">
                <a:solidFill>
                  <a:srgbClr val="3C63AB"/>
                </a:solidFill>
                <a:latin typeface="Arial"/>
                <a:ea typeface="Arial"/>
                <a:cs typeface="Arial"/>
                <a:sym typeface="Arial"/>
              </a:rPr>
              <a:t>Recorrido Secuencial</a:t>
            </a:r>
            <a:endParaRPr sz="1100"/>
          </a:p>
        </p:txBody>
      </p:sp>
      <p:pic>
        <p:nvPicPr>
          <p:cNvPr id="432" name="Google Shape;432;p48"/>
          <p:cNvPicPr preferRelativeResize="0"/>
          <p:nvPr/>
        </p:nvPicPr>
        <p:blipFill rotWithShape="1">
          <a:blip r:embed="rId4">
            <a:alphaModFix/>
          </a:blip>
          <a:srcRect b="0" l="0" r="0" t="0"/>
          <a:stretch/>
        </p:blipFill>
        <p:spPr>
          <a:xfrm>
            <a:off x="2278588" y="3554249"/>
            <a:ext cx="1294933" cy="1269789"/>
          </a:xfrm>
          <a:prstGeom prst="rect">
            <a:avLst/>
          </a:prstGeom>
          <a:noFill/>
          <a:ln>
            <a:noFill/>
          </a:ln>
        </p:spPr>
      </p:pic>
      <p:pic>
        <p:nvPicPr>
          <p:cNvPr id="433" name="Google Shape;433;p48"/>
          <p:cNvPicPr preferRelativeResize="0"/>
          <p:nvPr/>
        </p:nvPicPr>
        <p:blipFill rotWithShape="1">
          <a:blip r:embed="rId5">
            <a:alphaModFix/>
          </a:blip>
          <a:srcRect b="0" l="0" r="0" t="0"/>
          <a:stretch/>
        </p:blipFill>
        <p:spPr>
          <a:xfrm>
            <a:off x="6079348" y="3577141"/>
            <a:ext cx="1244393" cy="1269789"/>
          </a:xfrm>
          <a:prstGeom prst="rect">
            <a:avLst/>
          </a:prstGeom>
          <a:noFill/>
          <a:ln>
            <a:noFill/>
          </a:ln>
        </p:spPr>
      </p:pic>
      <p:sp>
        <p:nvSpPr>
          <p:cNvPr id="434" name="Google Shape;434;p48"/>
          <p:cNvSpPr txBox="1"/>
          <p:nvPr/>
        </p:nvSpPr>
        <p:spPr>
          <a:xfrm>
            <a:off x="951193" y="2632504"/>
            <a:ext cx="2556000" cy="1443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b="0" i="0" lang="es" sz="1200" u="none" cap="none" strike="noStrike">
                <a:solidFill>
                  <a:srgbClr val="3C63AB"/>
                </a:solidFill>
                <a:latin typeface="Arial"/>
                <a:ea typeface="Arial"/>
                <a:cs typeface="Arial"/>
                <a:sym typeface="Arial"/>
              </a:rPr>
              <a:t>Recorrido</a:t>
            </a:r>
            <a:r>
              <a:rPr b="0" i="0" lang="es" sz="1200" u="none" cap="none" strike="noStrike">
                <a:solidFill>
                  <a:schemeClr val="lt2"/>
                </a:solidFill>
                <a:latin typeface="Arial"/>
                <a:ea typeface="Arial"/>
                <a:cs typeface="Arial"/>
                <a:sym typeface="Arial"/>
              </a:rPr>
              <a:t> </a:t>
            </a:r>
            <a:r>
              <a:rPr b="0" i="0" lang="es" sz="1200" u="none" cap="none" strike="noStrike">
                <a:solidFill>
                  <a:srgbClr val="3C63AB"/>
                </a:solidFill>
                <a:latin typeface="Arial"/>
                <a:ea typeface="Arial"/>
                <a:cs typeface="Arial"/>
                <a:sym typeface="Arial"/>
              </a:rPr>
              <a:t>por filas</a:t>
            </a:r>
            <a:endParaRPr sz="1100"/>
          </a:p>
          <a:p>
            <a:pPr indent="0" lvl="0" marL="0" marR="0" rtl="0" algn="just">
              <a:lnSpc>
                <a:spcPct val="9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139700" marR="0" rtl="0" algn="just">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para i: 1, n, 1 hacer</a:t>
            </a:r>
            <a:endParaRPr sz="1100"/>
          </a:p>
          <a:p>
            <a:pPr indent="0" lvl="0" marL="139700" marR="0" rtl="0" algn="just">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para j: 1, m, 1 hacer</a:t>
            </a:r>
            <a:endParaRPr sz="1100"/>
          </a:p>
          <a:p>
            <a:pPr indent="0" lvl="0" marL="139700" marR="0" rtl="0" algn="just">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Escribir A[i][j]</a:t>
            </a:r>
            <a:endParaRPr sz="1100"/>
          </a:p>
          <a:p>
            <a:pPr indent="0" lvl="0" marL="139700" marR="0" rtl="0" algn="just">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Fin-para  </a:t>
            </a:r>
            <a:endParaRPr sz="1100"/>
          </a:p>
          <a:p>
            <a:pPr indent="0" lvl="0" marL="139700" marR="0" rtl="0" algn="just">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Fin-para</a:t>
            </a:r>
            <a:endParaRPr b="0" i="0" sz="1200" u="none" cap="none" strike="noStrike">
              <a:solidFill>
                <a:schemeClr val="lt2"/>
              </a:solidFill>
              <a:latin typeface="Arial"/>
              <a:ea typeface="Arial"/>
              <a:cs typeface="Arial"/>
              <a:sym typeface="Arial"/>
            </a:endParaRPr>
          </a:p>
        </p:txBody>
      </p:sp>
      <p:sp>
        <p:nvSpPr>
          <p:cNvPr id="435" name="Google Shape;435;p48"/>
          <p:cNvSpPr txBox="1"/>
          <p:nvPr/>
        </p:nvSpPr>
        <p:spPr>
          <a:xfrm>
            <a:off x="4717639" y="2596060"/>
            <a:ext cx="2556000" cy="1443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b="0" i="0" lang="es" sz="1200" u="none" cap="none" strike="noStrike">
                <a:solidFill>
                  <a:srgbClr val="3C63AB"/>
                </a:solidFill>
                <a:latin typeface="Arial"/>
                <a:ea typeface="Arial"/>
                <a:cs typeface="Arial"/>
                <a:sym typeface="Arial"/>
              </a:rPr>
              <a:t>Recorrido</a:t>
            </a:r>
            <a:r>
              <a:rPr b="0" i="0" lang="es" sz="1200" u="none" cap="none" strike="noStrike">
                <a:solidFill>
                  <a:schemeClr val="lt2"/>
                </a:solidFill>
                <a:latin typeface="Arial"/>
                <a:ea typeface="Arial"/>
                <a:cs typeface="Arial"/>
                <a:sym typeface="Arial"/>
              </a:rPr>
              <a:t> </a:t>
            </a:r>
            <a:r>
              <a:rPr b="0" i="0" lang="es" sz="1200" u="none" cap="none" strike="noStrike">
                <a:solidFill>
                  <a:srgbClr val="3C63AB"/>
                </a:solidFill>
                <a:latin typeface="Arial"/>
                <a:ea typeface="Arial"/>
                <a:cs typeface="Arial"/>
                <a:sym typeface="Arial"/>
              </a:rPr>
              <a:t>por columnas</a:t>
            </a:r>
            <a:endParaRPr sz="1100"/>
          </a:p>
          <a:p>
            <a:pPr indent="0" lvl="0" marL="0" marR="0" rtl="0" algn="just">
              <a:lnSpc>
                <a:spcPct val="9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139700" marR="0" rtl="0" algn="just">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para j: 1, m, 1 hacer</a:t>
            </a:r>
            <a:endParaRPr sz="1100"/>
          </a:p>
          <a:p>
            <a:pPr indent="0" lvl="0" marL="139700" marR="0" rtl="0" algn="just">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para i: 1, n, 1 hacer</a:t>
            </a:r>
            <a:endParaRPr sz="1100"/>
          </a:p>
          <a:p>
            <a:pPr indent="0" lvl="0" marL="139700" marR="0" rtl="0" algn="just">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Escribir A[i][j]</a:t>
            </a:r>
            <a:endParaRPr sz="1100"/>
          </a:p>
          <a:p>
            <a:pPr indent="0" lvl="0" marL="139700" marR="0" rtl="0" algn="just">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Fin-para  </a:t>
            </a:r>
            <a:endParaRPr sz="1100"/>
          </a:p>
          <a:p>
            <a:pPr indent="0" lvl="0" marL="139700" marR="0" rtl="0" algn="just">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Fin-para</a:t>
            </a:r>
            <a:endParaRPr b="0" i="0" sz="1200" u="none" cap="none" strike="noStrike">
              <a:solidFill>
                <a:schemeClr val="lt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49"/>
          <p:cNvPicPr preferRelativeResize="0"/>
          <p:nvPr/>
        </p:nvPicPr>
        <p:blipFill rotWithShape="1">
          <a:blip r:embed="rId3">
            <a:alphaModFix/>
          </a:blip>
          <a:srcRect b="0" l="0" r="0" t="0"/>
          <a:stretch/>
        </p:blipFill>
        <p:spPr>
          <a:xfrm>
            <a:off x="-18451" y="-14913"/>
            <a:ext cx="9162452" cy="5158415"/>
          </a:xfrm>
          <a:prstGeom prst="rect">
            <a:avLst/>
          </a:prstGeom>
          <a:noFill/>
          <a:ln>
            <a:noFill/>
          </a:ln>
        </p:spPr>
      </p:pic>
      <p:sp>
        <p:nvSpPr>
          <p:cNvPr id="441" name="Google Shape;441;p49"/>
          <p:cNvSpPr txBox="1"/>
          <p:nvPr/>
        </p:nvSpPr>
        <p:spPr>
          <a:xfrm>
            <a:off x="666925" y="1051250"/>
            <a:ext cx="3586200" cy="3417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b="0" i="0" lang="es" sz="1200" u="none" cap="none" strike="noStrike">
                <a:solidFill>
                  <a:srgbClr val="3C63AB"/>
                </a:solidFill>
                <a:latin typeface="Arial"/>
                <a:ea typeface="Arial"/>
                <a:cs typeface="Arial"/>
                <a:sym typeface="Arial"/>
              </a:rPr>
              <a:t>Recorrido</a:t>
            </a:r>
            <a:r>
              <a:rPr b="0" i="0" lang="es" sz="1200" u="none" cap="none" strike="noStrike">
                <a:solidFill>
                  <a:schemeClr val="lt2"/>
                </a:solidFill>
                <a:latin typeface="Arial"/>
                <a:ea typeface="Arial"/>
                <a:cs typeface="Arial"/>
                <a:sym typeface="Arial"/>
              </a:rPr>
              <a:t> </a:t>
            </a:r>
            <a:r>
              <a:rPr b="0" i="0" lang="es" sz="1200" u="none" cap="none" strike="noStrike">
                <a:solidFill>
                  <a:srgbClr val="3C63AB"/>
                </a:solidFill>
                <a:latin typeface="Arial"/>
                <a:ea typeface="Arial"/>
                <a:cs typeface="Arial"/>
                <a:sym typeface="Arial"/>
              </a:rPr>
              <a:t>por filas</a:t>
            </a:r>
            <a:endParaRPr b="0" i="0" sz="12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None/>
            </a:pPr>
            <a:r>
              <a:t/>
            </a:r>
            <a:endParaRPr sz="1200">
              <a:solidFill>
                <a:srgbClr val="3C63AB"/>
              </a:solidFill>
            </a:endParaRPr>
          </a:p>
          <a:p>
            <a:pPr indent="0" lvl="0" marL="0" marR="0" rtl="0" algn="just">
              <a:lnSpc>
                <a:spcPct val="90000"/>
              </a:lnSpc>
              <a:spcBef>
                <a:spcPts val="0"/>
              </a:spcBef>
              <a:spcAft>
                <a:spcPts val="0"/>
              </a:spcAft>
              <a:buNone/>
            </a:pPr>
            <a:r>
              <a:t/>
            </a:r>
            <a:endParaRPr sz="1200">
              <a:solidFill>
                <a:srgbClr val="3C63AB"/>
              </a:solidFill>
            </a:endParaRPr>
          </a:p>
          <a:p>
            <a:pPr indent="0" lvl="0" marL="0" marR="0" rtl="0" algn="just">
              <a:lnSpc>
                <a:spcPct val="9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139700" marR="0" rtl="0" algn="just">
              <a:lnSpc>
                <a:spcPct val="100000"/>
              </a:lnSpc>
              <a:spcBef>
                <a:spcPts val="0"/>
              </a:spcBef>
              <a:spcAft>
                <a:spcPts val="0"/>
              </a:spcAft>
              <a:buClr>
                <a:schemeClr val="dk1"/>
              </a:buClr>
              <a:buSzPts val="1100"/>
              <a:buFont typeface="Arial"/>
              <a:buNone/>
            </a:pPr>
            <a:r>
              <a:rPr lang="es" sz="1300"/>
              <a:t>public class RecorrerMatrizPorFilas{</a:t>
            </a:r>
            <a:endParaRPr sz="1300"/>
          </a:p>
          <a:p>
            <a:pPr indent="0" lvl="0" marL="139700" marR="0" rtl="0" algn="just">
              <a:lnSpc>
                <a:spcPct val="100000"/>
              </a:lnSpc>
              <a:spcBef>
                <a:spcPts val="0"/>
              </a:spcBef>
              <a:spcAft>
                <a:spcPts val="0"/>
              </a:spcAft>
              <a:buClr>
                <a:schemeClr val="dk1"/>
              </a:buClr>
              <a:buSzPts val="1100"/>
              <a:buFont typeface="Arial"/>
              <a:buNone/>
            </a:pPr>
            <a:r>
              <a:rPr lang="es" sz="1300"/>
              <a:t>	public static void main(String[] args) {</a:t>
            </a:r>
            <a:endParaRPr sz="1300"/>
          </a:p>
          <a:p>
            <a:pPr indent="0" lvl="0" marL="139700" marR="0" rtl="0" algn="just">
              <a:lnSpc>
                <a:spcPct val="100000"/>
              </a:lnSpc>
              <a:spcBef>
                <a:spcPts val="0"/>
              </a:spcBef>
              <a:spcAft>
                <a:spcPts val="0"/>
              </a:spcAft>
              <a:buClr>
                <a:schemeClr val="dk1"/>
              </a:buClr>
              <a:buSzPts val="1100"/>
              <a:buFont typeface="Arial"/>
              <a:buNone/>
            </a:pPr>
            <a:r>
              <a:rPr lang="es" sz="1300"/>
              <a:t>		int[][] matriz = new int[50][100];</a:t>
            </a:r>
            <a:endParaRPr sz="1300"/>
          </a:p>
          <a:p>
            <a:pPr indent="0" lvl="0" marL="139700" marR="0" rtl="0" algn="just">
              <a:lnSpc>
                <a:spcPct val="100000"/>
              </a:lnSpc>
              <a:spcBef>
                <a:spcPts val="0"/>
              </a:spcBef>
              <a:spcAft>
                <a:spcPts val="0"/>
              </a:spcAft>
              <a:buSzPts val="1100"/>
              <a:buNone/>
            </a:pPr>
            <a:r>
              <a:rPr lang="es" sz="1300"/>
              <a:t>	           for (int i = 0; i &lt; 50; i++){			               for (int j = 0; j &lt; 100; j++){</a:t>
            </a:r>
            <a:endParaRPr sz="1300"/>
          </a:p>
          <a:p>
            <a:pPr indent="317500" lvl="0" marL="1054100" marR="0" rtl="0" algn="just">
              <a:lnSpc>
                <a:spcPct val="100000"/>
              </a:lnSpc>
              <a:spcBef>
                <a:spcPts val="0"/>
              </a:spcBef>
              <a:spcAft>
                <a:spcPts val="0"/>
              </a:spcAft>
              <a:buClr>
                <a:schemeClr val="dk1"/>
              </a:buClr>
              <a:buSzPts val="1100"/>
              <a:buFont typeface="Arial"/>
              <a:buNone/>
            </a:pPr>
            <a:r>
              <a:rPr lang="es" sz="1300"/>
              <a:t>System.out.println(matriz[i][j]);</a:t>
            </a:r>
            <a:endParaRPr sz="1300"/>
          </a:p>
          <a:p>
            <a:pPr indent="0" lvl="0" marL="139700" marR="0" rtl="0" algn="just">
              <a:lnSpc>
                <a:spcPct val="100000"/>
              </a:lnSpc>
              <a:spcBef>
                <a:spcPts val="0"/>
              </a:spcBef>
              <a:spcAft>
                <a:spcPts val="0"/>
              </a:spcAft>
              <a:buClr>
                <a:schemeClr val="dk1"/>
              </a:buClr>
              <a:buSzPts val="1100"/>
              <a:buFont typeface="Arial"/>
              <a:buNone/>
            </a:pPr>
            <a:r>
              <a:rPr lang="es" sz="1300"/>
              <a:t>		      }</a:t>
            </a:r>
            <a:endParaRPr sz="1300"/>
          </a:p>
          <a:p>
            <a:pPr indent="0" lvl="0" marL="139700" marR="0" rtl="0" algn="just">
              <a:lnSpc>
                <a:spcPct val="100000"/>
              </a:lnSpc>
              <a:spcBef>
                <a:spcPts val="0"/>
              </a:spcBef>
              <a:spcAft>
                <a:spcPts val="0"/>
              </a:spcAft>
              <a:buClr>
                <a:schemeClr val="dk1"/>
              </a:buClr>
              <a:buSzPts val="1100"/>
              <a:buFont typeface="Arial"/>
              <a:buNone/>
            </a:pPr>
            <a:r>
              <a:rPr lang="es" sz="1300"/>
              <a:t>                  }</a:t>
            </a:r>
            <a:endParaRPr sz="1300"/>
          </a:p>
          <a:p>
            <a:pPr indent="0" lvl="0" marL="139700" marR="0" rtl="0" algn="just">
              <a:lnSpc>
                <a:spcPct val="100000"/>
              </a:lnSpc>
              <a:spcBef>
                <a:spcPts val="0"/>
              </a:spcBef>
              <a:spcAft>
                <a:spcPts val="0"/>
              </a:spcAft>
              <a:buClr>
                <a:schemeClr val="dk1"/>
              </a:buClr>
              <a:buSzPts val="1100"/>
              <a:buFont typeface="Arial"/>
              <a:buNone/>
            </a:pPr>
            <a:r>
              <a:rPr lang="es" sz="1300"/>
              <a:t>	 }</a:t>
            </a:r>
            <a:endParaRPr sz="1300"/>
          </a:p>
          <a:p>
            <a:pPr indent="0" lvl="0" marL="139700" marR="0" rtl="0" algn="just">
              <a:lnSpc>
                <a:spcPct val="100000"/>
              </a:lnSpc>
              <a:spcBef>
                <a:spcPts val="0"/>
              </a:spcBef>
              <a:spcAft>
                <a:spcPts val="0"/>
              </a:spcAft>
              <a:buClr>
                <a:schemeClr val="dk1"/>
              </a:buClr>
              <a:buSzPts val="1100"/>
              <a:buFont typeface="Arial"/>
              <a:buNone/>
            </a:pPr>
            <a:r>
              <a:rPr lang="es" sz="1300"/>
              <a:t>}</a:t>
            </a:r>
            <a:endParaRPr sz="1300"/>
          </a:p>
          <a:p>
            <a:pPr indent="0" lvl="0" marL="139700" marR="0" rtl="0" algn="just">
              <a:lnSpc>
                <a:spcPct val="100000"/>
              </a:lnSpc>
              <a:spcBef>
                <a:spcPts val="0"/>
              </a:spcBef>
              <a:spcAft>
                <a:spcPts val="0"/>
              </a:spcAft>
              <a:buNone/>
            </a:pPr>
            <a:r>
              <a:t/>
            </a:r>
            <a:endParaRPr sz="1200"/>
          </a:p>
        </p:txBody>
      </p:sp>
      <p:sp>
        <p:nvSpPr>
          <p:cNvPr id="442" name="Google Shape;442;p49"/>
          <p:cNvSpPr txBox="1"/>
          <p:nvPr/>
        </p:nvSpPr>
        <p:spPr>
          <a:xfrm>
            <a:off x="4768275" y="943750"/>
            <a:ext cx="3855300" cy="1443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b="0" i="0" lang="es" sz="1200" u="none" cap="none" strike="noStrike">
                <a:solidFill>
                  <a:srgbClr val="3C63AB"/>
                </a:solidFill>
                <a:latin typeface="Arial"/>
                <a:ea typeface="Arial"/>
                <a:cs typeface="Arial"/>
                <a:sym typeface="Arial"/>
              </a:rPr>
              <a:t>Recorrido</a:t>
            </a:r>
            <a:r>
              <a:rPr b="0" i="0" lang="es" sz="1200" u="none" cap="none" strike="noStrike">
                <a:solidFill>
                  <a:schemeClr val="lt2"/>
                </a:solidFill>
                <a:latin typeface="Arial"/>
                <a:ea typeface="Arial"/>
                <a:cs typeface="Arial"/>
                <a:sym typeface="Arial"/>
              </a:rPr>
              <a:t> </a:t>
            </a:r>
            <a:r>
              <a:rPr b="0" i="0" lang="es" sz="1200" u="none" cap="none" strike="noStrike">
                <a:solidFill>
                  <a:srgbClr val="3C63AB"/>
                </a:solidFill>
                <a:latin typeface="Arial"/>
                <a:ea typeface="Arial"/>
                <a:cs typeface="Arial"/>
                <a:sym typeface="Arial"/>
              </a:rPr>
              <a:t>por columnas</a:t>
            </a:r>
            <a:endParaRPr b="0" i="0" sz="12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None/>
            </a:pPr>
            <a:r>
              <a:t/>
            </a:r>
            <a:endParaRPr sz="1200">
              <a:solidFill>
                <a:srgbClr val="3C63AB"/>
              </a:solidFill>
            </a:endParaRPr>
          </a:p>
          <a:p>
            <a:pPr indent="0" lvl="0" marL="0" marR="0" rtl="0" algn="just">
              <a:lnSpc>
                <a:spcPct val="90000"/>
              </a:lnSpc>
              <a:spcBef>
                <a:spcPts val="0"/>
              </a:spcBef>
              <a:spcAft>
                <a:spcPts val="0"/>
              </a:spcAft>
              <a:buNone/>
            </a:pPr>
            <a:r>
              <a:t/>
            </a:r>
            <a:endParaRPr sz="1200">
              <a:solidFill>
                <a:srgbClr val="3C63AB"/>
              </a:solidFill>
            </a:endParaRPr>
          </a:p>
          <a:p>
            <a:pPr indent="0" lvl="0" marL="0" marR="0" rtl="0" algn="just">
              <a:lnSpc>
                <a:spcPct val="9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139700" marR="0" rtl="0" algn="just">
              <a:lnSpc>
                <a:spcPct val="100000"/>
              </a:lnSpc>
              <a:spcBef>
                <a:spcPts val="0"/>
              </a:spcBef>
              <a:spcAft>
                <a:spcPts val="0"/>
              </a:spcAft>
              <a:buClr>
                <a:schemeClr val="dk1"/>
              </a:buClr>
              <a:buSzPts val="1100"/>
              <a:buFont typeface="Arial"/>
              <a:buNone/>
            </a:pPr>
            <a:r>
              <a:rPr lang="es" sz="1200"/>
              <a:t>public class RecorrerMatrizPorColumnas {</a:t>
            </a:r>
            <a:endParaRPr sz="1200"/>
          </a:p>
          <a:p>
            <a:pPr indent="0" lvl="0" marL="139700" marR="0" rtl="0" algn="just">
              <a:lnSpc>
                <a:spcPct val="100000"/>
              </a:lnSpc>
              <a:spcBef>
                <a:spcPts val="0"/>
              </a:spcBef>
              <a:spcAft>
                <a:spcPts val="0"/>
              </a:spcAft>
              <a:buClr>
                <a:schemeClr val="dk1"/>
              </a:buClr>
              <a:buSzPts val="1100"/>
              <a:buFont typeface="Arial"/>
              <a:buNone/>
            </a:pPr>
            <a:r>
              <a:rPr lang="es" sz="1200"/>
              <a:t>	public static void main(String[] args) {</a:t>
            </a:r>
            <a:endParaRPr sz="1200"/>
          </a:p>
          <a:p>
            <a:pPr indent="0" lvl="0" marL="139700" marR="0" rtl="0" algn="just">
              <a:lnSpc>
                <a:spcPct val="100000"/>
              </a:lnSpc>
              <a:spcBef>
                <a:spcPts val="0"/>
              </a:spcBef>
              <a:spcAft>
                <a:spcPts val="0"/>
              </a:spcAft>
              <a:buClr>
                <a:schemeClr val="dk1"/>
              </a:buClr>
              <a:buSzPts val="1100"/>
              <a:buFont typeface="Arial"/>
              <a:buNone/>
            </a:pPr>
            <a:r>
              <a:rPr lang="es" sz="1200"/>
              <a:t>		int[][] matriz = new int[50][100];</a:t>
            </a:r>
            <a:endParaRPr sz="1200"/>
          </a:p>
          <a:p>
            <a:pPr indent="0" lvl="0" marL="139700" marR="0" rtl="0" algn="just">
              <a:lnSpc>
                <a:spcPct val="100000"/>
              </a:lnSpc>
              <a:spcBef>
                <a:spcPts val="0"/>
              </a:spcBef>
              <a:spcAft>
                <a:spcPts val="0"/>
              </a:spcAft>
              <a:buClr>
                <a:schemeClr val="dk1"/>
              </a:buClr>
              <a:buSzPts val="1100"/>
              <a:buFont typeface="Arial"/>
              <a:buNone/>
            </a:pPr>
            <a:r>
              <a:rPr lang="es" sz="1200"/>
              <a:t>	</a:t>
            </a:r>
            <a:endParaRPr sz="1200"/>
          </a:p>
          <a:p>
            <a:pPr indent="0" lvl="0" marL="139700" marR="0" rtl="0" algn="just">
              <a:lnSpc>
                <a:spcPct val="100000"/>
              </a:lnSpc>
              <a:spcBef>
                <a:spcPts val="0"/>
              </a:spcBef>
              <a:spcAft>
                <a:spcPts val="0"/>
              </a:spcAft>
              <a:buClr>
                <a:schemeClr val="dk1"/>
              </a:buClr>
              <a:buSzPts val="1100"/>
              <a:buFont typeface="Arial"/>
              <a:buNone/>
            </a:pPr>
            <a:r>
              <a:rPr lang="es" sz="1200"/>
              <a:t>		for (int i = 0; i &lt; 100; i++){</a:t>
            </a:r>
            <a:endParaRPr sz="1200"/>
          </a:p>
          <a:p>
            <a:pPr indent="0" lvl="0" marL="139700" marR="0" rtl="0" algn="just">
              <a:lnSpc>
                <a:spcPct val="100000"/>
              </a:lnSpc>
              <a:spcBef>
                <a:spcPts val="0"/>
              </a:spcBef>
              <a:spcAft>
                <a:spcPts val="0"/>
              </a:spcAft>
              <a:buClr>
                <a:schemeClr val="dk1"/>
              </a:buClr>
              <a:buSzPts val="1100"/>
              <a:buFont typeface="Arial"/>
              <a:buNone/>
            </a:pPr>
            <a:r>
              <a:rPr lang="es" sz="1200"/>
              <a:t>			for (int j = 0; j &lt; 50; j++){</a:t>
            </a:r>
            <a:endParaRPr sz="1200"/>
          </a:p>
          <a:p>
            <a:pPr indent="0" lvl="0" marL="139700" marR="0" rtl="0" algn="just">
              <a:lnSpc>
                <a:spcPct val="100000"/>
              </a:lnSpc>
              <a:spcBef>
                <a:spcPts val="0"/>
              </a:spcBef>
              <a:spcAft>
                <a:spcPts val="0"/>
              </a:spcAft>
              <a:buClr>
                <a:schemeClr val="dk1"/>
              </a:buClr>
              <a:buSzPts val="1100"/>
              <a:buFont typeface="Arial"/>
              <a:buNone/>
            </a:pPr>
            <a:r>
              <a:rPr lang="es" sz="1200"/>
              <a:t>				System.out.println(matriz[j][i]);</a:t>
            </a:r>
            <a:endParaRPr sz="1200"/>
          </a:p>
          <a:p>
            <a:pPr indent="0" lvl="0" marL="139700" marR="0" rtl="0" algn="just">
              <a:lnSpc>
                <a:spcPct val="100000"/>
              </a:lnSpc>
              <a:spcBef>
                <a:spcPts val="0"/>
              </a:spcBef>
              <a:spcAft>
                <a:spcPts val="0"/>
              </a:spcAft>
              <a:buClr>
                <a:schemeClr val="dk1"/>
              </a:buClr>
              <a:buSzPts val="1100"/>
              <a:buFont typeface="Arial"/>
              <a:buNone/>
            </a:pPr>
            <a:r>
              <a:rPr lang="es" sz="1200"/>
              <a:t>			}</a:t>
            </a:r>
            <a:endParaRPr sz="1200"/>
          </a:p>
          <a:p>
            <a:pPr indent="0" lvl="0" marL="139700" marR="0" rtl="0" algn="just">
              <a:lnSpc>
                <a:spcPct val="100000"/>
              </a:lnSpc>
              <a:spcBef>
                <a:spcPts val="0"/>
              </a:spcBef>
              <a:spcAft>
                <a:spcPts val="0"/>
              </a:spcAft>
              <a:buClr>
                <a:schemeClr val="dk1"/>
              </a:buClr>
              <a:buSzPts val="1100"/>
              <a:buFont typeface="Arial"/>
              <a:buNone/>
            </a:pPr>
            <a:r>
              <a:rPr lang="es" sz="1200"/>
              <a:t>    		}</a:t>
            </a:r>
            <a:endParaRPr sz="1200"/>
          </a:p>
          <a:p>
            <a:pPr indent="0" lvl="0" marL="139700" marR="0" rtl="0" algn="just">
              <a:lnSpc>
                <a:spcPct val="100000"/>
              </a:lnSpc>
              <a:spcBef>
                <a:spcPts val="0"/>
              </a:spcBef>
              <a:spcAft>
                <a:spcPts val="0"/>
              </a:spcAft>
              <a:buClr>
                <a:schemeClr val="dk1"/>
              </a:buClr>
              <a:buSzPts val="1100"/>
              <a:buFont typeface="Arial"/>
              <a:buNone/>
            </a:pPr>
            <a:r>
              <a:rPr lang="es" sz="1200"/>
              <a:t>	}</a:t>
            </a:r>
            <a:endParaRPr sz="1200"/>
          </a:p>
          <a:p>
            <a:pPr indent="0" lvl="0" marL="139700" marR="0" rtl="0" algn="just">
              <a:lnSpc>
                <a:spcPct val="100000"/>
              </a:lnSpc>
              <a:spcBef>
                <a:spcPts val="0"/>
              </a:spcBef>
              <a:spcAft>
                <a:spcPts val="0"/>
              </a:spcAft>
              <a:buClr>
                <a:schemeClr val="dk1"/>
              </a:buClr>
              <a:buSzPts val="1100"/>
              <a:buFont typeface="Arial"/>
              <a:buNone/>
            </a:pPr>
            <a:r>
              <a:rPr lang="es" sz="1200"/>
              <a:t>}</a:t>
            </a:r>
            <a:endParaRPr sz="1200"/>
          </a:p>
          <a:p>
            <a:pPr indent="0" lvl="0" marL="139700" marR="0" rtl="0" algn="just">
              <a:lnSpc>
                <a:spcPct val="100000"/>
              </a:lnSpc>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