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Nunit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Nuni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Nunito-italic.fntdata"/><Relationship Id="rId30" Type="http://schemas.openxmlformats.org/officeDocument/2006/relationships/font" Target="fonts/Nunito-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Nunito-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2" name="Google Shape;14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e3cf71f4e1_0_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2" name="Google Shape;202;ge3cf71f4e1_0_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e3cf71f4e1_0_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8" name="Google Shape;208;ge3cf71f4e1_0_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e3cf71f4e1_0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4" name="Google Shape;214;ge3cf71f4e1_0_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e3cf71f4e1_0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0" name="Google Shape;220;ge3cf71f4e1_0_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e3cf71f4e1_0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6" name="Google Shape;226;ge3cf71f4e1_0_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e2f4db1192_0_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2" name="Google Shape;232;ge2f4db1192_0_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e2f4db1192_0_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8" name="Google Shape;238;ge2f4db1192_0_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e3cf71f4e1_0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4" name="Google Shape;244;ge3cf71f4e1_0_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e66077ef30_0_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1" name="Google Shape;251;ge66077ef30_0_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e66077ef30_0_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9" name="Google Shape;259;ge66077ef30_0_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e66077ef30_0_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5" name="Google Shape;265;ge66077ef30_0_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e66077ef30_0_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1" name="Google Shape;271;ge66077ef30_0_5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e66077ef30_0_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7" name="Google Shape;287;ge66077ef30_0_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d400e85af4_0_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gd400e85af4_0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3" name="Google Shape;153;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e3cf71f4e1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9" name="Google Shape;159;ge3cf71f4e1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e3cf71f4e1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2" name="Google Shape;172;ge3cf71f4e1_0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e3cf71f4e1_0_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8" name="Google Shape;178;ge3cf71f4e1_0_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e3cf71f4e1_0_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4" name="Google Shape;184;ge3cf71f4e1_0_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e3cf71f4e1_0_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0" name="Google Shape;190;ge3cf71f4e1_0_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e3cf71f4e1_0_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6" name="Google Shape;196;ge3cf71f4e1_0_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9" name="Shape 9"/>
        <p:cNvGrpSpPr/>
        <p:nvPr/>
      </p:nvGrpSpPr>
      <p:grpSpPr>
        <a:xfrm>
          <a:off x="0" y="0"/>
          <a:ext cx="0" cy="0"/>
          <a:chOff x="0" y="0"/>
          <a:chExt cx="0" cy="0"/>
        </a:xfrm>
      </p:grpSpPr>
      <p:sp>
        <p:nvSpPr>
          <p:cNvPr id="10" name="Google Shape;10;p2"/>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showMasterSp="0">
  <p:cSld name="CAPTION_ONLY">
    <p:spTree>
      <p:nvGrpSpPr>
        <p:cNvPr id="105" name="Shape 105"/>
        <p:cNvGrpSpPr/>
        <p:nvPr/>
      </p:nvGrpSpPr>
      <p:grpSpPr>
        <a:xfrm>
          <a:off x="0" y="0"/>
          <a:ext cx="0" cy="0"/>
          <a:chOff x="0" y="0"/>
          <a:chExt cx="0" cy="0"/>
        </a:xfrm>
      </p:grpSpPr>
      <p:sp>
        <p:nvSpPr>
          <p:cNvPr id="106" name="Google Shape;106;p11"/>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11"/>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11"/>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11"/>
          <p:cNvSpPr txBox="1"/>
          <p:nvPr>
            <p:ph idx="1" type="body"/>
          </p:nvPr>
        </p:nvSpPr>
        <p:spPr>
          <a:xfrm>
            <a:off x="328025" y="4163500"/>
            <a:ext cx="7415100" cy="605100"/>
          </a:xfrm>
          <a:prstGeom prst="rect">
            <a:avLst/>
          </a:prstGeom>
          <a:noFill/>
          <a:ln>
            <a:noFill/>
          </a:ln>
        </p:spPr>
        <p:txBody>
          <a:bodyPr anchorCtr="0" anchor="b" bIns="91425" lIns="91425" spcFirstLastPara="1" rIns="91425" wrap="square" tIns="91425">
            <a:noAutofit/>
          </a:bodyPr>
          <a:lstStyle>
            <a:lvl1pPr indent="-228600" lvl="0" marL="457200" algn="l">
              <a:lnSpc>
                <a:spcPct val="100000"/>
              </a:lnSpc>
              <a:spcBef>
                <a:spcPts val="0"/>
              </a:spcBef>
              <a:spcAft>
                <a:spcPts val="0"/>
              </a:spcAft>
              <a:buSzPts val="1300"/>
              <a:buNone/>
              <a:defRPr/>
            </a:lvl1pPr>
          </a:lstStyle>
          <a:p/>
        </p:txBody>
      </p:sp>
      <p:sp>
        <p:nvSpPr>
          <p:cNvPr id="110" name="Google Shape;110;p1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showMasterSp="0">
  <p:cSld name="BIG_NUMBER">
    <p:spTree>
      <p:nvGrpSpPr>
        <p:cNvPr id="111" name="Shape 111"/>
        <p:cNvGrpSpPr/>
        <p:nvPr/>
      </p:nvGrpSpPr>
      <p:grpSpPr>
        <a:xfrm>
          <a:off x="0" y="0"/>
          <a:ext cx="0" cy="0"/>
          <a:chOff x="0" y="0"/>
          <a:chExt cx="0" cy="0"/>
        </a:xfrm>
      </p:grpSpPr>
      <p:sp>
        <p:nvSpPr>
          <p:cNvPr id="112" name="Google Shape;112;p12"/>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3" name="Google Shape;113;p12"/>
          <p:cNvGrpSpPr/>
          <p:nvPr/>
        </p:nvGrpSpPr>
        <p:grpSpPr>
          <a:xfrm>
            <a:off x="5959222" y="4119576"/>
            <a:ext cx="2520951" cy="1024165"/>
            <a:chOff x="6917201" y="0"/>
            <a:chExt cx="2227777" cy="863400"/>
          </a:xfrm>
        </p:grpSpPr>
        <p:sp>
          <p:nvSpPr>
            <p:cNvPr id="114" name="Google Shape;114;p12"/>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12"/>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2"/>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7" name="Google Shape;117;p12"/>
          <p:cNvGrpSpPr/>
          <p:nvPr/>
        </p:nvGrpSpPr>
        <p:grpSpPr>
          <a:xfrm>
            <a:off x="199149" y="2"/>
            <a:ext cx="2795413" cy="1083308"/>
            <a:chOff x="6917201" y="0"/>
            <a:chExt cx="2227777" cy="863400"/>
          </a:xfrm>
        </p:grpSpPr>
        <p:sp>
          <p:nvSpPr>
            <p:cNvPr id="118" name="Google Shape;118;p1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1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1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1" name="Google Shape;121;p12"/>
          <p:cNvSpPr txBox="1"/>
          <p:nvPr>
            <p:ph hasCustomPrompt="1" type="title"/>
          </p:nvPr>
        </p:nvSpPr>
        <p:spPr>
          <a:xfrm>
            <a:off x="1385850" y="1383850"/>
            <a:ext cx="6372300" cy="1379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8600"/>
              <a:buNone/>
              <a:defRPr sz="8600">
                <a:solidFill>
                  <a:schemeClr val="dk2"/>
                </a:solidFill>
              </a:defRPr>
            </a:lvl1pPr>
            <a:lvl2pPr lvl="1" algn="ctr">
              <a:lnSpc>
                <a:spcPct val="100000"/>
              </a:lnSpc>
              <a:spcBef>
                <a:spcPts val="0"/>
              </a:spcBef>
              <a:spcAft>
                <a:spcPts val="0"/>
              </a:spcAft>
              <a:buClr>
                <a:schemeClr val="dk2"/>
              </a:buClr>
              <a:buSzPts val="8600"/>
              <a:buNone/>
              <a:defRPr sz="8600">
                <a:solidFill>
                  <a:schemeClr val="dk2"/>
                </a:solidFill>
              </a:defRPr>
            </a:lvl2pPr>
            <a:lvl3pPr lvl="2" algn="ctr">
              <a:lnSpc>
                <a:spcPct val="100000"/>
              </a:lnSpc>
              <a:spcBef>
                <a:spcPts val="0"/>
              </a:spcBef>
              <a:spcAft>
                <a:spcPts val="0"/>
              </a:spcAft>
              <a:buClr>
                <a:schemeClr val="dk2"/>
              </a:buClr>
              <a:buSzPts val="8600"/>
              <a:buNone/>
              <a:defRPr sz="8600">
                <a:solidFill>
                  <a:schemeClr val="dk2"/>
                </a:solidFill>
              </a:defRPr>
            </a:lvl3pPr>
            <a:lvl4pPr lvl="3" algn="ctr">
              <a:lnSpc>
                <a:spcPct val="100000"/>
              </a:lnSpc>
              <a:spcBef>
                <a:spcPts val="0"/>
              </a:spcBef>
              <a:spcAft>
                <a:spcPts val="0"/>
              </a:spcAft>
              <a:buClr>
                <a:schemeClr val="dk2"/>
              </a:buClr>
              <a:buSzPts val="8600"/>
              <a:buNone/>
              <a:defRPr sz="8600">
                <a:solidFill>
                  <a:schemeClr val="dk2"/>
                </a:solidFill>
              </a:defRPr>
            </a:lvl4pPr>
            <a:lvl5pPr lvl="4" algn="ctr">
              <a:lnSpc>
                <a:spcPct val="100000"/>
              </a:lnSpc>
              <a:spcBef>
                <a:spcPts val="0"/>
              </a:spcBef>
              <a:spcAft>
                <a:spcPts val="0"/>
              </a:spcAft>
              <a:buClr>
                <a:schemeClr val="dk2"/>
              </a:buClr>
              <a:buSzPts val="8600"/>
              <a:buNone/>
              <a:defRPr sz="8600">
                <a:solidFill>
                  <a:schemeClr val="dk2"/>
                </a:solidFill>
              </a:defRPr>
            </a:lvl5pPr>
            <a:lvl6pPr lvl="5" algn="ctr">
              <a:lnSpc>
                <a:spcPct val="100000"/>
              </a:lnSpc>
              <a:spcBef>
                <a:spcPts val="0"/>
              </a:spcBef>
              <a:spcAft>
                <a:spcPts val="0"/>
              </a:spcAft>
              <a:buClr>
                <a:schemeClr val="dk2"/>
              </a:buClr>
              <a:buSzPts val="8600"/>
              <a:buNone/>
              <a:defRPr sz="8600">
                <a:solidFill>
                  <a:schemeClr val="dk2"/>
                </a:solidFill>
              </a:defRPr>
            </a:lvl6pPr>
            <a:lvl7pPr lvl="6" algn="ctr">
              <a:lnSpc>
                <a:spcPct val="100000"/>
              </a:lnSpc>
              <a:spcBef>
                <a:spcPts val="0"/>
              </a:spcBef>
              <a:spcAft>
                <a:spcPts val="0"/>
              </a:spcAft>
              <a:buClr>
                <a:schemeClr val="dk2"/>
              </a:buClr>
              <a:buSzPts val="8600"/>
              <a:buNone/>
              <a:defRPr sz="8600">
                <a:solidFill>
                  <a:schemeClr val="dk2"/>
                </a:solidFill>
              </a:defRPr>
            </a:lvl7pPr>
            <a:lvl8pPr lvl="7" algn="ctr">
              <a:lnSpc>
                <a:spcPct val="100000"/>
              </a:lnSpc>
              <a:spcBef>
                <a:spcPts val="0"/>
              </a:spcBef>
              <a:spcAft>
                <a:spcPts val="0"/>
              </a:spcAft>
              <a:buClr>
                <a:schemeClr val="dk2"/>
              </a:buClr>
              <a:buSzPts val="8600"/>
              <a:buNone/>
              <a:defRPr sz="8600">
                <a:solidFill>
                  <a:schemeClr val="dk2"/>
                </a:solidFill>
              </a:defRPr>
            </a:lvl8pPr>
            <a:lvl9pPr lvl="8" algn="ctr">
              <a:lnSpc>
                <a:spcPct val="100000"/>
              </a:lnSpc>
              <a:spcBef>
                <a:spcPts val="0"/>
              </a:spcBef>
              <a:spcAft>
                <a:spcPts val="0"/>
              </a:spcAft>
              <a:buClr>
                <a:schemeClr val="dk2"/>
              </a:buClr>
              <a:buSzPts val="8600"/>
              <a:buNone/>
              <a:defRPr sz="8600">
                <a:solidFill>
                  <a:schemeClr val="dk2"/>
                </a:solidFill>
              </a:defRPr>
            </a:lvl9pPr>
          </a:lstStyle>
          <a:p>
            <a:r>
              <a:t>xx%</a:t>
            </a:r>
          </a:p>
        </p:txBody>
      </p:sp>
      <p:sp>
        <p:nvSpPr>
          <p:cNvPr id="122" name="Google Shape;122;p12"/>
          <p:cNvSpPr txBox="1"/>
          <p:nvPr>
            <p:ph idx="1" type="body"/>
          </p:nvPr>
        </p:nvSpPr>
        <p:spPr>
          <a:xfrm>
            <a:off x="1385850" y="2863850"/>
            <a:ext cx="6372300" cy="641100"/>
          </a:xfrm>
          <a:prstGeom prst="rect">
            <a:avLst/>
          </a:prstGeom>
          <a:noFill/>
          <a:ln>
            <a:noFill/>
          </a:ln>
        </p:spPr>
        <p:txBody>
          <a:bodyPr anchorCtr="0" anchor="t" bIns="91425" lIns="91425" spcFirstLastPara="1" rIns="91425" wrap="square" tIns="91425">
            <a:noAutofit/>
          </a:bodyPr>
          <a:lstStyle>
            <a:lvl1pPr indent="-311150" lvl="0" marL="457200" algn="ctr">
              <a:lnSpc>
                <a:spcPct val="115000"/>
              </a:lnSpc>
              <a:spcBef>
                <a:spcPts val="0"/>
              </a:spcBef>
              <a:spcAft>
                <a:spcPts val="0"/>
              </a:spcAft>
              <a:buSzPts val="1300"/>
              <a:buChar char="●"/>
              <a:defRPr/>
            </a:lvl1pPr>
            <a:lvl2pPr indent="-298450" lvl="1" marL="914400" algn="ctr">
              <a:lnSpc>
                <a:spcPct val="115000"/>
              </a:lnSpc>
              <a:spcBef>
                <a:spcPts val="1600"/>
              </a:spcBef>
              <a:spcAft>
                <a:spcPts val="0"/>
              </a:spcAft>
              <a:buSzPts val="1100"/>
              <a:buChar char="○"/>
              <a:defRPr/>
            </a:lvl2pPr>
            <a:lvl3pPr indent="-298450" lvl="2" marL="1371600" algn="ctr">
              <a:lnSpc>
                <a:spcPct val="115000"/>
              </a:lnSpc>
              <a:spcBef>
                <a:spcPts val="1600"/>
              </a:spcBef>
              <a:spcAft>
                <a:spcPts val="0"/>
              </a:spcAft>
              <a:buSzPts val="1100"/>
              <a:buChar char="■"/>
              <a:defRPr/>
            </a:lvl3pPr>
            <a:lvl4pPr indent="-298450" lvl="3" marL="1828800" algn="ctr">
              <a:lnSpc>
                <a:spcPct val="115000"/>
              </a:lnSpc>
              <a:spcBef>
                <a:spcPts val="1600"/>
              </a:spcBef>
              <a:spcAft>
                <a:spcPts val="0"/>
              </a:spcAft>
              <a:buSzPts val="1100"/>
              <a:buChar char="●"/>
              <a:defRPr/>
            </a:lvl4pPr>
            <a:lvl5pPr indent="-298450" lvl="4" marL="2286000" algn="ctr">
              <a:lnSpc>
                <a:spcPct val="115000"/>
              </a:lnSpc>
              <a:spcBef>
                <a:spcPts val="1600"/>
              </a:spcBef>
              <a:spcAft>
                <a:spcPts val="0"/>
              </a:spcAft>
              <a:buSzPts val="1100"/>
              <a:buChar char="○"/>
              <a:defRPr/>
            </a:lvl5pPr>
            <a:lvl6pPr indent="-298450" lvl="5" marL="2743200" algn="ctr">
              <a:lnSpc>
                <a:spcPct val="115000"/>
              </a:lnSpc>
              <a:spcBef>
                <a:spcPts val="1600"/>
              </a:spcBef>
              <a:spcAft>
                <a:spcPts val="0"/>
              </a:spcAft>
              <a:buSzPts val="1100"/>
              <a:buChar char="■"/>
              <a:defRPr/>
            </a:lvl6pPr>
            <a:lvl7pPr indent="-298450" lvl="6" marL="3200400" algn="ctr">
              <a:lnSpc>
                <a:spcPct val="115000"/>
              </a:lnSpc>
              <a:spcBef>
                <a:spcPts val="1600"/>
              </a:spcBef>
              <a:spcAft>
                <a:spcPts val="0"/>
              </a:spcAft>
              <a:buSzPts val="1100"/>
              <a:buChar char="●"/>
              <a:defRPr/>
            </a:lvl7pPr>
            <a:lvl8pPr indent="-298450" lvl="7" marL="3657600" algn="ctr">
              <a:lnSpc>
                <a:spcPct val="115000"/>
              </a:lnSpc>
              <a:spcBef>
                <a:spcPts val="1600"/>
              </a:spcBef>
              <a:spcAft>
                <a:spcPts val="0"/>
              </a:spcAft>
              <a:buSzPts val="1100"/>
              <a:buChar char="○"/>
              <a:defRPr/>
            </a:lvl8pPr>
            <a:lvl9pPr indent="-298450" lvl="8" marL="4114800" algn="ctr">
              <a:lnSpc>
                <a:spcPct val="115000"/>
              </a:lnSpc>
              <a:spcBef>
                <a:spcPts val="1600"/>
              </a:spcBef>
              <a:spcAft>
                <a:spcPts val="1600"/>
              </a:spcAft>
              <a:buSzPts val="1100"/>
              <a:buChar char="■"/>
              <a:defRPr/>
            </a:lvl9pPr>
          </a:lstStyle>
          <a:p/>
        </p:txBody>
      </p:sp>
      <p:sp>
        <p:nvSpPr>
          <p:cNvPr id="123" name="Google Shape;123;p12"/>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1" showMasterSp="0">
  <p:cSld name="SECTION_HEADER_1">
    <p:spTree>
      <p:nvGrpSpPr>
        <p:cNvPr id="124" name="Shape 124"/>
        <p:cNvGrpSpPr/>
        <p:nvPr/>
      </p:nvGrpSpPr>
      <p:grpSpPr>
        <a:xfrm>
          <a:off x="0" y="0"/>
          <a:ext cx="0" cy="0"/>
          <a:chOff x="0" y="0"/>
          <a:chExt cx="0" cy="0"/>
        </a:xfrm>
      </p:grpSpPr>
      <p:pic>
        <p:nvPicPr>
          <p:cNvPr descr="OBJETO DE ESTUDIO DE LA LÓGICA" id="125" name="Google Shape;125;p13"/>
          <p:cNvPicPr preferRelativeResize="0"/>
          <p:nvPr/>
        </p:nvPicPr>
        <p:blipFill rotWithShape="1">
          <a:blip r:embed="rId2">
            <a:alphaModFix/>
          </a:blip>
          <a:srcRect b="0" l="0" r="0" t="0"/>
          <a:stretch/>
        </p:blipFill>
        <p:spPr>
          <a:xfrm>
            <a:off x="0" y="24493"/>
            <a:ext cx="9144000" cy="5143502"/>
          </a:xfrm>
          <a:prstGeom prst="rect">
            <a:avLst/>
          </a:prstGeom>
          <a:noFill/>
          <a:ln>
            <a:noFill/>
          </a:ln>
          <a:effectLst>
            <a:outerShdw blurRad="50800" rotWithShape="0" algn="ctr" dir="5400000" dist="50800">
              <a:srgbClr val="000000">
                <a:alpha val="0"/>
              </a:srgbClr>
            </a:outerShdw>
          </a:effectLst>
        </p:spPr>
      </p:pic>
      <p:sp>
        <p:nvSpPr>
          <p:cNvPr id="126" name="Google Shape;126;p13"/>
          <p:cNvSpPr/>
          <p:nvPr/>
        </p:nvSpPr>
        <p:spPr>
          <a:xfrm>
            <a:off x="2381" y="4800600"/>
            <a:ext cx="9141600" cy="342900"/>
          </a:xfrm>
          <a:prstGeom prst="rect">
            <a:avLst/>
          </a:prstGeom>
          <a:solidFill>
            <a:schemeClr val="accent2"/>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13"/>
          <p:cNvSpPr/>
          <p:nvPr/>
        </p:nvSpPr>
        <p:spPr>
          <a:xfrm>
            <a:off x="11" y="4750737"/>
            <a:ext cx="9141600" cy="48000"/>
          </a:xfrm>
          <a:prstGeom prst="rect">
            <a:avLst/>
          </a:prstGeom>
          <a:solidFill>
            <a:schemeClr val="accen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13"/>
          <p:cNvSpPr txBox="1"/>
          <p:nvPr>
            <p:ph type="title"/>
          </p:nvPr>
        </p:nvSpPr>
        <p:spPr>
          <a:xfrm>
            <a:off x="822960" y="569214"/>
            <a:ext cx="7543800" cy="2674500"/>
          </a:xfrm>
          <a:prstGeom prst="rect">
            <a:avLst/>
          </a:prstGeom>
          <a:noFill/>
          <a:ln>
            <a:noFill/>
          </a:ln>
        </p:spPr>
        <p:txBody>
          <a:bodyPr anchorCtr="0" anchor="b" bIns="34275" lIns="68575" spcFirstLastPara="1" rIns="68575" wrap="square" tIns="34275">
            <a:noAutofit/>
          </a:bodyPr>
          <a:lstStyle>
            <a:lvl1pPr lvl="0" algn="l">
              <a:lnSpc>
                <a:spcPct val="85000"/>
              </a:lnSpc>
              <a:spcBef>
                <a:spcPts val="0"/>
              </a:spcBef>
              <a:spcAft>
                <a:spcPts val="0"/>
              </a:spcAft>
              <a:buClr>
                <a:srgbClr val="262626"/>
              </a:buClr>
              <a:buSzPts val="6000"/>
              <a:buFont typeface="Calibri"/>
              <a:buNone/>
              <a:defRPr b="0" sz="6000">
                <a:solidFill>
                  <a:srgbClr val="262626"/>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29" name="Google Shape;129;p13"/>
          <p:cNvSpPr txBox="1"/>
          <p:nvPr>
            <p:ph idx="1" type="body"/>
          </p:nvPr>
        </p:nvSpPr>
        <p:spPr>
          <a:xfrm>
            <a:off x="822960" y="3339846"/>
            <a:ext cx="7543800" cy="8574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900"/>
              </a:spcBef>
              <a:spcAft>
                <a:spcPts val="0"/>
              </a:spcAft>
              <a:buSzPts val="1800"/>
              <a:buNone/>
              <a:defRPr sz="1800" cap="none">
                <a:solidFill>
                  <a:schemeClr val="dk2"/>
                </a:solidFill>
                <a:latin typeface="Calibri"/>
                <a:ea typeface="Calibri"/>
                <a:cs typeface="Calibri"/>
                <a:sym typeface="Calibri"/>
              </a:defRPr>
            </a:lvl1pPr>
            <a:lvl2pPr indent="-228600" lvl="1" marL="914400" algn="l">
              <a:lnSpc>
                <a:spcPct val="90000"/>
              </a:lnSpc>
              <a:spcBef>
                <a:spcPts val="200"/>
              </a:spcBef>
              <a:spcAft>
                <a:spcPts val="0"/>
              </a:spcAft>
              <a:buSzPts val="1400"/>
              <a:buNone/>
              <a:defRPr sz="1400">
                <a:solidFill>
                  <a:srgbClr val="888888"/>
                </a:solidFill>
              </a:defRPr>
            </a:lvl2pPr>
            <a:lvl3pPr indent="-228600" lvl="2" marL="1371600" algn="l">
              <a:lnSpc>
                <a:spcPct val="90000"/>
              </a:lnSpc>
              <a:spcBef>
                <a:spcPts val="300"/>
              </a:spcBef>
              <a:spcAft>
                <a:spcPts val="0"/>
              </a:spcAft>
              <a:buSzPts val="1200"/>
              <a:buNone/>
              <a:defRPr sz="1200">
                <a:solidFill>
                  <a:srgbClr val="888888"/>
                </a:solidFill>
              </a:defRPr>
            </a:lvl3pPr>
            <a:lvl4pPr indent="-228600" lvl="3" marL="1828800" algn="l">
              <a:lnSpc>
                <a:spcPct val="90000"/>
              </a:lnSpc>
              <a:spcBef>
                <a:spcPts val="300"/>
              </a:spcBef>
              <a:spcAft>
                <a:spcPts val="0"/>
              </a:spcAft>
              <a:buSzPts val="1100"/>
              <a:buNone/>
              <a:defRPr sz="1100">
                <a:solidFill>
                  <a:srgbClr val="888888"/>
                </a:solidFill>
              </a:defRPr>
            </a:lvl4pPr>
            <a:lvl5pPr indent="-228600" lvl="4" marL="2286000" algn="l">
              <a:lnSpc>
                <a:spcPct val="90000"/>
              </a:lnSpc>
              <a:spcBef>
                <a:spcPts val="300"/>
              </a:spcBef>
              <a:spcAft>
                <a:spcPts val="0"/>
              </a:spcAft>
              <a:buSzPts val="1100"/>
              <a:buNone/>
              <a:defRPr sz="1100">
                <a:solidFill>
                  <a:srgbClr val="888888"/>
                </a:solidFill>
              </a:defRPr>
            </a:lvl5pPr>
            <a:lvl6pPr indent="-228600" lvl="5" marL="2743200" algn="l">
              <a:lnSpc>
                <a:spcPct val="90000"/>
              </a:lnSpc>
              <a:spcBef>
                <a:spcPts val="300"/>
              </a:spcBef>
              <a:spcAft>
                <a:spcPts val="0"/>
              </a:spcAft>
              <a:buSzPts val="1100"/>
              <a:buNone/>
              <a:defRPr sz="1100">
                <a:solidFill>
                  <a:srgbClr val="888888"/>
                </a:solidFill>
              </a:defRPr>
            </a:lvl6pPr>
            <a:lvl7pPr indent="-228600" lvl="6" marL="3200400" algn="l">
              <a:lnSpc>
                <a:spcPct val="90000"/>
              </a:lnSpc>
              <a:spcBef>
                <a:spcPts val="300"/>
              </a:spcBef>
              <a:spcAft>
                <a:spcPts val="0"/>
              </a:spcAft>
              <a:buSzPts val="1100"/>
              <a:buNone/>
              <a:defRPr sz="1100">
                <a:solidFill>
                  <a:srgbClr val="888888"/>
                </a:solidFill>
              </a:defRPr>
            </a:lvl7pPr>
            <a:lvl8pPr indent="-228600" lvl="7" marL="3657600" algn="l">
              <a:lnSpc>
                <a:spcPct val="90000"/>
              </a:lnSpc>
              <a:spcBef>
                <a:spcPts val="300"/>
              </a:spcBef>
              <a:spcAft>
                <a:spcPts val="0"/>
              </a:spcAft>
              <a:buSzPts val="1100"/>
              <a:buNone/>
              <a:defRPr sz="1100">
                <a:solidFill>
                  <a:srgbClr val="888888"/>
                </a:solidFill>
              </a:defRPr>
            </a:lvl8pPr>
            <a:lvl9pPr indent="-228600" lvl="8" marL="4114800" algn="l">
              <a:lnSpc>
                <a:spcPct val="90000"/>
              </a:lnSpc>
              <a:spcBef>
                <a:spcPts val="300"/>
              </a:spcBef>
              <a:spcAft>
                <a:spcPts val="300"/>
              </a:spcAft>
              <a:buSzPts val="1100"/>
              <a:buNone/>
              <a:defRPr sz="1100">
                <a:solidFill>
                  <a:srgbClr val="888888"/>
                </a:solidFill>
              </a:defRPr>
            </a:lvl9pPr>
          </a:lstStyle>
          <a:p/>
        </p:txBody>
      </p:sp>
      <p:sp>
        <p:nvSpPr>
          <p:cNvPr id="130" name="Google Shape;130;p13"/>
          <p:cNvSpPr txBox="1"/>
          <p:nvPr>
            <p:ph idx="10" type="dt"/>
          </p:nvPr>
        </p:nvSpPr>
        <p:spPr>
          <a:xfrm>
            <a:off x="822960" y="4844839"/>
            <a:ext cx="18543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1" name="Google Shape;131;p13"/>
          <p:cNvSpPr txBox="1"/>
          <p:nvPr>
            <p:ph idx="11" type="ftr"/>
          </p:nvPr>
        </p:nvSpPr>
        <p:spPr>
          <a:xfrm>
            <a:off x="2764639" y="4844839"/>
            <a:ext cx="3617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2" name="Google Shape;132;p13"/>
          <p:cNvSpPr txBox="1"/>
          <p:nvPr>
            <p:ph idx="12" type="sldNum"/>
          </p:nvPr>
        </p:nvSpPr>
        <p:spPr>
          <a:xfrm>
            <a:off x="7425343" y="4844839"/>
            <a:ext cx="9840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cxnSp>
        <p:nvCxnSpPr>
          <p:cNvPr id="133" name="Google Shape;133;p13"/>
          <p:cNvCxnSpPr/>
          <p:nvPr/>
        </p:nvCxnSpPr>
        <p:spPr>
          <a:xfrm>
            <a:off x="905744" y="3257550"/>
            <a:ext cx="740640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showMasterSp="0" type="obj">
  <p:cSld name="OBJECT">
    <p:spTree>
      <p:nvGrpSpPr>
        <p:cNvPr id="134" name="Shape 134"/>
        <p:cNvGrpSpPr/>
        <p:nvPr/>
      </p:nvGrpSpPr>
      <p:grpSpPr>
        <a:xfrm>
          <a:off x="0" y="0"/>
          <a:ext cx="0" cy="0"/>
          <a:chOff x="0" y="0"/>
          <a:chExt cx="0" cy="0"/>
        </a:xfrm>
      </p:grpSpPr>
      <p:sp>
        <p:nvSpPr>
          <p:cNvPr id="135" name="Google Shape;135;p14"/>
          <p:cNvSpPr txBox="1"/>
          <p:nvPr>
            <p:ph type="title"/>
          </p:nvPr>
        </p:nvSpPr>
        <p:spPr>
          <a:xfrm>
            <a:off x="822960" y="214952"/>
            <a:ext cx="7543800" cy="1088100"/>
          </a:xfrm>
          <a:prstGeom prst="rect">
            <a:avLst/>
          </a:prstGeom>
          <a:noFill/>
          <a:ln>
            <a:noFill/>
          </a:ln>
        </p:spPr>
        <p:txBody>
          <a:bodyPr anchorCtr="0" anchor="b" bIns="34275" lIns="68575" spcFirstLastPara="1" rIns="68575" wrap="square" tIns="34275">
            <a:noAutofit/>
          </a:bodyPr>
          <a:lstStyle>
            <a:lvl1pPr lvl="0" algn="l">
              <a:lnSpc>
                <a:spcPct val="85000"/>
              </a:lnSpc>
              <a:spcBef>
                <a:spcPts val="0"/>
              </a:spcBef>
              <a:spcAft>
                <a:spcPts val="0"/>
              </a:spcAft>
              <a:buClr>
                <a:srgbClr val="3F3F3F"/>
              </a:buClr>
              <a:buSzPts val="3600"/>
              <a:buFont typeface="Calibri"/>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36" name="Google Shape;136;p14"/>
          <p:cNvSpPr txBox="1"/>
          <p:nvPr>
            <p:ph idx="1" type="body"/>
          </p:nvPr>
        </p:nvSpPr>
        <p:spPr>
          <a:xfrm>
            <a:off x="822960" y="1384300"/>
            <a:ext cx="7543800" cy="3017400"/>
          </a:xfrm>
          <a:prstGeom prst="rect">
            <a:avLst/>
          </a:prstGeom>
          <a:noFill/>
          <a:ln>
            <a:noFill/>
          </a:ln>
        </p:spPr>
        <p:txBody>
          <a:bodyPr anchorCtr="0" anchor="t" bIns="34275" lIns="0" spcFirstLastPara="1" rIns="0" wrap="square" tIns="34275">
            <a:noAutofit/>
          </a:bodyPr>
          <a:lstStyle>
            <a:lvl1pPr indent="-317500" lvl="0" marL="457200" algn="l">
              <a:lnSpc>
                <a:spcPct val="90000"/>
              </a:lnSpc>
              <a:spcBef>
                <a:spcPts val="900"/>
              </a:spcBef>
              <a:spcAft>
                <a:spcPts val="0"/>
              </a:spcAft>
              <a:buSzPts val="1400"/>
              <a:buChar char="●"/>
              <a:defRPr/>
            </a:lvl1pPr>
            <a:lvl2pPr indent="-317500" lvl="1" marL="914400" algn="l">
              <a:lnSpc>
                <a:spcPct val="90000"/>
              </a:lnSpc>
              <a:spcBef>
                <a:spcPts val="200"/>
              </a:spcBef>
              <a:spcAft>
                <a:spcPts val="0"/>
              </a:spcAft>
              <a:buSzPts val="1400"/>
              <a:buChar char="○"/>
              <a:defRPr/>
            </a:lvl2pPr>
            <a:lvl3pPr indent="-317500" lvl="2" marL="1371600" algn="l">
              <a:lnSpc>
                <a:spcPct val="90000"/>
              </a:lnSpc>
              <a:spcBef>
                <a:spcPts val="300"/>
              </a:spcBef>
              <a:spcAft>
                <a:spcPts val="0"/>
              </a:spcAft>
              <a:buSzPts val="1400"/>
              <a:buChar char="■"/>
              <a:defRPr/>
            </a:lvl3pPr>
            <a:lvl4pPr indent="-317500" lvl="3" marL="1828800" algn="l">
              <a:lnSpc>
                <a:spcPct val="90000"/>
              </a:lnSpc>
              <a:spcBef>
                <a:spcPts val="300"/>
              </a:spcBef>
              <a:spcAft>
                <a:spcPts val="0"/>
              </a:spcAft>
              <a:buSzPts val="1400"/>
              <a:buChar char="●"/>
              <a:defRPr/>
            </a:lvl4pPr>
            <a:lvl5pPr indent="-317500" lvl="4" marL="2286000" algn="l">
              <a:lnSpc>
                <a:spcPct val="90000"/>
              </a:lnSpc>
              <a:spcBef>
                <a:spcPts val="300"/>
              </a:spcBef>
              <a:spcAft>
                <a:spcPts val="0"/>
              </a:spcAft>
              <a:buSzPts val="1400"/>
              <a:buChar char="○"/>
              <a:defRPr/>
            </a:lvl5pPr>
            <a:lvl6pPr indent="-317500" lvl="5" marL="2743200" algn="l">
              <a:lnSpc>
                <a:spcPct val="90000"/>
              </a:lnSpc>
              <a:spcBef>
                <a:spcPts val="300"/>
              </a:spcBef>
              <a:spcAft>
                <a:spcPts val="0"/>
              </a:spcAft>
              <a:buSzPts val="1400"/>
              <a:buChar char="■"/>
              <a:defRPr/>
            </a:lvl6pPr>
            <a:lvl7pPr indent="-317500" lvl="6" marL="3200400" algn="l">
              <a:lnSpc>
                <a:spcPct val="90000"/>
              </a:lnSpc>
              <a:spcBef>
                <a:spcPts val="300"/>
              </a:spcBef>
              <a:spcAft>
                <a:spcPts val="0"/>
              </a:spcAft>
              <a:buSzPts val="1400"/>
              <a:buChar char="●"/>
              <a:defRPr/>
            </a:lvl7pPr>
            <a:lvl8pPr indent="-317500" lvl="7" marL="3657600" algn="l">
              <a:lnSpc>
                <a:spcPct val="90000"/>
              </a:lnSpc>
              <a:spcBef>
                <a:spcPts val="300"/>
              </a:spcBef>
              <a:spcAft>
                <a:spcPts val="0"/>
              </a:spcAft>
              <a:buSzPts val="1400"/>
              <a:buChar char="○"/>
              <a:defRPr/>
            </a:lvl8pPr>
            <a:lvl9pPr indent="-317500" lvl="8" marL="4114800" algn="l">
              <a:lnSpc>
                <a:spcPct val="90000"/>
              </a:lnSpc>
              <a:spcBef>
                <a:spcPts val="300"/>
              </a:spcBef>
              <a:spcAft>
                <a:spcPts val="300"/>
              </a:spcAft>
              <a:buSzPts val="1400"/>
              <a:buChar char="■"/>
              <a:defRPr/>
            </a:lvl9pPr>
          </a:lstStyle>
          <a:p/>
        </p:txBody>
      </p:sp>
      <p:sp>
        <p:nvSpPr>
          <p:cNvPr id="137" name="Google Shape;137;p14"/>
          <p:cNvSpPr txBox="1"/>
          <p:nvPr>
            <p:ph idx="10" type="dt"/>
          </p:nvPr>
        </p:nvSpPr>
        <p:spPr>
          <a:xfrm>
            <a:off x="822960" y="4844839"/>
            <a:ext cx="18543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8" name="Google Shape;138;p14"/>
          <p:cNvSpPr txBox="1"/>
          <p:nvPr>
            <p:ph idx="11" type="ftr"/>
          </p:nvPr>
        </p:nvSpPr>
        <p:spPr>
          <a:xfrm>
            <a:off x="2764639" y="4844839"/>
            <a:ext cx="3617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9" name="Google Shape;139;p14"/>
          <p:cNvSpPr txBox="1"/>
          <p:nvPr>
            <p:ph idx="12" type="sldNum"/>
          </p:nvPr>
        </p:nvSpPr>
        <p:spPr>
          <a:xfrm>
            <a:off x="7425343" y="4844839"/>
            <a:ext cx="9840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1" name="Shape 11"/>
        <p:cNvGrpSpPr/>
        <p:nvPr/>
      </p:nvGrpSpPr>
      <p:grpSpPr>
        <a:xfrm>
          <a:off x="0" y="0"/>
          <a:ext cx="0" cy="0"/>
          <a:chOff x="0" y="0"/>
          <a:chExt cx="0" cy="0"/>
        </a:xfrm>
      </p:grpSpPr>
      <p:sp>
        <p:nvSpPr>
          <p:cNvPr id="12" name="Google Shape;12;p3"/>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3"/>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3"/>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3"/>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 name="Google Shape;16;p3"/>
          <p:cNvGrpSpPr/>
          <p:nvPr/>
        </p:nvGrpSpPr>
        <p:grpSpPr>
          <a:xfrm>
            <a:off x="255200" y="592"/>
            <a:ext cx="2250363" cy="1044300"/>
            <a:chOff x="255200" y="592"/>
            <a:chExt cx="2250363" cy="1044300"/>
          </a:xfrm>
        </p:grpSpPr>
        <p:sp>
          <p:nvSpPr>
            <p:cNvPr id="17" name="Google Shape;17;p3"/>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3"/>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3"/>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 name="Google Shape;20;p3"/>
          <p:cNvGrpSpPr/>
          <p:nvPr/>
        </p:nvGrpSpPr>
        <p:grpSpPr>
          <a:xfrm>
            <a:off x="905395" y="592"/>
            <a:ext cx="2250363" cy="1044300"/>
            <a:chOff x="905395" y="592"/>
            <a:chExt cx="2250363" cy="1044300"/>
          </a:xfrm>
        </p:grpSpPr>
        <p:sp>
          <p:nvSpPr>
            <p:cNvPr id="21" name="Google Shape;21;p3"/>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3"/>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3"/>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 name="Google Shape;24;p3"/>
          <p:cNvGrpSpPr/>
          <p:nvPr/>
        </p:nvGrpSpPr>
        <p:grpSpPr>
          <a:xfrm>
            <a:off x="7057468" y="5088"/>
            <a:ext cx="1851282" cy="752108"/>
            <a:chOff x="6917201" y="0"/>
            <a:chExt cx="2227777" cy="863400"/>
          </a:xfrm>
        </p:grpSpPr>
        <p:sp>
          <p:nvSpPr>
            <p:cNvPr id="25" name="Google Shape;25;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8" name="Google Shape;28;p3"/>
          <p:cNvGrpSpPr/>
          <p:nvPr/>
        </p:nvGrpSpPr>
        <p:grpSpPr>
          <a:xfrm>
            <a:off x="6553032" y="4217852"/>
            <a:ext cx="2389068" cy="925737"/>
            <a:chOff x="6917201" y="0"/>
            <a:chExt cx="2227777" cy="863400"/>
          </a:xfrm>
        </p:grpSpPr>
        <p:sp>
          <p:nvSpPr>
            <p:cNvPr id="29" name="Google Shape;29;p3"/>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3"/>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3"/>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 name="Google Shape;32;p3"/>
          <p:cNvGrpSpPr/>
          <p:nvPr/>
        </p:nvGrpSpPr>
        <p:grpSpPr>
          <a:xfrm>
            <a:off x="199149" y="4055652"/>
            <a:ext cx="2795413" cy="1083308"/>
            <a:chOff x="6917201" y="0"/>
            <a:chExt cx="2227777" cy="863400"/>
          </a:xfrm>
        </p:grpSpPr>
        <p:sp>
          <p:nvSpPr>
            <p:cNvPr id="33" name="Google Shape;33;p3"/>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3"/>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3"/>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 name="Google Shape;36;p3"/>
          <p:cNvSpPr txBox="1"/>
          <p:nvPr>
            <p:ph type="ctrTitle"/>
          </p:nvPr>
        </p:nvSpPr>
        <p:spPr>
          <a:xfrm>
            <a:off x="1858703" y="1822833"/>
            <a:ext cx="5361300" cy="1448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p:txBody>
      </p:sp>
      <p:sp>
        <p:nvSpPr>
          <p:cNvPr id="37" name="Google Shape;37;p3"/>
          <p:cNvSpPr txBox="1"/>
          <p:nvPr>
            <p:ph idx="1" type="subTitle"/>
          </p:nvPr>
        </p:nvSpPr>
        <p:spPr>
          <a:xfrm>
            <a:off x="1858700" y="3413158"/>
            <a:ext cx="5361300" cy="52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8" name="Google Shape;38;p3"/>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type="titleOnly">
  <p:cSld name="TITLE_ONLY">
    <p:spTree>
      <p:nvGrpSpPr>
        <p:cNvPr id="39" name="Shape 39"/>
        <p:cNvGrpSpPr/>
        <p:nvPr/>
      </p:nvGrpSpPr>
      <p:grpSpPr>
        <a:xfrm>
          <a:off x="0" y="0"/>
          <a:ext cx="0" cy="0"/>
          <a:chOff x="0" y="0"/>
          <a:chExt cx="0" cy="0"/>
        </a:xfrm>
      </p:grpSpPr>
      <p:sp>
        <p:nvSpPr>
          <p:cNvPr id="40" name="Google Shape;4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4"/>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44" name="Google Shape;44;p4"/>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showMasterSp="0">
  <p:cSld name="MAIN_POINT">
    <p:spTree>
      <p:nvGrpSpPr>
        <p:cNvPr id="45" name="Shape 45"/>
        <p:cNvGrpSpPr/>
        <p:nvPr/>
      </p:nvGrpSpPr>
      <p:grpSpPr>
        <a:xfrm>
          <a:off x="0" y="0"/>
          <a:ext cx="0" cy="0"/>
          <a:chOff x="0" y="0"/>
          <a:chExt cx="0" cy="0"/>
        </a:xfrm>
      </p:grpSpPr>
      <p:sp>
        <p:nvSpPr>
          <p:cNvPr id="46" name="Google Shape;46;p5"/>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5"/>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8" name="Google Shape;48;p5"/>
          <p:cNvGrpSpPr/>
          <p:nvPr/>
        </p:nvGrpSpPr>
        <p:grpSpPr>
          <a:xfrm>
            <a:off x="255991" y="-118"/>
            <a:ext cx="2251347" cy="1043408"/>
            <a:chOff x="3961956" y="4383950"/>
            <a:chExt cx="1160548" cy="548700"/>
          </a:xfrm>
        </p:grpSpPr>
        <p:sp>
          <p:nvSpPr>
            <p:cNvPr id="49" name="Google Shape;49;p5"/>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5"/>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5"/>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2" name="Google Shape;52;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3" name="Google Shape;53;p5"/>
          <p:cNvGrpSpPr/>
          <p:nvPr/>
        </p:nvGrpSpPr>
        <p:grpSpPr>
          <a:xfrm>
            <a:off x="34934" y="4522125"/>
            <a:ext cx="1593306" cy="617072"/>
            <a:chOff x="6917201" y="0"/>
            <a:chExt cx="2227777" cy="863400"/>
          </a:xfrm>
        </p:grpSpPr>
        <p:sp>
          <p:nvSpPr>
            <p:cNvPr id="54" name="Google Shape;54;p5"/>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5"/>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5"/>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7" name="Google Shape;57;p5"/>
          <p:cNvGrpSpPr/>
          <p:nvPr/>
        </p:nvGrpSpPr>
        <p:grpSpPr>
          <a:xfrm>
            <a:off x="5886353" y="1243"/>
            <a:ext cx="3257454" cy="1261514"/>
            <a:chOff x="6917201" y="0"/>
            <a:chExt cx="2227777" cy="863400"/>
          </a:xfrm>
        </p:grpSpPr>
        <p:sp>
          <p:nvSpPr>
            <p:cNvPr id="58" name="Google Shape;58;p5"/>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5"/>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5"/>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1" name="Google Shape;61;p5"/>
          <p:cNvSpPr txBox="1"/>
          <p:nvPr>
            <p:ph type="title"/>
          </p:nvPr>
        </p:nvSpPr>
        <p:spPr>
          <a:xfrm>
            <a:off x="1393929" y="1301146"/>
            <a:ext cx="6366900" cy="2539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200"/>
              <a:buNone/>
              <a:defRPr sz="3200"/>
            </a:lvl1pPr>
            <a:lvl2pPr lvl="1" algn="ctr">
              <a:lnSpc>
                <a:spcPct val="100000"/>
              </a:lnSpc>
              <a:spcBef>
                <a:spcPts val="0"/>
              </a:spcBef>
              <a:spcAft>
                <a:spcPts val="0"/>
              </a:spcAft>
              <a:buSzPts val="3200"/>
              <a:buNone/>
              <a:defRPr sz="3200"/>
            </a:lvl2pPr>
            <a:lvl3pPr lvl="2" algn="ctr">
              <a:lnSpc>
                <a:spcPct val="100000"/>
              </a:lnSpc>
              <a:spcBef>
                <a:spcPts val="0"/>
              </a:spcBef>
              <a:spcAft>
                <a:spcPts val="0"/>
              </a:spcAft>
              <a:buSzPts val="3200"/>
              <a:buNone/>
              <a:defRPr sz="3200"/>
            </a:lvl3pPr>
            <a:lvl4pPr lvl="3" algn="ctr">
              <a:lnSpc>
                <a:spcPct val="100000"/>
              </a:lnSpc>
              <a:spcBef>
                <a:spcPts val="0"/>
              </a:spcBef>
              <a:spcAft>
                <a:spcPts val="0"/>
              </a:spcAft>
              <a:buSzPts val="3200"/>
              <a:buNone/>
              <a:defRPr sz="3200"/>
            </a:lvl4pPr>
            <a:lvl5pPr lvl="4" algn="ctr">
              <a:lnSpc>
                <a:spcPct val="100000"/>
              </a:lnSpc>
              <a:spcBef>
                <a:spcPts val="0"/>
              </a:spcBef>
              <a:spcAft>
                <a:spcPts val="0"/>
              </a:spcAft>
              <a:buSzPts val="3200"/>
              <a:buNone/>
              <a:defRPr sz="3200"/>
            </a:lvl5pPr>
            <a:lvl6pPr lvl="5" algn="ctr">
              <a:lnSpc>
                <a:spcPct val="100000"/>
              </a:lnSpc>
              <a:spcBef>
                <a:spcPts val="0"/>
              </a:spcBef>
              <a:spcAft>
                <a:spcPts val="0"/>
              </a:spcAft>
              <a:buSzPts val="3200"/>
              <a:buNone/>
              <a:defRPr sz="3200"/>
            </a:lvl6pPr>
            <a:lvl7pPr lvl="6" algn="ctr">
              <a:lnSpc>
                <a:spcPct val="100000"/>
              </a:lnSpc>
              <a:spcBef>
                <a:spcPts val="0"/>
              </a:spcBef>
              <a:spcAft>
                <a:spcPts val="0"/>
              </a:spcAft>
              <a:buSzPts val="3200"/>
              <a:buNone/>
              <a:defRPr sz="3200"/>
            </a:lvl7pPr>
            <a:lvl8pPr lvl="7" algn="ctr">
              <a:lnSpc>
                <a:spcPct val="100000"/>
              </a:lnSpc>
              <a:spcBef>
                <a:spcPts val="0"/>
              </a:spcBef>
              <a:spcAft>
                <a:spcPts val="0"/>
              </a:spcAft>
              <a:buSzPts val="3200"/>
              <a:buNone/>
              <a:defRPr sz="3200"/>
            </a:lvl8pPr>
            <a:lvl9pPr lvl="8" algn="ctr">
              <a:lnSpc>
                <a:spcPct val="100000"/>
              </a:lnSpc>
              <a:spcBef>
                <a:spcPts val="0"/>
              </a:spcBef>
              <a:spcAft>
                <a:spcPts val="0"/>
              </a:spcAft>
              <a:buSzPts val="3200"/>
              <a:buNone/>
              <a:defRPr sz="3200"/>
            </a:lvl9pPr>
          </a:lstStyle>
          <a:p/>
        </p:txBody>
      </p:sp>
      <p:sp>
        <p:nvSpPr>
          <p:cNvPr id="62" name="Google Shape;62;p5"/>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63" name="Shape 63"/>
        <p:cNvGrpSpPr/>
        <p:nvPr/>
      </p:nvGrpSpPr>
      <p:grpSpPr>
        <a:xfrm>
          <a:off x="0" y="0"/>
          <a:ext cx="0" cy="0"/>
          <a:chOff x="0" y="0"/>
          <a:chExt cx="0" cy="0"/>
        </a:xfrm>
      </p:grpSpPr>
      <p:sp>
        <p:nvSpPr>
          <p:cNvPr id="64" name="Google Shape;64;p6"/>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5" name="Google Shape;65;p6"/>
          <p:cNvGrpSpPr/>
          <p:nvPr/>
        </p:nvGrpSpPr>
        <p:grpSpPr>
          <a:xfrm>
            <a:off x="5594190" y="3961115"/>
            <a:ext cx="2910144" cy="1182340"/>
            <a:chOff x="6917201" y="0"/>
            <a:chExt cx="2227777" cy="863400"/>
          </a:xfrm>
        </p:grpSpPr>
        <p:sp>
          <p:nvSpPr>
            <p:cNvPr id="66" name="Google Shape;66;p6"/>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6"/>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6"/>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9" name="Google Shape;69;p6"/>
          <p:cNvGrpSpPr/>
          <p:nvPr/>
        </p:nvGrpSpPr>
        <p:grpSpPr>
          <a:xfrm>
            <a:off x="199149" y="2"/>
            <a:ext cx="2795413" cy="1083308"/>
            <a:chOff x="6917201" y="0"/>
            <a:chExt cx="2227777" cy="863400"/>
          </a:xfrm>
        </p:grpSpPr>
        <p:sp>
          <p:nvSpPr>
            <p:cNvPr id="70" name="Google Shape;70;p6"/>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6"/>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6"/>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3" name="Google Shape;73;p6"/>
          <p:cNvSpPr txBox="1"/>
          <p:nvPr>
            <p:ph type="title"/>
          </p:nvPr>
        </p:nvSpPr>
        <p:spPr>
          <a:xfrm>
            <a:off x="1888684" y="1746100"/>
            <a:ext cx="5377500" cy="1646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3200"/>
              <a:buNone/>
              <a:defRPr sz="3200">
                <a:solidFill>
                  <a:schemeClr val="dk2"/>
                </a:solidFill>
              </a:defRPr>
            </a:lvl1pPr>
            <a:lvl2pPr lvl="1" algn="ctr">
              <a:lnSpc>
                <a:spcPct val="100000"/>
              </a:lnSpc>
              <a:spcBef>
                <a:spcPts val="0"/>
              </a:spcBef>
              <a:spcAft>
                <a:spcPts val="0"/>
              </a:spcAft>
              <a:buClr>
                <a:schemeClr val="dk2"/>
              </a:buClr>
              <a:buSzPts val="3200"/>
              <a:buNone/>
              <a:defRPr sz="3200">
                <a:solidFill>
                  <a:schemeClr val="dk2"/>
                </a:solidFill>
              </a:defRPr>
            </a:lvl2pPr>
            <a:lvl3pPr lvl="2" algn="ctr">
              <a:lnSpc>
                <a:spcPct val="100000"/>
              </a:lnSpc>
              <a:spcBef>
                <a:spcPts val="0"/>
              </a:spcBef>
              <a:spcAft>
                <a:spcPts val="0"/>
              </a:spcAft>
              <a:buClr>
                <a:schemeClr val="dk2"/>
              </a:buClr>
              <a:buSzPts val="3200"/>
              <a:buNone/>
              <a:defRPr sz="3200">
                <a:solidFill>
                  <a:schemeClr val="dk2"/>
                </a:solidFill>
              </a:defRPr>
            </a:lvl3pPr>
            <a:lvl4pPr lvl="3" algn="ctr">
              <a:lnSpc>
                <a:spcPct val="100000"/>
              </a:lnSpc>
              <a:spcBef>
                <a:spcPts val="0"/>
              </a:spcBef>
              <a:spcAft>
                <a:spcPts val="0"/>
              </a:spcAft>
              <a:buClr>
                <a:schemeClr val="dk2"/>
              </a:buClr>
              <a:buSzPts val="3200"/>
              <a:buNone/>
              <a:defRPr sz="3200">
                <a:solidFill>
                  <a:schemeClr val="dk2"/>
                </a:solidFill>
              </a:defRPr>
            </a:lvl4pPr>
            <a:lvl5pPr lvl="4" algn="ctr">
              <a:lnSpc>
                <a:spcPct val="100000"/>
              </a:lnSpc>
              <a:spcBef>
                <a:spcPts val="0"/>
              </a:spcBef>
              <a:spcAft>
                <a:spcPts val="0"/>
              </a:spcAft>
              <a:buClr>
                <a:schemeClr val="dk2"/>
              </a:buClr>
              <a:buSzPts val="3200"/>
              <a:buNone/>
              <a:defRPr sz="3200">
                <a:solidFill>
                  <a:schemeClr val="dk2"/>
                </a:solidFill>
              </a:defRPr>
            </a:lvl5pPr>
            <a:lvl6pPr lvl="5" algn="ctr">
              <a:lnSpc>
                <a:spcPct val="100000"/>
              </a:lnSpc>
              <a:spcBef>
                <a:spcPts val="0"/>
              </a:spcBef>
              <a:spcAft>
                <a:spcPts val="0"/>
              </a:spcAft>
              <a:buClr>
                <a:schemeClr val="dk2"/>
              </a:buClr>
              <a:buSzPts val="3200"/>
              <a:buNone/>
              <a:defRPr sz="3200">
                <a:solidFill>
                  <a:schemeClr val="dk2"/>
                </a:solidFill>
              </a:defRPr>
            </a:lvl6pPr>
            <a:lvl7pPr lvl="6" algn="ctr">
              <a:lnSpc>
                <a:spcPct val="100000"/>
              </a:lnSpc>
              <a:spcBef>
                <a:spcPts val="0"/>
              </a:spcBef>
              <a:spcAft>
                <a:spcPts val="0"/>
              </a:spcAft>
              <a:buClr>
                <a:schemeClr val="dk2"/>
              </a:buClr>
              <a:buSzPts val="3200"/>
              <a:buNone/>
              <a:defRPr sz="3200">
                <a:solidFill>
                  <a:schemeClr val="dk2"/>
                </a:solidFill>
              </a:defRPr>
            </a:lvl7pPr>
            <a:lvl8pPr lvl="7" algn="ctr">
              <a:lnSpc>
                <a:spcPct val="100000"/>
              </a:lnSpc>
              <a:spcBef>
                <a:spcPts val="0"/>
              </a:spcBef>
              <a:spcAft>
                <a:spcPts val="0"/>
              </a:spcAft>
              <a:buClr>
                <a:schemeClr val="dk2"/>
              </a:buClr>
              <a:buSzPts val="3200"/>
              <a:buNone/>
              <a:defRPr sz="3200">
                <a:solidFill>
                  <a:schemeClr val="dk2"/>
                </a:solidFill>
              </a:defRPr>
            </a:lvl8pPr>
            <a:lvl9pPr lvl="8" algn="ctr">
              <a:lnSpc>
                <a:spcPct val="100000"/>
              </a:lnSpc>
              <a:spcBef>
                <a:spcPts val="0"/>
              </a:spcBef>
              <a:spcAft>
                <a:spcPts val="0"/>
              </a:spcAft>
              <a:buClr>
                <a:schemeClr val="dk2"/>
              </a:buClr>
              <a:buSzPts val="3200"/>
              <a:buNone/>
              <a:defRPr sz="3200">
                <a:solidFill>
                  <a:schemeClr val="dk2"/>
                </a:solidFill>
              </a:defRPr>
            </a:lvl9pPr>
          </a:lstStyle>
          <a:p/>
        </p:txBody>
      </p:sp>
      <p:sp>
        <p:nvSpPr>
          <p:cNvPr id="74" name="Google Shape;74;p6"/>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showMasterSp="0" type="tx">
  <p:cSld name="TITLE_AND_BODY">
    <p:spTree>
      <p:nvGrpSpPr>
        <p:cNvPr id="75" name="Shape 75"/>
        <p:cNvGrpSpPr/>
        <p:nvPr/>
      </p:nvGrpSpPr>
      <p:grpSpPr>
        <a:xfrm>
          <a:off x="0" y="0"/>
          <a:ext cx="0" cy="0"/>
          <a:chOff x="0" y="0"/>
          <a:chExt cx="0" cy="0"/>
        </a:xfrm>
      </p:grpSpPr>
      <p:sp>
        <p:nvSpPr>
          <p:cNvPr id="76" name="Google Shape;76;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7"/>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7"/>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80" name="Google Shape;80;p7"/>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81" name="Google Shape;81;p7"/>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showMasterSp="0" type="twoColTx">
  <p:cSld name="TITLE_AND_TWO_COLUMNS">
    <p:spTree>
      <p:nvGrpSpPr>
        <p:cNvPr id="82" name="Shape 82"/>
        <p:cNvGrpSpPr/>
        <p:nvPr/>
      </p:nvGrpSpPr>
      <p:grpSpPr>
        <a:xfrm>
          <a:off x="0" y="0"/>
          <a:ext cx="0" cy="0"/>
          <a:chOff x="0" y="0"/>
          <a:chExt cx="0" cy="0"/>
        </a:xfrm>
      </p:grpSpPr>
      <p:sp>
        <p:nvSpPr>
          <p:cNvPr id="83" name="Google Shape;83;p8"/>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8"/>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8"/>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87" name="Google Shape;87;p8"/>
          <p:cNvSpPr txBox="1"/>
          <p:nvPr>
            <p:ph idx="1" type="body"/>
          </p:nvPr>
        </p:nvSpPr>
        <p:spPr>
          <a:xfrm>
            <a:off x="819150" y="1990725"/>
            <a:ext cx="36861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88" name="Google Shape;88;p8"/>
          <p:cNvSpPr txBox="1"/>
          <p:nvPr>
            <p:ph idx="2" type="body"/>
          </p:nvPr>
        </p:nvSpPr>
        <p:spPr>
          <a:xfrm>
            <a:off x="4638675" y="1990725"/>
            <a:ext cx="36861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89" name="Google Shape;89;p8"/>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showMasterSp="0">
  <p:cSld name="ONE_COLUMN_TEXT">
    <p:spTree>
      <p:nvGrpSpPr>
        <p:cNvPr id="90" name="Shape 90"/>
        <p:cNvGrpSpPr/>
        <p:nvPr/>
      </p:nvGrpSpPr>
      <p:grpSpPr>
        <a:xfrm>
          <a:off x="0" y="0"/>
          <a:ext cx="0" cy="0"/>
          <a:chOff x="0" y="0"/>
          <a:chExt cx="0" cy="0"/>
        </a:xfrm>
      </p:grpSpPr>
      <p:sp>
        <p:nvSpPr>
          <p:cNvPr id="91" name="Google Shape;91;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9"/>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9"/>
          <p:cNvSpPr txBox="1"/>
          <p:nvPr>
            <p:ph type="title"/>
          </p:nvPr>
        </p:nvSpPr>
        <p:spPr>
          <a:xfrm>
            <a:off x="819150" y="845600"/>
            <a:ext cx="3709200" cy="1383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95" name="Google Shape;95;p9"/>
          <p:cNvSpPr txBox="1"/>
          <p:nvPr>
            <p:ph idx="1" type="body"/>
          </p:nvPr>
        </p:nvSpPr>
        <p:spPr>
          <a:xfrm>
            <a:off x="830700" y="2319050"/>
            <a:ext cx="3709200" cy="21198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96" name="Google Shape;96;p9"/>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showMasterSp="0">
  <p:cSld name="SECTION_TITLE_AND_DESCRIPTION">
    <p:spTree>
      <p:nvGrpSpPr>
        <p:cNvPr id="97" name="Shape 97"/>
        <p:cNvGrpSpPr/>
        <p:nvPr/>
      </p:nvGrpSpPr>
      <p:grpSpPr>
        <a:xfrm>
          <a:off x="0" y="0"/>
          <a:ext cx="0" cy="0"/>
          <a:chOff x="0" y="0"/>
          <a:chExt cx="0" cy="0"/>
        </a:xfrm>
      </p:grpSpPr>
      <p:sp>
        <p:nvSpPr>
          <p:cNvPr id="98" name="Google Shape;98;p10"/>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10"/>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10"/>
          <p:cNvSpPr txBox="1"/>
          <p:nvPr>
            <p:ph type="title"/>
          </p:nvPr>
        </p:nvSpPr>
        <p:spPr>
          <a:xfrm>
            <a:off x="819150" y="845600"/>
            <a:ext cx="6424200" cy="705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02" name="Google Shape;102;p10"/>
          <p:cNvSpPr txBox="1"/>
          <p:nvPr>
            <p:ph idx="1" type="subTitle"/>
          </p:nvPr>
        </p:nvSpPr>
        <p:spPr>
          <a:xfrm>
            <a:off x="819150" y="1550700"/>
            <a:ext cx="5859900" cy="393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600"/>
              <a:buNone/>
              <a:defRPr sz="1600">
                <a:solidFill>
                  <a:schemeClr val="lt1"/>
                </a:solidFill>
              </a:defRPr>
            </a:lvl1pPr>
            <a:lvl2pPr lvl="1" algn="l">
              <a:lnSpc>
                <a:spcPct val="100000"/>
              </a:lnSpc>
              <a:spcBef>
                <a:spcPts val="0"/>
              </a:spcBef>
              <a:spcAft>
                <a:spcPts val="0"/>
              </a:spcAft>
              <a:buClr>
                <a:schemeClr val="lt1"/>
              </a:buClr>
              <a:buSzPts val="1600"/>
              <a:buNone/>
              <a:defRPr sz="1600">
                <a:solidFill>
                  <a:schemeClr val="lt1"/>
                </a:solidFill>
              </a:defRPr>
            </a:lvl2pPr>
            <a:lvl3pPr lvl="2" algn="l">
              <a:lnSpc>
                <a:spcPct val="100000"/>
              </a:lnSpc>
              <a:spcBef>
                <a:spcPts val="0"/>
              </a:spcBef>
              <a:spcAft>
                <a:spcPts val="0"/>
              </a:spcAft>
              <a:buClr>
                <a:schemeClr val="lt1"/>
              </a:buClr>
              <a:buSzPts val="1600"/>
              <a:buNone/>
              <a:defRPr sz="1600">
                <a:solidFill>
                  <a:schemeClr val="lt1"/>
                </a:solidFill>
              </a:defRPr>
            </a:lvl3pPr>
            <a:lvl4pPr lvl="3" algn="l">
              <a:lnSpc>
                <a:spcPct val="100000"/>
              </a:lnSpc>
              <a:spcBef>
                <a:spcPts val="0"/>
              </a:spcBef>
              <a:spcAft>
                <a:spcPts val="0"/>
              </a:spcAft>
              <a:buClr>
                <a:schemeClr val="lt1"/>
              </a:buClr>
              <a:buSzPts val="1600"/>
              <a:buNone/>
              <a:defRPr sz="1600">
                <a:solidFill>
                  <a:schemeClr val="lt1"/>
                </a:solidFill>
              </a:defRPr>
            </a:lvl4pPr>
            <a:lvl5pPr lvl="4" algn="l">
              <a:lnSpc>
                <a:spcPct val="100000"/>
              </a:lnSpc>
              <a:spcBef>
                <a:spcPts val="0"/>
              </a:spcBef>
              <a:spcAft>
                <a:spcPts val="0"/>
              </a:spcAft>
              <a:buClr>
                <a:schemeClr val="lt1"/>
              </a:buClr>
              <a:buSzPts val="1600"/>
              <a:buNone/>
              <a:defRPr sz="1600">
                <a:solidFill>
                  <a:schemeClr val="lt1"/>
                </a:solidFill>
              </a:defRPr>
            </a:lvl5pPr>
            <a:lvl6pPr lvl="5" algn="l">
              <a:lnSpc>
                <a:spcPct val="100000"/>
              </a:lnSpc>
              <a:spcBef>
                <a:spcPts val="0"/>
              </a:spcBef>
              <a:spcAft>
                <a:spcPts val="0"/>
              </a:spcAft>
              <a:buClr>
                <a:schemeClr val="lt1"/>
              </a:buClr>
              <a:buSzPts val="1600"/>
              <a:buNone/>
              <a:defRPr sz="1600">
                <a:solidFill>
                  <a:schemeClr val="lt1"/>
                </a:solidFill>
              </a:defRPr>
            </a:lvl6pPr>
            <a:lvl7pPr lvl="6" algn="l">
              <a:lnSpc>
                <a:spcPct val="100000"/>
              </a:lnSpc>
              <a:spcBef>
                <a:spcPts val="0"/>
              </a:spcBef>
              <a:spcAft>
                <a:spcPts val="0"/>
              </a:spcAft>
              <a:buClr>
                <a:schemeClr val="lt1"/>
              </a:buClr>
              <a:buSzPts val="1600"/>
              <a:buNone/>
              <a:defRPr sz="1600">
                <a:solidFill>
                  <a:schemeClr val="lt1"/>
                </a:solidFill>
              </a:defRPr>
            </a:lvl7pPr>
            <a:lvl8pPr lvl="7" algn="l">
              <a:lnSpc>
                <a:spcPct val="100000"/>
              </a:lnSpc>
              <a:spcBef>
                <a:spcPts val="0"/>
              </a:spcBef>
              <a:spcAft>
                <a:spcPts val="0"/>
              </a:spcAft>
              <a:buClr>
                <a:schemeClr val="lt1"/>
              </a:buClr>
              <a:buSzPts val="1600"/>
              <a:buNone/>
              <a:defRPr sz="1600">
                <a:solidFill>
                  <a:schemeClr val="lt1"/>
                </a:solidFill>
              </a:defRPr>
            </a:lvl8pPr>
            <a:lvl9pPr lvl="8" algn="l">
              <a:lnSpc>
                <a:spcPct val="100000"/>
              </a:lnSpc>
              <a:spcBef>
                <a:spcPts val="0"/>
              </a:spcBef>
              <a:spcAft>
                <a:spcPts val="0"/>
              </a:spcAft>
              <a:buClr>
                <a:schemeClr val="lt1"/>
              </a:buClr>
              <a:buSzPts val="1600"/>
              <a:buNone/>
              <a:defRPr sz="1600">
                <a:solidFill>
                  <a:schemeClr val="lt1"/>
                </a:solidFill>
              </a:defRPr>
            </a:lvl9pPr>
          </a:lstStyle>
          <a:p/>
        </p:txBody>
      </p:sp>
      <p:sp>
        <p:nvSpPr>
          <p:cNvPr id="103" name="Google Shape;103;p10"/>
          <p:cNvSpPr txBox="1"/>
          <p:nvPr>
            <p:ph idx="2" type="body"/>
          </p:nvPr>
        </p:nvSpPr>
        <p:spPr>
          <a:xfrm>
            <a:off x="819150" y="2467050"/>
            <a:ext cx="5859900" cy="20955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04" name="Google Shape;104;p10"/>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2.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theme" Target="../theme/theme1.xml"/><Relationship Id="rId14" Type="http://schemas.openxmlformats.org/officeDocument/2006/relationships/slideLayout" Target="../slideLayouts/slideLayout1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1pPr>
            <a:lvl2pPr lvl="1"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2pPr>
            <a:lvl3pPr lvl="2"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3pPr>
            <a:lvl4pPr lvl="3"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4pPr>
            <a:lvl5pPr lvl="4"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5pPr>
            <a:lvl6pPr lvl="5"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6pPr>
            <a:lvl7pPr lvl="6"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7pPr>
            <a:lvl8pPr lvl="7"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8pPr>
            <a:lvl9pPr lvl="8"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marR="0" rtl="0" algn="l">
              <a:lnSpc>
                <a:spcPct val="115000"/>
              </a:lnSpc>
              <a:spcBef>
                <a:spcPts val="0"/>
              </a:spcBef>
              <a:spcAft>
                <a:spcPts val="0"/>
              </a:spcAft>
              <a:buClr>
                <a:schemeClr val="dk2"/>
              </a:buClr>
              <a:buSzPts val="1300"/>
              <a:buFont typeface="Calibri"/>
              <a:buChar char="●"/>
              <a:defRPr b="0" i="0" sz="1300" u="none" cap="none" strike="noStrike">
                <a:solidFill>
                  <a:schemeClr val="dk2"/>
                </a:solidFill>
                <a:latin typeface="Calibri"/>
                <a:ea typeface="Calibri"/>
                <a:cs typeface="Calibri"/>
                <a:sym typeface="Calibri"/>
              </a:defRPr>
            </a:lvl1pPr>
            <a:lvl2pPr indent="-298450" lvl="1" marL="9144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2pPr>
            <a:lvl3pPr indent="-298450" lvl="2" marL="13716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3pPr>
            <a:lvl4pPr indent="-298450" lvl="3" marL="18288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4pPr>
            <a:lvl5pPr indent="-298450" lvl="4" marL="22860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5pPr>
            <a:lvl6pPr indent="-298450" lvl="5" marL="27432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6pPr>
            <a:lvl7pPr indent="-298450" lvl="6" marL="32004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7pPr>
            <a:lvl8pPr indent="-298450" lvl="7" marL="36576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8pPr>
            <a:lvl9pPr indent="-298450" lvl="8" marL="4114800" marR="0" rtl="0" algn="l">
              <a:lnSpc>
                <a:spcPct val="115000"/>
              </a:lnSpc>
              <a:spcBef>
                <a:spcPts val="1600"/>
              </a:spcBef>
              <a:spcAft>
                <a:spcPts val="160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jpg"/><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jpg"/><Relationship Id="rId4" Type="http://schemas.openxmlformats.org/officeDocument/2006/relationships/image" Target="../media/image8.png"/><Relationship Id="rId5"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3.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3.jpg"/><Relationship Id="rId4" Type="http://schemas.openxmlformats.org/officeDocument/2006/relationships/image" Target="../media/image5.png"/><Relationship Id="rId5"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3.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 Id="rId3" Type="http://schemas.openxmlformats.org/officeDocument/2006/relationships/image" Target="../media/image10.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jpg"/><Relationship Id="rId4" Type="http://schemas.openxmlformats.org/officeDocument/2006/relationships/image" Target="../media/image5.png"/><Relationship Id="rId5"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43" name="Shape 143"/>
        <p:cNvGrpSpPr/>
        <p:nvPr/>
      </p:nvGrpSpPr>
      <p:grpSpPr>
        <a:xfrm>
          <a:off x="0" y="0"/>
          <a:ext cx="0" cy="0"/>
          <a:chOff x="0" y="0"/>
          <a:chExt cx="0" cy="0"/>
        </a:xfrm>
      </p:grpSpPr>
      <p:sp>
        <p:nvSpPr>
          <p:cNvPr id="144" name="Google Shape;144;p15"/>
          <p:cNvSpPr txBox="1"/>
          <p:nvPr>
            <p:ph idx="4294967295" type="ctrTitle"/>
          </p:nvPr>
        </p:nvSpPr>
        <p:spPr>
          <a:xfrm>
            <a:off x="3818307" y="883350"/>
            <a:ext cx="3793200" cy="2309400"/>
          </a:xfrm>
          <a:prstGeom prst="rect">
            <a:avLst/>
          </a:prstGeom>
          <a:noFill/>
          <a:ln>
            <a:noFill/>
          </a:ln>
        </p:spPr>
        <p:txBody>
          <a:bodyPr anchorCtr="0" anchor="b" bIns="34275" lIns="68575" spcFirstLastPara="1" rIns="68575" wrap="square" tIns="34275">
            <a:noAutofit/>
          </a:bodyPr>
          <a:lstStyle/>
          <a:p>
            <a:pPr indent="0" lvl="0" marL="0" marR="0" rtl="0" algn="r">
              <a:lnSpc>
                <a:spcPct val="85000"/>
              </a:lnSpc>
              <a:spcBef>
                <a:spcPts val="0"/>
              </a:spcBef>
              <a:spcAft>
                <a:spcPts val="0"/>
              </a:spcAft>
              <a:buClr>
                <a:srgbClr val="262626"/>
              </a:buClr>
              <a:buSzPts val="6000"/>
              <a:buFont typeface="Calibri"/>
              <a:buNone/>
            </a:pPr>
            <a:r>
              <a:rPr b="1" i="0" lang="es" sz="3200" u="none" cap="none" strike="noStrike">
                <a:solidFill>
                  <a:srgbClr val="E83464"/>
                </a:solidFill>
                <a:latin typeface="Arial"/>
                <a:ea typeface="Arial"/>
                <a:cs typeface="Arial"/>
                <a:sym typeface="Arial"/>
              </a:rPr>
              <a:t>CICLO III:</a:t>
            </a:r>
            <a:br>
              <a:rPr b="1" i="0" lang="es" sz="3200" u="none" cap="none" strike="noStrike">
                <a:solidFill>
                  <a:srgbClr val="E83464"/>
                </a:solidFill>
                <a:latin typeface="Arial"/>
                <a:ea typeface="Arial"/>
                <a:cs typeface="Arial"/>
                <a:sym typeface="Arial"/>
              </a:rPr>
            </a:br>
            <a:r>
              <a:rPr lang="es" sz="2400">
                <a:solidFill>
                  <a:srgbClr val="3D63AB"/>
                </a:solidFill>
                <a:latin typeface="Arial"/>
                <a:ea typeface="Arial"/>
                <a:cs typeface="Arial"/>
                <a:sym typeface="Arial"/>
              </a:rPr>
              <a:t>Desarrollo de software </a:t>
            </a:r>
            <a:endParaRPr b="1" i="0" sz="2400" u="none" cap="none" strike="noStrike">
              <a:solidFill>
                <a:srgbClr val="3D63AB"/>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03" name="Shape 203"/>
        <p:cNvGrpSpPr/>
        <p:nvPr/>
      </p:nvGrpSpPr>
      <p:grpSpPr>
        <a:xfrm>
          <a:off x="0" y="0"/>
          <a:ext cx="0" cy="0"/>
          <a:chOff x="0" y="0"/>
          <a:chExt cx="0" cy="0"/>
        </a:xfrm>
      </p:grpSpPr>
      <p:sp>
        <p:nvSpPr>
          <p:cNvPr id="204" name="Google Shape;204;p24"/>
          <p:cNvSpPr txBox="1"/>
          <p:nvPr/>
        </p:nvSpPr>
        <p:spPr>
          <a:xfrm>
            <a:off x="822960" y="291152"/>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Servidores</a:t>
            </a:r>
            <a:endParaRPr b="1" sz="3200">
              <a:solidFill>
                <a:srgbClr val="E73263"/>
              </a:solidFill>
            </a:endParaRPr>
          </a:p>
        </p:txBody>
      </p:sp>
      <p:sp>
        <p:nvSpPr>
          <p:cNvPr id="205" name="Google Shape;205;p24"/>
          <p:cNvSpPr txBox="1"/>
          <p:nvPr/>
        </p:nvSpPr>
        <p:spPr>
          <a:xfrm>
            <a:off x="822960" y="1460500"/>
            <a:ext cx="7543800" cy="30174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lang="es" sz="1500">
                <a:solidFill>
                  <a:srgbClr val="375FA9"/>
                </a:solidFill>
              </a:rPr>
              <a:t>En la actualidad, los servidores web más comunes son: Apache, IIS, Lighttpd, y Jagsaw.</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t/>
            </a:r>
            <a:endParaRPr sz="1500">
              <a:solidFill>
                <a:srgbClr val="375FA9"/>
              </a:solidFill>
            </a:endParaRPr>
          </a:p>
          <a:p>
            <a:pPr indent="0" lvl="0" marL="139700" rtl="0" algn="just">
              <a:lnSpc>
                <a:spcPct val="90000"/>
              </a:lnSpc>
              <a:spcBef>
                <a:spcPts val="900"/>
              </a:spcBef>
              <a:spcAft>
                <a:spcPts val="0"/>
              </a:spcAft>
              <a:buNone/>
            </a:pPr>
            <a:r>
              <a:rPr b="1" lang="es" sz="1500">
                <a:solidFill>
                  <a:srgbClr val="375FA9"/>
                </a:solidFill>
              </a:rPr>
              <a:t>Servidor Apache</a:t>
            </a:r>
            <a:endParaRPr b="1" sz="1500">
              <a:solidFill>
                <a:srgbClr val="375FA9"/>
              </a:solidFill>
            </a:endParaRPr>
          </a:p>
          <a:p>
            <a:pPr indent="0" lvl="0" marL="139700" rtl="0" algn="just">
              <a:lnSpc>
                <a:spcPct val="90000"/>
              </a:lnSpc>
              <a:spcBef>
                <a:spcPts val="900"/>
              </a:spcBef>
              <a:spcAft>
                <a:spcPts val="0"/>
              </a:spcAft>
              <a:buNone/>
            </a:pPr>
            <a:r>
              <a:rPr lang="es" sz="1500">
                <a:solidFill>
                  <a:srgbClr val="375FA9"/>
                </a:solidFill>
              </a:rPr>
              <a:t>Es el servidor web más popular del mundo, y fue desarrollado por Apache Software Foundation. Apache es un software de código abierto y puede instalarse en casi todos los sistemas operativos, incluyendo Linux, Unix, Windows, FreeBSD, Mac OS X entre otros. Alrededor del 60% de las máquinas de servidor web ejecutan Apache como servidor web para alojar las aplicaciones.</a:t>
            </a:r>
            <a:endParaRPr sz="1500">
              <a:solidFill>
                <a:srgbClr val="375FA9"/>
              </a:solidFill>
            </a:endParaRPr>
          </a:p>
          <a:p>
            <a:pPr indent="0" lvl="0" marL="139700" rtl="0" algn="l">
              <a:lnSpc>
                <a:spcPct val="90000"/>
              </a:lnSpc>
              <a:spcBef>
                <a:spcPts val="900"/>
              </a:spcBef>
              <a:spcAft>
                <a:spcPts val="0"/>
              </a:spcAft>
              <a:buNone/>
            </a:pPr>
            <a:r>
              <a:t/>
            </a:r>
            <a:endParaRPr sz="1500">
              <a:solidFill>
                <a:srgbClr val="375FA9"/>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09" name="Shape 209"/>
        <p:cNvGrpSpPr/>
        <p:nvPr/>
      </p:nvGrpSpPr>
      <p:grpSpPr>
        <a:xfrm>
          <a:off x="0" y="0"/>
          <a:ext cx="0" cy="0"/>
          <a:chOff x="0" y="0"/>
          <a:chExt cx="0" cy="0"/>
        </a:xfrm>
      </p:grpSpPr>
      <p:sp>
        <p:nvSpPr>
          <p:cNvPr id="210" name="Google Shape;210;p25"/>
          <p:cNvSpPr txBox="1"/>
          <p:nvPr/>
        </p:nvSpPr>
        <p:spPr>
          <a:xfrm>
            <a:off x="822960" y="214952"/>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Servidores</a:t>
            </a:r>
            <a:endParaRPr b="1" sz="3200">
              <a:solidFill>
                <a:srgbClr val="E73263"/>
              </a:solidFill>
            </a:endParaRPr>
          </a:p>
        </p:txBody>
      </p:sp>
      <p:sp>
        <p:nvSpPr>
          <p:cNvPr id="211" name="Google Shape;211;p25"/>
          <p:cNvSpPr txBox="1"/>
          <p:nvPr/>
        </p:nvSpPr>
        <p:spPr>
          <a:xfrm>
            <a:off x="822960" y="1384300"/>
            <a:ext cx="7543800" cy="30174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b="1" lang="es" sz="1500">
                <a:solidFill>
                  <a:srgbClr val="375FA9"/>
                </a:solidFill>
              </a:rPr>
              <a:t>Internet Information Server (IIS)</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rPr lang="es" sz="1500">
                <a:solidFill>
                  <a:srgbClr val="375FA9"/>
                </a:solidFill>
              </a:rPr>
              <a:t>Internet Information Server (IIS) es un servidor Web de alto rendimiento que pertenece a la compañía Microsoft. Este servidor se ejecuta en plataformas Windows y debido a que está integrado con el sistema operativo es más sencilla su configuración.</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t/>
            </a:r>
            <a:endParaRPr sz="900">
              <a:solidFill>
                <a:srgbClr val="375FA9"/>
              </a:solidFill>
            </a:endParaRPr>
          </a:p>
          <a:p>
            <a:pPr indent="0" lvl="0" marL="139700" rtl="0" algn="just">
              <a:lnSpc>
                <a:spcPct val="90000"/>
              </a:lnSpc>
              <a:spcBef>
                <a:spcPts val="900"/>
              </a:spcBef>
              <a:spcAft>
                <a:spcPts val="0"/>
              </a:spcAft>
              <a:buNone/>
            </a:pPr>
            <a:r>
              <a:rPr b="1" lang="es" sz="1500">
                <a:solidFill>
                  <a:srgbClr val="375FA9"/>
                </a:solidFill>
              </a:rPr>
              <a:t>Lighttpd</a:t>
            </a:r>
            <a:endParaRPr b="1" sz="1500">
              <a:solidFill>
                <a:srgbClr val="375FA9"/>
              </a:solidFill>
            </a:endParaRPr>
          </a:p>
          <a:p>
            <a:pPr indent="0" lvl="0" marL="139700" rtl="0" algn="just">
              <a:lnSpc>
                <a:spcPct val="90000"/>
              </a:lnSpc>
              <a:spcBef>
                <a:spcPts val="900"/>
              </a:spcBef>
              <a:spcAft>
                <a:spcPts val="0"/>
              </a:spcAft>
              <a:buNone/>
            </a:pPr>
            <a:r>
              <a:rPr lang="es" sz="1500">
                <a:solidFill>
                  <a:srgbClr val="375FA9"/>
                </a:solidFill>
              </a:rPr>
              <a:t>Lighttpd es un servidor web gratuito y de código abierto que se distribuye con el sistema operativo FreeBSD. Este servidor se destaca porque su rapidez, es seguro y consume mucho menos energía de la CPU. Lighttpd puede ejecutarse también en sistemas operativos Windows, Mac OS X, Linux y Solaris.</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t/>
            </a:r>
            <a:endParaRPr sz="1500">
              <a:solidFill>
                <a:srgbClr val="375FA9"/>
              </a:solidFill>
            </a:endParaRPr>
          </a:p>
          <a:p>
            <a:pPr indent="0" lvl="0" marL="139700" rtl="0" algn="l">
              <a:lnSpc>
                <a:spcPct val="90000"/>
              </a:lnSpc>
              <a:spcBef>
                <a:spcPts val="900"/>
              </a:spcBef>
              <a:spcAft>
                <a:spcPts val="0"/>
              </a:spcAft>
              <a:buNone/>
            </a:pPr>
            <a:r>
              <a:t/>
            </a:r>
            <a:endParaRPr sz="1500">
              <a:solidFill>
                <a:srgbClr val="375FA9"/>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15" name="Shape 215"/>
        <p:cNvGrpSpPr/>
        <p:nvPr/>
      </p:nvGrpSpPr>
      <p:grpSpPr>
        <a:xfrm>
          <a:off x="0" y="0"/>
          <a:ext cx="0" cy="0"/>
          <a:chOff x="0" y="0"/>
          <a:chExt cx="0" cy="0"/>
        </a:xfrm>
      </p:grpSpPr>
      <p:sp>
        <p:nvSpPr>
          <p:cNvPr id="216" name="Google Shape;216;p26"/>
          <p:cNvSpPr txBox="1"/>
          <p:nvPr/>
        </p:nvSpPr>
        <p:spPr>
          <a:xfrm>
            <a:off x="746760" y="291152"/>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Servidores</a:t>
            </a:r>
            <a:endParaRPr b="1" sz="3200">
              <a:solidFill>
                <a:srgbClr val="E73263"/>
              </a:solidFill>
            </a:endParaRPr>
          </a:p>
        </p:txBody>
      </p:sp>
      <p:sp>
        <p:nvSpPr>
          <p:cNvPr id="217" name="Google Shape;217;p26"/>
          <p:cNvSpPr txBox="1"/>
          <p:nvPr/>
        </p:nvSpPr>
        <p:spPr>
          <a:xfrm>
            <a:off x="746760" y="1460500"/>
            <a:ext cx="7543800" cy="3017400"/>
          </a:xfrm>
          <a:prstGeom prst="rect">
            <a:avLst/>
          </a:prstGeom>
          <a:noFill/>
          <a:ln>
            <a:noFill/>
          </a:ln>
        </p:spPr>
        <p:txBody>
          <a:bodyPr anchorCtr="0" anchor="t" bIns="34275" lIns="0" spcFirstLastPara="1" rIns="0" wrap="square" tIns="34275">
            <a:noAutofit/>
          </a:bodyPr>
          <a:lstStyle/>
          <a:p>
            <a:pPr indent="0" lvl="0" marL="139700" rtl="0" algn="l">
              <a:lnSpc>
                <a:spcPct val="90000"/>
              </a:lnSpc>
              <a:spcBef>
                <a:spcPts val="900"/>
              </a:spcBef>
              <a:spcAft>
                <a:spcPts val="0"/>
              </a:spcAft>
              <a:buNone/>
            </a:pPr>
            <a:r>
              <a:rPr b="1" lang="es" sz="1500">
                <a:solidFill>
                  <a:srgbClr val="375FA9"/>
                </a:solidFill>
              </a:rPr>
              <a:t>Jigsaw Server</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rPr lang="es" sz="1500">
                <a:solidFill>
                  <a:srgbClr val="375FA9"/>
                </a:solidFill>
              </a:rPr>
              <a:t>Jigsaw (W3C Server, World Wide Web Consortium). Es un servidor web gratuito, de código abierto que puede ejecutarse en diferentes sistemas operativos como: Linux, Unix, Windows, Mac OS X Free BSD, entre otros. Jigsaw esta desarrollado en Java y puede ejecutar secuencias de comandos CGI y programas PHP.</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t/>
            </a:r>
            <a:endParaRPr sz="1100">
              <a:solidFill>
                <a:srgbClr val="375FA9"/>
              </a:solidFill>
            </a:endParaRPr>
          </a:p>
          <a:p>
            <a:pPr indent="0" lvl="0" marL="139700" rtl="0" algn="just">
              <a:lnSpc>
                <a:spcPct val="90000"/>
              </a:lnSpc>
              <a:spcBef>
                <a:spcPts val="900"/>
              </a:spcBef>
              <a:spcAft>
                <a:spcPts val="0"/>
              </a:spcAft>
              <a:buNone/>
            </a:pPr>
            <a:r>
              <a:rPr lang="es" sz="1500">
                <a:solidFill>
                  <a:srgbClr val="375FA9"/>
                </a:solidFill>
              </a:rPr>
              <a:t>Antes de elegir un servidor web, se debe tener en cuenta qué tan bien funciona con el sistema operativo, la compatibilidad con otros servidores, las características de seguridad, y las herramientas necesarias para la publicación de información.</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t/>
            </a:r>
            <a:endParaRPr sz="1500">
              <a:solidFill>
                <a:srgbClr val="375FA9"/>
              </a:solidFill>
            </a:endParaRPr>
          </a:p>
          <a:p>
            <a:pPr indent="0" lvl="0" marL="139700" rtl="0" algn="l">
              <a:lnSpc>
                <a:spcPct val="90000"/>
              </a:lnSpc>
              <a:spcBef>
                <a:spcPts val="900"/>
              </a:spcBef>
              <a:spcAft>
                <a:spcPts val="0"/>
              </a:spcAft>
              <a:buNone/>
            </a:pPr>
            <a:r>
              <a:t/>
            </a:r>
            <a:endParaRPr sz="1500">
              <a:solidFill>
                <a:srgbClr val="375FA9"/>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21" name="Shape 221"/>
        <p:cNvGrpSpPr/>
        <p:nvPr/>
      </p:nvGrpSpPr>
      <p:grpSpPr>
        <a:xfrm>
          <a:off x="0" y="0"/>
          <a:ext cx="0" cy="0"/>
          <a:chOff x="0" y="0"/>
          <a:chExt cx="0" cy="0"/>
        </a:xfrm>
      </p:grpSpPr>
      <p:sp>
        <p:nvSpPr>
          <p:cNvPr id="222" name="Google Shape;222;p27"/>
          <p:cNvSpPr txBox="1"/>
          <p:nvPr/>
        </p:nvSpPr>
        <p:spPr>
          <a:xfrm>
            <a:off x="822960" y="367352"/>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Servidores</a:t>
            </a:r>
            <a:endParaRPr b="1" sz="3200">
              <a:solidFill>
                <a:srgbClr val="E73263"/>
              </a:solidFill>
            </a:endParaRPr>
          </a:p>
        </p:txBody>
      </p:sp>
      <p:sp>
        <p:nvSpPr>
          <p:cNvPr id="223" name="Google Shape;223;p27"/>
          <p:cNvSpPr txBox="1"/>
          <p:nvPr/>
        </p:nvSpPr>
        <p:spPr>
          <a:xfrm>
            <a:off x="822960" y="2045854"/>
            <a:ext cx="7543800" cy="15147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lang="es" sz="1500">
                <a:solidFill>
                  <a:srgbClr val="375FA9"/>
                </a:solidFill>
              </a:rPr>
              <a:t>Es importante mencionar que el término de servidor web, puede referirse tanto al software que permite la publicación de páginas web como al equipo de cómputo dónde se instala dicha aplicación. De acuerdo al contexto de su uso el lector deberá ser capaz de interpretar su significado.</a:t>
            </a:r>
            <a:endParaRPr sz="1500">
              <a:solidFill>
                <a:srgbClr val="375FA9"/>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27" name="Shape 227"/>
        <p:cNvGrpSpPr/>
        <p:nvPr/>
      </p:nvGrpSpPr>
      <p:grpSpPr>
        <a:xfrm>
          <a:off x="0" y="0"/>
          <a:ext cx="0" cy="0"/>
          <a:chOff x="0" y="0"/>
          <a:chExt cx="0" cy="0"/>
        </a:xfrm>
      </p:grpSpPr>
      <p:sp>
        <p:nvSpPr>
          <p:cNvPr id="228" name="Google Shape;228;p28"/>
          <p:cNvSpPr txBox="1"/>
          <p:nvPr/>
        </p:nvSpPr>
        <p:spPr>
          <a:xfrm>
            <a:off x="822960" y="214952"/>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Servidores - WSGI</a:t>
            </a:r>
            <a:endParaRPr b="1" sz="3200">
              <a:solidFill>
                <a:srgbClr val="E73263"/>
              </a:solidFill>
            </a:endParaRPr>
          </a:p>
        </p:txBody>
      </p:sp>
      <p:sp>
        <p:nvSpPr>
          <p:cNvPr id="229" name="Google Shape;229;p28"/>
          <p:cNvSpPr txBox="1"/>
          <p:nvPr/>
        </p:nvSpPr>
        <p:spPr>
          <a:xfrm>
            <a:off x="822960" y="1714500"/>
            <a:ext cx="7543800" cy="2687100"/>
          </a:xfrm>
          <a:prstGeom prst="rect">
            <a:avLst/>
          </a:prstGeom>
          <a:noFill/>
          <a:ln>
            <a:noFill/>
          </a:ln>
        </p:spPr>
        <p:txBody>
          <a:bodyPr anchorCtr="0" anchor="t" bIns="34275" lIns="0" spcFirstLastPara="1" rIns="0" wrap="square" tIns="34275">
            <a:noAutofit/>
          </a:bodyPr>
          <a:lstStyle/>
          <a:p>
            <a:pPr indent="-317500" lvl="0" marL="457200" rtl="0" algn="just">
              <a:lnSpc>
                <a:spcPct val="90000"/>
              </a:lnSpc>
              <a:spcBef>
                <a:spcPts val="900"/>
              </a:spcBef>
              <a:spcAft>
                <a:spcPts val="0"/>
              </a:spcAft>
              <a:buClr>
                <a:srgbClr val="233A44"/>
              </a:buClr>
              <a:buSzPts val="1400"/>
              <a:buFont typeface="Calibri"/>
              <a:buChar char="●"/>
            </a:pPr>
            <a:r>
              <a:rPr lang="es" sz="1500">
                <a:solidFill>
                  <a:srgbClr val="375FA9"/>
                </a:solidFill>
              </a:rPr>
              <a:t>Web Server Gateway Interface (WSGI) es un estándar creado por la comunidad web Python que permite escribir programas, los cuales puedan comunicarse a través internet. WSGI permite a través de un simple llamado que los servidores web envíen solicitudes a aplicaciones web o frameworks escritos en el lenguaje de programación Python. </a:t>
            </a:r>
            <a:endParaRPr sz="1500">
              <a:solidFill>
                <a:srgbClr val="375FA9"/>
              </a:solidFill>
            </a:endParaRPr>
          </a:p>
          <a:p>
            <a:pPr indent="-317500" lvl="0" marL="457200" rtl="0" algn="just">
              <a:lnSpc>
                <a:spcPct val="90000"/>
              </a:lnSpc>
              <a:spcBef>
                <a:spcPts val="900"/>
              </a:spcBef>
              <a:spcAft>
                <a:spcPts val="0"/>
              </a:spcAft>
              <a:buClr>
                <a:srgbClr val="233A44"/>
              </a:buClr>
              <a:buSzPts val="1400"/>
              <a:buFont typeface="Calibri"/>
              <a:buChar char="●"/>
            </a:pPr>
            <a:r>
              <a:rPr lang="es" sz="1500">
                <a:solidFill>
                  <a:srgbClr val="375FA9"/>
                </a:solidFill>
              </a:rPr>
              <a:t>La versión actual de WSGI (1.0.1), se especifica en Python Enhancement Proposal (PEP) 3333: https://www.python.org/dev/peps/pep-0333/</a:t>
            </a:r>
            <a:endParaRPr sz="1300">
              <a:solidFill>
                <a:srgbClr val="233A44"/>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33" name="Shape 233"/>
        <p:cNvGrpSpPr/>
        <p:nvPr/>
      </p:nvGrpSpPr>
      <p:grpSpPr>
        <a:xfrm>
          <a:off x="0" y="0"/>
          <a:ext cx="0" cy="0"/>
          <a:chOff x="0" y="0"/>
          <a:chExt cx="0" cy="0"/>
        </a:xfrm>
      </p:grpSpPr>
      <p:sp>
        <p:nvSpPr>
          <p:cNvPr id="234" name="Google Shape;234;p29"/>
          <p:cNvSpPr txBox="1"/>
          <p:nvPr/>
        </p:nvSpPr>
        <p:spPr>
          <a:xfrm>
            <a:off x="822960" y="214952"/>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Servidores - WSGI</a:t>
            </a:r>
            <a:endParaRPr b="1" sz="3200">
              <a:solidFill>
                <a:srgbClr val="E73263"/>
              </a:solidFill>
            </a:endParaRPr>
          </a:p>
        </p:txBody>
      </p:sp>
      <p:sp>
        <p:nvSpPr>
          <p:cNvPr id="235" name="Google Shape;235;p29"/>
          <p:cNvSpPr txBox="1"/>
          <p:nvPr/>
        </p:nvSpPr>
        <p:spPr>
          <a:xfrm>
            <a:off x="822960" y="1641764"/>
            <a:ext cx="7543800" cy="2760000"/>
          </a:xfrm>
          <a:prstGeom prst="rect">
            <a:avLst/>
          </a:prstGeom>
          <a:noFill/>
          <a:ln>
            <a:noFill/>
          </a:ln>
        </p:spPr>
        <p:txBody>
          <a:bodyPr anchorCtr="0" anchor="t" bIns="34275" lIns="0" spcFirstLastPara="1" rIns="0" wrap="square" tIns="34275">
            <a:noAutofit/>
          </a:bodyPr>
          <a:lstStyle/>
          <a:p>
            <a:pPr indent="-317500" lvl="0" marL="457200" rtl="0" algn="just">
              <a:lnSpc>
                <a:spcPct val="90000"/>
              </a:lnSpc>
              <a:spcBef>
                <a:spcPts val="900"/>
              </a:spcBef>
              <a:spcAft>
                <a:spcPts val="0"/>
              </a:spcAft>
              <a:buClr>
                <a:srgbClr val="233A44"/>
              </a:buClr>
              <a:buSzPts val="1400"/>
              <a:buFont typeface="Calibri"/>
              <a:buChar char="●"/>
            </a:pPr>
            <a:r>
              <a:rPr lang="es" sz="1500">
                <a:solidFill>
                  <a:srgbClr val="375FA9"/>
                </a:solidFill>
              </a:rPr>
              <a:t>WSGI se especificó primeramente en PEP-333 en el año 2003, la actualización de esta versión se publicó en el año 2010 con el nombre de PEP-3333.</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rgbClr val="233A44"/>
              </a:buClr>
              <a:buSzPts val="1400"/>
              <a:buFont typeface="Calibri"/>
              <a:buChar char="●"/>
            </a:pPr>
            <a:r>
              <a:rPr lang="es" sz="1500">
                <a:solidFill>
                  <a:srgbClr val="375FA9"/>
                </a:solidFill>
              </a:rPr>
              <a:t>La interfaz WSGI tiene dos lados, el lado del "servidor" o "puerta de enlace“ y el lado de la "aplicación" o “framework“. Del lado del servidor se invoca un objeto proporcionado por el lado de la aplicación. Del servidor dependerá cómo se proporciona ese objeto. </a:t>
            </a:r>
            <a:endParaRPr sz="1300">
              <a:solidFill>
                <a:srgbClr val="233A44"/>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39" name="Shape 239"/>
        <p:cNvGrpSpPr/>
        <p:nvPr/>
      </p:nvGrpSpPr>
      <p:grpSpPr>
        <a:xfrm>
          <a:off x="0" y="0"/>
          <a:ext cx="0" cy="0"/>
          <a:chOff x="0" y="0"/>
          <a:chExt cx="0" cy="0"/>
        </a:xfrm>
      </p:grpSpPr>
      <p:sp>
        <p:nvSpPr>
          <p:cNvPr id="240" name="Google Shape;240;p30"/>
          <p:cNvSpPr txBox="1"/>
          <p:nvPr/>
        </p:nvSpPr>
        <p:spPr>
          <a:xfrm>
            <a:off x="822960" y="214952"/>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Servidores - WSGI</a:t>
            </a:r>
            <a:endParaRPr sz="2800">
              <a:solidFill>
                <a:srgbClr val="AF7B51"/>
              </a:solidFill>
              <a:latin typeface="Nunito"/>
              <a:ea typeface="Nunito"/>
              <a:cs typeface="Nunito"/>
              <a:sym typeface="Nunito"/>
            </a:endParaRPr>
          </a:p>
        </p:txBody>
      </p:sp>
      <p:sp>
        <p:nvSpPr>
          <p:cNvPr id="241" name="Google Shape;241;p30"/>
          <p:cNvSpPr txBox="1"/>
          <p:nvPr/>
        </p:nvSpPr>
        <p:spPr>
          <a:xfrm>
            <a:off x="822960" y="1384300"/>
            <a:ext cx="7543800" cy="30174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b="1" lang="es" sz="1500">
                <a:solidFill>
                  <a:srgbClr val="375FA9"/>
                </a:solidFill>
              </a:rPr>
              <a:t>Del lado de la aplicación o framework:</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rgbClr val="233A44"/>
              </a:buClr>
              <a:buSzPts val="1400"/>
              <a:buFont typeface="Calibri"/>
              <a:buChar char="●"/>
            </a:pPr>
            <a:r>
              <a:rPr lang="es" sz="1500">
                <a:solidFill>
                  <a:srgbClr val="375FA9"/>
                </a:solidFill>
              </a:rPr>
              <a:t>El objeto </a:t>
            </a:r>
            <a:r>
              <a:rPr i="1" lang="es" sz="1500">
                <a:solidFill>
                  <a:srgbClr val="375FA9"/>
                </a:solidFill>
              </a:rPr>
              <a:t>aplicación</a:t>
            </a:r>
            <a:r>
              <a:rPr lang="es" sz="1500">
                <a:solidFill>
                  <a:srgbClr val="375FA9"/>
                </a:solidFill>
              </a:rPr>
              <a:t> es simplemente un objeto invocable que acepta dos argumentos. El término "objeto" no debe malinterpretarse en el sentido de que requiere una instancia de objeto real: una función, método, clase o instancia con un método __call__ son aceptables para su uso como objeto de aplicación. </a:t>
            </a:r>
            <a:endParaRPr sz="1500">
              <a:solidFill>
                <a:srgbClr val="375FA9"/>
              </a:solidFill>
            </a:endParaRPr>
          </a:p>
          <a:p>
            <a:pPr indent="-317500" lvl="0" marL="457200" rtl="0" algn="just">
              <a:lnSpc>
                <a:spcPct val="90000"/>
              </a:lnSpc>
              <a:spcBef>
                <a:spcPts val="900"/>
              </a:spcBef>
              <a:spcAft>
                <a:spcPts val="0"/>
              </a:spcAft>
              <a:buClr>
                <a:srgbClr val="233A44"/>
              </a:buClr>
              <a:buSzPts val="1400"/>
              <a:buFont typeface="Calibri"/>
              <a:buChar char="●"/>
            </a:pPr>
            <a:r>
              <a:rPr lang="es" sz="1500">
                <a:solidFill>
                  <a:srgbClr val="375FA9"/>
                </a:solidFill>
              </a:rPr>
              <a:t>Los objetos de la aplicación deben poder invocarse más de una vez, ya que prácticamente todos los servidores / puertas de enlace (excepto CGI) realizarán solicitudes repetidas.</a:t>
            </a:r>
            <a:endParaRPr sz="1300">
              <a:solidFill>
                <a:srgbClr val="233A44"/>
              </a:solidFill>
              <a:latin typeface="Calibri"/>
              <a:ea typeface="Calibri"/>
              <a:cs typeface="Calibri"/>
              <a:sym typeface="Calibri"/>
            </a:endParaRPr>
          </a:p>
          <a:p>
            <a:pPr indent="-228600" lvl="0" marL="457200" rtl="0" algn="just">
              <a:lnSpc>
                <a:spcPct val="90000"/>
              </a:lnSpc>
              <a:spcBef>
                <a:spcPts val="900"/>
              </a:spcBef>
              <a:spcAft>
                <a:spcPts val="0"/>
              </a:spcAft>
              <a:buNone/>
            </a:pPr>
            <a:r>
              <a:t/>
            </a:r>
            <a:endParaRPr sz="1500">
              <a:solidFill>
                <a:srgbClr val="375FA9"/>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45" name="Shape 245"/>
        <p:cNvGrpSpPr/>
        <p:nvPr/>
      </p:nvGrpSpPr>
      <p:grpSpPr>
        <a:xfrm>
          <a:off x="0" y="0"/>
          <a:ext cx="0" cy="0"/>
          <a:chOff x="0" y="0"/>
          <a:chExt cx="0" cy="0"/>
        </a:xfrm>
      </p:grpSpPr>
      <p:sp>
        <p:nvSpPr>
          <p:cNvPr id="246" name="Google Shape;246;p31"/>
          <p:cNvSpPr txBox="1"/>
          <p:nvPr/>
        </p:nvSpPr>
        <p:spPr>
          <a:xfrm>
            <a:off x="822960" y="214952"/>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Servidores - WSGI</a:t>
            </a:r>
            <a:endParaRPr sz="2800">
              <a:solidFill>
                <a:srgbClr val="AF7B51"/>
              </a:solidFill>
              <a:latin typeface="Nunito"/>
              <a:ea typeface="Nunito"/>
              <a:cs typeface="Nunito"/>
              <a:sym typeface="Nunito"/>
            </a:endParaRPr>
          </a:p>
        </p:txBody>
      </p:sp>
      <p:sp>
        <p:nvSpPr>
          <p:cNvPr id="247" name="Google Shape;247;p31"/>
          <p:cNvSpPr txBox="1"/>
          <p:nvPr/>
        </p:nvSpPr>
        <p:spPr>
          <a:xfrm>
            <a:off x="822960" y="1384300"/>
            <a:ext cx="7543800" cy="30174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lang="es" sz="1500">
                <a:solidFill>
                  <a:srgbClr val="375FA9"/>
                </a:solidFill>
              </a:rPr>
              <a:t>Ejemplo de objeto de aplicación como función:</a:t>
            </a:r>
            <a:endParaRPr sz="1500">
              <a:solidFill>
                <a:srgbClr val="375FA9"/>
              </a:solidFill>
            </a:endParaRPr>
          </a:p>
          <a:p>
            <a:pPr indent="0" lvl="0" marL="139700" rtl="0" algn="just">
              <a:lnSpc>
                <a:spcPct val="90000"/>
              </a:lnSpc>
              <a:spcBef>
                <a:spcPts val="900"/>
              </a:spcBef>
              <a:spcAft>
                <a:spcPts val="0"/>
              </a:spcAft>
              <a:buNone/>
            </a:pPr>
            <a:r>
              <a:t/>
            </a:r>
            <a:endParaRPr sz="1500">
              <a:solidFill>
                <a:srgbClr val="375FA9"/>
              </a:solidFill>
            </a:endParaRPr>
          </a:p>
        </p:txBody>
      </p:sp>
      <p:pic>
        <p:nvPicPr>
          <p:cNvPr id="248" name="Google Shape;248;p31"/>
          <p:cNvPicPr preferRelativeResize="0"/>
          <p:nvPr/>
        </p:nvPicPr>
        <p:blipFill rotWithShape="1">
          <a:blip r:embed="rId4">
            <a:alphaModFix/>
          </a:blip>
          <a:srcRect b="0" l="0" r="0" t="0"/>
          <a:stretch/>
        </p:blipFill>
        <p:spPr>
          <a:xfrm>
            <a:off x="1659287" y="2112164"/>
            <a:ext cx="4905375" cy="17716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52" name="Shape 252"/>
        <p:cNvGrpSpPr/>
        <p:nvPr/>
      </p:nvGrpSpPr>
      <p:grpSpPr>
        <a:xfrm>
          <a:off x="0" y="0"/>
          <a:ext cx="0" cy="0"/>
          <a:chOff x="0" y="0"/>
          <a:chExt cx="0" cy="0"/>
        </a:xfrm>
      </p:grpSpPr>
      <p:sp>
        <p:nvSpPr>
          <p:cNvPr id="253" name="Google Shape;253;p32"/>
          <p:cNvSpPr txBox="1"/>
          <p:nvPr/>
        </p:nvSpPr>
        <p:spPr>
          <a:xfrm>
            <a:off x="822960" y="214952"/>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Servidores - WSGI</a:t>
            </a:r>
            <a:endParaRPr sz="2800">
              <a:solidFill>
                <a:srgbClr val="AF7B51"/>
              </a:solidFill>
              <a:latin typeface="Nunito"/>
              <a:ea typeface="Nunito"/>
              <a:cs typeface="Nunito"/>
              <a:sym typeface="Nunito"/>
            </a:endParaRPr>
          </a:p>
        </p:txBody>
      </p:sp>
      <p:sp>
        <p:nvSpPr>
          <p:cNvPr id="254" name="Google Shape;254;p32"/>
          <p:cNvSpPr txBox="1"/>
          <p:nvPr/>
        </p:nvSpPr>
        <p:spPr>
          <a:xfrm>
            <a:off x="822960" y="1384300"/>
            <a:ext cx="7543800" cy="30174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lang="es" sz="1500">
                <a:solidFill>
                  <a:srgbClr val="375FA9"/>
                </a:solidFill>
              </a:rPr>
              <a:t>Ejemplo de objeto de aplicación como clase:</a:t>
            </a:r>
            <a:endParaRPr sz="1500">
              <a:solidFill>
                <a:srgbClr val="375FA9"/>
              </a:solidFill>
            </a:endParaRPr>
          </a:p>
          <a:p>
            <a:pPr indent="0" lvl="0" marL="139700" rtl="0" algn="just">
              <a:lnSpc>
                <a:spcPct val="90000"/>
              </a:lnSpc>
              <a:spcBef>
                <a:spcPts val="900"/>
              </a:spcBef>
              <a:spcAft>
                <a:spcPts val="0"/>
              </a:spcAft>
              <a:buNone/>
            </a:pPr>
            <a:r>
              <a:t/>
            </a:r>
            <a:endParaRPr sz="1500">
              <a:solidFill>
                <a:srgbClr val="375FA9"/>
              </a:solidFill>
            </a:endParaRPr>
          </a:p>
        </p:txBody>
      </p:sp>
      <p:pic>
        <p:nvPicPr>
          <p:cNvPr id="255" name="Google Shape;255;p32"/>
          <p:cNvPicPr preferRelativeResize="0"/>
          <p:nvPr/>
        </p:nvPicPr>
        <p:blipFill rotWithShape="1">
          <a:blip r:embed="rId4">
            <a:alphaModFix/>
          </a:blip>
          <a:srcRect b="0" l="0" r="0" t="0"/>
          <a:stretch/>
        </p:blipFill>
        <p:spPr>
          <a:xfrm>
            <a:off x="1857214" y="2063598"/>
            <a:ext cx="4772025" cy="2419350"/>
          </a:xfrm>
          <a:prstGeom prst="rect">
            <a:avLst/>
          </a:prstGeom>
          <a:noFill/>
          <a:ln>
            <a:noFill/>
          </a:ln>
        </p:spPr>
      </p:pic>
      <p:pic>
        <p:nvPicPr>
          <p:cNvPr id="256" name="Google Shape;256;p32"/>
          <p:cNvPicPr preferRelativeResize="0"/>
          <p:nvPr/>
        </p:nvPicPr>
        <p:blipFill rotWithShape="1">
          <a:blip r:embed="rId5">
            <a:alphaModFix/>
          </a:blip>
          <a:srcRect b="0" l="0" r="-14077" t="0"/>
          <a:stretch/>
        </p:blipFill>
        <p:spPr>
          <a:xfrm>
            <a:off x="1857214" y="1768323"/>
            <a:ext cx="5429250" cy="2952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60" name="Shape 260"/>
        <p:cNvGrpSpPr/>
        <p:nvPr/>
      </p:nvGrpSpPr>
      <p:grpSpPr>
        <a:xfrm>
          <a:off x="0" y="0"/>
          <a:ext cx="0" cy="0"/>
          <a:chOff x="0" y="0"/>
          <a:chExt cx="0" cy="0"/>
        </a:xfrm>
      </p:grpSpPr>
      <p:sp>
        <p:nvSpPr>
          <p:cNvPr id="261" name="Google Shape;261;p33"/>
          <p:cNvSpPr txBox="1"/>
          <p:nvPr/>
        </p:nvSpPr>
        <p:spPr>
          <a:xfrm>
            <a:off x="822960" y="214952"/>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Servidores - WSGI</a:t>
            </a:r>
            <a:endParaRPr sz="2800">
              <a:solidFill>
                <a:srgbClr val="AF7B51"/>
              </a:solidFill>
              <a:latin typeface="Nunito"/>
              <a:ea typeface="Nunito"/>
              <a:cs typeface="Nunito"/>
              <a:sym typeface="Nunito"/>
            </a:endParaRPr>
          </a:p>
        </p:txBody>
      </p:sp>
      <p:sp>
        <p:nvSpPr>
          <p:cNvPr id="262" name="Google Shape;262;p33"/>
          <p:cNvSpPr txBox="1"/>
          <p:nvPr/>
        </p:nvSpPr>
        <p:spPr>
          <a:xfrm>
            <a:off x="822960" y="1384300"/>
            <a:ext cx="7543800" cy="30174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lang="es" sz="1500">
                <a:solidFill>
                  <a:srgbClr val="375FA9"/>
                </a:solidFill>
              </a:rPr>
              <a:t>Del lado servidor:</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rPr lang="es" sz="1500">
                <a:solidFill>
                  <a:srgbClr val="375FA9"/>
                </a:solidFill>
              </a:rPr>
              <a:t>El servidor o la puerta de enlace invoca la aplicación una vez por cada solicitud que recibe de un cliente HTTP, que se dirige al aplicativo web. </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rPr lang="es" sz="1500">
                <a:solidFill>
                  <a:srgbClr val="375FA9"/>
                </a:solidFill>
              </a:rPr>
              <a:t>En el siguiente enlace se encuentra un ejemplo sobre puerta de enlace CGI simple, implementada como una función que toma un objeto de aplicación.</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rPr lang="es" sz="1500">
                <a:solidFill>
                  <a:srgbClr val="375FA9"/>
                </a:solidFill>
              </a:rPr>
              <a:t>https://www.python.org/dev/peps/pep-0333/#preface </a:t>
            </a:r>
            <a:endParaRPr sz="1500">
              <a:solidFill>
                <a:srgbClr val="375FA9"/>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48" name="Shape 148"/>
        <p:cNvGrpSpPr/>
        <p:nvPr/>
      </p:nvGrpSpPr>
      <p:grpSpPr>
        <a:xfrm>
          <a:off x="0" y="0"/>
          <a:ext cx="0" cy="0"/>
          <a:chOff x="0" y="0"/>
          <a:chExt cx="0" cy="0"/>
        </a:xfrm>
      </p:grpSpPr>
      <p:sp>
        <p:nvSpPr>
          <p:cNvPr id="149" name="Google Shape;149;p16"/>
          <p:cNvSpPr txBox="1"/>
          <p:nvPr>
            <p:ph type="ctrTitle"/>
          </p:nvPr>
        </p:nvSpPr>
        <p:spPr>
          <a:xfrm>
            <a:off x="1281950" y="1089142"/>
            <a:ext cx="6622500" cy="2070300"/>
          </a:xfrm>
          <a:prstGeom prst="rect">
            <a:avLst/>
          </a:prstGeom>
          <a:noFill/>
          <a:ln>
            <a:noFill/>
          </a:ln>
        </p:spPr>
        <p:txBody>
          <a:bodyPr anchorCtr="0" anchor="ctr" bIns="91425" lIns="91425" spcFirstLastPara="1" rIns="91425" wrap="square" tIns="91425">
            <a:noAutofit/>
          </a:bodyPr>
          <a:lstStyle/>
          <a:p>
            <a:pPr indent="0" lvl="0" marL="0" rtl="0" algn="ctr">
              <a:lnSpc>
                <a:spcPct val="85000"/>
              </a:lnSpc>
              <a:spcBef>
                <a:spcPts val="0"/>
              </a:spcBef>
              <a:spcAft>
                <a:spcPts val="0"/>
              </a:spcAft>
              <a:buSzPts val="3800"/>
              <a:buNone/>
            </a:pPr>
            <a:r>
              <a:rPr b="1" lang="es" sz="3600">
                <a:solidFill>
                  <a:srgbClr val="3C63AB"/>
                </a:solidFill>
                <a:latin typeface="Arial"/>
                <a:ea typeface="Arial"/>
                <a:cs typeface="Arial"/>
                <a:sym typeface="Arial"/>
              </a:rPr>
              <a:t>Sesión 20: </a:t>
            </a:r>
            <a:endParaRPr b="1" sz="3600">
              <a:solidFill>
                <a:srgbClr val="3C63AB"/>
              </a:solidFill>
              <a:latin typeface="Arial"/>
              <a:ea typeface="Arial"/>
              <a:cs typeface="Arial"/>
              <a:sym typeface="Arial"/>
            </a:endParaRPr>
          </a:p>
          <a:p>
            <a:pPr indent="0" lvl="0" marL="0" rtl="0" algn="ctr">
              <a:lnSpc>
                <a:spcPct val="85000"/>
              </a:lnSpc>
              <a:spcBef>
                <a:spcPts val="0"/>
              </a:spcBef>
              <a:spcAft>
                <a:spcPts val="0"/>
              </a:spcAft>
              <a:buSzPts val="3800"/>
              <a:buNone/>
            </a:pPr>
            <a:r>
              <a:rPr b="1" lang="es" sz="3600">
                <a:solidFill>
                  <a:srgbClr val="3C63AB"/>
                </a:solidFill>
                <a:latin typeface="Arial"/>
                <a:ea typeface="Arial"/>
                <a:cs typeface="Arial"/>
                <a:sym typeface="Arial"/>
              </a:rPr>
              <a:t> </a:t>
            </a:r>
            <a:r>
              <a:rPr b="1" lang="es" sz="5600">
                <a:solidFill>
                  <a:srgbClr val="E72F61"/>
                </a:solidFill>
                <a:latin typeface="Arial"/>
                <a:ea typeface="Arial"/>
                <a:cs typeface="Arial"/>
                <a:sym typeface="Arial"/>
              </a:rPr>
              <a:t>Desarrollo Software</a:t>
            </a:r>
            <a:endParaRPr b="1" sz="5600">
              <a:solidFill>
                <a:srgbClr val="E72F61"/>
              </a:solidFill>
              <a:latin typeface="Arial"/>
              <a:ea typeface="Arial"/>
              <a:cs typeface="Arial"/>
              <a:sym typeface="Arial"/>
            </a:endParaRPr>
          </a:p>
        </p:txBody>
      </p:sp>
      <p:sp>
        <p:nvSpPr>
          <p:cNvPr id="150" name="Google Shape;150;p16"/>
          <p:cNvSpPr txBox="1"/>
          <p:nvPr>
            <p:ph idx="1" type="subTitle"/>
          </p:nvPr>
        </p:nvSpPr>
        <p:spPr>
          <a:xfrm>
            <a:off x="1101475" y="3053125"/>
            <a:ext cx="7487700" cy="9918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1100"/>
              </a:spcBef>
              <a:spcAft>
                <a:spcPts val="0"/>
              </a:spcAft>
              <a:buNone/>
            </a:pPr>
            <a:r>
              <a:rPr lang="es" sz="1800">
                <a:solidFill>
                  <a:srgbClr val="3C63AA"/>
                </a:solidFill>
                <a:latin typeface="Arial"/>
                <a:ea typeface="Arial"/>
                <a:cs typeface="Arial"/>
                <a:sym typeface="Arial"/>
              </a:rPr>
              <a:t>Administrar un servidor en la nube para albergar una aplicación WEB</a:t>
            </a:r>
            <a:endParaRPr sz="1800">
              <a:solidFill>
                <a:srgbClr val="3C63AA"/>
              </a:solidFill>
              <a:latin typeface="Arial"/>
              <a:ea typeface="Arial"/>
              <a:cs typeface="Arial"/>
              <a:sym typeface="Arial"/>
            </a:endParaRPr>
          </a:p>
          <a:p>
            <a:pPr indent="0" lvl="0" marL="0" rtl="0" algn="ctr">
              <a:lnSpc>
                <a:spcPct val="90000"/>
              </a:lnSpc>
              <a:spcBef>
                <a:spcPts val="1100"/>
              </a:spcBef>
              <a:spcAft>
                <a:spcPts val="0"/>
              </a:spcAft>
              <a:buNone/>
            </a:pPr>
            <a:r>
              <a:t/>
            </a:r>
            <a:endParaRPr sz="1800">
              <a:solidFill>
                <a:srgbClr val="3C63AA"/>
              </a:solidFill>
              <a:latin typeface="Arial"/>
              <a:ea typeface="Arial"/>
              <a:cs typeface="Arial"/>
              <a:sym typeface="Arial"/>
            </a:endParaRPr>
          </a:p>
          <a:p>
            <a:pPr indent="0" lvl="0" marL="0" rtl="0" algn="ctr">
              <a:lnSpc>
                <a:spcPct val="90000"/>
              </a:lnSpc>
              <a:spcBef>
                <a:spcPts val="1100"/>
              </a:spcBef>
              <a:spcAft>
                <a:spcPts val="0"/>
              </a:spcAft>
              <a:buNone/>
            </a:pPr>
            <a:r>
              <a:t/>
            </a:r>
            <a:endParaRPr sz="1800">
              <a:solidFill>
                <a:srgbClr val="3C63AA"/>
              </a:solidFill>
              <a:latin typeface="Arial"/>
              <a:ea typeface="Arial"/>
              <a:cs typeface="Arial"/>
              <a:sym typeface="Arial"/>
            </a:endParaRPr>
          </a:p>
          <a:p>
            <a:pPr indent="0" lvl="0" marL="0" rtl="0" algn="ctr">
              <a:lnSpc>
                <a:spcPct val="90000"/>
              </a:lnSpc>
              <a:spcBef>
                <a:spcPts val="1100"/>
              </a:spcBef>
              <a:spcAft>
                <a:spcPts val="0"/>
              </a:spcAft>
              <a:buSzPts val="1600"/>
              <a:buNone/>
            </a:pPr>
            <a:r>
              <a:t/>
            </a:r>
            <a:endParaRPr sz="1800">
              <a:solidFill>
                <a:srgbClr val="3C63AA"/>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66" name="Shape 266"/>
        <p:cNvGrpSpPr/>
        <p:nvPr/>
      </p:nvGrpSpPr>
      <p:grpSpPr>
        <a:xfrm>
          <a:off x="0" y="0"/>
          <a:ext cx="0" cy="0"/>
          <a:chOff x="0" y="0"/>
          <a:chExt cx="0" cy="0"/>
        </a:xfrm>
      </p:grpSpPr>
      <p:sp>
        <p:nvSpPr>
          <p:cNvPr id="267" name="Google Shape;267;p34"/>
          <p:cNvSpPr txBox="1"/>
          <p:nvPr/>
        </p:nvSpPr>
        <p:spPr>
          <a:xfrm>
            <a:off x="822960" y="214952"/>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Servidores - WSGI</a:t>
            </a:r>
            <a:endParaRPr sz="2800">
              <a:solidFill>
                <a:srgbClr val="AF7B51"/>
              </a:solidFill>
              <a:latin typeface="Nunito"/>
              <a:ea typeface="Nunito"/>
              <a:cs typeface="Nunito"/>
              <a:sym typeface="Nunito"/>
            </a:endParaRPr>
          </a:p>
        </p:txBody>
      </p:sp>
      <p:sp>
        <p:nvSpPr>
          <p:cNvPr id="268" name="Google Shape;268;p34"/>
          <p:cNvSpPr txBox="1"/>
          <p:nvPr/>
        </p:nvSpPr>
        <p:spPr>
          <a:xfrm>
            <a:off x="822960" y="1384300"/>
            <a:ext cx="7543800" cy="3017400"/>
          </a:xfrm>
          <a:prstGeom prst="rect">
            <a:avLst/>
          </a:prstGeom>
          <a:noFill/>
          <a:ln>
            <a:noFill/>
          </a:ln>
        </p:spPr>
        <p:txBody>
          <a:bodyPr anchorCtr="0" anchor="t" bIns="34275" lIns="0" spcFirstLastPara="1" rIns="0" wrap="square" tIns="34275">
            <a:noAutofit/>
          </a:bodyPr>
          <a:lstStyle/>
          <a:p>
            <a:pPr indent="0" lvl="0" marL="139700" rtl="0" algn="l">
              <a:lnSpc>
                <a:spcPct val="90000"/>
              </a:lnSpc>
              <a:spcBef>
                <a:spcPts val="900"/>
              </a:spcBef>
              <a:spcAft>
                <a:spcPts val="0"/>
              </a:spcAft>
              <a:buNone/>
            </a:pPr>
            <a:r>
              <a:rPr b="1" lang="es" sz="1500">
                <a:solidFill>
                  <a:srgbClr val="375FA9"/>
                </a:solidFill>
              </a:rPr>
              <a:t>¿Por qué se necesitan ?</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rPr lang="es" sz="1500">
                <a:solidFill>
                  <a:srgbClr val="375FA9"/>
                </a:solidFill>
              </a:rPr>
              <a:t>WSGI no es más que un intermediario entre el servidor web y la aplicación desarrollada en Python que es capaz de interpretar las peticiones que recibe el servidor web (que están dirigidas al aplicativo web) y enviárselas al aplicativo de una manera que este las entienda.</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rPr lang="es" sz="1500">
                <a:solidFill>
                  <a:srgbClr val="375FA9"/>
                </a:solidFill>
              </a:rPr>
              <a:t>Es por lo anterior que WSGI tiene la especificación del lado del cliente y del servidor, como se mostró anteriormente.</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rPr lang="es" sz="1500">
                <a:solidFill>
                  <a:srgbClr val="375FA9"/>
                </a:solidFill>
              </a:rPr>
              <a:t>Sin este “interprete” la aplicación podría no comprender todas las peticiones que recibe el servidor web por parte de los clientes.</a:t>
            </a:r>
            <a:endParaRPr sz="1500">
              <a:solidFill>
                <a:srgbClr val="375FA9"/>
              </a:solidFill>
            </a:endParaRPr>
          </a:p>
          <a:p>
            <a:pPr indent="0" lvl="0" marL="139700" rtl="0" algn="l">
              <a:lnSpc>
                <a:spcPct val="90000"/>
              </a:lnSpc>
              <a:spcBef>
                <a:spcPts val="900"/>
              </a:spcBef>
              <a:spcAft>
                <a:spcPts val="0"/>
              </a:spcAft>
              <a:buNone/>
            </a:pPr>
            <a:r>
              <a:t/>
            </a:r>
            <a:endParaRPr b="1" sz="1500">
              <a:solidFill>
                <a:srgbClr val="375FA9"/>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72" name="Shape 272"/>
        <p:cNvGrpSpPr/>
        <p:nvPr/>
      </p:nvGrpSpPr>
      <p:grpSpPr>
        <a:xfrm>
          <a:off x="0" y="0"/>
          <a:ext cx="0" cy="0"/>
          <a:chOff x="0" y="0"/>
          <a:chExt cx="0" cy="0"/>
        </a:xfrm>
      </p:grpSpPr>
      <p:sp>
        <p:nvSpPr>
          <p:cNvPr id="273" name="Google Shape;273;p35"/>
          <p:cNvSpPr txBox="1"/>
          <p:nvPr/>
        </p:nvSpPr>
        <p:spPr>
          <a:xfrm>
            <a:off x="822960" y="214952"/>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Servidores - WSGI</a:t>
            </a:r>
            <a:endParaRPr b="1" sz="3200">
              <a:solidFill>
                <a:srgbClr val="E73263"/>
              </a:solidFill>
            </a:endParaRPr>
          </a:p>
        </p:txBody>
      </p:sp>
      <p:sp>
        <p:nvSpPr>
          <p:cNvPr id="274" name="Google Shape;274;p35"/>
          <p:cNvSpPr txBox="1"/>
          <p:nvPr/>
        </p:nvSpPr>
        <p:spPr>
          <a:xfrm>
            <a:off x="822960" y="1250738"/>
            <a:ext cx="7543800" cy="30174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t/>
            </a:r>
            <a:endParaRPr>
              <a:solidFill>
                <a:srgbClr val="375FA9"/>
              </a:solidFill>
            </a:endParaRPr>
          </a:p>
          <a:p>
            <a:pPr indent="0" lvl="0" marL="139700" rtl="0" algn="just">
              <a:lnSpc>
                <a:spcPct val="90000"/>
              </a:lnSpc>
              <a:spcBef>
                <a:spcPts val="900"/>
              </a:spcBef>
              <a:spcAft>
                <a:spcPts val="0"/>
              </a:spcAft>
              <a:buNone/>
            </a:pPr>
            <a:r>
              <a:t/>
            </a:r>
            <a:endParaRPr>
              <a:solidFill>
                <a:srgbClr val="375FA9"/>
              </a:solidFill>
            </a:endParaRPr>
          </a:p>
        </p:txBody>
      </p:sp>
      <p:pic>
        <p:nvPicPr>
          <p:cNvPr id="275" name="Google Shape;275;p35"/>
          <p:cNvPicPr preferRelativeResize="0"/>
          <p:nvPr/>
        </p:nvPicPr>
        <p:blipFill rotWithShape="1">
          <a:blip r:embed="rId4">
            <a:alphaModFix/>
          </a:blip>
          <a:srcRect b="0" l="0" r="0" t="0"/>
          <a:stretch/>
        </p:blipFill>
        <p:spPr>
          <a:xfrm>
            <a:off x="981075" y="2254560"/>
            <a:ext cx="1238250" cy="1295400"/>
          </a:xfrm>
          <a:prstGeom prst="rect">
            <a:avLst/>
          </a:prstGeom>
          <a:noFill/>
          <a:ln>
            <a:noFill/>
          </a:ln>
        </p:spPr>
      </p:pic>
      <p:pic>
        <p:nvPicPr>
          <p:cNvPr id="276" name="Google Shape;276;p35"/>
          <p:cNvPicPr preferRelativeResize="0"/>
          <p:nvPr/>
        </p:nvPicPr>
        <p:blipFill rotWithShape="1">
          <a:blip r:embed="rId5">
            <a:alphaModFix/>
          </a:blip>
          <a:srcRect b="0" l="0" r="0" t="0"/>
          <a:stretch/>
        </p:blipFill>
        <p:spPr>
          <a:xfrm>
            <a:off x="4975347" y="2305289"/>
            <a:ext cx="923925" cy="1266825"/>
          </a:xfrm>
          <a:prstGeom prst="rect">
            <a:avLst/>
          </a:prstGeom>
          <a:noFill/>
          <a:ln>
            <a:noFill/>
          </a:ln>
        </p:spPr>
      </p:pic>
      <p:sp>
        <p:nvSpPr>
          <p:cNvPr id="277" name="Google Shape;277;p35"/>
          <p:cNvSpPr txBox="1"/>
          <p:nvPr/>
        </p:nvSpPr>
        <p:spPr>
          <a:xfrm>
            <a:off x="1176124" y="1997512"/>
            <a:ext cx="780900" cy="307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s" sz="1400" u="none" cap="none" strike="noStrike">
                <a:solidFill>
                  <a:srgbClr val="000000"/>
                </a:solidFill>
                <a:latin typeface="Arial"/>
                <a:ea typeface="Arial"/>
                <a:cs typeface="Arial"/>
                <a:sym typeface="Arial"/>
              </a:rPr>
              <a:t>Cliente</a:t>
            </a:r>
            <a:endParaRPr b="1" i="0" sz="1400" u="none" cap="none" strike="noStrike">
              <a:solidFill>
                <a:srgbClr val="000000"/>
              </a:solidFill>
              <a:latin typeface="Arial"/>
              <a:ea typeface="Arial"/>
              <a:cs typeface="Arial"/>
              <a:sym typeface="Arial"/>
            </a:endParaRPr>
          </a:p>
        </p:txBody>
      </p:sp>
      <p:sp>
        <p:nvSpPr>
          <p:cNvPr id="278" name="Google Shape;278;p35"/>
          <p:cNvSpPr txBox="1"/>
          <p:nvPr/>
        </p:nvSpPr>
        <p:spPr>
          <a:xfrm>
            <a:off x="4981096" y="2031061"/>
            <a:ext cx="912300" cy="307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s" sz="1400" u="none" cap="none" strike="noStrike">
                <a:solidFill>
                  <a:srgbClr val="000000"/>
                </a:solidFill>
                <a:latin typeface="Arial"/>
                <a:ea typeface="Arial"/>
                <a:cs typeface="Arial"/>
                <a:sym typeface="Arial"/>
              </a:rPr>
              <a:t>Servidor</a:t>
            </a:r>
            <a:endParaRPr b="1" i="0" sz="1400" u="none" cap="none" strike="noStrike">
              <a:solidFill>
                <a:srgbClr val="000000"/>
              </a:solidFill>
              <a:latin typeface="Arial"/>
              <a:ea typeface="Arial"/>
              <a:cs typeface="Arial"/>
              <a:sym typeface="Arial"/>
            </a:endParaRPr>
          </a:p>
        </p:txBody>
      </p:sp>
      <p:sp>
        <p:nvSpPr>
          <p:cNvPr id="279" name="Google Shape;279;p35"/>
          <p:cNvSpPr/>
          <p:nvPr/>
        </p:nvSpPr>
        <p:spPr>
          <a:xfrm>
            <a:off x="2595321" y="2380505"/>
            <a:ext cx="2213100" cy="423000"/>
          </a:xfrm>
          <a:prstGeom prst="rightArrow">
            <a:avLst>
              <a:gd fmla="val 50000" name="adj1"/>
              <a:gd fmla="val 50000" name="adj2"/>
            </a:avLst>
          </a:prstGeom>
          <a:noFill/>
          <a:ln cap="flat" cmpd="sng" w="25400">
            <a:solidFill>
              <a:srgbClr val="233A4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s" sz="1400" u="none" cap="none" strike="noStrike">
                <a:solidFill>
                  <a:srgbClr val="233A44"/>
                </a:solidFill>
                <a:latin typeface="Arial"/>
                <a:ea typeface="Arial"/>
                <a:cs typeface="Arial"/>
                <a:sym typeface="Arial"/>
              </a:rPr>
              <a:t>Petición</a:t>
            </a:r>
            <a:endParaRPr b="0" i="0" sz="1400" u="none" cap="none" strike="noStrike">
              <a:solidFill>
                <a:srgbClr val="233A44"/>
              </a:solidFill>
              <a:latin typeface="Arial"/>
              <a:ea typeface="Arial"/>
              <a:cs typeface="Arial"/>
              <a:sym typeface="Arial"/>
            </a:endParaRPr>
          </a:p>
        </p:txBody>
      </p:sp>
      <p:sp>
        <p:nvSpPr>
          <p:cNvPr id="280" name="Google Shape;280;p35"/>
          <p:cNvSpPr/>
          <p:nvPr/>
        </p:nvSpPr>
        <p:spPr>
          <a:xfrm>
            <a:off x="2530730" y="3182753"/>
            <a:ext cx="2277600" cy="413700"/>
          </a:xfrm>
          <a:prstGeom prst="leftArrow">
            <a:avLst>
              <a:gd fmla="val 50000" name="adj1"/>
              <a:gd fmla="val 50000" name="adj2"/>
            </a:avLst>
          </a:prstGeom>
          <a:noFill/>
          <a:ln cap="flat" cmpd="sng" w="25400">
            <a:solidFill>
              <a:srgbClr val="233A4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s" sz="1400" u="none" cap="none" strike="noStrike">
                <a:solidFill>
                  <a:srgbClr val="233A44"/>
                </a:solidFill>
                <a:latin typeface="Arial"/>
                <a:ea typeface="Arial"/>
                <a:cs typeface="Arial"/>
                <a:sym typeface="Arial"/>
              </a:rPr>
              <a:t>Respuesta</a:t>
            </a:r>
            <a:endParaRPr b="0" i="0" sz="1400" u="none" cap="none" strike="noStrike">
              <a:solidFill>
                <a:srgbClr val="233A44"/>
              </a:solidFill>
              <a:latin typeface="Arial"/>
              <a:ea typeface="Arial"/>
              <a:cs typeface="Arial"/>
              <a:sym typeface="Arial"/>
            </a:endParaRPr>
          </a:p>
        </p:txBody>
      </p:sp>
      <p:sp>
        <p:nvSpPr>
          <p:cNvPr id="281" name="Google Shape;281;p35"/>
          <p:cNvSpPr txBox="1"/>
          <p:nvPr/>
        </p:nvSpPr>
        <p:spPr>
          <a:xfrm>
            <a:off x="5857859" y="3150193"/>
            <a:ext cx="1420500" cy="307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s" sz="1400" u="none" cap="none" strike="noStrike">
                <a:solidFill>
                  <a:srgbClr val="000000"/>
                </a:solidFill>
                <a:latin typeface="Arial"/>
                <a:ea typeface="Arial"/>
                <a:cs typeface="Arial"/>
                <a:sym typeface="Arial"/>
              </a:rPr>
              <a:t>Aplicación Web</a:t>
            </a:r>
            <a:endParaRPr b="0" i="0" sz="1400" u="none" cap="none" strike="noStrike">
              <a:solidFill>
                <a:srgbClr val="000000"/>
              </a:solidFill>
              <a:latin typeface="Arial"/>
              <a:ea typeface="Arial"/>
              <a:cs typeface="Arial"/>
              <a:sym typeface="Arial"/>
            </a:endParaRPr>
          </a:p>
        </p:txBody>
      </p:sp>
      <p:sp>
        <p:nvSpPr>
          <p:cNvPr id="282" name="Google Shape;282;p35"/>
          <p:cNvSpPr txBox="1"/>
          <p:nvPr/>
        </p:nvSpPr>
        <p:spPr>
          <a:xfrm>
            <a:off x="5863116" y="2340027"/>
            <a:ext cx="1269900" cy="307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s" sz="1400" u="none" cap="none" strike="noStrike">
                <a:solidFill>
                  <a:srgbClr val="000000"/>
                </a:solidFill>
                <a:latin typeface="Arial"/>
                <a:ea typeface="Arial"/>
                <a:cs typeface="Arial"/>
                <a:sym typeface="Arial"/>
              </a:rPr>
              <a:t>Servidor Web</a:t>
            </a:r>
            <a:endParaRPr b="0" i="0" sz="1400" u="none" cap="none" strike="noStrike">
              <a:solidFill>
                <a:srgbClr val="000000"/>
              </a:solidFill>
              <a:latin typeface="Arial"/>
              <a:ea typeface="Arial"/>
              <a:cs typeface="Arial"/>
              <a:sym typeface="Arial"/>
            </a:endParaRPr>
          </a:p>
        </p:txBody>
      </p:sp>
      <p:sp>
        <p:nvSpPr>
          <p:cNvPr id="283" name="Google Shape;283;p35"/>
          <p:cNvSpPr/>
          <p:nvPr/>
        </p:nvSpPr>
        <p:spPr>
          <a:xfrm>
            <a:off x="6374474" y="2574121"/>
            <a:ext cx="254700" cy="656400"/>
          </a:xfrm>
          <a:prstGeom prst="upDownArrow">
            <a:avLst>
              <a:gd fmla="val 50000" name="adj1"/>
              <a:gd fmla="val 50000" name="adj2"/>
            </a:avLst>
          </a:prstGeom>
          <a:noFill/>
          <a:ln cap="flat" cmpd="sng" w="25400">
            <a:solidFill>
              <a:srgbClr val="233A4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AF7B51"/>
              </a:solidFill>
              <a:latin typeface="Arial"/>
              <a:ea typeface="Arial"/>
              <a:cs typeface="Arial"/>
              <a:sym typeface="Arial"/>
            </a:endParaRPr>
          </a:p>
        </p:txBody>
      </p:sp>
      <p:sp>
        <p:nvSpPr>
          <p:cNvPr id="284" name="Google Shape;284;p35"/>
          <p:cNvSpPr txBox="1"/>
          <p:nvPr/>
        </p:nvSpPr>
        <p:spPr>
          <a:xfrm>
            <a:off x="6772311" y="2714351"/>
            <a:ext cx="663900" cy="307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s" sz="1400" u="none" cap="none" strike="noStrike">
                <a:solidFill>
                  <a:srgbClr val="000000"/>
                </a:solidFill>
                <a:latin typeface="Arial"/>
                <a:ea typeface="Arial"/>
                <a:cs typeface="Arial"/>
                <a:sym typeface="Arial"/>
              </a:rPr>
              <a:t>WSGI</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88" name="Shape 288"/>
        <p:cNvGrpSpPr/>
        <p:nvPr/>
      </p:nvGrpSpPr>
      <p:grpSpPr>
        <a:xfrm>
          <a:off x="0" y="0"/>
          <a:ext cx="0" cy="0"/>
          <a:chOff x="0" y="0"/>
          <a:chExt cx="0" cy="0"/>
        </a:xfrm>
      </p:grpSpPr>
      <p:sp>
        <p:nvSpPr>
          <p:cNvPr id="289" name="Google Shape;289;p36"/>
          <p:cNvSpPr txBox="1"/>
          <p:nvPr/>
        </p:nvSpPr>
        <p:spPr>
          <a:xfrm>
            <a:off x="822960" y="214952"/>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Servidores - WSGI</a:t>
            </a:r>
            <a:endParaRPr sz="2800">
              <a:solidFill>
                <a:srgbClr val="AF7B51"/>
              </a:solidFill>
              <a:latin typeface="Nunito"/>
              <a:ea typeface="Nunito"/>
              <a:cs typeface="Nunito"/>
              <a:sym typeface="Nunito"/>
            </a:endParaRPr>
          </a:p>
        </p:txBody>
      </p:sp>
      <p:sp>
        <p:nvSpPr>
          <p:cNvPr id="290" name="Google Shape;290;p36"/>
          <p:cNvSpPr txBox="1"/>
          <p:nvPr/>
        </p:nvSpPr>
        <p:spPr>
          <a:xfrm>
            <a:off x="822960" y="1384300"/>
            <a:ext cx="7543800" cy="30174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lang="es" sz="1500">
                <a:solidFill>
                  <a:srgbClr val="375FA9"/>
                </a:solidFill>
              </a:rPr>
              <a:t>Existen muchísimas formas por medio de las cuales una aplicación web se puede comunicar con el servidor web, por lo tanto la aplicación debe “aprender” todas esas formas para entender lo que le llegue del servidor Web.</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rPr lang="es" sz="1500">
                <a:solidFill>
                  <a:srgbClr val="375FA9"/>
                </a:solidFill>
              </a:rPr>
              <a:t>Esto hace que las aplicaciones python, tengan que adaptar el código para adaptarse a los requerimientos del web server. Sin embargo, implementando el interprete WSGI esta tarea ya no es necesaria.</a:t>
            </a:r>
            <a:endParaRPr sz="1300">
              <a:solidFill>
                <a:srgbClr val="233A44"/>
              </a:solidFill>
              <a:latin typeface="Calibri"/>
              <a:ea typeface="Calibri"/>
              <a:cs typeface="Calibri"/>
              <a:sym typeface="Calibri"/>
            </a:endParaRPr>
          </a:p>
          <a:p>
            <a:pPr indent="0" lvl="0" marL="139700" rtl="0" algn="l">
              <a:lnSpc>
                <a:spcPct val="90000"/>
              </a:lnSpc>
              <a:spcBef>
                <a:spcPts val="900"/>
              </a:spcBef>
              <a:spcAft>
                <a:spcPts val="0"/>
              </a:spcAft>
              <a:buNone/>
            </a:pPr>
            <a:r>
              <a:rPr lang="es" sz="1500">
                <a:solidFill>
                  <a:srgbClr val="375FA9"/>
                </a:solidFill>
              </a:rPr>
              <a:t>Para mayor información puede dirigirse a la documentación de WSGI:</a:t>
            </a:r>
            <a:endParaRPr sz="1300">
              <a:solidFill>
                <a:srgbClr val="233A44"/>
              </a:solidFill>
              <a:latin typeface="Calibri"/>
              <a:ea typeface="Calibri"/>
              <a:cs typeface="Calibri"/>
              <a:sym typeface="Calibri"/>
            </a:endParaRPr>
          </a:p>
          <a:p>
            <a:pPr indent="0" lvl="0" marL="139700" rtl="0" algn="l">
              <a:lnSpc>
                <a:spcPct val="90000"/>
              </a:lnSpc>
              <a:spcBef>
                <a:spcPts val="900"/>
              </a:spcBef>
              <a:spcAft>
                <a:spcPts val="0"/>
              </a:spcAft>
              <a:buNone/>
            </a:pPr>
            <a:r>
              <a:rPr lang="es" sz="1500">
                <a:solidFill>
                  <a:srgbClr val="375FA9"/>
                </a:solidFill>
              </a:rPr>
              <a:t>https://wsgi.readthedocs.io/en/latest/learn.html</a:t>
            </a:r>
            <a:endParaRPr sz="1500">
              <a:solidFill>
                <a:srgbClr val="375FA9"/>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pic>
        <p:nvPicPr>
          <p:cNvPr id="295" name="Google Shape;295;p37"/>
          <p:cNvPicPr preferRelativeResize="0"/>
          <p:nvPr/>
        </p:nvPicPr>
        <p:blipFill rotWithShape="1">
          <a:blip r:embed="rId3">
            <a:alphaModFix/>
          </a:blip>
          <a:srcRect b="0" l="0" r="0" t="0"/>
          <a:stretch/>
        </p:blipFill>
        <p:spPr>
          <a:xfrm>
            <a:off x="2475" y="0"/>
            <a:ext cx="9139049" cy="514350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54" name="Shape 154"/>
        <p:cNvGrpSpPr/>
        <p:nvPr/>
      </p:nvGrpSpPr>
      <p:grpSpPr>
        <a:xfrm>
          <a:off x="0" y="0"/>
          <a:ext cx="0" cy="0"/>
          <a:chOff x="0" y="0"/>
          <a:chExt cx="0" cy="0"/>
        </a:xfrm>
      </p:grpSpPr>
      <p:sp>
        <p:nvSpPr>
          <p:cNvPr id="155" name="Google Shape;155;p17"/>
          <p:cNvSpPr txBox="1"/>
          <p:nvPr>
            <p:ph type="title"/>
          </p:nvPr>
        </p:nvSpPr>
        <p:spPr>
          <a:xfrm>
            <a:off x="88960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Calibri"/>
              <a:buNone/>
            </a:pPr>
            <a:r>
              <a:rPr lang="es">
                <a:solidFill>
                  <a:srgbClr val="E83464"/>
                </a:solidFill>
                <a:latin typeface="Arial"/>
                <a:ea typeface="Arial"/>
                <a:cs typeface="Arial"/>
                <a:sym typeface="Arial"/>
              </a:rPr>
              <a:t>Objetivos de la sesión</a:t>
            </a:r>
            <a:endParaRPr>
              <a:solidFill>
                <a:srgbClr val="E83464"/>
              </a:solidFill>
              <a:latin typeface="Arial"/>
              <a:ea typeface="Arial"/>
              <a:cs typeface="Arial"/>
              <a:sym typeface="Arial"/>
            </a:endParaRPr>
          </a:p>
        </p:txBody>
      </p:sp>
      <p:sp>
        <p:nvSpPr>
          <p:cNvPr id="156" name="Google Shape;156;p17"/>
          <p:cNvSpPr txBox="1"/>
          <p:nvPr>
            <p:ph idx="4294967295" type="body"/>
          </p:nvPr>
        </p:nvSpPr>
        <p:spPr>
          <a:xfrm>
            <a:off x="870550" y="1525376"/>
            <a:ext cx="7543800" cy="34893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l">
              <a:lnSpc>
                <a:spcPct val="90000"/>
              </a:lnSpc>
              <a:spcBef>
                <a:spcPts val="0"/>
              </a:spcBef>
              <a:spcAft>
                <a:spcPts val="0"/>
              </a:spcAft>
              <a:buSzPts val="1500"/>
              <a:buNone/>
            </a:pPr>
            <a:r>
              <a:rPr lang="es" sz="1600">
                <a:solidFill>
                  <a:srgbClr val="3C63AB"/>
                </a:solidFill>
                <a:latin typeface="Arial"/>
                <a:ea typeface="Arial"/>
                <a:cs typeface="Arial"/>
                <a:sym typeface="Arial"/>
              </a:rPr>
              <a:t>Al finalizar esta sesión estarás en capacidad de:</a:t>
            </a:r>
            <a:endParaRPr sz="1200">
              <a:solidFill>
                <a:srgbClr val="000000"/>
              </a:solidFill>
              <a:highlight>
                <a:srgbClr val="FFFFFF"/>
              </a:highlight>
              <a:latin typeface="Arial"/>
              <a:ea typeface="Arial"/>
              <a:cs typeface="Arial"/>
              <a:sym typeface="Arial"/>
            </a:endParaRPr>
          </a:p>
          <a:p>
            <a:pPr indent="0" lvl="0" marL="0" rtl="0" algn="l">
              <a:lnSpc>
                <a:spcPct val="90000"/>
              </a:lnSpc>
              <a:spcBef>
                <a:spcPts val="0"/>
              </a:spcBef>
              <a:spcAft>
                <a:spcPts val="0"/>
              </a:spcAft>
              <a:buSzPts val="1500"/>
              <a:buNone/>
            </a:pPr>
            <a:r>
              <a:t/>
            </a:r>
            <a:endParaRPr sz="1200">
              <a:solidFill>
                <a:srgbClr val="000000"/>
              </a:solidFill>
              <a:highlight>
                <a:srgbClr val="FFFFFF"/>
              </a:highlight>
              <a:latin typeface="Arial"/>
              <a:ea typeface="Arial"/>
              <a:cs typeface="Arial"/>
              <a:sym typeface="Arial"/>
            </a:endParaRPr>
          </a:p>
          <a:p>
            <a:pPr indent="-297180" lvl="0" marL="457200" rtl="0" algn="l">
              <a:lnSpc>
                <a:spcPct val="90000"/>
              </a:lnSpc>
              <a:spcBef>
                <a:spcPts val="600"/>
              </a:spcBef>
              <a:spcAft>
                <a:spcPts val="0"/>
              </a:spcAft>
              <a:buSzPts val="1080"/>
              <a:buAutoNum type="arabicPeriod"/>
            </a:pPr>
            <a:r>
              <a:rPr lang="es" sz="1200">
                <a:solidFill>
                  <a:srgbClr val="000000"/>
                </a:solidFill>
                <a:highlight>
                  <a:srgbClr val="FFFFFF"/>
                </a:highlight>
                <a:latin typeface="Arial"/>
                <a:ea typeface="Arial"/>
                <a:cs typeface="Arial"/>
                <a:sym typeface="Arial"/>
              </a:rPr>
              <a:t>Configurar y administrar su aplicación en la nube.</a:t>
            </a:r>
            <a:endParaRPr sz="1200">
              <a:solidFill>
                <a:srgbClr val="000000"/>
              </a:solidFill>
              <a:highlight>
                <a:srgbClr val="FFFFFF"/>
              </a:highlight>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60" name="Shape 160"/>
        <p:cNvGrpSpPr/>
        <p:nvPr/>
      </p:nvGrpSpPr>
      <p:grpSpPr>
        <a:xfrm>
          <a:off x="0" y="0"/>
          <a:ext cx="0" cy="0"/>
          <a:chOff x="0" y="0"/>
          <a:chExt cx="0" cy="0"/>
        </a:xfrm>
      </p:grpSpPr>
      <p:sp>
        <p:nvSpPr>
          <p:cNvPr id="161" name="Google Shape;161;p18"/>
          <p:cNvSpPr txBox="1"/>
          <p:nvPr/>
        </p:nvSpPr>
        <p:spPr>
          <a:xfrm>
            <a:off x="945573" y="399371"/>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Servidores</a:t>
            </a:r>
            <a:endParaRPr b="1" sz="3200">
              <a:solidFill>
                <a:srgbClr val="E73263"/>
              </a:solidFill>
            </a:endParaRPr>
          </a:p>
        </p:txBody>
      </p:sp>
      <p:sp>
        <p:nvSpPr>
          <p:cNvPr id="162" name="Google Shape;162;p18"/>
          <p:cNvSpPr txBox="1"/>
          <p:nvPr/>
        </p:nvSpPr>
        <p:spPr>
          <a:xfrm>
            <a:off x="822960" y="1384300"/>
            <a:ext cx="7543800" cy="30174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t/>
            </a:r>
            <a:endParaRPr>
              <a:solidFill>
                <a:srgbClr val="375FA9"/>
              </a:solidFill>
            </a:endParaRPr>
          </a:p>
          <a:p>
            <a:pPr indent="0" lvl="0" marL="139700" rtl="0" algn="just">
              <a:lnSpc>
                <a:spcPct val="90000"/>
              </a:lnSpc>
              <a:spcBef>
                <a:spcPts val="900"/>
              </a:spcBef>
              <a:spcAft>
                <a:spcPts val="0"/>
              </a:spcAft>
              <a:buNone/>
            </a:pPr>
            <a:r>
              <a:t/>
            </a:r>
            <a:endParaRPr>
              <a:solidFill>
                <a:srgbClr val="375FA9"/>
              </a:solidFill>
            </a:endParaRPr>
          </a:p>
        </p:txBody>
      </p:sp>
      <p:grpSp>
        <p:nvGrpSpPr>
          <p:cNvPr id="163" name="Google Shape;163;p18"/>
          <p:cNvGrpSpPr/>
          <p:nvPr/>
        </p:nvGrpSpPr>
        <p:grpSpPr>
          <a:xfrm>
            <a:off x="822989" y="1683288"/>
            <a:ext cx="7124707" cy="1960121"/>
            <a:chOff x="981075" y="1997512"/>
            <a:chExt cx="6611030" cy="1552448"/>
          </a:xfrm>
        </p:grpSpPr>
        <p:pic>
          <p:nvPicPr>
            <p:cNvPr id="164" name="Google Shape;164;p18"/>
            <p:cNvPicPr preferRelativeResize="0"/>
            <p:nvPr/>
          </p:nvPicPr>
          <p:blipFill rotWithShape="1">
            <a:blip r:embed="rId4">
              <a:alphaModFix/>
            </a:blip>
            <a:srcRect b="0" l="0" r="0" t="0"/>
            <a:stretch/>
          </p:blipFill>
          <p:spPr>
            <a:xfrm>
              <a:off x="981075" y="2254560"/>
              <a:ext cx="1238250" cy="1295400"/>
            </a:xfrm>
            <a:prstGeom prst="rect">
              <a:avLst/>
            </a:prstGeom>
            <a:noFill/>
            <a:ln>
              <a:noFill/>
            </a:ln>
          </p:spPr>
        </p:pic>
        <p:pic>
          <p:nvPicPr>
            <p:cNvPr id="165" name="Google Shape;165;p18"/>
            <p:cNvPicPr preferRelativeResize="0"/>
            <p:nvPr/>
          </p:nvPicPr>
          <p:blipFill rotWithShape="1">
            <a:blip r:embed="rId5">
              <a:alphaModFix/>
            </a:blip>
            <a:srcRect b="0" l="0" r="0" t="0"/>
            <a:stretch/>
          </p:blipFill>
          <p:spPr>
            <a:xfrm>
              <a:off x="6668180" y="2254560"/>
              <a:ext cx="923925" cy="1266825"/>
            </a:xfrm>
            <a:prstGeom prst="rect">
              <a:avLst/>
            </a:prstGeom>
            <a:noFill/>
            <a:ln>
              <a:noFill/>
            </a:ln>
          </p:spPr>
        </p:pic>
        <p:sp>
          <p:nvSpPr>
            <p:cNvPr id="166" name="Google Shape;166;p18"/>
            <p:cNvSpPr txBox="1"/>
            <p:nvPr/>
          </p:nvSpPr>
          <p:spPr>
            <a:xfrm>
              <a:off x="1176124" y="1997512"/>
              <a:ext cx="780900" cy="307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s" sz="1400" u="none" cap="none" strike="noStrike">
                  <a:solidFill>
                    <a:srgbClr val="000000"/>
                  </a:solidFill>
                  <a:latin typeface="Arial"/>
                  <a:ea typeface="Arial"/>
                  <a:cs typeface="Arial"/>
                  <a:sym typeface="Arial"/>
                </a:rPr>
                <a:t>Cliente</a:t>
              </a:r>
              <a:endParaRPr b="1" i="0" sz="1400" u="none" cap="none" strike="noStrike">
                <a:solidFill>
                  <a:srgbClr val="000000"/>
                </a:solidFill>
                <a:latin typeface="Arial"/>
                <a:ea typeface="Arial"/>
                <a:cs typeface="Arial"/>
                <a:sym typeface="Arial"/>
              </a:endParaRPr>
            </a:p>
          </p:txBody>
        </p:sp>
        <p:sp>
          <p:nvSpPr>
            <p:cNvPr id="167" name="Google Shape;167;p18"/>
            <p:cNvSpPr txBox="1"/>
            <p:nvPr/>
          </p:nvSpPr>
          <p:spPr>
            <a:xfrm>
              <a:off x="6667779" y="1997512"/>
              <a:ext cx="912300" cy="307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s" sz="1400" u="none" cap="none" strike="noStrike">
                  <a:solidFill>
                    <a:srgbClr val="000000"/>
                  </a:solidFill>
                  <a:latin typeface="Arial"/>
                  <a:ea typeface="Arial"/>
                  <a:cs typeface="Arial"/>
                  <a:sym typeface="Arial"/>
                </a:rPr>
                <a:t>Servidor</a:t>
              </a:r>
              <a:endParaRPr b="1" i="0" sz="1400" u="none" cap="none" strike="noStrike">
                <a:solidFill>
                  <a:srgbClr val="000000"/>
                </a:solidFill>
                <a:latin typeface="Arial"/>
                <a:ea typeface="Arial"/>
                <a:cs typeface="Arial"/>
                <a:sym typeface="Arial"/>
              </a:endParaRPr>
            </a:p>
          </p:txBody>
        </p:sp>
        <p:sp>
          <p:nvSpPr>
            <p:cNvPr id="168" name="Google Shape;168;p18"/>
            <p:cNvSpPr/>
            <p:nvPr/>
          </p:nvSpPr>
          <p:spPr>
            <a:xfrm>
              <a:off x="2595320" y="2380505"/>
              <a:ext cx="3761100" cy="423000"/>
            </a:xfrm>
            <a:prstGeom prst="rightArrow">
              <a:avLst>
                <a:gd fmla="val 50000" name="adj1"/>
                <a:gd fmla="val 50000" name="adj2"/>
              </a:avLst>
            </a:prstGeom>
            <a:noFill/>
            <a:ln cap="flat" cmpd="sng" w="25400">
              <a:solidFill>
                <a:srgbClr val="233A4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s" sz="1400" u="none" cap="none" strike="noStrike">
                  <a:solidFill>
                    <a:srgbClr val="233A44"/>
                  </a:solidFill>
                  <a:latin typeface="Arial"/>
                  <a:ea typeface="Arial"/>
                  <a:cs typeface="Arial"/>
                  <a:sym typeface="Arial"/>
                </a:rPr>
                <a:t>Petición</a:t>
              </a:r>
              <a:endParaRPr b="0" i="0" sz="1400" u="none" cap="none" strike="noStrike">
                <a:solidFill>
                  <a:srgbClr val="233A44"/>
                </a:solidFill>
                <a:latin typeface="Arial"/>
                <a:ea typeface="Arial"/>
                <a:cs typeface="Arial"/>
                <a:sym typeface="Arial"/>
              </a:endParaRPr>
            </a:p>
          </p:txBody>
        </p:sp>
        <p:sp>
          <p:nvSpPr>
            <p:cNvPr id="169" name="Google Shape;169;p18"/>
            <p:cNvSpPr/>
            <p:nvPr/>
          </p:nvSpPr>
          <p:spPr>
            <a:xfrm>
              <a:off x="2530730" y="2884807"/>
              <a:ext cx="3761100" cy="413700"/>
            </a:xfrm>
            <a:prstGeom prst="leftArrow">
              <a:avLst>
                <a:gd fmla="val 50000" name="adj1"/>
                <a:gd fmla="val 50000" name="adj2"/>
              </a:avLst>
            </a:prstGeom>
            <a:noFill/>
            <a:ln cap="flat" cmpd="sng" w="25400">
              <a:solidFill>
                <a:srgbClr val="233A4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s" sz="1400" u="none" cap="none" strike="noStrike">
                  <a:solidFill>
                    <a:srgbClr val="233A44"/>
                  </a:solidFill>
                  <a:latin typeface="Arial"/>
                  <a:ea typeface="Arial"/>
                  <a:cs typeface="Arial"/>
                  <a:sym typeface="Arial"/>
                </a:rPr>
                <a:t>Respuesta</a:t>
              </a:r>
              <a:endParaRPr b="0" i="0" sz="1400" u="none" cap="none" strike="noStrike">
                <a:solidFill>
                  <a:srgbClr val="233A44"/>
                </a:solidFill>
                <a:latin typeface="Arial"/>
                <a:ea typeface="Arial"/>
                <a:cs typeface="Arial"/>
                <a:sym typeface="Aria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73" name="Shape 173"/>
        <p:cNvGrpSpPr/>
        <p:nvPr/>
      </p:nvGrpSpPr>
      <p:grpSpPr>
        <a:xfrm>
          <a:off x="0" y="0"/>
          <a:ext cx="0" cy="0"/>
          <a:chOff x="0" y="0"/>
          <a:chExt cx="0" cy="0"/>
        </a:xfrm>
      </p:grpSpPr>
      <p:sp>
        <p:nvSpPr>
          <p:cNvPr id="174" name="Google Shape;174;p19"/>
          <p:cNvSpPr txBox="1"/>
          <p:nvPr/>
        </p:nvSpPr>
        <p:spPr>
          <a:xfrm>
            <a:off x="822960" y="214952"/>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Servidores</a:t>
            </a:r>
            <a:endParaRPr b="1" sz="3200">
              <a:solidFill>
                <a:srgbClr val="E73263"/>
              </a:solidFill>
            </a:endParaRPr>
          </a:p>
        </p:txBody>
      </p:sp>
      <p:sp>
        <p:nvSpPr>
          <p:cNvPr id="175" name="Google Shape;175;p19"/>
          <p:cNvSpPr txBox="1"/>
          <p:nvPr/>
        </p:nvSpPr>
        <p:spPr>
          <a:xfrm>
            <a:off x="822960" y="1384300"/>
            <a:ext cx="7543800" cy="3017400"/>
          </a:xfrm>
          <a:prstGeom prst="rect">
            <a:avLst/>
          </a:prstGeom>
          <a:noFill/>
          <a:ln>
            <a:noFill/>
          </a:ln>
        </p:spPr>
        <p:txBody>
          <a:bodyPr anchorCtr="0" anchor="t" bIns="34275" lIns="0" spcFirstLastPara="1" rIns="0" wrap="square" tIns="34275">
            <a:noAutofit/>
          </a:bodyPr>
          <a:lstStyle/>
          <a:p>
            <a:pPr indent="-317500" lvl="0" marL="457200" rtl="0" algn="just">
              <a:lnSpc>
                <a:spcPct val="90000"/>
              </a:lnSpc>
              <a:spcBef>
                <a:spcPts val="900"/>
              </a:spcBef>
              <a:spcAft>
                <a:spcPts val="0"/>
              </a:spcAft>
              <a:buClr>
                <a:srgbClr val="233A44"/>
              </a:buClr>
              <a:buSzPts val="1400"/>
              <a:buFont typeface="Calibri"/>
              <a:buChar char="●"/>
            </a:pPr>
            <a:r>
              <a:rPr lang="es" sz="1500">
                <a:solidFill>
                  <a:srgbClr val="375FA9"/>
                </a:solidFill>
              </a:rPr>
              <a:t>El término de servidor en tecnología, hace referencia a un equipo de cómputo en el cual se procesan solicitudes y entregan las respuestas a otros equipos, a los que se les llama clientes.</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rgbClr val="233A44"/>
              </a:buClr>
              <a:buSzPts val="1400"/>
              <a:buFont typeface="Calibri"/>
              <a:buChar char="●"/>
            </a:pPr>
            <a:r>
              <a:rPr lang="es" sz="1500">
                <a:solidFill>
                  <a:srgbClr val="375FA9"/>
                </a:solidFill>
              </a:rPr>
              <a:t>Más que un objeto, el servidor es un término que se le asocia al computador destinado a recibir y procesar solicitudes dentro de la arquitectura diseñada, por este motivo el servidor debe tener amplia memoria y capacidad de procesamiento para atender de manera oportuna las peticiones entrantes.</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rgbClr val="233A44"/>
              </a:buClr>
              <a:buSzPts val="1400"/>
              <a:buFont typeface="Calibri"/>
              <a:buChar char="●"/>
            </a:pPr>
            <a:r>
              <a:rPr lang="es" sz="1500">
                <a:solidFill>
                  <a:srgbClr val="375FA9"/>
                </a:solidFill>
              </a:rPr>
              <a:t>Las solicitudes a un servidor pueden realizarse a través de una red local o de internet</a:t>
            </a:r>
            <a:endParaRPr sz="1300">
              <a:solidFill>
                <a:srgbClr val="233A44"/>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79" name="Shape 179"/>
        <p:cNvGrpSpPr/>
        <p:nvPr/>
      </p:nvGrpSpPr>
      <p:grpSpPr>
        <a:xfrm>
          <a:off x="0" y="0"/>
          <a:ext cx="0" cy="0"/>
          <a:chOff x="0" y="0"/>
          <a:chExt cx="0" cy="0"/>
        </a:xfrm>
      </p:grpSpPr>
      <p:sp>
        <p:nvSpPr>
          <p:cNvPr id="180" name="Google Shape;180;p20"/>
          <p:cNvSpPr txBox="1"/>
          <p:nvPr/>
        </p:nvSpPr>
        <p:spPr>
          <a:xfrm>
            <a:off x="822960" y="214952"/>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Servidores</a:t>
            </a:r>
            <a:endParaRPr b="1" sz="3200">
              <a:solidFill>
                <a:srgbClr val="E73263"/>
              </a:solidFill>
            </a:endParaRPr>
          </a:p>
        </p:txBody>
      </p:sp>
      <p:sp>
        <p:nvSpPr>
          <p:cNvPr id="181" name="Google Shape;181;p20"/>
          <p:cNvSpPr txBox="1"/>
          <p:nvPr/>
        </p:nvSpPr>
        <p:spPr>
          <a:xfrm>
            <a:off x="822960" y="1384300"/>
            <a:ext cx="7543800" cy="30174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lang="es" sz="1500">
                <a:solidFill>
                  <a:srgbClr val="375FA9"/>
                </a:solidFill>
              </a:rPr>
              <a:t>Existen diferentes tipos de servidores, estos se pueden agrupar de acuerdo a su uso, o al servicio que ofrecen.</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rPr lang="es" sz="1500">
                <a:solidFill>
                  <a:srgbClr val="375FA9"/>
                </a:solidFill>
              </a:rPr>
              <a:t>De acuerdo a su uso se pueden clasificar en dos tipo:</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rgbClr val="233A44"/>
              </a:buClr>
              <a:buSzPts val="1400"/>
              <a:buFont typeface="Calibri"/>
              <a:buChar char="●"/>
            </a:pPr>
            <a:r>
              <a:rPr b="1" lang="es" sz="1500">
                <a:solidFill>
                  <a:srgbClr val="375FA9"/>
                </a:solidFill>
              </a:rPr>
              <a:t>Servidor dedicado:</a:t>
            </a:r>
            <a:r>
              <a:rPr lang="es" sz="1500">
                <a:solidFill>
                  <a:srgbClr val="375FA9"/>
                </a:solidFill>
              </a:rPr>
              <a:t> dedica todos sus recursos a atender solicitudes de los equipos cliente.</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rgbClr val="233A44"/>
              </a:buClr>
              <a:buSzPts val="1400"/>
              <a:buFont typeface="Calibri"/>
              <a:buChar char="●"/>
            </a:pPr>
            <a:r>
              <a:rPr b="1" lang="es" sz="1500">
                <a:solidFill>
                  <a:srgbClr val="375FA9"/>
                </a:solidFill>
              </a:rPr>
              <a:t>Servidor compartido:</a:t>
            </a:r>
            <a:r>
              <a:rPr lang="es" sz="1500">
                <a:solidFill>
                  <a:srgbClr val="375FA9"/>
                </a:solidFill>
              </a:rPr>
              <a:t> además de utilizar sus recursos para servir las peticiones de los clientes, también es utilizado por un usuario para trabajar de forma local.</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t/>
            </a:r>
            <a:endParaRPr sz="1500">
              <a:solidFill>
                <a:srgbClr val="375FA9"/>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85" name="Shape 185"/>
        <p:cNvGrpSpPr/>
        <p:nvPr/>
      </p:nvGrpSpPr>
      <p:grpSpPr>
        <a:xfrm>
          <a:off x="0" y="0"/>
          <a:ext cx="0" cy="0"/>
          <a:chOff x="0" y="0"/>
          <a:chExt cx="0" cy="0"/>
        </a:xfrm>
      </p:grpSpPr>
      <p:sp>
        <p:nvSpPr>
          <p:cNvPr id="186" name="Google Shape;186;p21"/>
          <p:cNvSpPr txBox="1"/>
          <p:nvPr/>
        </p:nvSpPr>
        <p:spPr>
          <a:xfrm>
            <a:off x="906087" y="294615"/>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Servidores</a:t>
            </a:r>
            <a:endParaRPr b="1" sz="3200">
              <a:solidFill>
                <a:srgbClr val="E73263"/>
              </a:solidFill>
            </a:endParaRPr>
          </a:p>
        </p:txBody>
      </p:sp>
      <p:sp>
        <p:nvSpPr>
          <p:cNvPr id="187" name="Google Shape;187;p21"/>
          <p:cNvSpPr txBox="1"/>
          <p:nvPr/>
        </p:nvSpPr>
        <p:spPr>
          <a:xfrm>
            <a:off x="812569" y="1382715"/>
            <a:ext cx="7543800" cy="30174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lang="es" sz="1500">
                <a:solidFill>
                  <a:srgbClr val="375FA9"/>
                </a:solidFill>
              </a:rPr>
              <a:t>Existen varios tipos servidores de acuerdo al servicio que ofrecen o la función que cumplen dentro de la arquitectura de la red, los más comunes son:</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rgbClr val="233A44"/>
              </a:buClr>
              <a:buSzPts val="1400"/>
              <a:buFont typeface="Calibri"/>
              <a:buChar char="●"/>
            </a:pPr>
            <a:r>
              <a:rPr lang="es" sz="1500">
                <a:solidFill>
                  <a:srgbClr val="375FA9"/>
                </a:solidFill>
              </a:rPr>
              <a:t>Servidor de archivos: es aquel que almacena y provee archivos.</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rgbClr val="233A44"/>
              </a:buClr>
              <a:buSzPts val="1400"/>
              <a:buFont typeface="Calibri"/>
              <a:buChar char="●"/>
            </a:pPr>
            <a:r>
              <a:rPr lang="es" sz="1500">
                <a:solidFill>
                  <a:srgbClr val="375FA9"/>
                </a:solidFill>
              </a:rPr>
              <a:t>Servidor de Directorio Activo/Dominio: guarda la información sobre los usuarios, equipos y grupos de una red.</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rgbClr val="233A44"/>
              </a:buClr>
              <a:buSzPts val="1400"/>
              <a:buFont typeface="Calibri"/>
              <a:buChar char="●"/>
            </a:pPr>
            <a:r>
              <a:rPr lang="es" sz="1500">
                <a:solidFill>
                  <a:srgbClr val="375FA9"/>
                </a:solidFill>
              </a:rPr>
              <a:t>Servidor de Correo: envía, recibe y almacena los correos de una organización.</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rgbClr val="233A44"/>
              </a:buClr>
              <a:buSzPts val="1400"/>
              <a:buFont typeface="Calibri"/>
              <a:buChar char="●"/>
            </a:pPr>
            <a:r>
              <a:rPr lang="es" sz="1500">
                <a:solidFill>
                  <a:srgbClr val="375FA9"/>
                </a:solidFill>
              </a:rPr>
              <a:t>Servidor Proxy: entre otras funciones, guarda en memoria caché las paginas web a las que acceden los usuarios de la red durante un cierto tiempo, haciendo más rápida la respuesta hacia el usuario las siguientes veces que este acceda. </a:t>
            </a:r>
            <a:endParaRPr sz="1300">
              <a:solidFill>
                <a:srgbClr val="233A44"/>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91" name="Shape 191"/>
        <p:cNvGrpSpPr/>
        <p:nvPr/>
      </p:nvGrpSpPr>
      <p:grpSpPr>
        <a:xfrm>
          <a:off x="0" y="0"/>
          <a:ext cx="0" cy="0"/>
          <a:chOff x="0" y="0"/>
          <a:chExt cx="0" cy="0"/>
        </a:xfrm>
      </p:grpSpPr>
      <p:sp>
        <p:nvSpPr>
          <p:cNvPr id="192" name="Google Shape;192;p22"/>
          <p:cNvSpPr txBox="1"/>
          <p:nvPr/>
        </p:nvSpPr>
        <p:spPr>
          <a:xfrm>
            <a:off x="822960" y="214952"/>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Servidores</a:t>
            </a:r>
            <a:endParaRPr b="1" sz="3200">
              <a:solidFill>
                <a:srgbClr val="E73263"/>
              </a:solidFill>
            </a:endParaRPr>
          </a:p>
        </p:txBody>
      </p:sp>
      <p:sp>
        <p:nvSpPr>
          <p:cNvPr id="193" name="Google Shape;193;p22"/>
          <p:cNvSpPr txBox="1"/>
          <p:nvPr/>
        </p:nvSpPr>
        <p:spPr>
          <a:xfrm>
            <a:off x="822960" y="1384300"/>
            <a:ext cx="7543800" cy="3017400"/>
          </a:xfrm>
          <a:prstGeom prst="rect">
            <a:avLst/>
          </a:prstGeom>
          <a:noFill/>
          <a:ln>
            <a:noFill/>
          </a:ln>
        </p:spPr>
        <p:txBody>
          <a:bodyPr anchorCtr="0" anchor="t" bIns="34275" lIns="0" spcFirstLastPara="1" rIns="0" wrap="square" tIns="34275">
            <a:noAutofit/>
          </a:bodyPr>
          <a:lstStyle/>
          <a:p>
            <a:pPr indent="-317500" lvl="0" marL="457200" rtl="0" algn="just">
              <a:lnSpc>
                <a:spcPct val="90000"/>
              </a:lnSpc>
              <a:spcBef>
                <a:spcPts val="900"/>
              </a:spcBef>
              <a:spcAft>
                <a:spcPts val="0"/>
              </a:spcAft>
              <a:buClr>
                <a:srgbClr val="233A44"/>
              </a:buClr>
              <a:buSzPts val="1400"/>
              <a:buFont typeface="Calibri"/>
              <a:buChar char="●"/>
            </a:pPr>
            <a:r>
              <a:rPr lang="es" sz="1500">
                <a:solidFill>
                  <a:srgbClr val="375FA9"/>
                </a:solidFill>
              </a:rPr>
              <a:t>Servidor Web: almacena contenido web y lo pone al servicio de los usuarios.</a:t>
            </a:r>
            <a:endParaRPr sz="1500">
              <a:solidFill>
                <a:srgbClr val="375FA9"/>
              </a:solidFill>
            </a:endParaRPr>
          </a:p>
          <a:p>
            <a:pPr indent="-317500" lvl="0" marL="457200" rtl="0" algn="just">
              <a:lnSpc>
                <a:spcPct val="90000"/>
              </a:lnSpc>
              <a:spcBef>
                <a:spcPts val="900"/>
              </a:spcBef>
              <a:spcAft>
                <a:spcPts val="0"/>
              </a:spcAft>
              <a:buClr>
                <a:srgbClr val="233A44"/>
              </a:buClr>
              <a:buSzPts val="1400"/>
              <a:buFont typeface="Calibri"/>
              <a:buChar char="●"/>
            </a:pPr>
            <a:r>
              <a:rPr lang="es" sz="1500">
                <a:solidFill>
                  <a:srgbClr val="375FA9"/>
                </a:solidFill>
              </a:rPr>
              <a:t>Servidor de Base de Datos: provee servicios de base de datos a otros programas o equipos.</a:t>
            </a:r>
            <a:endParaRPr sz="1500">
              <a:solidFill>
                <a:srgbClr val="375FA9"/>
              </a:solidFill>
            </a:endParaRPr>
          </a:p>
          <a:p>
            <a:pPr indent="-317500" lvl="0" marL="457200" rtl="0" algn="just">
              <a:lnSpc>
                <a:spcPct val="90000"/>
              </a:lnSpc>
              <a:spcBef>
                <a:spcPts val="900"/>
              </a:spcBef>
              <a:spcAft>
                <a:spcPts val="0"/>
              </a:spcAft>
              <a:buClr>
                <a:srgbClr val="233A44"/>
              </a:buClr>
              <a:buSzPts val="1400"/>
              <a:buFont typeface="Calibri"/>
              <a:buChar char="●"/>
            </a:pPr>
            <a:r>
              <a:rPr lang="es" sz="1500">
                <a:solidFill>
                  <a:srgbClr val="375FA9"/>
                </a:solidFill>
              </a:rPr>
              <a:t>Servidor DNS: establece la relación entre los nombres de dominio y las direcciones IP de los equipos de una red.</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rgbClr val="233A44"/>
              </a:buClr>
              <a:buSzPts val="1400"/>
              <a:buFont typeface="Calibri"/>
              <a:buChar char="●"/>
            </a:pPr>
            <a:r>
              <a:rPr lang="es" sz="1500">
                <a:solidFill>
                  <a:srgbClr val="375FA9"/>
                </a:solidFill>
              </a:rPr>
              <a:t>Servidor DHCP: dispone de una rango de direcciones con el cual, asigna automáticamente los parámetros de configuración de red IP a los equipos cliente.</a:t>
            </a:r>
            <a:endParaRPr sz="1500">
              <a:solidFill>
                <a:srgbClr val="375FA9"/>
              </a:solidFill>
            </a:endParaRPr>
          </a:p>
          <a:p>
            <a:pPr indent="-317500" lvl="0" marL="457200" rtl="0" algn="just">
              <a:lnSpc>
                <a:spcPct val="90000"/>
              </a:lnSpc>
              <a:spcBef>
                <a:spcPts val="900"/>
              </a:spcBef>
              <a:spcAft>
                <a:spcPts val="0"/>
              </a:spcAft>
              <a:buClr>
                <a:srgbClr val="233A44"/>
              </a:buClr>
              <a:buSzPts val="1400"/>
              <a:buFont typeface="Calibri"/>
              <a:buChar char="●"/>
            </a:pPr>
            <a:r>
              <a:rPr lang="es" sz="1500">
                <a:solidFill>
                  <a:srgbClr val="375FA9"/>
                </a:solidFill>
              </a:rPr>
              <a:t>Servidor FTP: permite el intercambio de ficheros entre equipos.</a:t>
            </a:r>
            <a:endParaRPr sz="1300">
              <a:solidFill>
                <a:srgbClr val="233A44"/>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97" name="Shape 197"/>
        <p:cNvGrpSpPr/>
        <p:nvPr/>
      </p:nvGrpSpPr>
      <p:grpSpPr>
        <a:xfrm>
          <a:off x="0" y="0"/>
          <a:ext cx="0" cy="0"/>
          <a:chOff x="0" y="0"/>
          <a:chExt cx="0" cy="0"/>
        </a:xfrm>
      </p:grpSpPr>
      <p:sp>
        <p:nvSpPr>
          <p:cNvPr id="198" name="Google Shape;198;p23"/>
          <p:cNvSpPr txBox="1"/>
          <p:nvPr/>
        </p:nvSpPr>
        <p:spPr>
          <a:xfrm>
            <a:off x="822960" y="214952"/>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Servidores</a:t>
            </a:r>
            <a:endParaRPr b="1" sz="3200">
              <a:solidFill>
                <a:srgbClr val="E73263"/>
              </a:solidFill>
            </a:endParaRPr>
          </a:p>
        </p:txBody>
      </p:sp>
      <p:sp>
        <p:nvSpPr>
          <p:cNvPr id="199" name="Google Shape;199;p23"/>
          <p:cNvSpPr txBox="1"/>
          <p:nvPr/>
        </p:nvSpPr>
        <p:spPr>
          <a:xfrm>
            <a:off x="822960" y="1384300"/>
            <a:ext cx="7543800" cy="3017400"/>
          </a:xfrm>
          <a:prstGeom prst="rect">
            <a:avLst/>
          </a:prstGeom>
          <a:noFill/>
          <a:ln>
            <a:noFill/>
          </a:ln>
        </p:spPr>
        <p:txBody>
          <a:bodyPr anchorCtr="0" anchor="t" bIns="34275" lIns="0" spcFirstLastPara="1" rIns="0" wrap="square" tIns="34275">
            <a:noAutofit/>
          </a:bodyPr>
          <a:lstStyle/>
          <a:p>
            <a:pPr indent="0" lvl="0" marL="139700" rtl="0" algn="l">
              <a:lnSpc>
                <a:spcPct val="90000"/>
              </a:lnSpc>
              <a:spcBef>
                <a:spcPts val="900"/>
              </a:spcBef>
              <a:spcAft>
                <a:spcPts val="0"/>
              </a:spcAft>
              <a:buNone/>
            </a:pPr>
            <a:r>
              <a:rPr b="1" lang="es" sz="1500">
                <a:solidFill>
                  <a:srgbClr val="375FA9"/>
                </a:solidFill>
              </a:rPr>
              <a:t>Servidor Web</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rgbClr val="233A44"/>
              </a:buClr>
              <a:buSzPts val="1400"/>
              <a:buFont typeface="Calibri"/>
              <a:buChar char="●"/>
            </a:pPr>
            <a:r>
              <a:rPr lang="es" sz="1500">
                <a:solidFill>
                  <a:srgbClr val="375FA9"/>
                </a:solidFill>
              </a:rPr>
              <a:t>Un servidor web es un software que se instala en el equipo de cómputo y cuyo objetivo es devolver información (páginas web) cuando los usuarios realizan las peticiones de acceso. La respuesta a estas peticiones se transmiten a los usuarios a través de los navegadores web mediante el protocolo HTTP (Hipertext Transfer Protocol).</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rgbClr val="233A44"/>
              </a:buClr>
              <a:buSzPts val="1400"/>
              <a:buFont typeface="Calibri"/>
              <a:buChar char="●"/>
            </a:pPr>
            <a:r>
              <a:rPr lang="es" sz="1500">
                <a:solidFill>
                  <a:srgbClr val="375FA9"/>
                </a:solidFill>
              </a:rPr>
              <a:t>Cuando un usuario escribe una dirección web, está solicitando información al servidor, es por esto que el servidor web siempre debe estar a la espera de una solicitud de información, de lo contrario no será posible para el usuario visitar la página web deseada.</a:t>
            </a:r>
            <a:endParaRPr sz="1300">
              <a:solidFill>
                <a:srgbClr val="233A44"/>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