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cf71f4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e3cf71f4e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cf71f4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e3cf71f4e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cf71f4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e3cf71f4e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cf71f4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3cf71f4e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cf71f4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3cf71f4e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cf71f4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3cf71f4e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3cf71f4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e3cf71f4e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3cf71f4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e3cf71f4e1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cf71f4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e3cf71f4e1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cf71f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3cf71f4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cf71f4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3cf71f4e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cf71f4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3cf71f4e1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cf71f4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3cf71f4e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cf71f4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e3cf71f4e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cf71f4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e3cf71f4e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 alert() y prompt()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766653" y="1850991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El cuadro de diálogo de alert ()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Muestra un cuadro de diálogo que contiene un mensaje. este mensaje se coloca entre comillas, entre los paréntesis de la function alert ().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La función prompt () 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Parecida a la función alert (), con una pequeña particularidad. Devuelve lo que el usuario escribió como una cadena de caracteres.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766653" y="892429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66653" y="1861382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Estructuras de control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En JavaScript se utilizan las siguientes instrucciones de control: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if =&gt; instrucción condicional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for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while            instrucciones de repetición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do while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switch =&gt; instrucción de selección múltiple</a:t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784645" y="3018425"/>
            <a:ext cx="310800" cy="85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E62F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839390" y="1934117"/>
            <a:ext cx="29742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if – else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if(condición) {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instrucciones A;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 else {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instrucciones B;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073237" y="1934117"/>
            <a:ext cx="48525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1" i="0" sz="5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 nombre, apellido;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nombre=prompt("Escribe tu nombre");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apellido=prompt("Escribe tu primer apellido");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if(nombre==“Juan" &amp;&amp; apellido==“Perez"){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	alert("puedes pasar");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}else{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alert("no puedes pasar");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6904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9902" y="2256236"/>
            <a:ext cx="42315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75FA9"/>
                </a:solidFill>
              </a:rPr>
              <a:t>Instrucción for</a:t>
            </a:r>
            <a:endParaRPr b="1"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for(vlr incial; condición; incremento){</a:t>
            </a:r>
            <a:endParaRPr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     instrucciones;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589320" y="1975680"/>
            <a:ext cx="41772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cont,n;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n=prompt("escribe un número","");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document.write(“hola "+n+"veces&lt;br&gt;");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for(cont=0;cont&lt;n;cont++){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document.write(cont+" hola&lt;br&gt;");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161508" y="1954900"/>
            <a:ext cx="22362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while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while(</a:t>
            </a:r>
            <a:r>
              <a:rPr lang="es">
                <a:solidFill>
                  <a:srgbClr val="375FA9"/>
                </a:solidFill>
              </a:rPr>
              <a:t>condición</a:t>
            </a:r>
            <a:r>
              <a:rPr lang="es">
                <a:solidFill>
                  <a:srgbClr val="375FA9"/>
                </a:solidFill>
              </a:rPr>
              <a:t>){    instrucciones;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316878" y="1857918"/>
            <a:ext cx="43491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i=0;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while(i&lt;11){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alert(“Valor de i: “+i+”&lt;br&gt;”);                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i++;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904010" y="1954900"/>
            <a:ext cx="24939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do while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do{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   instrucciones;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 while(</a:t>
            </a:r>
            <a:r>
              <a:rPr lang="es">
                <a:solidFill>
                  <a:srgbClr val="375FA9"/>
                </a:solidFill>
              </a:rPr>
              <a:t>condición</a:t>
            </a:r>
            <a:r>
              <a:rPr lang="es">
                <a:solidFill>
                  <a:srgbClr val="375FA9"/>
                </a:solidFill>
              </a:rPr>
              <a:t>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316878" y="1857918"/>
            <a:ext cx="43491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i=0;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do{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alert(“Valor de i: “+i+”&lt;br&gt;”);                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i++;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 while(i&lt;11)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818284" y="672152"/>
            <a:ext cx="7907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Desarrollo Web – FrontEnd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Estructura de un HTML con 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818284" y="1943099"/>
            <a:ext cx="72450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Funciones JavaScript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 un bloque &lt;SCRIPT&gt;&lt;/SCRIPT&gt;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del &lt;HEAD&gt; del documento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HTML no interactivo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del &lt;BODY&gt; del documento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HTML interactivo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Atributos Gestores de Eventos cuyos valores son funciones de </a:t>
            </a:r>
            <a:r>
              <a:rPr i="1" lang="es">
                <a:solidFill>
                  <a:srgbClr val="325BA7"/>
                </a:solidFill>
              </a:rPr>
              <a:t>JavaScript</a:t>
            </a:r>
            <a:r>
              <a:rPr lang="es">
                <a:solidFill>
                  <a:srgbClr val="325BA7"/>
                </a:solidFill>
              </a:rPr>
              <a:t> definidas en el bloque &lt;HEAD&gt; del HTML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706582" y="67084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Desarrollo Web – FrontEnd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JavaScript: Funciones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701400" y="1980775"/>
            <a:ext cx="77412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Las funciones son los únicos tipos de subprogramas que JavaScript acepta.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Sintaxis: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function &lt;nombre de función&gt;(argumento1, argumento2, ..., argumento n) {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  &lt;código de la función&gt; </a:t>
            </a:r>
            <a:endParaRPr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}</a:t>
            </a:r>
            <a:endParaRPr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>
            <a:off x="879418" y="56751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Desarrollo Web – FrontEnd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JavaScript: Ejemplo Funciones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595351" y="1437407"/>
            <a:ext cx="5463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&lt;script language="javascript"&gt;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function MostrarComprendidos(x1,x2)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</a:t>
            </a:r>
            <a:r>
              <a:rPr lang="es" sz="1300">
                <a:solidFill>
                  <a:srgbClr val="325BA7"/>
                </a:solidFill>
              </a:rPr>
              <a:t>var inicio;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for(inicio=x1;inicio&lt;=x2;inicio++)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   document.write(inicio+' ');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var valor1,valor2;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valor1=prompt('Ingrese valor inferior:','');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valor1=parseInt(valor1);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valor2=prompt('Ingrese valor superior:','');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valor2=parseInt(valor2);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M</a:t>
            </a:r>
            <a:r>
              <a:rPr lang="es" sz="1300">
                <a:solidFill>
                  <a:srgbClr val="325BA7"/>
                </a:solidFill>
              </a:rPr>
              <a:t>ostrarComprendidos(valor1,valor2);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&lt;/script&gt;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7: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objetivo de añadir  código JavaScript a sus páginas Web.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Creación de scripts con Javascript.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Construcción básica de páginas web dinámicas con JavaScript.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947652" y="71371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081435" y="1963882"/>
            <a:ext cx="72762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Extiende las capacidades de las páginas Web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El código está integrado en el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Se interpreta en el ordenador que recibe el HTML, no se compila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Ejecución dinámica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Los programas y funciones no se chequean hasta que se ejecutan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Tiene programación orientada a objetos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Trabaja con los elementos del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No se declaran los tipos de variables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49781" y="8378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54627" y="1695126"/>
            <a:ext cx="40317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Inserción en HTML </a:t>
            </a:r>
            <a:endParaRPr b="1"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En una misma página se pueden insertar diferentes pedazos de código JavaScript, cada uno de ellos entre las directivas: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&lt;SCRIPT languaje=“JavaScript”&gt;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Y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&lt;/SCRIPT&gt;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El atributo “languaje” de la etiqueta SCRIPT indica el lenguaje a utilizar, por defecto es JavaScript, por lo que se puede omitir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096201" y="1540672"/>
            <a:ext cx="34833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código HTML de cabecera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 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JavaScript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 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HTML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JavaScript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HTML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 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JavaScript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979917" y="1695127"/>
            <a:ext cx="42729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Un primer ejemplo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&lt;meta charset="UTF-8"&gt;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&lt;script type="text/javascript"&gt;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   document.write('Hola Mundo');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&lt;/script&gt;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&lt;/html&gt;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849781" y="9381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49781" y="1795572"/>
            <a:ext cx="72240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Variables y constantes 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Las </a:t>
            </a:r>
            <a:r>
              <a:rPr b="1" lang="es">
                <a:solidFill>
                  <a:srgbClr val="375FA9"/>
                </a:solidFill>
              </a:rPr>
              <a:t>Variables</a:t>
            </a:r>
            <a:r>
              <a:rPr lang="es">
                <a:solidFill>
                  <a:srgbClr val="375FA9"/>
                </a:solidFill>
              </a:rPr>
              <a:t> al igual que en todos los lenguajes se refiere al espacio en memoria que sirven para almacenar datos temporalmente. Para asignar un nombre a una variable se debe tener en cuenta lo siguiente: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Primer carácter: letra o _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Resto caracteres: letras, números o _ sin espacios intermedios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No utilizar palabras reservadas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Diferenciar entre mayúsculas y minúsculas.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Las </a:t>
            </a:r>
            <a:r>
              <a:rPr b="1" lang="es">
                <a:solidFill>
                  <a:srgbClr val="375FA9"/>
                </a:solidFill>
              </a:rPr>
              <a:t>Constantes</a:t>
            </a:r>
            <a:r>
              <a:rPr lang="es">
                <a:solidFill>
                  <a:srgbClr val="375FA9"/>
                </a:solidFill>
              </a:rPr>
              <a:t> En JavaScripts se tratan como una variable a la que no se le cambia nunca el valor.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849781" y="8378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9781" y="1695127"/>
            <a:ext cx="72240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Tipos de datos </a:t>
            </a:r>
            <a:endParaRPr b="1"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De cadena: contienen una cadena de texto. Se definen mediante comillas simples o dobles. 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  Ejemplo: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var cadena1=“Ejemplo de cadena”;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alert (cadena1);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1" lang="es" sz="1200">
                <a:solidFill>
                  <a:srgbClr val="375FA9"/>
                </a:solidFill>
              </a:rPr>
              <a:t>Booleanas</a:t>
            </a:r>
            <a:r>
              <a:rPr lang="es" sz="1200">
                <a:solidFill>
                  <a:srgbClr val="375FA9"/>
                </a:solidFill>
              </a:rPr>
              <a:t>: solo tienen dos valores posibles, verdadero o falso(true / false).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</a:t>
            </a:r>
            <a:r>
              <a:rPr b="1" lang="es" sz="1200">
                <a:solidFill>
                  <a:srgbClr val="375FA9"/>
                </a:solidFill>
              </a:rPr>
              <a:t>Ejemplo</a:t>
            </a:r>
            <a:r>
              <a:rPr lang="es" sz="1200">
                <a:solidFill>
                  <a:srgbClr val="375FA9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var abierta=true;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995253" y="1916800"/>
            <a:ext cx="70992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Tipos de datos </a:t>
            </a:r>
            <a:endParaRPr b="1"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Numérica: las que contienen números.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</a:t>
            </a:r>
            <a:r>
              <a:rPr b="1" lang="es" sz="1200">
                <a:solidFill>
                  <a:srgbClr val="375FA9"/>
                </a:solidFill>
              </a:rPr>
              <a:t>Ejemplo</a:t>
            </a:r>
            <a:r>
              <a:rPr lang="es" sz="1200">
                <a:solidFill>
                  <a:srgbClr val="375FA9"/>
                </a:solidFill>
              </a:rPr>
              <a:t>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var numero=100;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1" lang="es" sz="1200">
                <a:solidFill>
                  <a:srgbClr val="375FA9"/>
                </a:solidFill>
              </a:rPr>
              <a:t>Undefined</a:t>
            </a:r>
            <a:r>
              <a:rPr lang="es" sz="1200">
                <a:solidFill>
                  <a:srgbClr val="375FA9"/>
                </a:solidFill>
              </a:rPr>
              <a:t>: todas las que han sido declaradas pero no tienen ningún valor asignado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