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e6dYvwuRrSzYCuLD1Jub+XCio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063ff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f8063ff63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e7056b4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ee7056b43e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e7056b4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e7056b43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7056b4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ee7056b43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e7056b4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e7056b43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4470d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f24470d9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063f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8063f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63ff6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f8063ff63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7056b4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e7056b43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e7056b4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ee7056b43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e7056b4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e7056b43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pub.dev/packages/camera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pub.dev/packages/path_provider" TargetMode="External"/><Relationship Id="rId5" Type="http://schemas.openxmlformats.org/officeDocument/2006/relationships/hyperlink" Target="https://pub.dev/packages/path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063ff635_0_21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03" name="Google Shape;203;gf8063ff635_0_21"/>
          <p:cNvSpPr txBox="1"/>
          <p:nvPr>
            <p:ph idx="4294967295" type="body"/>
          </p:nvPr>
        </p:nvSpPr>
        <p:spPr>
          <a:xfrm>
            <a:off x="778650" y="1724375"/>
            <a:ext cx="82041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Añade una variable a la clase State para almacenar el Future devuelto desde </a:t>
            </a:r>
            <a:r>
              <a:rPr i="1" lang="es">
                <a:solidFill>
                  <a:srgbClr val="3C63AB"/>
                </a:solidFill>
              </a:rPr>
              <a:t>CameraController.initialize()</a:t>
            </a:r>
            <a:endParaRPr i="1"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 e inicializar el controlador en el método initState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Elimina el controlador en el método dispose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f8063ff63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875" y="2326625"/>
            <a:ext cx="3858248" cy="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f8063ff635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0151" y="3464875"/>
            <a:ext cx="3803699" cy="10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e7056b43e_0_31"/>
          <p:cNvSpPr txBox="1"/>
          <p:nvPr>
            <p:ph type="title"/>
          </p:nvPr>
        </p:nvSpPr>
        <p:spPr>
          <a:xfrm>
            <a:off x="870550" y="1006650"/>
            <a:ext cx="7524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11" name="Google Shape;211;gee7056b43e_0_31"/>
          <p:cNvSpPr txBox="1"/>
          <p:nvPr>
            <p:ph idx="4294967295" type="body"/>
          </p:nvPr>
        </p:nvSpPr>
        <p:spPr>
          <a:xfrm>
            <a:off x="870550" y="1724375"/>
            <a:ext cx="7974600" cy="5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Usa un CameraPreview para mostrar el feed de la cámara</a:t>
            </a:r>
            <a:r>
              <a:rPr b="1" lang="es" sz="1400">
                <a:solidFill>
                  <a:srgbClr val="3C63AB"/>
                </a:solidFill>
              </a:rPr>
              <a:t>: </a:t>
            </a:r>
            <a:r>
              <a:rPr lang="es" sz="1400">
                <a:solidFill>
                  <a:srgbClr val="3C63AB"/>
                </a:solidFill>
              </a:rPr>
              <a:t>A continuación, se utiliza el widget CameraPreview del paquete camera para mostrar una vista previa del feed de la cámara.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e7056b43e_0_31"/>
          <p:cNvSpPr txBox="1"/>
          <p:nvPr>
            <p:ph idx="4294967295" type="body"/>
          </p:nvPr>
        </p:nvSpPr>
        <p:spPr>
          <a:xfrm>
            <a:off x="5647200" y="2571750"/>
            <a:ext cx="2880300" cy="151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C63AB"/>
                </a:solidFill>
              </a:rPr>
              <a:t>Recuerda:</a:t>
            </a:r>
            <a:r>
              <a:rPr lang="es" sz="1100">
                <a:solidFill>
                  <a:srgbClr val="3C63AB"/>
                </a:solidFill>
              </a:rPr>
              <a:t> Debes esperar hasta que el controlador haya terminado de inicializar antes de trabajar con la cámara. Por lo tanto, debes esperar a que el _initializeControllerFuture creado en el paso anterior se complete antes de mostrar una CameraPreview.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e7056b43e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46" y="2368306"/>
            <a:ext cx="4599224" cy="2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7056b43e_0_45"/>
          <p:cNvSpPr txBox="1"/>
          <p:nvPr>
            <p:ph type="title"/>
          </p:nvPr>
        </p:nvSpPr>
        <p:spPr>
          <a:xfrm>
            <a:off x="821475" y="1006650"/>
            <a:ext cx="7573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19" name="Google Shape;219;gee7056b43e_0_45"/>
          <p:cNvSpPr txBox="1"/>
          <p:nvPr>
            <p:ph idx="4294967295" type="body"/>
          </p:nvPr>
        </p:nvSpPr>
        <p:spPr>
          <a:xfrm>
            <a:off x="862800" y="2571750"/>
            <a:ext cx="7418400" cy="95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B"/>
                </a:solidFill>
              </a:rPr>
              <a:t>Tomar una foto con el CameraController.</a:t>
            </a:r>
            <a:r>
              <a:rPr b="1" lang="es">
                <a:solidFill>
                  <a:srgbClr val="3C63AB"/>
                </a:solidFill>
              </a:rPr>
              <a:t>: </a:t>
            </a:r>
            <a:r>
              <a:rPr lang="es">
                <a:solidFill>
                  <a:srgbClr val="3C63AB"/>
                </a:solidFill>
              </a:rPr>
              <a:t>También se puede usar el </a:t>
            </a:r>
            <a:r>
              <a:rPr i="1" lang="es">
                <a:solidFill>
                  <a:srgbClr val="3C63AB"/>
                </a:solidFill>
              </a:rPr>
              <a:t>CameraController </a:t>
            </a:r>
            <a:r>
              <a:rPr lang="es">
                <a:solidFill>
                  <a:srgbClr val="3C63AB"/>
                </a:solidFill>
              </a:rPr>
              <a:t>para tomar fotos usando el método </a:t>
            </a:r>
            <a:r>
              <a:rPr i="1" lang="es">
                <a:solidFill>
                  <a:srgbClr val="3C63AB"/>
                </a:solidFill>
              </a:rPr>
              <a:t>takePicture()</a:t>
            </a:r>
            <a:r>
              <a:rPr lang="es">
                <a:solidFill>
                  <a:srgbClr val="3C63AB"/>
                </a:solidFill>
              </a:rPr>
              <a:t>. En este ejemplo, se creará un FloatingActionButton que tome una foto usando el CameraController cuando un usuario toque el botón.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7056b43e_0_5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s">
                <a:solidFill>
                  <a:srgbClr val="E83464"/>
                </a:solidFill>
              </a:rPr>
              <a:t>Uso de la cámara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e7056b43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51" y="1624650"/>
            <a:ext cx="3910502" cy="20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e7056b43e_0_52"/>
          <p:cNvSpPr txBox="1"/>
          <p:nvPr>
            <p:ph idx="4294967295" type="body"/>
          </p:nvPr>
        </p:nvSpPr>
        <p:spPr>
          <a:xfrm>
            <a:off x="870550" y="1724375"/>
            <a:ext cx="34794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Para guardar una imagen se necesitan 3 pasos: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Asegúrarse de que la cámara esté inicializada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Construir una ruta que defina dónde se guardará la imagen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Utilizar el controlador para tomar una fotografía y guardar el resultado en la ruta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e7056b43e_0_52"/>
          <p:cNvSpPr txBox="1"/>
          <p:nvPr>
            <p:ph idx="4294967295" type="body"/>
          </p:nvPr>
        </p:nvSpPr>
        <p:spPr>
          <a:xfrm>
            <a:off x="889600" y="4052800"/>
            <a:ext cx="5496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Es una buena práctica rodear estas operaciones en un bloque </a:t>
            </a:r>
            <a:r>
              <a:rPr b="1" lang="es">
                <a:solidFill>
                  <a:srgbClr val="3C63AB"/>
                </a:solidFill>
              </a:rPr>
              <a:t>try/catch</a:t>
            </a:r>
            <a:r>
              <a:rPr lang="es">
                <a:solidFill>
                  <a:srgbClr val="3C63AB"/>
                </a:solidFill>
              </a:rPr>
              <a:t> para poder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manejar cualquier error que pueda ocurrir.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e7056b43e_0_6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33" name="Google Shape;233;gee7056b43e_0_62"/>
          <p:cNvSpPr txBox="1"/>
          <p:nvPr>
            <p:ph idx="4294967295" type="body"/>
          </p:nvPr>
        </p:nvSpPr>
        <p:spPr>
          <a:xfrm>
            <a:off x="870550" y="1724375"/>
            <a:ext cx="73368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Muestra la imagen con un widget Imagen</a:t>
            </a:r>
            <a:r>
              <a:rPr b="1" lang="es" sz="1400">
                <a:solidFill>
                  <a:srgbClr val="3C63AB"/>
                </a:solidFill>
              </a:rPr>
              <a:t>: </a:t>
            </a:r>
            <a:r>
              <a:rPr lang="es" sz="1400">
                <a:solidFill>
                  <a:srgbClr val="3C63AB"/>
                </a:solidFill>
              </a:rPr>
              <a:t>Si la foto es capturada con éxito, se puede mostrar la imagen guardada utilizando un widget Image. En este caso, la imagen se almacena como un archivo en el dispositivo.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Por lo tanto, se debe proporcionar un Archivo al constructor Image.file. Puedes crear una instancia de la clase File pasando la ruta que se creó en el paso anterior.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gee7056b43e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00" y="3539825"/>
            <a:ext cx="3663601" cy="5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4470d99d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15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Manejo de la </a:t>
            </a:r>
            <a:r>
              <a:rPr b="1" lang="es" sz="3500">
                <a:solidFill>
                  <a:srgbClr val="E83464"/>
                </a:solidFill>
              </a:rPr>
              <a:t>cámara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Objetivos de la sesión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Implementar una aplicación que cambie su funcionalidad de acuerdo con el estado de la red 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8e3d99f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2" name="Google Shape;162;gec8e3d99fe_0_2"/>
          <p:cNvSpPr txBox="1"/>
          <p:nvPr>
            <p:ph idx="4294967295" type="body"/>
          </p:nvPr>
        </p:nvSpPr>
        <p:spPr>
          <a:xfrm>
            <a:off x="870550" y="1724375"/>
            <a:ext cx="72630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Muchas aplicaciones requieren trabajar con las cámaras del dispositivo para tomar fotos y videos. Flutter proporciona el plugin </a:t>
            </a:r>
            <a:r>
              <a:rPr b="1" lang="es">
                <a:solidFill>
                  <a:srgbClr val="3C63AB"/>
                </a:solidFill>
              </a:rPr>
              <a:t>camera </a:t>
            </a:r>
            <a:r>
              <a:rPr lang="es">
                <a:solidFill>
                  <a:srgbClr val="3C63AB"/>
                </a:solidFill>
              </a:rPr>
              <a:t>para este propósito. El plugin camera proporciona herramientas para obtener una lista de las cámaras disponibles, mostrar una vista previa que viene de una cámara específica, y tomar fotos o </a:t>
            </a:r>
            <a:r>
              <a:rPr lang="es">
                <a:solidFill>
                  <a:srgbClr val="3C63AB"/>
                </a:solidFill>
              </a:rPr>
              <a:t>vídeos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63ff635_0_0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f8063ff635_0_0"/>
          <p:cNvSpPr txBox="1"/>
          <p:nvPr>
            <p:ph idx="4294967295" type="body"/>
          </p:nvPr>
        </p:nvSpPr>
        <p:spPr>
          <a:xfrm>
            <a:off x="870550" y="1724375"/>
            <a:ext cx="72630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Se demostrará c</a:t>
            </a:r>
            <a:r>
              <a:rPr lang="es">
                <a:solidFill>
                  <a:srgbClr val="3C63AB"/>
                </a:solidFill>
              </a:rPr>
              <a:t>ómo usar el plugin </a:t>
            </a:r>
            <a:r>
              <a:rPr b="1" lang="es">
                <a:solidFill>
                  <a:srgbClr val="3C63AB"/>
                </a:solidFill>
              </a:rPr>
              <a:t>camera </a:t>
            </a:r>
            <a:r>
              <a:rPr lang="es">
                <a:solidFill>
                  <a:srgbClr val="3C63AB"/>
                </a:solidFill>
              </a:rPr>
              <a:t>para mostrar una vista previa, tomar una foto y mostrarla.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Añadir las dependencias necesarias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Obtén una lista de las cámaras disponibles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Crear e inicializar el </a:t>
            </a:r>
            <a:r>
              <a:rPr b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Usa un </a:t>
            </a:r>
            <a:r>
              <a:rPr b="1" lang="es">
                <a:solidFill>
                  <a:srgbClr val="3C63AB"/>
                </a:solidFill>
              </a:rPr>
              <a:t>CameraPreview </a:t>
            </a:r>
            <a:r>
              <a:rPr lang="es">
                <a:solidFill>
                  <a:srgbClr val="3C63AB"/>
                </a:solidFill>
              </a:rPr>
              <a:t>para mostrar el feed de la cámara.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Toma una foto con el </a:t>
            </a:r>
            <a:r>
              <a:rPr b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Muestra la imagen con un widget Image.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063ff635_0_8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f8063ff635_0_8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Añadir las dependencias necesarias: </a:t>
            </a:r>
            <a:r>
              <a:rPr lang="es" sz="1400">
                <a:solidFill>
                  <a:srgbClr val="3C63AB"/>
                </a:solidFill>
              </a:rPr>
              <a:t>Para implementar el proyecto se deben añadir tres dependencias: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camera </a:t>
            </a:r>
            <a:r>
              <a:rPr lang="es" sz="1400">
                <a:solidFill>
                  <a:srgbClr val="3C63AB"/>
                </a:solidFill>
              </a:rPr>
              <a:t>- Proporciona herramientas para trabajar con las cámaras del dispositivo,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camera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f8063ff635_0_8"/>
          <p:cNvPicPr preferRelativeResize="0"/>
          <p:nvPr/>
        </p:nvPicPr>
        <p:blipFill rotWithShape="1">
          <a:blip r:embed="rId5">
            <a:alphaModFix/>
          </a:blip>
          <a:srcRect b="26397" l="16780" r="17516" t="26730"/>
          <a:stretch/>
        </p:blipFill>
        <p:spPr>
          <a:xfrm>
            <a:off x="3706000" y="3203938"/>
            <a:ext cx="1961550" cy="8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7056b43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1" name="Google Shape;181;gee7056b43e_0_2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path_provider </a:t>
            </a:r>
            <a:r>
              <a:rPr lang="es" sz="1400">
                <a:solidFill>
                  <a:srgbClr val="3C63AB"/>
                </a:solidFill>
              </a:rPr>
              <a:t>- Encuentra las rutas correctas para almacenar imágenes</a:t>
            </a:r>
            <a:r>
              <a:rPr lang="es" sz="1400">
                <a:solidFill>
                  <a:srgbClr val="3C63AB"/>
                </a:solidFill>
              </a:rPr>
              <a:t>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path_provider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path 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lang="es" sz="1400">
                <a:solidFill>
                  <a:srgbClr val="3C63AB"/>
                </a:solidFill>
              </a:rPr>
              <a:t>- Crea rutas que funcionan en cualquier plataforma</a:t>
            </a:r>
            <a:r>
              <a:rPr lang="es" sz="1400">
                <a:solidFill>
                  <a:srgbClr val="3C63AB"/>
                </a:solidFill>
              </a:rPr>
              <a:t>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path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e7056b43e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525" y="2384650"/>
            <a:ext cx="2300950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e7056b43e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8875" y="3814650"/>
            <a:ext cx="1547159" cy="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7056b43e_0_9"/>
          <p:cNvSpPr txBox="1"/>
          <p:nvPr>
            <p:ph type="title"/>
          </p:nvPr>
        </p:nvSpPr>
        <p:spPr>
          <a:xfrm>
            <a:off x="814075" y="1006650"/>
            <a:ext cx="758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9" name="Google Shape;189;gee7056b43e_0_9"/>
          <p:cNvSpPr txBox="1"/>
          <p:nvPr>
            <p:ph idx="4294967295" type="body"/>
          </p:nvPr>
        </p:nvSpPr>
        <p:spPr>
          <a:xfrm>
            <a:off x="870550" y="1724375"/>
            <a:ext cx="75249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A continuación, se puede obtener una lista de cámaras disponibles utilizando el complemento de cámara.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e7056b43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075" y="2399275"/>
            <a:ext cx="5921849" cy="2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7056b43e_0_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6" name="Google Shape;196;gee7056b43e_0_17"/>
          <p:cNvSpPr txBox="1"/>
          <p:nvPr>
            <p:ph idx="4294967295" type="body"/>
          </p:nvPr>
        </p:nvSpPr>
        <p:spPr>
          <a:xfrm>
            <a:off x="1050900" y="1724375"/>
            <a:ext cx="7659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B"/>
                </a:solidFill>
              </a:rPr>
              <a:t>Crear e inicializar el CameraController</a:t>
            </a:r>
            <a:r>
              <a:rPr b="1" lang="es">
                <a:solidFill>
                  <a:srgbClr val="3C63AB"/>
                </a:solidFill>
              </a:rPr>
              <a:t>: </a:t>
            </a:r>
            <a:r>
              <a:rPr lang="es">
                <a:solidFill>
                  <a:srgbClr val="3C63AB"/>
                </a:solidFill>
              </a:rPr>
              <a:t>Una vez se tenga la camara que se usará, deberás crear e inicializar un </a:t>
            </a:r>
            <a:r>
              <a:rPr i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 Este proceso establece una conexión con la cámara del dispositivo que te permite controlar la cámara y mostrar una vista previa de la alimentación de la cámara. Para lograrlo: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Crear un widget </a:t>
            </a:r>
            <a:r>
              <a:rPr b="1" lang="es">
                <a:solidFill>
                  <a:srgbClr val="3C63AB"/>
                </a:solidFill>
              </a:rPr>
              <a:t>con estado</a:t>
            </a:r>
            <a:r>
              <a:rPr lang="es">
                <a:solidFill>
                  <a:srgbClr val="3C63AB"/>
                </a:solidFill>
              </a:rPr>
              <a:t> con su respectiva clase de estado.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Añadir una variable al estado para almacenar el CameraController.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e7056b43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942" y="3160025"/>
            <a:ext cx="3239516" cy="6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